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sldIdLst>
    <p:sldId id="257" r:id="rId4"/>
    <p:sldId id="260" r:id="rId5"/>
    <p:sldId id="256" r:id="rId6"/>
    <p:sldId id="261" r:id="rId7"/>
    <p:sldId id="262" r:id="rId8"/>
    <p:sldId id="263" r:id="rId9"/>
    <p:sldId id="264" r:id="rId10"/>
    <p:sldId id="266" r:id="rId11"/>
    <p:sldId id="267" r:id="rId12"/>
    <p:sldId id="258" r:id="rId13"/>
    <p:sldId id="268" r:id="rId14"/>
    <p:sldId id="270" r:id="rId15"/>
    <p:sldId id="271" r:id="rId16"/>
    <p:sldId id="272" r:id="rId17"/>
    <p:sldId id="269" r:id="rId18"/>
    <p:sldId id="273" r:id="rId19"/>
    <p:sldId id="274" r:id="rId20"/>
    <p:sldId id="275" r:id="rId21"/>
    <p:sldId id="276" r:id="rId22"/>
    <p:sldId id="278" r:id="rId23"/>
    <p:sldId id="279" r:id="rId24"/>
    <p:sldId id="277"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4" r:id="rId39"/>
    <p:sldId id="293" r:id="rId40"/>
  </p:sldIdLst>
  <p:sldSz cx="12192000" cy="6858000"/>
  <p:notesSz cx="6858000" cy="9144000"/>
  <p:custDataLst>
    <p:tags r:id="rId4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416" userDrawn="1">
          <p15:clr>
            <a:srgbClr val="A4A3A4"/>
          </p15:clr>
        </p15:guide>
        <p15:guide id="2" pos="7248" userDrawn="1">
          <p15:clr>
            <a:srgbClr val="A4A3A4"/>
          </p15:clr>
        </p15:guide>
        <p15:guide id="3" orient="horz" pos="648" userDrawn="1">
          <p15:clr>
            <a:srgbClr val="A4A3A4"/>
          </p15:clr>
        </p15:guide>
        <p15:guide id="4" orient="horz" pos="712" userDrawn="1">
          <p15:clr>
            <a:srgbClr val="A4A3A4"/>
          </p15:clr>
        </p15:guide>
        <p15:guide id="5" orient="horz" pos="3928" userDrawn="1">
          <p15:clr>
            <a:srgbClr val="A4A3A4"/>
          </p15:clr>
        </p15:guide>
        <p15:guide id="6" orient="horz" pos="386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showGuides="1">
      <p:cViewPr varScale="1">
        <p:scale>
          <a:sx n="111" d="100"/>
          <a:sy n="111" d="100"/>
        </p:scale>
        <p:origin x="510" y="96"/>
      </p:cViewPr>
      <p:guideLst>
        <p:guide pos="416"/>
        <p:guide pos="7248"/>
        <p:guide orient="horz" pos="648"/>
        <p:guide orient="horz" pos="712"/>
        <p:guide orient="horz" pos="3928"/>
        <p:guide orient="horz" pos="386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54784E-F0BF-4374-9DA6-ABE781EC649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242A8BB-6AC6-4036-BF5B-3584B55476C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25C7047-24FA-46A5-A3D7-CB12941D4B28}"/>
              </a:ext>
            </a:extLst>
          </p:cNvPr>
          <p:cNvSpPr>
            <a:spLocks noGrp="1"/>
          </p:cNvSpPr>
          <p:nvPr>
            <p:ph type="dt" sz="half" idx="10"/>
          </p:nvPr>
        </p:nvSpPr>
        <p:spPr/>
        <p:txBody>
          <a:bodyPr/>
          <a:lstStyle/>
          <a:p>
            <a:fld id="{4FF8E4AB-E350-44EB-B800-157EE1F3D799}" type="datetimeFigureOut">
              <a:rPr lang="en-US" smtClean="0"/>
              <a:t>12/3/2022</a:t>
            </a:fld>
            <a:endParaRPr lang="en-US"/>
          </a:p>
        </p:txBody>
      </p:sp>
      <p:sp>
        <p:nvSpPr>
          <p:cNvPr id="5" name="Footer Placeholder 4">
            <a:extLst>
              <a:ext uri="{FF2B5EF4-FFF2-40B4-BE49-F238E27FC236}">
                <a16:creationId xmlns:a16="http://schemas.microsoft.com/office/drawing/2014/main" id="{F5FEF341-9B2A-4240-A7E2-CF00B10321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6006A0-479F-4512-BC59-C47218704FEC}"/>
              </a:ext>
            </a:extLst>
          </p:cNvPr>
          <p:cNvSpPr>
            <a:spLocks noGrp="1"/>
          </p:cNvSpPr>
          <p:nvPr>
            <p:ph type="sldNum" sz="quarter" idx="12"/>
          </p:nvPr>
        </p:nvSpPr>
        <p:spPr/>
        <p:txBody>
          <a:bodyPr/>
          <a:lstStyle/>
          <a:p>
            <a:fld id="{096AC4A9-0BB1-495C-A89B-A55DF7B8BE29}" type="slidenum">
              <a:rPr lang="en-US" smtClean="0"/>
              <a:t>‹#›</a:t>
            </a:fld>
            <a:endParaRPr lang="en-US"/>
          </a:p>
        </p:txBody>
      </p:sp>
    </p:spTree>
    <p:extLst>
      <p:ext uri="{BB962C8B-B14F-4D97-AF65-F5344CB8AC3E}">
        <p14:creationId xmlns:p14="http://schemas.microsoft.com/office/powerpoint/2010/main" val="18376277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4EB30-4E1F-4707-9EBE-A072A9FAE3D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431F968-D377-43FF-87D9-6C36C8D6902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87E7B1-1207-4D25-93E6-593CE20126D1}"/>
              </a:ext>
            </a:extLst>
          </p:cNvPr>
          <p:cNvSpPr>
            <a:spLocks noGrp="1"/>
          </p:cNvSpPr>
          <p:nvPr>
            <p:ph type="dt" sz="half" idx="10"/>
          </p:nvPr>
        </p:nvSpPr>
        <p:spPr/>
        <p:txBody>
          <a:bodyPr/>
          <a:lstStyle/>
          <a:p>
            <a:fld id="{4FF8E4AB-E350-44EB-B800-157EE1F3D799}" type="datetimeFigureOut">
              <a:rPr lang="en-US" smtClean="0"/>
              <a:t>12/3/2022</a:t>
            </a:fld>
            <a:endParaRPr lang="en-US"/>
          </a:p>
        </p:txBody>
      </p:sp>
      <p:sp>
        <p:nvSpPr>
          <p:cNvPr id="5" name="Footer Placeholder 4">
            <a:extLst>
              <a:ext uri="{FF2B5EF4-FFF2-40B4-BE49-F238E27FC236}">
                <a16:creationId xmlns:a16="http://schemas.microsoft.com/office/drawing/2014/main" id="{0E52C293-ED21-4AB3-AEFA-95C7483E27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24AEA0-3C8E-4231-9976-E6050EC4E321}"/>
              </a:ext>
            </a:extLst>
          </p:cNvPr>
          <p:cNvSpPr>
            <a:spLocks noGrp="1"/>
          </p:cNvSpPr>
          <p:nvPr>
            <p:ph type="sldNum" sz="quarter" idx="12"/>
          </p:nvPr>
        </p:nvSpPr>
        <p:spPr/>
        <p:txBody>
          <a:bodyPr/>
          <a:lstStyle/>
          <a:p>
            <a:fld id="{096AC4A9-0BB1-495C-A89B-A55DF7B8BE29}" type="slidenum">
              <a:rPr lang="en-US" smtClean="0"/>
              <a:t>‹#›</a:t>
            </a:fld>
            <a:endParaRPr lang="en-US"/>
          </a:p>
        </p:txBody>
      </p:sp>
    </p:spTree>
    <p:extLst>
      <p:ext uri="{BB962C8B-B14F-4D97-AF65-F5344CB8AC3E}">
        <p14:creationId xmlns:p14="http://schemas.microsoft.com/office/powerpoint/2010/main" val="29853194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7F91384-A78E-43F5-BE5A-99F8C341C62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18929A-4028-423D-8FB4-BC4B2CE8324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89B641-FBC2-4D00-B2D1-893FEF9ED275}"/>
              </a:ext>
            </a:extLst>
          </p:cNvPr>
          <p:cNvSpPr>
            <a:spLocks noGrp="1"/>
          </p:cNvSpPr>
          <p:nvPr>
            <p:ph type="dt" sz="half" idx="10"/>
          </p:nvPr>
        </p:nvSpPr>
        <p:spPr/>
        <p:txBody>
          <a:bodyPr/>
          <a:lstStyle/>
          <a:p>
            <a:fld id="{4FF8E4AB-E350-44EB-B800-157EE1F3D799}" type="datetimeFigureOut">
              <a:rPr lang="en-US" smtClean="0"/>
              <a:t>12/3/2022</a:t>
            </a:fld>
            <a:endParaRPr lang="en-US"/>
          </a:p>
        </p:txBody>
      </p:sp>
      <p:sp>
        <p:nvSpPr>
          <p:cNvPr id="5" name="Footer Placeholder 4">
            <a:extLst>
              <a:ext uri="{FF2B5EF4-FFF2-40B4-BE49-F238E27FC236}">
                <a16:creationId xmlns:a16="http://schemas.microsoft.com/office/drawing/2014/main" id="{F5F7AA08-DDC6-4B72-B62F-81FC48445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60F402-3185-440F-B3E5-F6CBC96E81EE}"/>
              </a:ext>
            </a:extLst>
          </p:cNvPr>
          <p:cNvSpPr>
            <a:spLocks noGrp="1"/>
          </p:cNvSpPr>
          <p:nvPr>
            <p:ph type="sldNum" sz="quarter" idx="12"/>
          </p:nvPr>
        </p:nvSpPr>
        <p:spPr/>
        <p:txBody>
          <a:bodyPr/>
          <a:lstStyle/>
          <a:p>
            <a:fld id="{096AC4A9-0BB1-495C-A89B-A55DF7B8BE29}" type="slidenum">
              <a:rPr lang="en-US" smtClean="0"/>
              <a:t>‹#›</a:t>
            </a:fld>
            <a:endParaRPr lang="en-US"/>
          </a:p>
        </p:txBody>
      </p:sp>
    </p:spTree>
    <p:extLst>
      <p:ext uri="{BB962C8B-B14F-4D97-AF65-F5344CB8AC3E}">
        <p14:creationId xmlns:p14="http://schemas.microsoft.com/office/powerpoint/2010/main" val="11986422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0F28B-45E3-4585-87E3-73838692A70B}"/>
              </a:ext>
            </a:extLst>
          </p:cNvPr>
          <p:cNvSpPr>
            <a:spLocks noGrp="1"/>
          </p:cNvSpPr>
          <p:nvPr>
            <p:ph type="ctrTitle"/>
          </p:nvPr>
        </p:nvSpPr>
        <p:spPr>
          <a:xfrm>
            <a:off x="457200" y="668049"/>
            <a:ext cx="7626795" cy="2841914"/>
          </a:xfrm>
        </p:spPr>
        <p:txBody>
          <a:bodyPr anchor="b">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F755B0-E17A-4B52-A99D-C35BB18BB2D0}"/>
              </a:ext>
            </a:extLst>
          </p:cNvPr>
          <p:cNvSpPr>
            <a:spLocks noGrp="1"/>
          </p:cNvSpPr>
          <p:nvPr>
            <p:ph type="subTitle" idx="1"/>
          </p:nvPr>
        </p:nvSpPr>
        <p:spPr>
          <a:xfrm>
            <a:off x="457200" y="3602038"/>
            <a:ext cx="7626795" cy="2501728"/>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58390C28-805B-4DA6-A10E-651C0FD01716}"/>
              </a:ext>
            </a:extLst>
          </p:cNvPr>
          <p:cNvSpPr>
            <a:spLocks noGrp="1"/>
          </p:cNvSpPr>
          <p:nvPr>
            <p:ph type="dt" sz="half" idx="10"/>
          </p:nvPr>
        </p:nvSpPr>
        <p:spPr/>
        <p:txBody>
          <a:bodyPr/>
          <a:lstStyle/>
          <a:p>
            <a:fld id="{D208048B-57AF-4F53-BC84-8E0A1033FBEC}" type="datetimeFigureOut">
              <a:rPr lang="en-US" smtClean="0"/>
              <a:t>12/3/2022</a:t>
            </a:fld>
            <a:endParaRPr lang="en-US"/>
          </a:p>
        </p:txBody>
      </p:sp>
      <p:sp>
        <p:nvSpPr>
          <p:cNvPr id="5" name="Footer Placeholder 4">
            <a:extLst>
              <a:ext uri="{FF2B5EF4-FFF2-40B4-BE49-F238E27FC236}">
                <a16:creationId xmlns:a16="http://schemas.microsoft.com/office/drawing/2014/main" id="{0D5EBBA9-C52F-4628-AE0D-DCD1772F91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5BAC57-F8E1-4B54-A111-CB53B32031AB}"/>
              </a:ext>
            </a:extLst>
          </p:cNvPr>
          <p:cNvSpPr>
            <a:spLocks noGrp="1"/>
          </p:cNvSpPr>
          <p:nvPr>
            <p:ph type="sldNum" sz="quarter" idx="12"/>
          </p:nvPr>
        </p:nvSpPr>
        <p:spPr/>
        <p:txBody>
          <a:bodyPr/>
          <a:lstStyle/>
          <a:p>
            <a:fld id="{BD8A8A1B-4E1E-43EF-8A39-7D4A3879B941}" type="slidenum">
              <a:rPr lang="en-US" smtClean="0"/>
              <a:t>‹#›</a:t>
            </a:fld>
            <a:endParaRPr lang="en-US"/>
          </a:p>
        </p:txBody>
      </p:sp>
    </p:spTree>
    <p:extLst>
      <p:ext uri="{BB962C8B-B14F-4D97-AF65-F5344CB8AC3E}">
        <p14:creationId xmlns:p14="http://schemas.microsoft.com/office/powerpoint/2010/main" val="4571906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A2C84-1247-4534-81D1-136C3E1EBB0D}"/>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048D490-CEA6-4844-A537-F749658D377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1DAEFC9-887F-4E73-9938-6032D52864AA}"/>
              </a:ext>
            </a:extLst>
          </p:cNvPr>
          <p:cNvSpPr>
            <a:spLocks noGrp="1"/>
          </p:cNvSpPr>
          <p:nvPr>
            <p:ph type="dt" sz="half" idx="10"/>
          </p:nvPr>
        </p:nvSpPr>
        <p:spPr/>
        <p:txBody>
          <a:bodyPr/>
          <a:lstStyle/>
          <a:p>
            <a:fld id="{D208048B-57AF-4F53-BC84-8E0A1033FBEC}" type="datetimeFigureOut">
              <a:rPr lang="en-US" smtClean="0"/>
              <a:t>12/3/2022</a:t>
            </a:fld>
            <a:endParaRPr lang="en-US"/>
          </a:p>
        </p:txBody>
      </p:sp>
      <p:sp>
        <p:nvSpPr>
          <p:cNvPr id="5" name="Footer Placeholder 4">
            <a:extLst>
              <a:ext uri="{FF2B5EF4-FFF2-40B4-BE49-F238E27FC236}">
                <a16:creationId xmlns:a16="http://schemas.microsoft.com/office/drawing/2014/main" id="{ABFCF0CF-134A-404E-A177-9FAAA039F8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A1B0DC-2D2C-408B-A577-904A2385C0AA}"/>
              </a:ext>
            </a:extLst>
          </p:cNvPr>
          <p:cNvSpPr>
            <a:spLocks noGrp="1"/>
          </p:cNvSpPr>
          <p:nvPr>
            <p:ph type="sldNum" sz="quarter" idx="12"/>
          </p:nvPr>
        </p:nvSpPr>
        <p:spPr/>
        <p:txBody>
          <a:bodyPr/>
          <a:lstStyle/>
          <a:p>
            <a:fld id="{BD8A8A1B-4E1E-43EF-8A39-7D4A3879B941}" type="slidenum">
              <a:rPr lang="en-US" smtClean="0"/>
              <a:t>‹#›</a:t>
            </a:fld>
            <a:endParaRPr lang="en-US"/>
          </a:p>
        </p:txBody>
      </p:sp>
    </p:spTree>
    <p:extLst>
      <p:ext uri="{BB962C8B-B14F-4D97-AF65-F5344CB8AC3E}">
        <p14:creationId xmlns:p14="http://schemas.microsoft.com/office/powerpoint/2010/main" val="27226243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55431-EF88-4771-9699-27EF70A55112}"/>
              </a:ext>
            </a:extLst>
          </p:cNvPr>
          <p:cNvSpPr>
            <a:spLocks noGrp="1"/>
          </p:cNvSpPr>
          <p:nvPr>
            <p:ph type="title"/>
          </p:nvPr>
        </p:nvSpPr>
        <p:spPr>
          <a:xfrm>
            <a:off x="457200" y="668050"/>
            <a:ext cx="7673389" cy="3816588"/>
          </a:xfrm>
        </p:spPr>
        <p:txBody>
          <a:bodyPr anchor="b">
            <a:normAutofit/>
          </a:bodyPr>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DAF57C3-A928-4093-B3FC-ECC2194AE9E9}"/>
              </a:ext>
            </a:extLst>
          </p:cNvPr>
          <p:cNvSpPr>
            <a:spLocks noGrp="1"/>
          </p:cNvSpPr>
          <p:nvPr>
            <p:ph type="body" idx="1"/>
          </p:nvPr>
        </p:nvSpPr>
        <p:spPr>
          <a:xfrm>
            <a:off x="457200" y="4589463"/>
            <a:ext cx="7673389"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7BFD625-A893-46D3-A518-9E969CB4FE54}"/>
              </a:ext>
            </a:extLst>
          </p:cNvPr>
          <p:cNvSpPr>
            <a:spLocks noGrp="1"/>
          </p:cNvSpPr>
          <p:nvPr>
            <p:ph type="dt" sz="half" idx="10"/>
          </p:nvPr>
        </p:nvSpPr>
        <p:spPr/>
        <p:txBody>
          <a:bodyPr/>
          <a:lstStyle/>
          <a:p>
            <a:fld id="{D208048B-57AF-4F53-BC84-8E0A1033FBEC}" type="datetimeFigureOut">
              <a:rPr lang="en-US" smtClean="0"/>
              <a:t>12/3/2022</a:t>
            </a:fld>
            <a:endParaRPr lang="en-US"/>
          </a:p>
        </p:txBody>
      </p:sp>
      <p:sp>
        <p:nvSpPr>
          <p:cNvPr id="5" name="Footer Placeholder 4">
            <a:extLst>
              <a:ext uri="{FF2B5EF4-FFF2-40B4-BE49-F238E27FC236}">
                <a16:creationId xmlns:a16="http://schemas.microsoft.com/office/drawing/2014/main" id="{FFCAD37A-B380-4B65-9FB9-3FB914120E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E773B6-CD13-4451-9BF3-C4102BA5E899}"/>
              </a:ext>
            </a:extLst>
          </p:cNvPr>
          <p:cNvSpPr>
            <a:spLocks noGrp="1"/>
          </p:cNvSpPr>
          <p:nvPr>
            <p:ph type="sldNum" sz="quarter" idx="12"/>
          </p:nvPr>
        </p:nvSpPr>
        <p:spPr/>
        <p:txBody>
          <a:bodyPr/>
          <a:lstStyle/>
          <a:p>
            <a:fld id="{BD8A8A1B-4E1E-43EF-8A39-7D4A3879B941}" type="slidenum">
              <a:rPr lang="en-US" smtClean="0"/>
              <a:t>‹#›</a:t>
            </a:fld>
            <a:endParaRPr lang="en-US"/>
          </a:p>
        </p:txBody>
      </p:sp>
    </p:spTree>
    <p:extLst>
      <p:ext uri="{BB962C8B-B14F-4D97-AF65-F5344CB8AC3E}">
        <p14:creationId xmlns:p14="http://schemas.microsoft.com/office/powerpoint/2010/main" val="26635425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C1FBD0A-9F7B-4EBB-9982-B55F5F9806C4}"/>
              </a:ext>
              <a:ext uri="{C183D7F6-B498-43B3-948B-1728B52AA6E4}">
                <adec:decorative xmlns:adec="http://schemas.microsoft.com/office/drawing/2017/decorative" xmlns="" val="1"/>
              </a:ext>
            </a:extLst>
          </p:cNvPr>
          <p:cNvSpPr/>
          <p:nvPr/>
        </p:nvSpPr>
        <p:spPr>
          <a:xfrm>
            <a:off x="0" y="0"/>
            <a:ext cx="12188952" cy="6858000"/>
          </a:xfrm>
          <a:prstGeom prst="rect">
            <a:avLst/>
          </a:prstGeom>
          <a:ln w="9525" cap="flat">
            <a:noFill/>
            <a:prstDash val="solid"/>
            <a:miter/>
          </a:ln>
        </p:spPr>
        <p:txBody>
          <a:bodyPr rtlCol="0" anchor="ctr"/>
          <a:lstStyle/>
          <a:p>
            <a:endParaRPr lang="en-US">
              <a:solidFill>
                <a:schemeClr val="tx1"/>
              </a:solidFill>
            </a:endParaRPr>
          </a:p>
        </p:txBody>
      </p:sp>
      <p:sp>
        <p:nvSpPr>
          <p:cNvPr id="11" name="Color Fill">
            <a:extLst>
              <a:ext uri="{FF2B5EF4-FFF2-40B4-BE49-F238E27FC236}">
                <a16:creationId xmlns:a16="http://schemas.microsoft.com/office/drawing/2014/main" id="{88CFF0B8-0BA9-4DD9-B7B2-0655DC8419A8}"/>
              </a:ext>
              <a:ext uri="{C183D7F6-B498-43B3-948B-1728B52AA6E4}">
                <adec:decorative xmlns:adec="http://schemas.microsoft.com/office/drawing/2017/decorative" xmlns="" val="1"/>
              </a:ext>
            </a:extLst>
          </p:cNvPr>
          <p:cNvSpPr/>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4" name="Group 13">
            <a:extLst>
              <a:ext uri="{FF2B5EF4-FFF2-40B4-BE49-F238E27FC236}">
                <a16:creationId xmlns:a16="http://schemas.microsoft.com/office/drawing/2014/main" id="{C77B910E-9B87-4291-987B-6883212CBAEC}"/>
              </a:ext>
              <a:ext uri="{C183D7F6-B498-43B3-948B-1728B52AA6E4}">
                <adec:decorative xmlns:adec="http://schemas.microsoft.com/office/drawing/2017/decorative" xmlns="" val="1"/>
              </a:ext>
            </a:extLst>
          </p:cNvPr>
          <p:cNvGrpSpPr/>
          <p:nvPr/>
        </p:nvGrpSpPr>
        <p:grpSpPr>
          <a:xfrm>
            <a:off x="11151383" y="2767655"/>
            <a:ext cx="1040617" cy="2833045"/>
            <a:chOff x="11151383" y="2767655"/>
            <a:chExt cx="1040617" cy="2833045"/>
          </a:xfrm>
        </p:grpSpPr>
        <p:sp>
          <p:nvSpPr>
            <p:cNvPr id="15" name="Oval 14">
              <a:extLst>
                <a:ext uri="{FF2B5EF4-FFF2-40B4-BE49-F238E27FC236}">
                  <a16:creationId xmlns:a16="http://schemas.microsoft.com/office/drawing/2014/main" id="{05596CF7-55B3-409D-A36C-F5BE9D625628}"/>
                </a:ext>
              </a:extLst>
            </p:cNvPr>
            <p:cNvSpPr/>
            <p:nvPr/>
          </p:nvSpPr>
          <p:spPr>
            <a:xfrm>
              <a:off x="11783194" y="2943021"/>
              <a:ext cx="246527" cy="24652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7" name="Freeform: Shape 16">
              <a:extLst>
                <a:ext uri="{FF2B5EF4-FFF2-40B4-BE49-F238E27FC236}">
                  <a16:creationId xmlns:a16="http://schemas.microsoft.com/office/drawing/2014/main" id="{92245D23-45D8-474C-8A38-633E99962676}"/>
                </a:ext>
              </a:extLst>
            </p:cNvPr>
            <p:cNvSpPr/>
            <p:nvPr/>
          </p:nvSpPr>
          <p:spPr>
            <a:xfrm flipV="1">
              <a:off x="11151383" y="4336822"/>
              <a:ext cx="1040617" cy="1263878"/>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8" name="Freeform: Shape 17">
              <a:extLst>
                <a:ext uri="{FF2B5EF4-FFF2-40B4-BE49-F238E27FC236}">
                  <a16:creationId xmlns:a16="http://schemas.microsoft.com/office/drawing/2014/main" id="{918A8D14-28CA-4095-B2FA-E48B3150AD1B}"/>
                </a:ext>
                <a:ext uri="{C183D7F6-B498-43B3-948B-1728B52AA6E4}">
                  <adec:decorative xmlns:adec="http://schemas.microsoft.com/office/drawing/2017/decorative" xmlns="" val="1"/>
                </a:ext>
              </a:extLst>
            </p:cNvPr>
            <p:cNvSpPr/>
            <p:nvPr/>
          </p:nvSpPr>
          <p:spPr>
            <a:xfrm>
              <a:off x="11638492" y="2767655"/>
              <a:ext cx="553508" cy="1567713"/>
            </a:xfrm>
            <a:custGeom>
              <a:avLst/>
              <a:gdLst>
                <a:gd name="connsiteX0" fmla="*/ 612019 w 612019"/>
                <a:gd name="connsiteY0" fmla="*/ 0 h 1733435"/>
                <a:gd name="connsiteX1" fmla="*/ 612019 w 612019"/>
                <a:gd name="connsiteY1" fmla="*/ 1733435 h 1733435"/>
                <a:gd name="connsiteX2" fmla="*/ 180103 w 612019"/>
                <a:gd name="connsiteY2" fmla="*/ 1301519 h 1733435"/>
                <a:gd name="connsiteX3" fmla="*/ 180103 w 612019"/>
                <a:gd name="connsiteY3" fmla="*/ 431916 h 1733435"/>
              </a:gdLst>
              <a:ahLst/>
              <a:cxnLst>
                <a:cxn ang="0">
                  <a:pos x="connsiteX0" y="connsiteY0"/>
                </a:cxn>
                <a:cxn ang="0">
                  <a:pos x="connsiteX1" y="connsiteY1"/>
                </a:cxn>
                <a:cxn ang="0">
                  <a:pos x="connsiteX2" y="connsiteY2"/>
                </a:cxn>
                <a:cxn ang="0">
                  <a:pos x="connsiteX3" y="connsiteY3"/>
                </a:cxn>
              </a:cxnLst>
              <a:rect l="l" t="t" r="r" b="b"/>
              <a:pathLst>
                <a:path w="612019" h="1733435">
                  <a:moveTo>
                    <a:pt x="612019" y="0"/>
                  </a:moveTo>
                  <a:lnTo>
                    <a:pt x="612019" y="1733435"/>
                  </a:lnTo>
                  <a:lnTo>
                    <a:pt x="180103" y="1301519"/>
                  </a:lnTo>
                  <a:cubicBezTo>
                    <a:pt x="-60034" y="1061382"/>
                    <a:pt x="-60034" y="672053"/>
                    <a:pt x="180103" y="431916"/>
                  </a:cubicBezTo>
                  <a:close/>
                </a:path>
              </a:pathLst>
            </a:custGeom>
            <a:solidFill>
              <a:schemeClr val="accent1">
                <a:lumMod val="60000"/>
                <a:lumOff val="40000"/>
                <a:alpha val="60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grpSp>
      <p:sp>
        <p:nvSpPr>
          <p:cNvPr id="13" name="Texture">
            <a:extLst>
              <a:ext uri="{FF2B5EF4-FFF2-40B4-BE49-F238E27FC236}">
                <a16:creationId xmlns:a16="http://schemas.microsoft.com/office/drawing/2014/main" id="{1D1F176A-19F1-4537-800D-210F29EC1AC2}"/>
              </a:ext>
              <a:ext uri="{C183D7F6-B498-43B3-948B-1728B52AA6E4}">
                <adec:decorative xmlns:adec="http://schemas.microsoft.com/office/drawing/2017/decorative" xmlns="" val="1"/>
              </a:ext>
            </a:extLst>
          </p:cNvPr>
          <p:cNvSpPr/>
          <p:nvPr/>
        </p:nvSpPr>
        <p:spPr>
          <a:xfrm>
            <a:off x="3048" y="0"/>
            <a:ext cx="12188952" cy="6858000"/>
          </a:xfrm>
          <a:prstGeom prst="rect">
            <a:avLst/>
          </a:prstGeom>
          <a:blipFill dpi="0" rotWithShape="1">
            <a:blip r:embed="rId2">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D0A04C26-6125-4D95-9FC0-50DEB9419E63}"/>
              </a:ext>
            </a:extLst>
          </p:cNvPr>
          <p:cNvSpPr>
            <a:spLocks noGrp="1"/>
          </p:cNvSpPr>
          <p:nvPr>
            <p:ph type="title"/>
          </p:nvPr>
        </p:nvSpPr>
        <p:spPr>
          <a:xfrm>
            <a:off x="457200" y="668049"/>
            <a:ext cx="10451534" cy="1591742"/>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535401A-13E5-4CED-864F-06D6EECCBCAA}"/>
              </a:ext>
            </a:extLst>
          </p:cNvPr>
          <p:cNvSpPr>
            <a:spLocks noGrp="1"/>
          </p:cNvSpPr>
          <p:nvPr>
            <p:ph sz="half" idx="1"/>
          </p:nvPr>
        </p:nvSpPr>
        <p:spPr>
          <a:xfrm>
            <a:off x="457200" y="2341329"/>
            <a:ext cx="5562600" cy="38356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AC513523-8F78-4766-91D7-03E329B6833A}"/>
              </a:ext>
            </a:extLst>
          </p:cNvPr>
          <p:cNvSpPr>
            <a:spLocks noGrp="1"/>
          </p:cNvSpPr>
          <p:nvPr>
            <p:ph sz="half" idx="2"/>
          </p:nvPr>
        </p:nvSpPr>
        <p:spPr>
          <a:xfrm>
            <a:off x="6172200" y="2341329"/>
            <a:ext cx="4736534" cy="38356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4E5B757F-BAD2-4343-BD57-FC02D0BE19EC}"/>
              </a:ext>
            </a:extLst>
          </p:cNvPr>
          <p:cNvSpPr>
            <a:spLocks noGrp="1"/>
          </p:cNvSpPr>
          <p:nvPr>
            <p:ph type="dt" sz="half" idx="10"/>
          </p:nvPr>
        </p:nvSpPr>
        <p:spPr/>
        <p:txBody>
          <a:bodyPr/>
          <a:lstStyle/>
          <a:p>
            <a:fld id="{D208048B-57AF-4F53-BC84-8E0A1033FBEC}" type="datetimeFigureOut">
              <a:rPr lang="en-US" smtClean="0"/>
              <a:t>12/3/2022</a:t>
            </a:fld>
            <a:endParaRPr lang="en-US"/>
          </a:p>
        </p:txBody>
      </p:sp>
      <p:sp>
        <p:nvSpPr>
          <p:cNvPr id="6" name="Footer Placeholder 5">
            <a:extLst>
              <a:ext uri="{FF2B5EF4-FFF2-40B4-BE49-F238E27FC236}">
                <a16:creationId xmlns:a16="http://schemas.microsoft.com/office/drawing/2014/main" id="{5A30EF3C-A61E-4F43-9C8F-BC9A6455C64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119D947-1DC8-4CE9-A031-6EEB776BD0BF}"/>
              </a:ext>
            </a:extLst>
          </p:cNvPr>
          <p:cNvSpPr>
            <a:spLocks noGrp="1"/>
          </p:cNvSpPr>
          <p:nvPr>
            <p:ph type="sldNum" sz="quarter" idx="12"/>
          </p:nvPr>
        </p:nvSpPr>
        <p:spPr/>
        <p:txBody>
          <a:bodyPr/>
          <a:lstStyle/>
          <a:p>
            <a:fld id="{BD8A8A1B-4E1E-43EF-8A39-7D4A3879B941}" type="slidenum">
              <a:rPr lang="en-US" smtClean="0"/>
              <a:t>‹#›</a:t>
            </a:fld>
            <a:endParaRPr lang="en-US"/>
          </a:p>
        </p:txBody>
      </p:sp>
    </p:spTree>
    <p:extLst>
      <p:ext uri="{BB962C8B-B14F-4D97-AF65-F5344CB8AC3E}">
        <p14:creationId xmlns:p14="http://schemas.microsoft.com/office/powerpoint/2010/main" val="3768167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C5BFA9BB-A51E-4D09-8602-5AD9010463BA}"/>
              </a:ext>
              <a:ext uri="{C183D7F6-B498-43B3-948B-1728B52AA6E4}">
                <adec:decorative xmlns:adec="http://schemas.microsoft.com/office/drawing/2017/decorative" xmlns="" val="1"/>
              </a:ext>
            </a:extLst>
          </p:cNvPr>
          <p:cNvSpPr/>
          <p:nvPr/>
        </p:nvSpPr>
        <p:spPr>
          <a:xfrm>
            <a:off x="0" y="0"/>
            <a:ext cx="12188952" cy="6858000"/>
          </a:xfrm>
          <a:prstGeom prst="rect">
            <a:avLst/>
          </a:prstGeom>
          <a:ln w="9525" cap="flat">
            <a:noFill/>
            <a:prstDash val="solid"/>
            <a:miter/>
          </a:ln>
        </p:spPr>
        <p:txBody>
          <a:bodyPr rtlCol="0" anchor="ctr"/>
          <a:lstStyle/>
          <a:p>
            <a:endParaRPr lang="en-US">
              <a:solidFill>
                <a:schemeClr val="tx1"/>
              </a:solidFill>
            </a:endParaRPr>
          </a:p>
        </p:txBody>
      </p:sp>
      <p:sp>
        <p:nvSpPr>
          <p:cNvPr id="13" name="Color Fill">
            <a:extLst>
              <a:ext uri="{FF2B5EF4-FFF2-40B4-BE49-F238E27FC236}">
                <a16:creationId xmlns:a16="http://schemas.microsoft.com/office/drawing/2014/main" id="{A60257A1-779B-4048-BC0D-1EA579B5B1C5}"/>
              </a:ext>
              <a:ext uri="{C183D7F6-B498-43B3-948B-1728B52AA6E4}">
                <adec:decorative xmlns:adec="http://schemas.microsoft.com/office/drawing/2017/decorative" xmlns="" val="1"/>
              </a:ext>
            </a:extLst>
          </p:cNvPr>
          <p:cNvSpPr/>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6" name="Group 15">
            <a:extLst>
              <a:ext uri="{FF2B5EF4-FFF2-40B4-BE49-F238E27FC236}">
                <a16:creationId xmlns:a16="http://schemas.microsoft.com/office/drawing/2014/main" id="{38F4B5D0-AA24-4702-9C01-FC1A03E7B607}"/>
              </a:ext>
              <a:ext uri="{C183D7F6-B498-43B3-948B-1728B52AA6E4}">
                <adec:decorative xmlns:adec="http://schemas.microsoft.com/office/drawing/2017/decorative" xmlns="" val="1"/>
              </a:ext>
            </a:extLst>
          </p:cNvPr>
          <p:cNvGrpSpPr/>
          <p:nvPr/>
        </p:nvGrpSpPr>
        <p:grpSpPr>
          <a:xfrm>
            <a:off x="11151383" y="2767655"/>
            <a:ext cx="1040617" cy="2833045"/>
            <a:chOff x="11151383" y="2767655"/>
            <a:chExt cx="1040617" cy="2833045"/>
          </a:xfrm>
        </p:grpSpPr>
        <p:sp>
          <p:nvSpPr>
            <p:cNvPr id="17" name="Oval 16">
              <a:extLst>
                <a:ext uri="{FF2B5EF4-FFF2-40B4-BE49-F238E27FC236}">
                  <a16:creationId xmlns:a16="http://schemas.microsoft.com/office/drawing/2014/main" id="{29CBF9BD-1EB2-4122-98FE-F2B5DF8771C9}"/>
                </a:ext>
              </a:extLst>
            </p:cNvPr>
            <p:cNvSpPr/>
            <p:nvPr/>
          </p:nvSpPr>
          <p:spPr>
            <a:xfrm>
              <a:off x="11783194" y="2943021"/>
              <a:ext cx="246527" cy="24652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8" name="Freeform: Shape 17">
              <a:extLst>
                <a:ext uri="{FF2B5EF4-FFF2-40B4-BE49-F238E27FC236}">
                  <a16:creationId xmlns:a16="http://schemas.microsoft.com/office/drawing/2014/main" id="{7C41FF89-01DF-4236-AA4D-243CB8A464B3}"/>
                </a:ext>
              </a:extLst>
            </p:cNvPr>
            <p:cNvSpPr/>
            <p:nvPr/>
          </p:nvSpPr>
          <p:spPr>
            <a:xfrm flipV="1">
              <a:off x="11151383" y="4336822"/>
              <a:ext cx="1040617" cy="1263878"/>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9" name="Freeform: Shape 18">
              <a:extLst>
                <a:ext uri="{FF2B5EF4-FFF2-40B4-BE49-F238E27FC236}">
                  <a16:creationId xmlns:a16="http://schemas.microsoft.com/office/drawing/2014/main" id="{FD03BB88-350D-4DE0-BB34-870F64356890}"/>
                </a:ext>
                <a:ext uri="{C183D7F6-B498-43B3-948B-1728B52AA6E4}">
                  <adec:decorative xmlns:adec="http://schemas.microsoft.com/office/drawing/2017/decorative" xmlns="" val="1"/>
                </a:ext>
              </a:extLst>
            </p:cNvPr>
            <p:cNvSpPr/>
            <p:nvPr/>
          </p:nvSpPr>
          <p:spPr>
            <a:xfrm>
              <a:off x="11638492" y="2767655"/>
              <a:ext cx="553508" cy="1567713"/>
            </a:xfrm>
            <a:custGeom>
              <a:avLst/>
              <a:gdLst>
                <a:gd name="connsiteX0" fmla="*/ 612019 w 612019"/>
                <a:gd name="connsiteY0" fmla="*/ 0 h 1733435"/>
                <a:gd name="connsiteX1" fmla="*/ 612019 w 612019"/>
                <a:gd name="connsiteY1" fmla="*/ 1733435 h 1733435"/>
                <a:gd name="connsiteX2" fmla="*/ 180103 w 612019"/>
                <a:gd name="connsiteY2" fmla="*/ 1301519 h 1733435"/>
                <a:gd name="connsiteX3" fmla="*/ 180103 w 612019"/>
                <a:gd name="connsiteY3" fmla="*/ 431916 h 1733435"/>
              </a:gdLst>
              <a:ahLst/>
              <a:cxnLst>
                <a:cxn ang="0">
                  <a:pos x="connsiteX0" y="connsiteY0"/>
                </a:cxn>
                <a:cxn ang="0">
                  <a:pos x="connsiteX1" y="connsiteY1"/>
                </a:cxn>
                <a:cxn ang="0">
                  <a:pos x="connsiteX2" y="connsiteY2"/>
                </a:cxn>
                <a:cxn ang="0">
                  <a:pos x="connsiteX3" y="connsiteY3"/>
                </a:cxn>
              </a:cxnLst>
              <a:rect l="l" t="t" r="r" b="b"/>
              <a:pathLst>
                <a:path w="612019" h="1733435">
                  <a:moveTo>
                    <a:pt x="612019" y="0"/>
                  </a:moveTo>
                  <a:lnTo>
                    <a:pt x="612019" y="1733435"/>
                  </a:lnTo>
                  <a:lnTo>
                    <a:pt x="180103" y="1301519"/>
                  </a:lnTo>
                  <a:cubicBezTo>
                    <a:pt x="-60034" y="1061382"/>
                    <a:pt x="-60034" y="672053"/>
                    <a:pt x="180103" y="431916"/>
                  </a:cubicBezTo>
                  <a:close/>
                </a:path>
              </a:pathLst>
            </a:custGeom>
            <a:solidFill>
              <a:schemeClr val="accent1">
                <a:lumMod val="60000"/>
                <a:lumOff val="40000"/>
                <a:alpha val="60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grpSp>
      <p:sp>
        <p:nvSpPr>
          <p:cNvPr id="15" name="Texture">
            <a:extLst>
              <a:ext uri="{FF2B5EF4-FFF2-40B4-BE49-F238E27FC236}">
                <a16:creationId xmlns:a16="http://schemas.microsoft.com/office/drawing/2014/main" id="{4A8025C0-8995-4863-A847-7ED1F8CCE811}"/>
              </a:ext>
              <a:ext uri="{C183D7F6-B498-43B3-948B-1728B52AA6E4}">
                <adec:decorative xmlns:adec="http://schemas.microsoft.com/office/drawing/2017/decorative" xmlns="" val="1"/>
              </a:ext>
            </a:extLst>
          </p:cNvPr>
          <p:cNvSpPr/>
          <p:nvPr/>
        </p:nvSpPr>
        <p:spPr>
          <a:xfrm>
            <a:off x="3048" y="0"/>
            <a:ext cx="12188952" cy="6858000"/>
          </a:xfrm>
          <a:prstGeom prst="rect">
            <a:avLst/>
          </a:prstGeom>
          <a:blipFill dpi="0" rotWithShape="1">
            <a:blip r:embed="rId2">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50162335-6445-435C-A1C6-9F090B965040}"/>
              </a:ext>
            </a:extLst>
          </p:cNvPr>
          <p:cNvSpPr>
            <a:spLocks noGrp="1"/>
          </p:cNvSpPr>
          <p:nvPr>
            <p:ph type="title"/>
          </p:nvPr>
        </p:nvSpPr>
        <p:spPr>
          <a:xfrm>
            <a:off x="457200" y="668049"/>
            <a:ext cx="10450629" cy="1325564"/>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5074B3D-418F-464D-91E7-993D0B480108}"/>
              </a:ext>
            </a:extLst>
          </p:cNvPr>
          <p:cNvSpPr>
            <a:spLocks noGrp="1"/>
          </p:cNvSpPr>
          <p:nvPr>
            <p:ph type="body" idx="1"/>
          </p:nvPr>
        </p:nvSpPr>
        <p:spPr>
          <a:xfrm>
            <a:off x="457086" y="2182814"/>
            <a:ext cx="502151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E904709-9362-4AB5-9AA2-32F51BF06A39}"/>
              </a:ext>
            </a:extLst>
          </p:cNvPr>
          <p:cNvSpPr>
            <a:spLocks noGrp="1"/>
          </p:cNvSpPr>
          <p:nvPr>
            <p:ph sz="half" idx="2"/>
          </p:nvPr>
        </p:nvSpPr>
        <p:spPr>
          <a:xfrm>
            <a:off x="457086" y="3115949"/>
            <a:ext cx="5021512" cy="3073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B083836-1CF5-406F-B0CB-643F37066CE6}"/>
              </a:ext>
            </a:extLst>
          </p:cNvPr>
          <p:cNvSpPr>
            <a:spLocks noGrp="1"/>
          </p:cNvSpPr>
          <p:nvPr>
            <p:ph type="body" sz="quarter" idx="3"/>
          </p:nvPr>
        </p:nvSpPr>
        <p:spPr>
          <a:xfrm>
            <a:off x="5890597" y="2182814"/>
            <a:ext cx="501723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64A8670-0F33-4222-AAC9-96A21C47C336}"/>
              </a:ext>
            </a:extLst>
          </p:cNvPr>
          <p:cNvSpPr>
            <a:spLocks noGrp="1"/>
          </p:cNvSpPr>
          <p:nvPr>
            <p:ph sz="quarter" idx="4"/>
          </p:nvPr>
        </p:nvSpPr>
        <p:spPr>
          <a:xfrm>
            <a:off x="5890597" y="3115949"/>
            <a:ext cx="5017232" cy="3073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DA1E6970-4A96-4519-9C0E-11E245D563C9}"/>
              </a:ext>
            </a:extLst>
          </p:cNvPr>
          <p:cNvSpPr>
            <a:spLocks noGrp="1"/>
          </p:cNvSpPr>
          <p:nvPr>
            <p:ph type="dt" sz="half" idx="10"/>
          </p:nvPr>
        </p:nvSpPr>
        <p:spPr/>
        <p:txBody>
          <a:bodyPr/>
          <a:lstStyle/>
          <a:p>
            <a:fld id="{D208048B-57AF-4F53-BC84-8E0A1033FBEC}" type="datetimeFigureOut">
              <a:rPr lang="en-US" smtClean="0"/>
              <a:t>12/3/2022</a:t>
            </a:fld>
            <a:endParaRPr lang="en-US"/>
          </a:p>
        </p:txBody>
      </p:sp>
      <p:sp>
        <p:nvSpPr>
          <p:cNvPr id="8" name="Footer Placeholder 7">
            <a:extLst>
              <a:ext uri="{FF2B5EF4-FFF2-40B4-BE49-F238E27FC236}">
                <a16:creationId xmlns:a16="http://schemas.microsoft.com/office/drawing/2014/main" id="{35FEE249-70F5-4359-B699-23D68A50378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02AE510-A38C-45EE-B061-CB02E4E3DD7C}"/>
              </a:ext>
            </a:extLst>
          </p:cNvPr>
          <p:cNvSpPr>
            <a:spLocks noGrp="1"/>
          </p:cNvSpPr>
          <p:nvPr>
            <p:ph type="sldNum" sz="quarter" idx="12"/>
          </p:nvPr>
        </p:nvSpPr>
        <p:spPr/>
        <p:txBody>
          <a:bodyPr/>
          <a:lstStyle/>
          <a:p>
            <a:fld id="{BD8A8A1B-4E1E-43EF-8A39-7D4A3879B941}" type="slidenum">
              <a:rPr lang="en-US" smtClean="0"/>
              <a:t>‹#›</a:t>
            </a:fld>
            <a:endParaRPr lang="en-US"/>
          </a:p>
        </p:txBody>
      </p:sp>
    </p:spTree>
    <p:extLst>
      <p:ext uri="{BB962C8B-B14F-4D97-AF65-F5344CB8AC3E}">
        <p14:creationId xmlns:p14="http://schemas.microsoft.com/office/powerpoint/2010/main" val="38120040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A9D1A-F943-4838-BA2F-6DF4F2EC9FEC}"/>
              </a:ext>
            </a:extLst>
          </p:cNvPr>
          <p:cNvSpPr>
            <a:spLocks noGrp="1"/>
          </p:cNvSpPr>
          <p:nvPr>
            <p:ph type="title"/>
          </p:nvPr>
        </p:nvSpPr>
        <p:spPr>
          <a:xfrm>
            <a:off x="457200" y="668049"/>
            <a:ext cx="7685037" cy="1363816"/>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F6FEE401-3424-4696-A6FC-BBEE79379F9D}"/>
              </a:ext>
            </a:extLst>
          </p:cNvPr>
          <p:cNvSpPr>
            <a:spLocks noGrp="1"/>
          </p:cNvSpPr>
          <p:nvPr>
            <p:ph type="dt" sz="half" idx="10"/>
          </p:nvPr>
        </p:nvSpPr>
        <p:spPr/>
        <p:txBody>
          <a:bodyPr/>
          <a:lstStyle/>
          <a:p>
            <a:fld id="{D208048B-57AF-4F53-BC84-8E0A1033FBEC}" type="datetimeFigureOut">
              <a:rPr lang="en-US" smtClean="0"/>
              <a:t>12/3/2022</a:t>
            </a:fld>
            <a:endParaRPr lang="en-US"/>
          </a:p>
        </p:txBody>
      </p:sp>
      <p:sp>
        <p:nvSpPr>
          <p:cNvPr id="4" name="Footer Placeholder 3">
            <a:extLst>
              <a:ext uri="{FF2B5EF4-FFF2-40B4-BE49-F238E27FC236}">
                <a16:creationId xmlns:a16="http://schemas.microsoft.com/office/drawing/2014/main" id="{01E9D767-A30A-4508-B510-99AB91737AF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30979DC-F3D5-43AB-8A0F-9C8A14E0CEF4}"/>
              </a:ext>
            </a:extLst>
          </p:cNvPr>
          <p:cNvSpPr>
            <a:spLocks noGrp="1"/>
          </p:cNvSpPr>
          <p:nvPr>
            <p:ph type="sldNum" sz="quarter" idx="12"/>
          </p:nvPr>
        </p:nvSpPr>
        <p:spPr/>
        <p:txBody>
          <a:bodyPr/>
          <a:lstStyle/>
          <a:p>
            <a:fld id="{BD8A8A1B-4E1E-43EF-8A39-7D4A3879B941}" type="slidenum">
              <a:rPr lang="en-US" smtClean="0"/>
              <a:t>‹#›</a:t>
            </a:fld>
            <a:endParaRPr lang="en-US"/>
          </a:p>
        </p:txBody>
      </p:sp>
    </p:spTree>
    <p:extLst>
      <p:ext uri="{BB962C8B-B14F-4D97-AF65-F5344CB8AC3E}">
        <p14:creationId xmlns:p14="http://schemas.microsoft.com/office/powerpoint/2010/main" val="29486518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3DCDA0B-9BEE-4B57-8F97-96D5645D0658}"/>
              </a:ext>
            </a:extLst>
          </p:cNvPr>
          <p:cNvSpPr>
            <a:spLocks noGrp="1"/>
          </p:cNvSpPr>
          <p:nvPr>
            <p:ph type="dt" sz="half" idx="10"/>
          </p:nvPr>
        </p:nvSpPr>
        <p:spPr/>
        <p:txBody>
          <a:bodyPr/>
          <a:lstStyle/>
          <a:p>
            <a:fld id="{D208048B-57AF-4F53-BC84-8E0A1033FBEC}" type="datetimeFigureOut">
              <a:rPr lang="en-US" smtClean="0"/>
              <a:t>12/3/2022</a:t>
            </a:fld>
            <a:endParaRPr lang="en-US"/>
          </a:p>
        </p:txBody>
      </p:sp>
      <p:sp>
        <p:nvSpPr>
          <p:cNvPr id="3" name="Footer Placeholder 2">
            <a:extLst>
              <a:ext uri="{FF2B5EF4-FFF2-40B4-BE49-F238E27FC236}">
                <a16:creationId xmlns:a16="http://schemas.microsoft.com/office/drawing/2014/main" id="{05282AF2-09A1-4A1C-AEB6-577962B714C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C4D99D9-82B1-496C-ABBC-4FF0C375DCE7}"/>
              </a:ext>
            </a:extLst>
          </p:cNvPr>
          <p:cNvSpPr>
            <a:spLocks noGrp="1"/>
          </p:cNvSpPr>
          <p:nvPr>
            <p:ph type="sldNum" sz="quarter" idx="12"/>
          </p:nvPr>
        </p:nvSpPr>
        <p:spPr/>
        <p:txBody>
          <a:bodyPr/>
          <a:lstStyle/>
          <a:p>
            <a:fld id="{BD8A8A1B-4E1E-43EF-8A39-7D4A3879B941}" type="slidenum">
              <a:rPr lang="en-US" smtClean="0"/>
              <a:t>‹#›</a:t>
            </a:fld>
            <a:endParaRPr lang="en-US"/>
          </a:p>
        </p:txBody>
      </p:sp>
    </p:spTree>
    <p:extLst>
      <p:ext uri="{BB962C8B-B14F-4D97-AF65-F5344CB8AC3E}">
        <p14:creationId xmlns:p14="http://schemas.microsoft.com/office/powerpoint/2010/main" val="2160367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7D9AFA4-EB8E-4091-A5E2-1B9D163A0709}"/>
              </a:ext>
              <a:ext uri="{C183D7F6-B498-43B3-948B-1728B52AA6E4}">
                <adec:decorative xmlns:adec="http://schemas.microsoft.com/office/drawing/2017/decorative" xmlns="" val="1"/>
              </a:ext>
            </a:extLst>
          </p:cNvPr>
          <p:cNvSpPr/>
          <p:nvPr/>
        </p:nvSpPr>
        <p:spPr>
          <a:xfrm>
            <a:off x="0" y="0"/>
            <a:ext cx="12188952" cy="6858000"/>
          </a:xfrm>
          <a:prstGeom prst="rect">
            <a:avLst/>
          </a:prstGeom>
          <a:ln w="9525" cap="flat">
            <a:noFill/>
            <a:prstDash val="solid"/>
            <a:miter/>
          </a:ln>
        </p:spPr>
        <p:txBody>
          <a:bodyPr rtlCol="0" anchor="ctr"/>
          <a:lstStyle/>
          <a:p>
            <a:endParaRPr lang="en-US">
              <a:solidFill>
                <a:schemeClr val="tx1"/>
              </a:solidFill>
            </a:endParaRPr>
          </a:p>
        </p:txBody>
      </p:sp>
      <p:sp>
        <p:nvSpPr>
          <p:cNvPr id="11" name="Color Fill">
            <a:extLst>
              <a:ext uri="{FF2B5EF4-FFF2-40B4-BE49-F238E27FC236}">
                <a16:creationId xmlns:a16="http://schemas.microsoft.com/office/drawing/2014/main" id="{F25018FE-FB44-4E2E-A181-B3476F3E8550}"/>
              </a:ext>
              <a:ext uri="{C183D7F6-B498-43B3-948B-1728B52AA6E4}">
                <adec:decorative xmlns:adec="http://schemas.microsoft.com/office/drawing/2017/decorative" xmlns="" val="1"/>
              </a:ext>
            </a:extLst>
          </p:cNvPr>
          <p:cNvSpPr/>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4" name="Group 13">
            <a:extLst>
              <a:ext uri="{FF2B5EF4-FFF2-40B4-BE49-F238E27FC236}">
                <a16:creationId xmlns:a16="http://schemas.microsoft.com/office/drawing/2014/main" id="{A6C7CD4B-70DE-49E2-A336-B6F43F58FFA4}"/>
              </a:ext>
              <a:ext uri="{C183D7F6-B498-43B3-948B-1728B52AA6E4}">
                <adec:decorative xmlns:adec="http://schemas.microsoft.com/office/drawing/2017/decorative" xmlns="" val="1"/>
              </a:ext>
            </a:extLst>
          </p:cNvPr>
          <p:cNvGrpSpPr/>
          <p:nvPr/>
        </p:nvGrpSpPr>
        <p:grpSpPr>
          <a:xfrm>
            <a:off x="10300855" y="0"/>
            <a:ext cx="1891145" cy="5600700"/>
            <a:chOff x="10300855" y="0"/>
            <a:chExt cx="1891145" cy="5600700"/>
          </a:xfrm>
        </p:grpSpPr>
        <p:sp>
          <p:nvSpPr>
            <p:cNvPr id="15" name="Oval 14">
              <a:extLst>
                <a:ext uri="{FF2B5EF4-FFF2-40B4-BE49-F238E27FC236}">
                  <a16:creationId xmlns:a16="http://schemas.microsoft.com/office/drawing/2014/main" id="{B4B8BFC9-6F67-47CB-BAE4-45260FBAF397}"/>
                </a:ext>
              </a:extLst>
            </p:cNvPr>
            <p:cNvSpPr/>
            <p:nvPr/>
          </p:nvSpPr>
          <p:spPr>
            <a:xfrm>
              <a:off x="11783194" y="2943021"/>
              <a:ext cx="246527" cy="24652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 name="Graphic 9">
              <a:extLst>
                <a:ext uri="{FF2B5EF4-FFF2-40B4-BE49-F238E27FC236}">
                  <a16:creationId xmlns:a16="http://schemas.microsoft.com/office/drawing/2014/main" id="{40F836E5-3C5B-4DE7-B09A-AE00DEE730A9}"/>
                </a:ext>
              </a:extLst>
            </p:cNvPr>
            <p:cNvSpPr/>
            <p:nvPr/>
          </p:nvSpPr>
          <p:spPr>
            <a:xfrm>
              <a:off x="10330568" y="2199078"/>
              <a:ext cx="1195288" cy="1195289"/>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75000"/>
                <a:alpha val="65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7" name="Freeform: Shape 16">
              <a:extLst>
                <a:ext uri="{FF2B5EF4-FFF2-40B4-BE49-F238E27FC236}">
                  <a16:creationId xmlns:a16="http://schemas.microsoft.com/office/drawing/2014/main" id="{68E1B8E4-080E-4F43-B33F-59DD21B6B658}"/>
                </a:ext>
              </a:extLst>
            </p:cNvPr>
            <p:cNvSpPr/>
            <p:nvPr/>
          </p:nvSpPr>
          <p:spPr>
            <a:xfrm flipV="1">
              <a:off x="11151383" y="4336822"/>
              <a:ext cx="1040617" cy="1263878"/>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8" name="Freeform: Shape 17">
              <a:extLst>
                <a:ext uri="{FF2B5EF4-FFF2-40B4-BE49-F238E27FC236}">
                  <a16:creationId xmlns:a16="http://schemas.microsoft.com/office/drawing/2014/main" id="{507639D4-740A-4B71-8393-99CA375EB4A0}"/>
                </a:ext>
                <a:ext uri="{C183D7F6-B498-43B3-948B-1728B52AA6E4}">
                  <adec:decorative xmlns:adec="http://schemas.microsoft.com/office/drawing/2017/decorative" xmlns="" val="1"/>
                </a:ext>
              </a:extLst>
            </p:cNvPr>
            <p:cNvSpPr/>
            <p:nvPr/>
          </p:nvSpPr>
          <p:spPr>
            <a:xfrm>
              <a:off x="11638492" y="2767655"/>
              <a:ext cx="553508" cy="1567713"/>
            </a:xfrm>
            <a:custGeom>
              <a:avLst/>
              <a:gdLst>
                <a:gd name="connsiteX0" fmla="*/ 612019 w 612019"/>
                <a:gd name="connsiteY0" fmla="*/ 0 h 1733435"/>
                <a:gd name="connsiteX1" fmla="*/ 612019 w 612019"/>
                <a:gd name="connsiteY1" fmla="*/ 1733435 h 1733435"/>
                <a:gd name="connsiteX2" fmla="*/ 180103 w 612019"/>
                <a:gd name="connsiteY2" fmla="*/ 1301519 h 1733435"/>
                <a:gd name="connsiteX3" fmla="*/ 180103 w 612019"/>
                <a:gd name="connsiteY3" fmla="*/ 431916 h 1733435"/>
              </a:gdLst>
              <a:ahLst/>
              <a:cxnLst>
                <a:cxn ang="0">
                  <a:pos x="connsiteX0" y="connsiteY0"/>
                </a:cxn>
                <a:cxn ang="0">
                  <a:pos x="connsiteX1" y="connsiteY1"/>
                </a:cxn>
                <a:cxn ang="0">
                  <a:pos x="connsiteX2" y="connsiteY2"/>
                </a:cxn>
                <a:cxn ang="0">
                  <a:pos x="connsiteX3" y="connsiteY3"/>
                </a:cxn>
              </a:cxnLst>
              <a:rect l="l" t="t" r="r" b="b"/>
              <a:pathLst>
                <a:path w="612019" h="1733435">
                  <a:moveTo>
                    <a:pt x="612019" y="0"/>
                  </a:moveTo>
                  <a:lnTo>
                    <a:pt x="612019" y="1733435"/>
                  </a:lnTo>
                  <a:lnTo>
                    <a:pt x="180103" y="1301519"/>
                  </a:lnTo>
                  <a:cubicBezTo>
                    <a:pt x="-60034" y="1061382"/>
                    <a:pt x="-60034" y="672053"/>
                    <a:pt x="180103" y="431916"/>
                  </a:cubicBezTo>
                  <a:close/>
                </a:path>
              </a:pathLst>
            </a:custGeom>
            <a:solidFill>
              <a:schemeClr val="accent1">
                <a:lumMod val="60000"/>
                <a:lumOff val="40000"/>
                <a:alpha val="60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9" name="Graphic 9">
              <a:extLst>
                <a:ext uri="{FF2B5EF4-FFF2-40B4-BE49-F238E27FC236}">
                  <a16:creationId xmlns:a16="http://schemas.microsoft.com/office/drawing/2014/main" id="{AE7E56E5-1F6A-442B-B5E0-ED19F815D2E2}"/>
                </a:ext>
              </a:extLst>
            </p:cNvPr>
            <p:cNvSpPr/>
            <p:nvPr/>
          </p:nvSpPr>
          <p:spPr>
            <a:xfrm flipH="1">
              <a:off x="10300855" y="0"/>
              <a:ext cx="1891145" cy="1891145"/>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alpha val="60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20" name="Graphic 9">
              <a:extLst>
                <a:ext uri="{FF2B5EF4-FFF2-40B4-BE49-F238E27FC236}">
                  <a16:creationId xmlns:a16="http://schemas.microsoft.com/office/drawing/2014/main" id="{3774E986-8FE2-4670-A4C0-96E213269BD7}"/>
                </a:ext>
              </a:extLst>
            </p:cNvPr>
            <p:cNvSpPr/>
            <p:nvPr/>
          </p:nvSpPr>
          <p:spPr>
            <a:xfrm flipH="1">
              <a:off x="10424367" y="122795"/>
              <a:ext cx="1644119" cy="1644119"/>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sp>
        <p:nvSpPr>
          <p:cNvPr id="13" name="Texture">
            <a:extLst>
              <a:ext uri="{FF2B5EF4-FFF2-40B4-BE49-F238E27FC236}">
                <a16:creationId xmlns:a16="http://schemas.microsoft.com/office/drawing/2014/main" id="{3A5846DF-A106-4887-BE2C-DCD89DAA6539}"/>
              </a:ext>
              <a:ext uri="{C183D7F6-B498-43B3-948B-1728B52AA6E4}">
                <adec:decorative xmlns:adec="http://schemas.microsoft.com/office/drawing/2017/decorative" xmlns="" val="1"/>
              </a:ext>
            </a:extLst>
          </p:cNvPr>
          <p:cNvSpPr/>
          <p:nvPr/>
        </p:nvSpPr>
        <p:spPr>
          <a:xfrm>
            <a:off x="3048" y="0"/>
            <a:ext cx="12188952" cy="6858000"/>
          </a:xfrm>
          <a:prstGeom prst="rect">
            <a:avLst/>
          </a:prstGeom>
          <a:blipFill dpi="0" rotWithShape="1">
            <a:blip r:embed="rId2">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6767E81C-AA51-44A0-B21C-757B2F3B90C5}"/>
              </a:ext>
            </a:extLst>
          </p:cNvPr>
          <p:cNvSpPr>
            <a:spLocks noGrp="1"/>
          </p:cNvSpPr>
          <p:nvPr>
            <p:ph type="title"/>
          </p:nvPr>
        </p:nvSpPr>
        <p:spPr>
          <a:xfrm>
            <a:off x="457200" y="668049"/>
            <a:ext cx="4314825" cy="1957828"/>
          </a:xfrm>
        </p:spPr>
        <p:txBody>
          <a:bodyPr anchor="b">
            <a:normAutofit/>
          </a:bodyPr>
          <a:lstStyle>
            <a:lvl1pPr>
              <a:defRPr sz="44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7A0438A-298D-4466-B55D-F466C345C3CC}"/>
              </a:ext>
            </a:extLst>
          </p:cNvPr>
          <p:cNvSpPr>
            <a:spLocks noGrp="1"/>
          </p:cNvSpPr>
          <p:nvPr>
            <p:ph idx="1"/>
          </p:nvPr>
        </p:nvSpPr>
        <p:spPr>
          <a:xfrm>
            <a:off x="5183188" y="668049"/>
            <a:ext cx="4875212" cy="5231253"/>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C4143104-0579-4974-88D2-61DF1A30D390}"/>
              </a:ext>
            </a:extLst>
          </p:cNvPr>
          <p:cNvSpPr>
            <a:spLocks noGrp="1"/>
          </p:cNvSpPr>
          <p:nvPr>
            <p:ph type="body" sz="half" idx="2"/>
          </p:nvPr>
        </p:nvSpPr>
        <p:spPr>
          <a:xfrm>
            <a:off x="457200" y="2749024"/>
            <a:ext cx="4314825" cy="3119964"/>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FA32755-0632-47CB-AA69-7EFB212FA160}"/>
              </a:ext>
            </a:extLst>
          </p:cNvPr>
          <p:cNvSpPr>
            <a:spLocks noGrp="1"/>
          </p:cNvSpPr>
          <p:nvPr>
            <p:ph type="dt" sz="half" idx="10"/>
          </p:nvPr>
        </p:nvSpPr>
        <p:spPr/>
        <p:txBody>
          <a:bodyPr/>
          <a:lstStyle/>
          <a:p>
            <a:fld id="{D208048B-57AF-4F53-BC84-8E0A1033FBEC}" type="datetimeFigureOut">
              <a:rPr lang="en-US" smtClean="0"/>
              <a:t>12/3/2022</a:t>
            </a:fld>
            <a:endParaRPr lang="en-US"/>
          </a:p>
        </p:txBody>
      </p:sp>
      <p:sp>
        <p:nvSpPr>
          <p:cNvPr id="6" name="Footer Placeholder 5">
            <a:extLst>
              <a:ext uri="{FF2B5EF4-FFF2-40B4-BE49-F238E27FC236}">
                <a16:creationId xmlns:a16="http://schemas.microsoft.com/office/drawing/2014/main" id="{38ED0B4F-5B59-4064-A88B-E9938A40FF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512E7F-93B8-4E93-BCB3-ADE74FC1504B}"/>
              </a:ext>
            </a:extLst>
          </p:cNvPr>
          <p:cNvSpPr>
            <a:spLocks noGrp="1"/>
          </p:cNvSpPr>
          <p:nvPr>
            <p:ph type="sldNum" sz="quarter" idx="12"/>
          </p:nvPr>
        </p:nvSpPr>
        <p:spPr/>
        <p:txBody>
          <a:bodyPr/>
          <a:lstStyle/>
          <a:p>
            <a:fld id="{BD8A8A1B-4E1E-43EF-8A39-7D4A3879B941}" type="slidenum">
              <a:rPr lang="en-US" smtClean="0"/>
              <a:t>‹#›</a:t>
            </a:fld>
            <a:endParaRPr lang="en-US"/>
          </a:p>
        </p:txBody>
      </p:sp>
    </p:spTree>
    <p:extLst>
      <p:ext uri="{BB962C8B-B14F-4D97-AF65-F5344CB8AC3E}">
        <p14:creationId xmlns:p14="http://schemas.microsoft.com/office/powerpoint/2010/main" val="3018549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FE8EF-E5B7-4098-90F2-A934DB8FC4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4EC1B42-614E-4EE7-BE16-65B4AA38A54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B43EFA-9BAB-4D3D-8AA8-3D5F1107EE67}"/>
              </a:ext>
            </a:extLst>
          </p:cNvPr>
          <p:cNvSpPr>
            <a:spLocks noGrp="1"/>
          </p:cNvSpPr>
          <p:nvPr>
            <p:ph type="dt" sz="half" idx="10"/>
          </p:nvPr>
        </p:nvSpPr>
        <p:spPr/>
        <p:txBody>
          <a:bodyPr/>
          <a:lstStyle/>
          <a:p>
            <a:fld id="{4FF8E4AB-E350-44EB-B800-157EE1F3D799}" type="datetimeFigureOut">
              <a:rPr lang="en-US" smtClean="0"/>
              <a:t>12/3/2022</a:t>
            </a:fld>
            <a:endParaRPr lang="en-US"/>
          </a:p>
        </p:txBody>
      </p:sp>
      <p:sp>
        <p:nvSpPr>
          <p:cNvPr id="5" name="Footer Placeholder 4">
            <a:extLst>
              <a:ext uri="{FF2B5EF4-FFF2-40B4-BE49-F238E27FC236}">
                <a16:creationId xmlns:a16="http://schemas.microsoft.com/office/drawing/2014/main" id="{B2DA6059-4BC7-4A43-B101-32A9134C68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881257-D237-4C23-A2E4-8022EA8A2000}"/>
              </a:ext>
            </a:extLst>
          </p:cNvPr>
          <p:cNvSpPr>
            <a:spLocks noGrp="1"/>
          </p:cNvSpPr>
          <p:nvPr>
            <p:ph type="sldNum" sz="quarter" idx="12"/>
          </p:nvPr>
        </p:nvSpPr>
        <p:spPr/>
        <p:txBody>
          <a:bodyPr/>
          <a:lstStyle/>
          <a:p>
            <a:fld id="{096AC4A9-0BB1-495C-A89B-A55DF7B8BE29}" type="slidenum">
              <a:rPr lang="en-US" smtClean="0"/>
              <a:t>‹#›</a:t>
            </a:fld>
            <a:endParaRPr lang="en-US"/>
          </a:p>
        </p:txBody>
      </p:sp>
    </p:spTree>
    <p:extLst>
      <p:ext uri="{BB962C8B-B14F-4D97-AF65-F5344CB8AC3E}">
        <p14:creationId xmlns:p14="http://schemas.microsoft.com/office/powerpoint/2010/main" val="17624857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F3C1870-4E69-4DE7-BF2F-DE8A7881C640}"/>
              </a:ext>
              <a:ext uri="{C183D7F6-B498-43B3-948B-1728B52AA6E4}">
                <adec:decorative xmlns:adec="http://schemas.microsoft.com/office/drawing/2017/decorative" xmlns="" val="1"/>
              </a:ext>
            </a:extLst>
          </p:cNvPr>
          <p:cNvSpPr/>
          <p:nvPr/>
        </p:nvSpPr>
        <p:spPr>
          <a:xfrm>
            <a:off x="0" y="0"/>
            <a:ext cx="12188952" cy="6858000"/>
          </a:xfrm>
          <a:prstGeom prst="rect">
            <a:avLst/>
          </a:prstGeom>
          <a:ln w="9525" cap="flat">
            <a:noFill/>
            <a:prstDash val="solid"/>
            <a:miter/>
          </a:ln>
        </p:spPr>
        <p:txBody>
          <a:bodyPr rtlCol="0" anchor="ctr"/>
          <a:lstStyle/>
          <a:p>
            <a:endParaRPr lang="en-US">
              <a:solidFill>
                <a:schemeClr val="tx1"/>
              </a:solidFill>
            </a:endParaRPr>
          </a:p>
        </p:txBody>
      </p:sp>
      <p:sp>
        <p:nvSpPr>
          <p:cNvPr id="11" name="Color Fill">
            <a:extLst>
              <a:ext uri="{FF2B5EF4-FFF2-40B4-BE49-F238E27FC236}">
                <a16:creationId xmlns:a16="http://schemas.microsoft.com/office/drawing/2014/main" id="{7439AB1C-A8A1-4745-9625-B18FE9160BBB}"/>
              </a:ext>
              <a:ext uri="{C183D7F6-B498-43B3-948B-1728B52AA6E4}">
                <adec:decorative xmlns:adec="http://schemas.microsoft.com/office/drawing/2017/decorative" xmlns="" val="1"/>
              </a:ext>
            </a:extLst>
          </p:cNvPr>
          <p:cNvSpPr/>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4" name="Group 13">
            <a:extLst>
              <a:ext uri="{FF2B5EF4-FFF2-40B4-BE49-F238E27FC236}">
                <a16:creationId xmlns:a16="http://schemas.microsoft.com/office/drawing/2014/main" id="{11ADDC4D-D9AA-48F8-BD10-2D20F14607A6}"/>
              </a:ext>
              <a:ext uri="{C183D7F6-B498-43B3-948B-1728B52AA6E4}">
                <adec:decorative xmlns:adec="http://schemas.microsoft.com/office/drawing/2017/decorative" xmlns="" val="1"/>
              </a:ext>
            </a:extLst>
          </p:cNvPr>
          <p:cNvGrpSpPr/>
          <p:nvPr/>
        </p:nvGrpSpPr>
        <p:grpSpPr>
          <a:xfrm>
            <a:off x="10300855" y="0"/>
            <a:ext cx="1891145" cy="5600700"/>
            <a:chOff x="10300855" y="0"/>
            <a:chExt cx="1891145" cy="5600700"/>
          </a:xfrm>
        </p:grpSpPr>
        <p:sp>
          <p:nvSpPr>
            <p:cNvPr id="15" name="Oval 14">
              <a:extLst>
                <a:ext uri="{FF2B5EF4-FFF2-40B4-BE49-F238E27FC236}">
                  <a16:creationId xmlns:a16="http://schemas.microsoft.com/office/drawing/2014/main" id="{C1136312-3085-4615-A743-4EE531585B11}"/>
                </a:ext>
              </a:extLst>
            </p:cNvPr>
            <p:cNvSpPr/>
            <p:nvPr/>
          </p:nvSpPr>
          <p:spPr>
            <a:xfrm>
              <a:off x="11783194" y="2943021"/>
              <a:ext cx="246527" cy="24652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 name="Graphic 9">
              <a:extLst>
                <a:ext uri="{FF2B5EF4-FFF2-40B4-BE49-F238E27FC236}">
                  <a16:creationId xmlns:a16="http://schemas.microsoft.com/office/drawing/2014/main" id="{29539FE4-376B-4187-A80A-C98EBA23DA30}"/>
                </a:ext>
              </a:extLst>
            </p:cNvPr>
            <p:cNvSpPr/>
            <p:nvPr/>
          </p:nvSpPr>
          <p:spPr>
            <a:xfrm>
              <a:off x="10330568" y="2199078"/>
              <a:ext cx="1195288" cy="1195289"/>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75000"/>
                <a:alpha val="65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7" name="Freeform: Shape 16">
              <a:extLst>
                <a:ext uri="{FF2B5EF4-FFF2-40B4-BE49-F238E27FC236}">
                  <a16:creationId xmlns:a16="http://schemas.microsoft.com/office/drawing/2014/main" id="{A11DC5D7-2276-4A57-8783-A0EFB00416E9}"/>
                </a:ext>
              </a:extLst>
            </p:cNvPr>
            <p:cNvSpPr/>
            <p:nvPr/>
          </p:nvSpPr>
          <p:spPr>
            <a:xfrm flipV="1">
              <a:off x="11151383" y="4336822"/>
              <a:ext cx="1040617" cy="1263878"/>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8" name="Freeform: Shape 17">
              <a:extLst>
                <a:ext uri="{FF2B5EF4-FFF2-40B4-BE49-F238E27FC236}">
                  <a16:creationId xmlns:a16="http://schemas.microsoft.com/office/drawing/2014/main" id="{57D5B578-4971-4ADC-97D8-B9CEF52AA71B}"/>
                </a:ext>
                <a:ext uri="{C183D7F6-B498-43B3-948B-1728B52AA6E4}">
                  <adec:decorative xmlns:adec="http://schemas.microsoft.com/office/drawing/2017/decorative" xmlns="" val="1"/>
                </a:ext>
              </a:extLst>
            </p:cNvPr>
            <p:cNvSpPr/>
            <p:nvPr/>
          </p:nvSpPr>
          <p:spPr>
            <a:xfrm>
              <a:off x="11638492" y="2767655"/>
              <a:ext cx="553508" cy="1567713"/>
            </a:xfrm>
            <a:custGeom>
              <a:avLst/>
              <a:gdLst>
                <a:gd name="connsiteX0" fmla="*/ 612019 w 612019"/>
                <a:gd name="connsiteY0" fmla="*/ 0 h 1733435"/>
                <a:gd name="connsiteX1" fmla="*/ 612019 w 612019"/>
                <a:gd name="connsiteY1" fmla="*/ 1733435 h 1733435"/>
                <a:gd name="connsiteX2" fmla="*/ 180103 w 612019"/>
                <a:gd name="connsiteY2" fmla="*/ 1301519 h 1733435"/>
                <a:gd name="connsiteX3" fmla="*/ 180103 w 612019"/>
                <a:gd name="connsiteY3" fmla="*/ 431916 h 1733435"/>
              </a:gdLst>
              <a:ahLst/>
              <a:cxnLst>
                <a:cxn ang="0">
                  <a:pos x="connsiteX0" y="connsiteY0"/>
                </a:cxn>
                <a:cxn ang="0">
                  <a:pos x="connsiteX1" y="connsiteY1"/>
                </a:cxn>
                <a:cxn ang="0">
                  <a:pos x="connsiteX2" y="connsiteY2"/>
                </a:cxn>
                <a:cxn ang="0">
                  <a:pos x="connsiteX3" y="connsiteY3"/>
                </a:cxn>
              </a:cxnLst>
              <a:rect l="l" t="t" r="r" b="b"/>
              <a:pathLst>
                <a:path w="612019" h="1733435">
                  <a:moveTo>
                    <a:pt x="612019" y="0"/>
                  </a:moveTo>
                  <a:lnTo>
                    <a:pt x="612019" y="1733435"/>
                  </a:lnTo>
                  <a:lnTo>
                    <a:pt x="180103" y="1301519"/>
                  </a:lnTo>
                  <a:cubicBezTo>
                    <a:pt x="-60034" y="1061382"/>
                    <a:pt x="-60034" y="672053"/>
                    <a:pt x="180103" y="431916"/>
                  </a:cubicBezTo>
                  <a:close/>
                </a:path>
              </a:pathLst>
            </a:custGeom>
            <a:solidFill>
              <a:schemeClr val="accent1">
                <a:lumMod val="60000"/>
                <a:lumOff val="40000"/>
                <a:alpha val="60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9" name="Graphic 9">
              <a:extLst>
                <a:ext uri="{FF2B5EF4-FFF2-40B4-BE49-F238E27FC236}">
                  <a16:creationId xmlns:a16="http://schemas.microsoft.com/office/drawing/2014/main" id="{2D968E77-E43D-4870-93BC-CBF1947336B3}"/>
                </a:ext>
              </a:extLst>
            </p:cNvPr>
            <p:cNvSpPr/>
            <p:nvPr/>
          </p:nvSpPr>
          <p:spPr>
            <a:xfrm flipH="1">
              <a:off x="10300855" y="0"/>
              <a:ext cx="1891145" cy="1891145"/>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alpha val="60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20" name="Graphic 9">
              <a:extLst>
                <a:ext uri="{FF2B5EF4-FFF2-40B4-BE49-F238E27FC236}">
                  <a16:creationId xmlns:a16="http://schemas.microsoft.com/office/drawing/2014/main" id="{1221D41A-E71E-4587-A876-F8778E7C03E1}"/>
                </a:ext>
              </a:extLst>
            </p:cNvPr>
            <p:cNvSpPr/>
            <p:nvPr/>
          </p:nvSpPr>
          <p:spPr>
            <a:xfrm flipH="1">
              <a:off x="10424367" y="122795"/>
              <a:ext cx="1644119" cy="1644119"/>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sp>
        <p:nvSpPr>
          <p:cNvPr id="13" name="Texture">
            <a:extLst>
              <a:ext uri="{FF2B5EF4-FFF2-40B4-BE49-F238E27FC236}">
                <a16:creationId xmlns:a16="http://schemas.microsoft.com/office/drawing/2014/main" id="{50457195-385D-490A-91AB-30B969C61953}"/>
              </a:ext>
              <a:ext uri="{C183D7F6-B498-43B3-948B-1728B52AA6E4}">
                <adec:decorative xmlns:adec="http://schemas.microsoft.com/office/drawing/2017/decorative" xmlns="" val="1"/>
              </a:ext>
            </a:extLst>
          </p:cNvPr>
          <p:cNvSpPr/>
          <p:nvPr/>
        </p:nvSpPr>
        <p:spPr>
          <a:xfrm>
            <a:off x="3048" y="0"/>
            <a:ext cx="12188952" cy="6858000"/>
          </a:xfrm>
          <a:prstGeom prst="rect">
            <a:avLst/>
          </a:prstGeom>
          <a:blipFill dpi="0" rotWithShape="1">
            <a:blip r:embed="rId2">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7E06FF6D-24FA-4E04-90ED-7DBE228B2AA6}"/>
              </a:ext>
            </a:extLst>
          </p:cNvPr>
          <p:cNvSpPr>
            <a:spLocks noGrp="1"/>
          </p:cNvSpPr>
          <p:nvPr>
            <p:ph type="title"/>
          </p:nvPr>
        </p:nvSpPr>
        <p:spPr>
          <a:xfrm>
            <a:off x="457200" y="668049"/>
            <a:ext cx="4314825" cy="2235711"/>
          </a:xfrm>
        </p:spPr>
        <p:txBody>
          <a:bodyPr anchor="b">
            <a:noAutofit/>
          </a:bodyPr>
          <a:lstStyle>
            <a:lvl1pPr algn="l" defTabSz="914400" rtl="0" eaLnBrk="1" latinLnBrk="0" hangingPunct="1">
              <a:lnSpc>
                <a:spcPct val="90000"/>
              </a:lnSpc>
              <a:spcBef>
                <a:spcPct val="0"/>
              </a:spcBef>
              <a:buNone/>
              <a:defRPr lang="en-US" sz="4400" kern="1200">
                <a:solidFill>
                  <a:schemeClr val="tx1"/>
                </a:solidFill>
                <a:latin typeface="+mj-lt"/>
                <a:ea typeface="+mj-ea"/>
                <a:cs typeface="+mj-cs"/>
              </a:defRPr>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4432D78B-0E21-420F-9DFF-6131CB0F7E69}"/>
              </a:ext>
            </a:extLst>
          </p:cNvPr>
          <p:cNvSpPr>
            <a:spLocks noGrp="1"/>
          </p:cNvSpPr>
          <p:nvPr>
            <p:ph type="pic" idx="1"/>
          </p:nvPr>
        </p:nvSpPr>
        <p:spPr>
          <a:xfrm>
            <a:off x="5183188" y="668049"/>
            <a:ext cx="4958436" cy="523125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D8AC2A57-1064-4391-B96B-4D04305E0BE7}"/>
              </a:ext>
            </a:extLst>
          </p:cNvPr>
          <p:cNvSpPr>
            <a:spLocks noGrp="1"/>
          </p:cNvSpPr>
          <p:nvPr>
            <p:ph type="body" sz="half" idx="2"/>
          </p:nvPr>
        </p:nvSpPr>
        <p:spPr>
          <a:xfrm>
            <a:off x="457200" y="2941222"/>
            <a:ext cx="4314825" cy="29277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FD04EB0-850A-4256-8D12-E01A201A4FE1}"/>
              </a:ext>
            </a:extLst>
          </p:cNvPr>
          <p:cNvSpPr>
            <a:spLocks noGrp="1"/>
          </p:cNvSpPr>
          <p:nvPr>
            <p:ph type="dt" sz="half" idx="10"/>
          </p:nvPr>
        </p:nvSpPr>
        <p:spPr/>
        <p:txBody>
          <a:bodyPr/>
          <a:lstStyle/>
          <a:p>
            <a:fld id="{D208048B-57AF-4F53-BC84-8E0A1033FBEC}" type="datetimeFigureOut">
              <a:rPr lang="en-US" smtClean="0"/>
              <a:t>12/3/2022</a:t>
            </a:fld>
            <a:endParaRPr lang="en-US"/>
          </a:p>
        </p:txBody>
      </p:sp>
      <p:sp>
        <p:nvSpPr>
          <p:cNvPr id="6" name="Footer Placeholder 5">
            <a:extLst>
              <a:ext uri="{FF2B5EF4-FFF2-40B4-BE49-F238E27FC236}">
                <a16:creationId xmlns:a16="http://schemas.microsoft.com/office/drawing/2014/main" id="{7E9CF4AF-C757-4552-AB8A-3B89C37464E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62A368-F12B-4B5E-82F0-A6AEE6AF2C83}"/>
              </a:ext>
            </a:extLst>
          </p:cNvPr>
          <p:cNvSpPr>
            <a:spLocks noGrp="1"/>
          </p:cNvSpPr>
          <p:nvPr>
            <p:ph type="sldNum" sz="quarter" idx="12"/>
          </p:nvPr>
        </p:nvSpPr>
        <p:spPr/>
        <p:txBody>
          <a:bodyPr/>
          <a:lstStyle/>
          <a:p>
            <a:fld id="{BD8A8A1B-4E1E-43EF-8A39-7D4A3879B941}" type="slidenum">
              <a:rPr lang="en-US" smtClean="0"/>
              <a:t>‹#›</a:t>
            </a:fld>
            <a:endParaRPr lang="en-US"/>
          </a:p>
        </p:txBody>
      </p:sp>
    </p:spTree>
    <p:extLst>
      <p:ext uri="{BB962C8B-B14F-4D97-AF65-F5344CB8AC3E}">
        <p14:creationId xmlns:p14="http://schemas.microsoft.com/office/powerpoint/2010/main" val="10510885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4A5B40-C529-41A6-8D06-07AF9430A80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BB5A354-E2A8-4A91-9D7A-36D9E0915CC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5D3944-2E3D-42BC-B83D-7630699D48C5}"/>
              </a:ext>
            </a:extLst>
          </p:cNvPr>
          <p:cNvSpPr>
            <a:spLocks noGrp="1"/>
          </p:cNvSpPr>
          <p:nvPr>
            <p:ph type="dt" sz="half" idx="10"/>
          </p:nvPr>
        </p:nvSpPr>
        <p:spPr/>
        <p:txBody>
          <a:bodyPr/>
          <a:lstStyle/>
          <a:p>
            <a:fld id="{D208048B-57AF-4F53-BC84-8E0A1033FBEC}" type="datetimeFigureOut">
              <a:rPr lang="en-US" smtClean="0"/>
              <a:t>12/3/2022</a:t>
            </a:fld>
            <a:endParaRPr lang="en-US"/>
          </a:p>
        </p:txBody>
      </p:sp>
      <p:sp>
        <p:nvSpPr>
          <p:cNvPr id="5" name="Footer Placeholder 4">
            <a:extLst>
              <a:ext uri="{FF2B5EF4-FFF2-40B4-BE49-F238E27FC236}">
                <a16:creationId xmlns:a16="http://schemas.microsoft.com/office/drawing/2014/main" id="{F2FC57FA-204E-4A7A-BAE2-DF17BB0FFB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BDA36D-49FF-495A-8E25-4CCC98E39032}"/>
              </a:ext>
            </a:extLst>
          </p:cNvPr>
          <p:cNvSpPr>
            <a:spLocks noGrp="1"/>
          </p:cNvSpPr>
          <p:nvPr>
            <p:ph type="sldNum" sz="quarter" idx="12"/>
          </p:nvPr>
        </p:nvSpPr>
        <p:spPr/>
        <p:txBody>
          <a:bodyPr/>
          <a:lstStyle/>
          <a:p>
            <a:fld id="{BD8A8A1B-4E1E-43EF-8A39-7D4A3879B941}" type="slidenum">
              <a:rPr lang="en-US" smtClean="0"/>
              <a:t>‹#›</a:t>
            </a:fld>
            <a:endParaRPr lang="en-US"/>
          </a:p>
        </p:txBody>
      </p:sp>
    </p:spTree>
    <p:extLst>
      <p:ext uri="{BB962C8B-B14F-4D97-AF65-F5344CB8AC3E}">
        <p14:creationId xmlns:p14="http://schemas.microsoft.com/office/powerpoint/2010/main" val="5267697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544ECD05-4E94-4A60-8FDA-700BF100B0BA}"/>
              </a:ext>
              <a:ext uri="{C183D7F6-B498-43B3-948B-1728B52AA6E4}">
                <adec:decorative xmlns:adec="http://schemas.microsoft.com/office/drawing/2017/decorative" xmlns="" val="1"/>
              </a:ext>
            </a:extLst>
          </p:cNvPr>
          <p:cNvSpPr/>
          <p:nvPr/>
        </p:nvSpPr>
        <p:spPr>
          <a:xfrm>
            <a:off x="0" y="0"/>
            <a:ext cx="12188952" cy="6858000"/>
          </a:xfrm>
          <a:prstGeom prst="rect">
            <a:avLst/>
          </a:prstGeom>
          <a:ln w="9525" cap="flat">
            <a:noFill/>
            <a:prstDash val="solid"/>
            <a:miter/>
          </a:ln>
        </p:spPr>
        <p:txBody>
          <a:bodyPr rtlCol="0" anchor="ctr"/>
          <a:lstStyle/>
          <a:p>
            <a:endParaRPr lang="en-US">
              <a:solidFill>
                <a:schemeClr val="tx1"/>
              </a:solidFill>
            </a:endParaRPr>
          </a:p>
        </p:txBody>
      </p:sp>
      <p:sp>
        <p:nvSpPr>
          <p:cNvPr id="18" name="Color Fill">
            <a:extLst>
              <a:ext uri="{FF2B5EF4-FFF2-40B4-BE49-F238E27FC236}">
                <a16:creationId xmlns:a16="http://schemas.microsoft.com/office/drawing/2014/main" id="{8BCB0EB2-4067-418C-9465-9D4C71240E0B}"/>
              </a:ext>
              <a:ext uri="{C183D7F6-B498-43B3-948B-1728B52AA6E4}">
                <adec:decorative xmlns:adec="http://schemas.microsoft.com/office/drawing/2017/decorative" xmlns="" val="1"/>
              </a:ext>
            </a:extLst>
          </p:cNvPr>
          <p:cNvSpPr/>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8" name="Group 7">
            <a:extLst>
              <a:ext uri="{FF2B5EF4-FFF2-40B4-BE49-F238E27FC236}">
                <a16:creationId xmlns:a16="http://schemas.microsoft.com/office/drawing/2014/main" id="{04E37999-41E7-446D-8C53-B904C3CE87A5}"/>
              </a:ext>
              <a:ext uri="{C183D7F6-B498-43B3-948B-1728B52AA6E4}">
                <adec:decorative xmlns:adec="http://schemas.microsoft.com/office/drawing/2017/decorative" xmlns="" val="1"/>
              </a:ext>
            </a:extLst>
          </p:cNvPr>
          <p:cNvGrpSpPr/>
          <p:nvPr/>
        </p:nvGrpSpPr>
        <p:grpSpPr>
          <a:xfrm>
            <a:off x="10300855" y="0"/>
            <a:ext cx="1891145" cy="5600700"/>
            <a:chOff x="10300855" y="0"/>
            <a:chExt cx="1891145" cy="5600700"/>
          </a:xfrm>
        </p:grpSpPr>
        <p:sp>
          <p:nvSpPr>
            <p:cNvPr id="9" name="Oval 8">
              <a:extLst>
                <a:ext uri="{FF2B5EF4-FFF2-40B4-BE49-F238E27FC236}">
                  <a16:creationId xmlns:a16="http://schemas.microsoft.com/office/drawing/2014/main" id="{438A90E8-87F8-4150-B5EB-E19C8A01AFB9}"/>
                </a:ext>
              </a:extLst>
            </p:cNvPr>
            <p:cNvSpPr/>
            <p:nvPr/>
          </p:nvSpPr>
          <p:spPr>
            <a:xfrm>
              <a:off x="11783194" y="2943021"/>
              <a:ext cx="246527" cy="24652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 name="Graphic 9">
              <a:extLst>
                <a:ext uri="{FF2B5EF4-FFF2-40B4-BE49-F238E27FC236}">
                  <a16:creationId xmlns:a16="http://schemas.microsoft.com/office/drawing/2014/main" id="{724DCA1C-A8E8-4F90-8FAE-85B1426C108A}"/>
                </a:ext>
              </a:extLst>
            </p:cNvPr>
            <p:cNvSpPr/>
            <p:nvPr/>
          </p:nvSpPr>
          <p:spPr>
            <a:xfrm>
              <a:off x="10330568" y="2199078"/>
              <a:ext cx="1195288" cy="1195289"/>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75000"/>
                <a:alpha val="65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1" name="Freeform: Shape 10">
              <a:extLst>
                <a:ext uri="{FF2B5EF4-FFF2-40B4-BE49-F238E27FC236}">
                  <a16:creationId xmlns:a16="http://schemas.microsoft.com/office/drawing/2014/main" id="{158D6291-6756-44E3-9FCE-0B2ECA5EE664}"/>
                </a:ext>
              </a:extLst>
            </p:cNvPr>
            <p:cNvSpPr/>
            <p:nvPr/>
          </p:nvSpPr>
          <p:spPr>
            <a:xfrm flipV="1">
              <a:off x="11151383" y="4336822"/>
              <a:ext cx="1040617" cy="1263878"/>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2" name="Freeform: Shape 11">
              <a:extLst>
                <a:ext uri="{FF2B5EF4-FFF2-40B4-BE49-F238E27FC236}">
                  <a16:creationId xmlns:a16="http://schemas.microsoft.com/office/drawing/2014/main" id="{C37CA96E-9DD9-4172-B63B-50DF43B576DA}"/>
                </a:ext>
                <a:ext uri="{C183D7F6-B498-43B3-948B-1728B52AA6E4}">
                  <adec:decorative xmlns:adec="http://schemas.microsoft.com/office/drawing/2017/decorative" xmlns="" val="1"/>
                </a:ext>
              </a:extLst>
            </p:cNvPr>
            <p:cNvSpPr/>
            <p:nvPr/>
          </p:nvSpPr>
          <p:spPr>
            <a:xfrm>
              <a:off x="11638492" y="2767655"/>
              <a:ext cx="553508" cy="1567713"/>
            </a:xfrm>
            <a:custGeom>
              <a:avLst/>
              <a:gdLst>
                <a:gd name="connsiteX0" fmla="*/ 612019 w 612019"/>
                <a:gd name="connsiteY0" fmla="*/ 0 h 1733435"/>
                <a:gd name="connsiteX1" fmla="*/ 612019 w 612019"/>
                <a:gd name="connsiteY1" fmla="*/ 1733435 h 1733435"/>
                <a:gd name="connsiteX2" fmla="*/ 180103 w 612019"/>
                <a:gd name="connsiteY2" fmla="*/ 1301519 h 1733435"/>
                <a:gd name="connsiteX3" fmla="*/ 180103 w 612019"/>
                <a:gd name="connsiteY3" fmla="*/ 431916 h 1733435"/>
              </a:gdLst>
              <a:ahLst/>
              <a:cxnLst>
                <a:cxn ang="0">
                  <a:pos x="connsiteX0" y="connsiteY0"/>
                </a:cxn>
                <a:cxn ang="0">
                  <a:pos x="connsiteX1" y="connsiteY1"/>
                </a:cxn>
                <a:cxn ang="0">
                  <a:pos x="connsiteX2" y="connsiteY2"/>
                </a:cxn>
                <a:cxn ang="0">
                  <a:pos x="connsiteX3" y="connsiteY3"/>
                </a:cxn>
              </a:cxnLst>
              <a:rect l="l" t="t" r="r" b="b"/>
              <a:pathLst>
                <a:path w="612019" h="1733435">
                  <a:moveTo>
                    <a:pt x="612019" y="0"/>
                  </a:moveTo>
                  <a:lnTo>
                    <a:pt x="612019" y="1733435"/>
                  </a:lnTo>
                  <a:lnTo>
                    <a:pt x="180103" y="1301519"/>
                  </a:lnTo>
                  <a:cubicBezTo>
                    <a:pt x="-60034" y="1061382"/>
                    <a:pt x="-60034" y="672053"/>
                    <a:pt x="180103" y="431916"/>
                  </a:cubicBezTo>
                  <a:close/>
                </a:path>
              </a:pathLst>
            </a:custGeom>
            <a:solidFill>
              <a:schemeClr val="accent1">
                <a:lumMod val="60000"/>
                <a:lumOff val="40000"/>
                <a:alpha val="60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3" name="Graphic 9">
              <a:extLst>
                <a:ext uri="{FF2B5EF4-FFF2-40B4-BE49-F238E27FC236}">
                  <a16:creationId xmlns:a16="http://schemas.microsoft.com/office/drawing/2014/main" id="{B335AFFE-BF3D-491C-8255-692B9DAC6775}"/>
                </a:ext>
              </a:extLst>
            </p:cNvPr>
            <p:cNvSpPr/>
            <p:nvPr/>
          </p:nvSpPr>
          <p:spPr>
            <a:xfrm flipH="1">
              <a:off x="10300855" y="0"/>
              <a:ext cx="1891145" cy="1891145"/>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alpha val="60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4" name="Graphic 9">
              <a:extLst>
                <a:ext uri="{FF2B5EF4-FFF2-40B4-BE49-F238E27FC236}">
                  <a16:creationId xmlns:a16="http://schemas.microsoft.com/office/drawing/2014/main" id="{AA052AAF-7A7C-4EDB-AE2C-FCA3A756C4E5}"/>
                </a:ext>
              </a:extLst>
            </p:cNvPr>
            <p:cNvSpPr/>
            <p:nvPr/>
          </p:nvSpPr>
          <p:spPr>
            <a:xfrm flipH="1">
              <a:off x="10424367" y="122795"/>
              <a:ext cx="1644119" cy="1644119"/>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sp>
        <p:nvSpPr>
          <p:cNvPr id="20" name="Texture">
            <a:extLst>
              <a:ext uri="{FF2B5EF4-FFF2-40B4-BE49-F238E27FC236}">
                <a16:creationId xmlns:a16="http://schemas.microsoft.com/office/drawing/2014/main" id="{31F99E9D-6528-47AC-B178-7032D0E17DF8}"/>
              </a:ext>
              <a:ext uri="{C183D7F6-B498-43B3-948B-1728B52AA6E4}">
                <adec:decorative xmlns:adec="http://schemas.microsoft.com/office/drawing/2017/decorative" xmlns="" val="1"/>
              </a:ext>
            </a:extLst>
          </p:cNvPr>
          <p:cNvSpPr/>
          <p:nvPr/>
        </p:nvSpPr>
        <p:spPr>
          <a:xfrm>
            <a:off x="3048" y="0"/>
            <a:ext cx="12188952" cy="6858000"/>
          </a:xfrm>
          <a:prstGeom prst="rect">
            <a:avLst/>
          </a:prstGeom>
          <a:blipFill dpi="0" rotWithShape="1">
            <a:blip r:embed="rId2">
              <a:alphaModFix amt="6000"/>
            </a:blip>
            <a:srcRect/>
            <a:tile tx="0" ty="0" sx="100000" sy="100000" flip="none" algn="tl"/>
          </a:blipFill>
          <a:ln w="9525" cap="flat">
            <a:noFill/>
            <a:prstDash val="solid"/>
            <a:miter/>
          </a:ln>
        </p:spPr>
        <p:txBody>
          <a:bodyPr rtlCol="0" anchor="ctr"/>
          <a:lstStyle/>
          <a:p>
            <a:endParaRPr lang="en-US" dirty="0"/>
          </a:p>
        </p:txBody>
      </p:sp>
      <p:sp>
        <p:nvSpPr>
          <p:cNvPr id="2" name="Vertical Title 1">
            <a:extLst>
              <a:ext uri="{FF2B5EF4-FFF2-40B4-BE49-F238E27FC236}">
                <a16:creationId xmlns:a16="http://schemas.microsoft.com/office/drawing/2014/main" id="{834DD302-622D-4E42-BD6F-FAAA98B3728C}"/>
              </a:ext>
            </a:extLst>
          </p:cNvPr>
          <p:cNvSpPr>
            <a:spLocks noGrp="1"/>
          </p:cNvSpPr>
          <p:nvPr>
            <p:ph type="title" orient="vert"/>
          </p:nvPr>
        </p:nvSpPr>
        <p:spPr>
          <a:xfrm>
            <a:off x="7306311" y="668049"/>
            <a:ext cx="2628900" cy="5508913"/>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4C70D9F5-C907-405F-BE11-571C61745EC6}"/>
              </a:ext>
            </a:extLst>
          </p:cNvPr>
          <p:cNvSpPr>
            <a:spLocks noGrp="1"/>
          </p:cNvSpPr>
          <p:nvPr>
            <p:ph type="body" orient="vert" idx="1"/>
          </p:nvPr>
        </p:nvSpPr>
        <p:spPr>
          <a:xfrm>
            <a:off x="457200" y="668049"/>
            <a:ext cx="6689098" cy="550891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DCFD860-3FBD-4FE7-A9FD-1D4A4D10AABF}"/>
              </a:ext>
            </a:extLst>
          </p:cNvPr>
          <p:cNvSpPr>
            <a:spLocks noGrp="1"/>
          </p:cNvSpPr>
          <p:nvPr>
            <p:ph type="dt" sz="half" idx="10"/>
          </p:nvPr>
        </p:nvSpPr>
        <p:spPr/>
        <p:txBody>
          <a:bodyPr/>
          <a:lstStyle/>
          <a:p>
            <a:fld id="{D208048B-57AF-4F53-BC84-8E0A1033FBEC}" type="datetimeFigureOut">
              <a:rPr lang="en-US" smtClean="0"/>
              <a:t>12/3/2022</a:t>
            </a:fld>
            <a:endParaRPr lang="en-US"/>
          </a:p>
        </p:txBody>
      </p:sp>
      <p:sp>
        <p:nvSpPr>
          <p:cNvPr id="5" name="Footer Placeholder 4">
            <a:extLst>
              <a:ext uri="{FF2B5EF4-FFF2-40B4-BE49-F238E27FC236}">
                <a16:creationId xmlns:a16="http://schemas.microsoft.com/office/drawing/2014/main" id="{560A367B-81B3-4BD3-9C95-18EC0710A2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7D8E54-346D-4D66-BF99-96DA43F80DF8}"/>
              </a:ext>
            </a:extLst>
          </p:cNvPr>
          <p:cNvSpPr>
            <a:spLocks noGrp="1"/>
          </p:cNvSpPr>
          <p:nvPr>
            <p:ph type="sldNum" sz="quarter" idx="12"/>
          </p:nvPr>
        </p:nvSpPr>
        <p:spPr/>
        <p:txBody>
          <a:bodyPr/>
          <a:lstStyle/>
          <a:p>
            <a:fld id="{BD8A8A1B-4E1E-43EF-8A39-7D4A3879B941}" type="slidenum">
              <a:rPr lang="en-US" smtClean="0"/>
              <a:t>‹#›</a:t>
            </a:fld>
            <a:endParaRPr lang="en-US"/>
          </a:p>
        </p:txBody>
      </p:sp>
    </p:spTree>
    <p:extLst>
      <p:ext uri="{BB962C8B-B14F-4D97-AF65-F5344CB8AC3E}">
        <p14:creationId xmlns:p14="http://schemas.microsoft.com/office/powerpoint/2010/main" val="21865753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DD129-A8C2-419E-B641-6CC90F50732D}"/>
              </a:ext>
            </a:extLst>
          </p:cNvPr>
          <p:cNvSpPr>
            <a:spLocks noGrp="1"/>
          </p:cNvSpPr>
          <p:nvPr>
            <p:ph type="ctrTitle"/>
          </p:nvPr>
        </p:nvSpPr>
        <p:spPr>
          <a:xfrm>
            <a:off x="762000" y="1524000"/>
            <a:ext cx="10668000" cy="22860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1B33C04-8A23-4499-A6EF-1D190F0FB38E}"/>
              </a:ext>
            </a:extLst>
          </p:cNvPr>
          <p:cNvSpPr>
            <a:spLocks noGrp="1"/>
          </p:cNvSpPr>
          <p:nvPr>
            <p:ph type="subTitle" idx="1"/>
          </p:nvPr>
        </p:nvSpPr>
        <p:spPr>
          <a:xfrm>
            <a:off x="762000" y="4571999"/>
            <a:ext cx="10668000" cy="1524000"/>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EFA99FB-5674-4BC5-949F-8D45EC167511}"/>
              </a:ext>
            </a:extLst>
          </p:cNvPr>
          <p:cNvSpPr>
            <a:spLocks noGrp="1"/>
          </p:cNvSpPr>
          <p:nvPr>
            <p:ph type="dt" sz="half" idx="10"/>
          </p:nvPr>
        </p:nvSpPr>
        <p:spPr/>
        <p:txBody>
          <a:bodyPr/>
          <a:lstStyle/>
          <a:p>
            <a:fld id="{76969C88-B244-455D-A017-012B25B1ACDD}" type="datetimeFigureOut">
              <a:rPr lang="en-US" smtClean="0"/>
              <a:t>12/3/2022</a:t>
            </a:fld>
            <a:endParaRPr lang="en-US"/>
          </a:p>
        </p:txBody>
      </p:sp>
      <p:sp>
        <p:nvSpPr>
          <p:cNvPr id="5" name="Footer Placeholder 4">
            <a:extLst>
              <a:ext uri="{FF2B5EF4-FFF2-40B4-BE49-F238E27FC236}">
                <a16:creationId xmlns:a16="http://schemas.microsoft.com/office/drawing/2014/main" id="{0763CF93-DD67-4FE2-8083-864693FE8E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05E934-32B6-44B1-9622-67F30BDA3F3A}"/>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38576921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AF011-A499-4054-89BF-A4800A68F60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66FB6E8-D956-45B5-9B4A-9D31DF466BE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CDB9DB-9E62-4292-915C-1DD4134740DB}"/>
              </a:ext>
            </a:extLst>
          </p:cNvPr>
          <p:cNvSpPr>
            <a:spLocks noGrp="1"/>
          </p:cNvSpPr>
          <p:nvPr>
            <p:ph type="dt" sz="half" idx="10"/>
          </p:nvPr>
        </p:nvSpPr>
        <p:spPr/>
        <p:txBody>
          <a:bodyPr/>
          <a:lstStyle/>
          <a:p>
            <a:fld id="{76969C88-B244-455D-A017-012B25B1ACDD}" type="datetimeFigureOut">
              <a:rPr lang="en-US" smtClean="0"/>
              <a:t>12/3/2022</a:t>
            </a:fld>
            <a:endParaRPr lang="en-US"/>
          </a:p>
        </p:txBody>
      </p:sp>
      <p:sp>
        <p:nvSpPr>
          <p:cNvPr id="5" name="Footer Placeholder 4">
            <a:extLst>
              <a:ext uri="{FF2B5EF4-FFF2-40B4-BE49-F238E27FC236}">
                <a16:creationId xmlns:a16="http://schemas.microsoft.com/office/drawing/2014/main" id="{2BD462F1-BC30-4172-8353-363123A1DB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92EE8A-96DF-4D7D-B434-778324756D04}"/>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2437673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8453A-F2B4-4EDB-B8FA-150267BC1A9A}"/>
              </a:ext>
            </a:extLst>
          </p:cNvPr>
          <p:cNvSpPr>
            <a:spLocks noGrp="1"/>
          </p:cNvSpPr>
          <p:nvPr>
            <p:ph type="title"/>
          </p:nvPr>
        </p:nvSpPr>
        <p:spPr>
          <a:xfrm>
            <a:off x="762000" y="1524000"/>
            <a:ext cx="10668000" cy="3038475"/>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4C46C51-ADF1-48FC-A4D9-38C369E78304}"/>
              </a:ext>
            </a:extLst>
          </p:cNvPr>
          <p:cNvSpPr>
            <a:spLocks noGrp="1"/>
          </p:cNvSpPr>
          <p:nvPr>
            <p:ph type="body" idx="1"/>
          </p:nvPr>
        </p:nvSpPr>
        <p:spPr>
          <a:xfrm>
            <a:off x="762000" y="4589463"/>
            <a:ext cx="10668000" cy="150653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EC43B56-4DC7-490B-AEFD-55ED1ECFF82E}"/>
              </a:ext>
            </a:extLst>
          </p:cNvPr>
          <p:cNvSpPr>
            <a:spLocks noGrp="1"/>
          </p:cNvSpPr>
          <p:nvPr>
            <p:ph type="dt" sz="half" idx="10"/>
          </p:nvPr>
        </p:nvSpPr>
        <p:spPr/>
        <p:txBody>
          <a:bodyPr/>
          <a:lstStyle/>
          <a:p>
            <a:fld id="{76969C88-B244-455D-A017-012B25B1ACDD}" type="datetimeFigureOut">
              <a:rPr lang="en-US" smtClean="0"/>
              <a:t>12/3/2022</a:t>
            </a:fld>
            <a:endParaRPr lang="en-US"/>
          </a:p>
        </p:txBody>
      </p:sp>
      <p:sp>
        <p:nvSpPr>
          <p:cNvPr id="5" name="Footer Placeholder 4">
            <a:extLst>
              <a:ext uri="{FF2B5EF4-FFF2-40B4-BE49-F238E27FC236}">
                <a16:creationId xmlns:a16="http://schemas.microsoft.com/office/drawing/2014/main" id="{454738F8-C4B2-41D8-B627-A6DDB24B2D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F43D49-23F8-4C4B-9C30-EDC030EE6F7E}"/>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2877628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5556D-6916-42E6-8820-8A0D328A502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62747A5-C962-477F-89AA-A32385D57996}"/>
              </a:ext>
            </a:extLst>
          </p:cNvPr>
          <p:cNvSpPr>
            <a:spLocks noGrp="1"/>
          </p:cNvSpPr>
          <p:nvPr>
            <p:ph sz="half" idx="1"/>
          </p:nvPr>
        </p:nvSpPr>
        <p:spPr>
          <a:xfrm>
            <a:off x="762000" y="2285999"/>
            <a:ext cx="5151119" cy="38100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CD08312-30FC-44D8-B2A9-B5CAAD9F066F}"/>
              </a:ext>
            </a:extLst>
          </p:cNvPr>
          <p:cNvSpPr>
            <a:spLocks noGrp="1"/>
          </p:cNvSpPr>
          <p:nvPr>
            <p:ph sz="half" idx="2"/>
          </p:nvPr>
        </p:nvSpPr>
        <p:spPr>
          <a:xfrm>
            <a:off x="6278879" y="2285999"/>
            <a:ext cx="5151121" cy="38100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BED84EB-AF90-4F19-A376-0FE5E50F9EA5}"/>
              </a:ext>
            </a:extLst>
          </p:cNvPr>
          <p:cNvSpPr>
            <a:spLocks noGrp="1"/>
          </p:cNvSpPr>
          <p:nvPr>
            <p:ph type="dt" sz="half" idx="10"/>
          </p:nvPr>
        </p:nvSpPr>
        <p:spPr/>
        <p:txBody>
          <a:bodyPr/>
          <a:lstStyle/>
          <a:p>
            <a:fld id="{76969C88-B244-455D-A017-012B25B1ACDD}" type="datetimeFigureOut">
              <a:rPr lang="en-US" smtClean="0"/>
              <a:t>12/3/2022</a:t>
            </a:fld>
            <a:endParaRPr lang="en-US"/>
          </a:p>
        </p:txBody>
      </p:sp>
      <p:sp>
        <p:nvSpPr>
          <p:cNvPr id="6" name="Footer Placeholder 5">
            <a:extLst>
              <a:ext uri="{FF2B5EF4-FFF2-40B4-BE49-F238E27FC236}">
                <a16:creationId xmlns:a16="http://schemas.microsoft.com/office/drawing/2014/main" id="{7B838ED0-2789-41E4-A36E-83F92CA2E8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7221A83-6D60-45F0-9173-5F6D2438BC36}"/>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42483174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FFAE2-03F4-4A94-86C4-9305B237CA89}"/>
              </a:ext>
            </a:extLst>
          </p:cNvPr>
          <p:cNvSpPr>
            <a:spLocks noGrp="1"/>
          </p:cNvSpPr>
          <p:nvPr>
            <p:ph type="title"/>
          </p:nvPr>
        </p:nvSpPr>
        <p:spPr>
          <a:xfrm>
            <a:off x="762000" y="762000"/>
            <a:ext cx="10668000" cy="1524000"/>
          </a:xfrm>
        </p:spPr>
        <p:txBody>
          <a:bodyPr/>
          <a:lstStyle/>
          <a:p>
            <a:r>
              <a:rPr lang="en-US"/>
              <a:t>Click to edit Master title style</a:t>
            </a:r>
          </a:p>
        </p:txBody>
      </p:sp>
      <p:sp>
        <p:nvSpPr>
          <p:cNvPr id="3" name="Text Placeholder 2">
            <a:extLst>
              <a:ext uri="{FF2B5EF4-FFF2-40B4-BE49-F238E27FC236}">
                <a16:creationId xmlns:a16="http://schemas.microsoft.com/office/drawing/2014/main" id="{75BAC5A5-E184-46B6-8AB5-C8E132D3624B}"/>
              </a:ext>
            </a:extLst>
          </p:cNvPr>
          <p:cNvSpPr>
            <a:spLocks noGrp="1"/>
          </p:cNvSpPr>
          <p:nvPr>
            <p:ph type="body" idx="1"/>
          </p:nvPr>
        </p:nvSpPr>
        <p:spPr>
          <a:xfrm>
            <a:off x="762000" y="2285999"/>
            <a:ext cx="5151119" cy="76199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FDCFE87-5D80-45CB-9D13-DFC9AFCEC7F9}"/>
              </a:ext>
            </a:extLst>
          </p:cNvPr>
          <p:cNvSpPr>
            <a:spLocks noGrp="1"/>
          </p:cNvSpPr>
          <p:nvPr>
            <p:ph sz="half" idx="2"/>
          </p:nvPr>
        </p:nvSpPr>
        <p:spPr>
          <a:xfrm>
            <a:off x="762000" y="3048000"/>
            <a:ext cx="5151119" cy="304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AAC1E5A-8423-4749-8EDA-E13425F69658}"/>
              </a:ext>
            </a:extLst>
          </p:cNvPr>
          <p:cNvSpPr>
            <a:spLocks noGrp="1"/>
          </p:cNvSpPr>
          <p:nvPr>
            <p:ph type="body" sz="quarter" idx="3"/>
          </p:nvPr>
        </p:nvSpPr>
        <p:spPr>
          <a:xfrm>
            <a:off x="6278878" y="2286000"/>
            <a:ext cx="5151122" cy="76199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A832AAA-4BB8-4A3D-9C79-516F82F8001D}"/>
              </a:ext>
            </a:extLst>
          </p:cNvPr>
          <p:cNvSpPr>
            <a:spLocks noGrp="1"/>
          </p:cNvSpPr>
          <p:nvPr>
            <p:ph sz="quarter" idx="4"/>
          </p:nvPr>
        </p:nvSpPr>
        <p:spPr>
          <a:xfrm>
            <a:off x="6278878" y="3048000"/>
            <a:ext cx="5151122" cy="304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0BEC63-51D3-4C70-B804-BE9EF765AD21}"/>
              </a:ext>
            </a:extLst>
          </p:cNvPr>
          <p:cNvSpPr>
            <a:spLocks noGrp="1"/>
          </p:cNvSpPr>
          <p:nvPr>
            <p:ph type="dt" sz="half" idx="10"/>
          </p:nvPr>
        </p:nvSpPr>
        <p:spPr/>
        <p:txBody>
          <a:bodyPr/>
          <a:lstStyle/>
          <a:p>
            <a:fld id="{76969C88-B244-455D-A017-012B25B1ACDD}" type="datetimeFigureOut">
              <a:rPr lang="en-US" smtClean="0"/>
              <a:t>12/3/2022</a:t>
            </a:fld>
            <a:endParaRPr lang="en-US"/>
          </a:p>
        </p:txBody>
      </p:sp>
      <p:sp>
        <p:nvSpPr>
          <p:cNvPr id="8" name="Footer Placeholder 7">
            <a:extLst>
              <a:ext uri="{FF2B5EF4-FFF2-40B4-BE49-F238E27FC236}">
                <a16:creationId xmlns:a16="http://schemas.microsoft.com/office/drawing/2014/main" id="{735CA295-8563-402F-92C3-1F20C977C17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EFA5918-109D-4342-84C0-9774A52C9E78}"/>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7040222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F2662-CBD1-4498-9B6E-2961F5EF1BF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FF739AE-8101-4C18-8CF3-911BDF3978A8}"/>
              </a:ext>
            </a:extLst>
          </p:cNvPr>
          <p:cNvSpPr>
            <a:spLocks noGrp="1"/>
          </p:cNvSpPr>
          <p:nvPr>
            <p:ph type="dt" sz="half" idx="10"/>
          </p:nvPr>
        </p:nvSpPr>
        <p:spPr/>
        <p:txBody>
          <a:bodyPr/>
          <a:lstStyle/>
          <a:p>
            <a:fld id="{76969C88-B244-455D-A017-012B25B1ACDD}" type="datetimeFigureOut">
              <a:rPr lang="en-US" smtClean="0"/>
              <a:t>12/3/2022</a:t>
            </a:fld>
            <a:endParaRPr lang="en-US"/>
          </a:p>
        </p:txBody>
      </p:sp>
      <p:sp>
        <p:nvSpPr>
          <p:cNvPr id="4" name="Footer Placeholder 3">
            <a:extLst>
              <a:ext uri="{FF2B5EF4-FFF2-40B4-BE49-F238E27FC236}">
                <a16:creationId xmlns:a16="http://schemas.microsoft.com/office/drawing/2014/main" id="{66EB1C88-D181-449C-9BE1-E85068C1883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B38A2C9-E93B-4F0A-A021-9E3AEBC3FA88}"/>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131398263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0AE8D9-9B42-438E-ADA6-CCFE45788460}"/>
              </a:ext>
            </a:extLst>
          </p:cNvPr>
          <p:cNvSpPr>
            <a:spLocks noGrp="1"/>
          </p:cNvSpPr>
          <p:nvPr>
            <p:ph type="dt" sz="half" idx="10"/>
          </p:nvPr>
        </p:nvSpPr>
        <p:spPr/>
        <p:txBody>
          <a:bodyPr/>
          <a:lstStyle/>
          <a:p>
            <a:fld id="{76969C88-B244-455D-A017-012B25B1ACDD}" type="datetimeFigureOut">
              <a:rPr lang="en-US" smtClean="0"/>
              <a:t>12/3/2022</a:t>
            </a:fld>
            <a:endParaRPr lang="en-US"/>
          </a:p>
        </p:txBody>
      </p:sp>
      <p:sp>
        <p:nvSpPr>
          <p:cNvPr id="3" name="Footer Placeholder 2">
            <a:extLst>
              <a:ext uri="{FF2B5EF4-FFF2-40B4-BE49-F238E27FC236}">
                <a16:creationId xmlns:a16="http://schemas.microsoft.com/office/drawing/2014/main" id="{C4F792B9-A8AF-4E13-8A25-741E89691EF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33A2CF6-DBC5-4491-B213-B3CD09D3130C}"/>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40128206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5D57D-62DA-42C2-A476-6B0EBE63B49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BF79079-942F-4672-8263-DFD9F19799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482720-191D-48F6-B5DC-A1DB1C4B1CE2}"/>
              </a:ext>
            </a:extLst>
          </p:cNvPr>
          <p:cNvSpPr>
            <a:spLocks noGrp="1"/>
          </p:cNvSpPr>
          <p:nvPr>
            <p:ph type="dt" sz="half" idx="10"/>
          </p:nvPr>
        </p:nvSpPr>
        <p:spPr/>
        <p:txBody>
          <a:bodyPr/>
          <a:lstStyle/>
          <a:p>
            <a:fld id="{4FF8E4AB-E350-44EB-B800-157EE1F3D799}" type="datetimeFigureOut">
              <a:rPr lang="en-US" smtClean="0"/>
              <a:t>12/3/2022</a:t>
            </a:fld>
            <a:endParaRPr lang="en-US"/>
          </a:p>
        </p:txBody>
      </p:sp>
      <p:sp>
        <p:nvSpPr>
          <p:cNvPr id="5" name="Footer Placeholder 4">
            <a:extLst>
              <a:ext uri="{FF2B5EF4-FFF2-40B4-BE49-F238E27FC236}">
                <a16:creationId xmlns:a16="http://schemas.microsoft.com/office/drawing/2014/main" id="{E977E0B4-4CB2-4322-A461-7B7FE264F2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65118D-0721-4DA7-90B4-CA24A259DC53}"/>
              </a:ext>
            </a:extLst>
          </p:cNvPr>
          <p:cNvSpPr>
            <a:spLocks noGrp="1"/>
          </p:cNvSpPr>
          <p:nvPr>
            <p:ph type="sldNum" sz="quarter" idx="12"/>
          </p:nvPr>
        </p:nvSpPr>
        <p:spPr/>
        <p:txBody>
          <a:bodyPr/>
          <a:lstStyle/>
          <a:p>
            <a:fld id="{096AC4A9-0BB1-495C-A89B-A55DF7B8BE29}" type="slidenum">
              <a:rPr lang="en-US" smtClean="0"/>
              <a:t>‹#›</a:t>
            </a:fld>
            <a:endParaRPr lang="en-US"/>
          </a:p>
        </p:txBody>
      </p:sp>
    </p:spTree>
    <p:extLst>
      <p:ext uri="{BB962C8B-B14F-4D97-AF65-F5344CB8AC3E}">
        <p14:creationId xmlns:p14="http://schemas.microsoft.com/office/powerpoint/2010/main" val="295482232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27076-58C8-494C-B6B1-DC86F62DDC24}"/>
              </a:ext>
            </a:extLst>
          </p:cNvPr>
          <p:cNvSpPr>
            <a:spLocks noGrp="1"/>
          </p:cNvSpPr>
          <p:nvPr>
            <p:ph type="title"/>
          </p:nvPr>
        </p:nvSpPr>
        <p:spPr>
          <a:xfrm>
            <a:off x="762000" y="761998"/>
            <a:ext cx="3810000" cy="1524002"/>
          </a:xfrm>
        </p:spPr>
        <p:txBody>
          <a:bodyPr anchor="t" anchorCtr="0"/>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9F29E36-0340-452F-8D0A-1BC3F3A388CF}"/>
              </a:ext>
            </a:extLst>
          </p:cNvPr>
          <p:cNvSpPr>
            <a:spLocks noGrp="1"/>
          </p:cNvSpPr>
          <p:nvPr>
            <p:ph idx="1"/>
          </p:nvPr>
        </p:nvSpPr>
        <p:spPr>
          <a:xfrm>
            <a:off x="5334000" y="762001"/>
            <a:ext cx="6096000" cy="5334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A051C2E-E587-45E8-BDB1-DFF2F2791BF6}"/>
              </a:ext>
            </a:extLst>
          </p:cNvPr>
          <p:cNvSpPr>
            <a:spLocks noGrp="1"/>
          </p:cNvSpPr>
          <p:nvPr>
            <p:ph type="body" sz="half" idx="2"/>
          </p:nvPr>
        </p:nvSpPr>
        <p:spPr>
          <a:xfrm>
            <a:off x="762000" y="2286000"/>
            <a:ext cx="3810000" cy="381000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821D993-DEDD-470E-B48B-CB053A55A119}"/>
              </a:ext>
            </a:extLst>
          </p:cNvPr>
          <p:cNvSpPr>
            <a:spLocks noGrp="1"/>
          </p:cNvSpPr>
          <p:nvPr>
            <p:ph type="dt" sz="half" idx="10"/>
          </p:nvPr>
        </p:nvSpPr>
        <p:spPr/>
        <p:txBody>
          <a:bodyPr/>
          <a:lstStyle/>
          <a:p>
            <a:fld id="{76969C88-B244-455D-A017-012B25B1ACDD}" type="datetimeFigureOut">
              <a:rPr lang="en-US" smtClean="0"/>
              <a:t>12/3/2022</a:t>
            </a:fld>
            <a:endParaRPr lang="en-US"/>
          </a:p>
        </p:txBody>
      </p:sp>
      <p:sp>
        <p:nvSpPr>
          <p:cNvPr id="6" name="Footer Placeholder 5">
            <a:extLst>
              <a:ext uri="{FF2B5EF4-FFF2-40B4-BE49-F238E27FC236}">
                <a16:creationId xmlns:a16="http://schemas.microsoft.com/office/drawing/2014/main" id="{67926C64-7401-4CA4-859F-74472AF869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108F41-F1F6-431C-9B45-8A447F188CB8}"/>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3701382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104FB-422C-4023-9381-EB12F1582D44}"/>
              </a:ext>
            </a:extLst>
          </p:cNvPr>
          <p:cNvSpPr>
            <a:spLocks noGrp="1"/>
          </p:cNvSpPr>
          <p:nvPr>
            <p:ph type="title"/>
          </p:nvPr>
        </p:nvSpPr>
        <p:spPr>
          <a:xfrm>
            <a:off x="762001" y="762000"/>
            <a:ext cx="3809999" cy="1524000"/>
          </a:xfrm>
        </p:spPr>
        <p:txBody>
          <a:bodyPr anchor="t" anchorCtr="0"/>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4DBA3AA-DE44-4B1F-91D1-09F67B89B941}"/>
              </a:ext>
            </a:extLst>
          </p:cNvPr>
          <p:cNvSpPr>
            <a:spLocks noGrp="1"/>
          </p:cNvSpPr>
          <p:nvPr>
            <p:ph type="pic" idx="1"/>
          </p:nvPr>
        </p:nvSpPr>
        <p:spPr>
          <a:xfrm>
            <a:off x="5334000" y="762001"/>
            <a:ext cx="6021388" cy="5334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4A27B131-5117-4106-80DB-2AB208C4C953}"/>
              </a:ext>
            </a:extLst>
          </p:cNvPr>
          <p:cNvSpPr>
            <a:spLocks noGrp="1"/>
          </p:cNvSpPr>
          <p:nvPr>
            <p:ph type="body" sz="half" idx="2"/>
          </p:nvPr>
        </p:nvSpPr>
        <p:spPr>
          <a:xfrm>
            <a:off x="762001" y="2286000"/>
            <a:ext cx="3809999" cy="38100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13918A-7F23-4C72-8E80-591324A3046C}"/>
              </a:ext>
            </a:extLst>
          </p:cNvPr>
          <p:cNvSpPr>
            <a:spLocks noGrp="1"/>
          </p:cNvSpPr>
          <p:nvPr>
            <p:ph type="dt" sz="half" idx="10"/>
          </p:nvPr>
        </p:nvSpPr>
        <p:spPr/>
        <p:txBody>
          <a:bodyPr/>
          <a:lstStyle/>
          <a:p>
            <a:fld id="{76969C88-B244-455D-A017-012B25B1ACDD}" type="datetimeFigureOut">
              <a:rPr lang="en-US" smtClean="0"/>
              <a:t>12/3/2022</a:t>
            </a:fld>
            <a:endParaRPr lang="en-US"/>
          </a:p>
        </p:txBody>
      </p:sp>
      <p:sp>
        <p:nvSpPr>
          <p:cNvPr id="6" name="Footer Placeholder 5">
            <a:extLst>
              <a:ext uri="{FF2B5EF4-FFF2-40B4-BE49-F238E27FC236}">
                <a16:creationId xmlns:a16="http://schemas.microsoft.com/office/drawing/2014/main" id="{181071C8-76FE-4B83-8317-BD53C7C844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23681A-6F29-48FC-9409-319ED3E96635}"/>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41766114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A5B09-FC60-445F-8A12-79869BEC60B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0A219F7-87F2-409F-BB0B-8FE9270C982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AC2BB8-59E0-4EB2-B3BE-59D8641EE133}"/>
              </a:ext>
            </a:extLst>
          </p:cNvPr>
          <p:cNvSpPr>
            <a:spLocks noGrp="1"/>
          </p:cNvSpPr>
          <p:nvPr>
            <p:ph type="dt" sz="half" idx="10"/>
          </p:nvPr>
        </p:nvSpPr>
        <p:spPr/>
        <p:txBody>
          <a:bodyPr/>
          <a:lstStyle/>
          <a:p>
            <a:fld id="{76969C88-B244-455D-A017-012B25B1ACDD}" type="datetimeFigureOut">
              <a:rPr lang="en-US" smtClean="0"/>
              <a:t>12/3/2022</a:t>
            </a:fld>
            <a:endParaRPr lang="en-US"/>
          </a:p>
        </p:txBody>
      </p:sp>
      <p:sp>
        <p:nvSpPr>
          <p:cNvPr id="5" name="Footer Placeholder 4">
            <a:extLst>
              <a:ext uri="{FF2B5EF4-FFF2-40B4-BE49-F238E27FC236}">
                <a16:creationId xmlns:a16="http://schemas.microsoft.com/office/drawing/2014/main" id="{2D56984E-C0DE-461B-8011-8FC31B0EE9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FE7C03-68D3-445E-A5A2-8A935CFC977E}"/>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18380646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B21F0D7-112D-48B1-B32B-170B1AA2B51E}"/>
              </a:ext>
            </a:extLst>
          </p:cNvPr>
          <p:cNvSpPr>
            <a:spLocks noGrp="1"/>
          </p:cNvSpPr>
          <p:nvPr>
            <p:ph type="title" orient="vert"/>
          </p:nvPr>
        </p:nvSpPr>
        <p:spPr>
          <a:xfrm>
            <a:off x="9143998" y="761999"/>
            <a:ext cx="2286000" cy="5334001"/>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B27A7C1-8E5B-41DA-9802-F242D382B66B}"/>
              </a:ext>
            </a:extLst>
          </p:cNvPr>
          <p:cNvSpPr>
            <a:spLocks noGrp="1"/>
          </p:cNvSpPr>
          <p:nvPr>
            <p:ph type="body" orient="vert" idx="1"/>
          </p:nvPr>
        </p:nvSpPr>
        <p:spPr>
          <a:xfrm>
            <a:off x="762001" y="761999"/>
            <a:ext cx="7619999" cy="53340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961CC7-F5B1-464A-8127-60645FB21081}"/>
              </a:ext>
            </a:extLst>
          </p:cNvPr>
          <p:cNvSpPr>
            <a:spLocks noGrp="1"/>
          </p:cNvSpPr>
          <p:nvPr>
            <p:ph type="dt" sz="half" idx="10"/>
          </p:nvPr>
        </p:nvSpPr>
        <p:spPr/>
        <p:txBody>
          <a:bodyPr/>
          <a:lstStyle/>
          <a:p>
            <a:fld id="{76969C88-B244-455D-A017-012B25B1ACDD}" type="datetimeFigureOut">
              <a:rPr lang="en-US" smtClean="0"/>
              <a:t>12/3/2022</a:t>
            </a:fld>
            <a:endParaRPr lang="en-US"/>
          </a:p>
        </p:txBody>
      </p:sp>
      <p:sp>
        <p:nvSpPr>
          <p:cNvPr id="5" name="Footer Placeholder 4">
            <a:extLst>
              <a:ext uri="{FF2B5EF4-FFF2-40B4-BE49-F238E27FC236}">
                <a16:creationId xmlns:a16="http://schemas.microsoft.com/office/drawing/2014/main" id="{53B94302-B381-4F37-A9FF-5CC5519175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707151-541F-4104-B989-83A9DCA6E616}"/>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37397277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5B2FA-A1E8-4D0F-B94D-C6FBB67DA6A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9062A76-FF2F-4CD6-B478-542944A747F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6F9D7E5-41FA-4DAB-A613-1EE0D54A778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71E5AB5-7CB6-481B-A237-A153104A941D}"/>
              </a:ext>
            </a:extLst>
          </p:cNvPr>
          <p:cNvSpPr>
            <a:spLocks noGrp="1"/>
          </p:cNvSpPr>
          <p:nvPr>
            <p:ph type="dt" sz="half" idx="10"/>
          </p:nvPr>
        </p:nvSpPr>
        <p:spPr/>
        <p:txBody>
          <a:bodyPr/>
          <a:lstStyle/>
          <a:p>
            <a:fld id="{4FF8E4AB-E350-44EB-B800-157EE1F3D799}" type="datetimeFigureOut">
              <a:rPr lang="en-US" smtClean="0"/>
              <a:t>12/3/2022</a:t>
            </a:fld>
            <a:endParaRPr lang="en-US"/>
          </a:p>
        </p:txBody>
      </p:sp>
      <p:sp>
        <p:nvSpPr>
          <p:cNvPr id="6" name="Footer Placeholder 5">
            <a:extLst>
              <a:ext uri="{FF2B5EF4-FFF2-40B4-BE49-F238E27FC236}">
                <a16:creationId xmlns:a16="http://schemas.microsoft.com/office/drawing/2014/main" id="{C8A79406-D3AC-41C1-9C8B-83451D5A7D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4001F8D-4114-4331-88F7-960635E492EC}"/>
              </a:ext>
            </a:extLst>
          </p:cNvPr>
          <p:cNvSpPr>
            <a:spLocks noGrp="1"/>
          </p:cNvSpPr>
          <p:nvPr>
            <p:ph type="sldNum" sz="quarter" idx="12"/>
          </p:nvPr>
        </p:nvSpPr>
        <p:spPr/>
        <p:txBody>
          <a:bodyPr/>
          <a:lstStyle/>
          <a:p>
            <a:fld id="{096AC4A9-0BB1-495C-A89B-A55DF7B8BE29}" type="slidenum">
              <a:rPr lang="en-US" smtClean="0"/>
              <a:t>‹#›</a:t>
            </a:fld>
            <a:endParaRPr lang="en-US"/>
          </a:p>
        </p:txBody>
      </p:sp>
    </p:spTree>
    <p:extLst>
      <p:ext uri="{BB962C8B-B14F-4D97-AF65-F5344CB8AC3E}">
        <p14:creationId xmlns:p14="http://schemas.microsoft.com/office/powerpoint/2010/main" val="1630744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AD03C-A594-4F41-B1AA-76EBD6C6C6D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639EB3B-51CF-4262-949B-E2081F57E44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9A5DA36-C55D-4FEF-A20D-8F6E3A48B56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998E811-D2F0-4D56-A3B6-0C3C0F0FCE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5778B9B-ADAE-4E20-B171-8893F829948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4DA0C14-6155-4F44-BD1E-EC23B4698FE4}"/>
              </a:ext>
            </a:extLst>
          </p:cNvPr>
          <p:cNvSpPr>
            <a:spLocks noGrp="1"/>
          </p:cNvSpPr>
          <p:nvPr>
            <p:ph type="dt" sz="half" idx="10"/>
          </p:nvPr>
        </p:nvSpPr>
        <p:spPr/>
        <p:txBody>
          <a:bodyPr/>
          <a:lstStyle/>
          <a:p>
            <a:fld id="{4FF8E4AB-E350-44EB-B800-157EE1F3D799}" type="datetimeFigureOut">
              <a:rPr lang="en-US" smtClean="0"/>
              <a:t>12/3/2022</a:t>
            </a:fld>
            <a:endParaRPr lang="en-US"/>
          </a:p>
        </p:txBody>
      </p:sp>
      <p:sp>
        <p:nvSpPr>
          <p:cNvPr id="8" name="Footer Placeholder 7">
            <a:extLst>
              <a:ext uri="{FF2B5EF4-FFF2-40B4-BE49-F238E27FC236}">
                <a16:creationId xmlns:a16="http://schemas.microsoft.com/office/drawing/2014/main" id="{DD3BA9CC-CE5B-4D65-AFF6-9B55BFAA023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FCB2D4F-077F-4F33-8265-11AD00E31D54}"/>
              </a:ext>
            </a:extLst>
          </p:cNvPr>
          <p:cNvSpPr>
            <a:spLocks noGrp="1"/>
          </p:cNvSpPr>
          <p:nvPr>
            <p:ph type="sldNum" sz="quarter" idx="12"/>
          </p:nvPr>
        </p:nvSpPr>
        <p:spPr/>
        <p:txBody>
          <a:bodyPr/>
          <a:lstStyle/>
          <a:p>
            <a:fld id="{096AC4A9-0BB1-495C-A89B-A55DF7B8BE29}" type="slidenum">
              <a:rPr lang="en-US" smtClean="0"/>
              <a:t>‹#›</a:t>
            </a:fld>
            <a:endParaRPr lang="en-US"/>
          </a:p>
        </p:txBody>
      </p:sp>
    </p:spTree>
    <p:extLst>
      <p:ext uri="{BB962C8B-B14F-4D97-AF65-F5344CB8AC3E}">
        <p14:creationId xmlns:p14="http://schemas.microsoft.com/office/powerpoint/2010/main" val="42638547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9F66A-7189-4CAB-9DA6-D12DF7C09C4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3E070C9-F254-4BDB-97E6-549581C49A5D}"/>
              </a:ext>
            </a:extLst>
          </p:cNvPr>
          <p:cNvSpPr>
            <a:spLocks noGrp="1"/>
          </p:cNvSpPr>
          <p:nvPr>
            <p:ph type="dt" sz="half" idx="10"/>
          </p:nvPr>
        </p:nvSpPr>
        <p:spPr/>
        <p:txBody>
          <a:bodyPr/>
          <a:lstStyle/>
          <a:p>
            <a:fld id="{4FF8E4AB-E350-44EB-B800-157EE1F3D799}" type="datetimeFigureOut">
              <a:rPr lang="en-US" smtClean="0"/>
              <a:t>12/3/2022</a:t>
            </a:fld>
            <a:endParaRPr lang="en-US"/>
          </a:p>
        </p:txBody>
      </p:sp>
      <p:sp>
        <p:nvSpPr>
          <p:cNvPr id="4" name="Footer Placeholder 3">
            <a:extLst>
              <a:ext uri="{FF2B5EF4-FFF2-40B4-BE49-F238E27FC236}">
                <a16:creationId xmlns:a16="http://schemas.microsoft.com/office/drawing/2014/main" id="{BB3B863C-E3AF-46B1-8D93-9E8D8017A53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0409CC0-ECCB-4BAF-A529-CAE1D62B8E3D}"/>
              </a:ext>
            </a:extLst>
          </p:cNvPr>
          <p:cNvSpPr>
            <a:spLocks noGrp="1"/>
          </p:cNvSpPr>
          <p:nvPr>
            <p:ph type="sldNum" sz="quarter" idx="12"/>
          </p:nvPr>
        </p:nvSpPr>
        <p:spPr/>
        <p:txBody>
          <a:bodyPr/>
          <a:lstStyle/>
          <a:p>
            <a:fld id="{096AC4A9-0BB1-495C-A89B-A55DF7B8BE29}" type="slidenum">
              <a:rPr lang="en-US" smtClean="0"/>
              <a:t>‹#›</a:t>
            </a:fld>
            <a:endParaRPr lang="en-US"/>
          </a:p>
        </p:txBody>
      </p:sp>
    </p:spTree>
    <p:extLst>
      <p:ext uri="{BB962C8B-B14F-4D97-AF65-F5344CB8AC3E}">
        <p14:creationId xmlns:p14="http://schemas.microsoft.com/office/powerpoint/2010/main" val="2752029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5D83C39-CFC0-41C3-941C-3486C3C61ABF}"/>
              </a:ext>
            </a:extLst>
          </p:cNvPr>
          <p:cNvSpPr>
            <a:spLocks noGrp="1"/>
          </p:cNvSpPr>
          <p:nvPr>
            <p:ph type="dt" sz="half" idx="10"/>
          </p:nvPr>
        </p:nvSpPr>
        <p:spPr/>
        <p:txBody>
          <a:bodyPr/>
          <a:lstStyle/>
          <a:p>
            <a:fld id="{4FF8E4AB-E350-44EB-B800-157EE1F3D799}" type="datetimeFigureOut">
              <a:rPr lang="en-US" smtClean="0"/>
              <a:t>12/3/2022</a:t>
            </a:fld>
            <a:endParaRPr lang="en-US"/>
          </a:p>
        </p:txBody>
      </p:sp>
      <p:sp>
        <p:nvSpPr>
          <p:cNvPr id="3" name="Footer Placeholder 2">
            <a:extLst>
              <a:ext uri="{FF2B5EF4-FFF2-40B4-BE49-F238E27FC236}">
                <a16:creationId xmlns:a16="http://schemas.microsoft.com/office/drawing/2014/main" id="{9E6EB8CD-5596-4258-9FCB-EDEA6153620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EB162DE-64DC-4F6F-96AD-C056BBA09EE8}"/>
              </a:ext>
            </a:extLst>
          </p:cNvPr>
          <p:cNvSpPr>
            <a:spLocks noGrp="1"/>
          </p:cNvSpPr>
          <p:nvPr>
            <p:ph type="sldNum" sz="quarter" idx="12"/>
          </p:nvPr>
        </p:nvSpPr>
        <p:spPr/>
        <p:txBody>
          <a:bodyPr/>
          <a:lstStyle/>
          <a:p>
            <a:fld id="{096AC4A9-0BB1-495C-A89B-A55DF7B8BE29}" type="slidenum">
              <a:rPr lang="en-US" smtClean="0"/>
              <a:t>‹#›</a:t>
            </a:fld>
            <a:endParaRPr lang="en-US"/>
          </a:p>
        </p:txBody>
      </p:sp>
    </p:spTree>
    <p:extLst>
      <p:ext uri="{BB962C8B-B14F-4D97-AF65-F5344CB8AC3E}">
        <p14:creationId xmlns:p14="http://schemas.microsoft.com/office/powerpoint/2010/main" val="1148591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2C92E0-C69B-4083-8440-6AE7D3447C4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9489923-9269-4E58-B283-8041BF6CD14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9994A4F-1593-4300-8613-AD5751B12A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0190AE-9BE5-4383-AA88-197A4C4DD11F}"/>
              </a:ext>
            </a:extLst>
          </p:cNvPr>
          <p:cNvSpPr>
            <a:spLocks noGrp="1"/>
          </p:cNvSpPr>
          <p:nvPr>
            <p:ph type="dt" sz="half" idx="10"/>
          </p:nvPr>
        </p:nvSpPr>
        <p:spPr/>
        <p:txBody>
          <a:bodyPr/>
          <a:lstStyle/>
          <a:p>
            <a:fld id="{4FF8E4AB-E350-44EB-B800-157EE1F3D799}" type="datetimeFigureOut">
              <a:rPr lang="en-US" smtClean="0"/>
              <a:t>12/3/2022</a:t>
            </a:fld>
            <a:endParaRPr lang="en-US"/>
          </a:p>
        </p:txBody>
      </p:sp>
      <p:sp>
        <p:nvSpPr>
          <p:cNvPr id="6" name="Footer Placeholder 5">
            <a:extLst>
              <a:ext uri="{FF2B5EF4-FFF2-40B4-BE49-F238E27FC236}">
                <a16:creationId xmlns:a16="http://schemas.microsoft.com/office/drawing/2014/main" id="{557D1069-BCB5-45C8-A080-A7CF48E913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B550D9-2588-41D6-A031-BEAA9648384A}"/>
              </a:ext>
            </a:extLst>
          </p:cNvPr>
          <p:cNvSpPr>
            <a:spLocks noGrp="1"/>
          </p:cNvSpPr>
          <p:nvPr>
            <p:ph type="sldNum" sz="quarter" idx="12"/>
          </p:nvPr>
        </p:nvSpPr>
        <p:spPr/>
        <p:txBody>
          <a:bodyPr/>
          <a:lstStyle/>
          <a:p>
            <a:fld id="{096AC4A9-0BB1-495C-A89B-A55DF7B8BE29}" type="slidenum">
              <a:rPr lang="en-US" smtClean="0"/>
              <a:t>‹#›</a:t>
            </a:fld>
            <a:endParaRPr lang="en-US"/>
          </a:p>
        </p:txBody>
      </p:sp>
    </p:spTree>
    <p:extLst>
      <p:ext uri="{BB962C8B-B14F-4D97-AF65-F5344CB8AC3E}">
        <p14:creationId xmlns:p14="http://schemas.microsoft.com/office/powerpoint/2010/main" val="6852504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04561D-9315-43BD-BED3-D77BF33FF6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754350E-875C-40C9-BC86-931765C21B9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E03FE29-6BC9-4E09-9CAF-8A7BFD8AD7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8CF19B5-437C-4DB9-887A-554FC8F76535}"/>
              </a:ext>
            </a:extLst>
          </p:cNvPr>
          <p:cNvSpPr>
            <a:spLocks noGrp="1"/>
          </p:cNvSpPr>
          <p:nvPr>
            <p:ph type="dt" sz="half" idx="10"/>
          </p:nvPr>
        </p:nvSpPr>
        <p:spPr/>
        <p:txBody>
          <a:bodyPr/>
          <a:lstStyle/>
          <a:p>
            <a:fld id="{4FF8E4AB-E350-44EB-B800-157EE1F3D799}" type="datetimeFigureOut">
              <a:rPr lang="en-US" smtClean="0"/>
              <a:t>12/3/2022</a:t>
            </a:fld>
            <a:endParaRPr lang="en-US"/>
          </a:p>
        </p:txBody>
      </p:sp>
      <p:sp>
        <p:nvSpPr>
          <p:cNvPr id="6" name="Footer Placeholder 5">
            <a:extLst>
              <a:ext uri="{FF2B5EF4-FFF2-40B4-BE49-F238E27FC236}">
                <a16:creationId xmlns:a16="http://schemas.microsoft.com/office/drawing/2014/main" id="{8E91FAD4-3E32-439A-A1F7-0A25B298C0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7628C43-0584-4CF3-BAD6-06A8C50A6AA0}"/>
              </a:ext>
            </a:extLst>
          </p:cNvPr>
          <p:cNvSpPr>
            <a:spLocks noGrp="1"/>
          </p:cNvSpPr>
          <p:nvPr>
            <p:ph type="sldNum" sz="quarter" idx="12"/>
          </p:nvPr>
        </p:nvSpPr>
        <p:spPr/>
        <p:txBody>
          <a:bodyPr/>
          <a:lstStyle/>
          <a:p>
            <a:fld id="{096AC4A9-0BB1-495C-A89B-A55DF7B8BE29}" type="slidenum">
              <a:rPr lang="en-US" smtClean="0"/>
              <a:t>‹#›</a:t>
            </a:fld>
            <a:endParaRPr lang="en-US"/>
          </a:p>
        </p:txBody>
      </p:sp>
    </p:spTree>
    <p:extLst>
      <p:ext uri="{BB962C8B-B14F-4D97-AF65-F5344CB8AC3E}">
        <p14:creationId xmlns:p14="http://schemas.microsoft.com/office/powerpoint/2010/main" val="39938155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1BDB0C-A85D-4CCA-BFCA-296E384236A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7DE1536-AA20-40DE-9E95-79DDB9EDBE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C87180-BBF4-4382-87E0-F9E23B0EE2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F8E4AB-E350-44EB-B800-157EE1F3D799}" type="datetimeFigureOut">
              <a:rPr lang="en-US" smtClean="0"/>
              <a:t>12/3/2022</a:t>
            </a:fld>
            <a:endParaRPr lang="en-US"/>
          </a:p>
        </p:txBody>
      </p:sp>
      <p:sp>
        <p:nvSpPr>
          <p:cNvPr id="5" name="Footer Placeholder 4">
            <a:extLst>
              <a:ext uri="{FF2B5EF4-FFF2-40B4-BE49-F238E27FC236}">
                <a16:creationId xmlns:a16="http://schemas.microsoft.com/office/drawing/2014/main" id="{F6F4EA3A-3C07-4BCC-8EDA-7DE8B6D318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AF88F8D-E5F3-46AE-BB5B-F81A1E4374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6AC4A9-0BB1-495C-A89B-A55DF7B8BE29}" type="slidenum">
              <a:rPr lang="en-US" smtClean="0"/>
              <a:t>‹#›</a:t>
            </a:fld>
            <a:endParaRPr lang="en-US"/>
          </a:p>
        </p:txBody>
      </p:sp>
    </p:spTree>
    <p:extLst>
      <p:ext uri="{BB962C8B-B14F-4D97-AF65-F5344CB8AC3E}">
        <p14:creationId xmlns:p14="http://schemas.microsoft.com/office/powerpoint/2010/main" val="19954646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416" userDrawn="1">
          <p15:clr>
            <a:srgbClr val="F26B43"/>
          </p15:clr>
        </p15:guide>
        <p15:guide id="2" pos="7256" userDrawn="1">
          <p15:clr>
            <a:srgbClr val="F26B43"/>
          </p15:clr>
        </p15:guide>
        <p15:guide id="3" orient="horz" pos="648" userDrawn="1">
          <p15:clr>
            <a:srgbClr val="F26B43"/>
          </p15:clr>
        </p15:guide>
        <p15:guide id="4" orient="horz" pos="712" userDrawn="1">
          <p15:clr>
            <a:srgbClr val="F26B43"/>
          </p15:clr>
        </p15:guide>
        <p15:guide id="5" orient="horz" pos="3928" userDrawn="1">
          <p15:clr>
            <a:srgbClr val="F26B43"/>
          </p15:clr>
        </p15:guide>
        <p15:guide id="6" orient="horz" pos="386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F358BAA-9C8A-4E17-BAD8-32FD6FFEA730}"/>
              </a:ext>
              <a:ext uri="{C183D7F6-B498-43B3-948B-1728B52AA6E4}">
                <adec:decorative xmlns:adec="http://schemas.microsoft.com/office/drawing/2017/decorative" xmlns="" val="1"/>
              </a:ext>
            </a:extLst>
          </p:cNvPr>
          <p:cNvSpPr/>
          <p:nvPr/>
        </p:nvSpPr>
        <p:spPr>
          <a:xfrm>
            <a:off x="0" y="0"/>
            <a:ext cx="12188952"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id="{4D6F41A4-BEE3-4935-9371-4ADEA67A22F9}"/>
              </a:ext>
              <a:ext uri="{C183D7F6-B498-43B3-948B-1728B52AA6E4}">
                <adec:decorative xmlns:adec="http://schemas.microsoft.com/office/drawing/2017/decorative" xmlns="" val="1"/>
              </a:ext>
            </a:extLst>
          </p:cNvPr>
          <p:cNvSpPr/>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3" name="Group 12">
            <a:extLst>
              <a:ext uri="{FF2B5EF4-FFF2-40B4-BE49-F238E27FC236}">
                <a16:creationId xmlns:a16="http://schemas.microsoft.com/office/drawing/2014/main" id="{7726F010-956A-40BC-8A1F-8002DC729B4C}"/>
              </a:ext>
              <a:ext uri="{C183D7F6-B498-43B3-948B-1728B52AA6E4}">
                <adec:decorative xmlns:adec="http://schemas.microsoft.com/office/drawing/2017/decorative" xmlns="" val="1"/>
              </a:ext>
            </a:extLst>
          </p:cNvPr>
          <p:cNvGrpSpPr/>
          <p:nvPr/>
        </p:nvGrpSpPr>
        <p:grpSpPr>
          <a:xfrm>
            <a:off x="8351566" y="0"/>
            <a:ext cx="3840434" cy="6858000"/>
            <a:chOff x="8351565" y="0"/>
            <a:chExt cx="3840434" cy="6858000"/>
          </a:xfrm>
        </p:grpSpPr>
        <p:sp>
          <p:nvSpPr>
            <p:cNvPr id="14" name="Oval 13">
              <a:extLst>
                <a:ext uri="{FF2B5EF4-FFF2-40B4-BE49-F238E27FC236}">
                  <a16:creationId xmlns:a16="http://schemas.microsoft.com/office/drawing/2014/main" id="{D386E468-0048-46C4-ADDD-FBE7A6AE9F31}"/>
                </a:ext>
              </a:extLst>
            </p:cNvPr>
            <p:cNvSpPr/>
            <p:nvPr/>
          </p:nvSpPr>
          <p:spPr>
            <a:xfrm>
              <a:off x="11260165" y="519204"/>
              <a:ext cx="474635" cy="47463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5" name="Freeform: Shape 14">
              <a:extLst>
                <a:ext uri="{FF2B5EF4-FFF2-40B4-BE49-F238E27FC236}">
                  <a16:creationId xmlns:a16="http://schemas.microsoft.com/office/drawing/2014/main" id="{C5B35ED4-0C31-4C8C-A45E-6A3EDEAB2867}"/>
                </a:ext>
              </a:extLst>
            </p:cNvPr>
            <p:cNvSpPr/>
            <p:nvPr/>
          </p:nvSpPr>
          <p:spPr>
            <a:xfrm>
              <a:off x="8385871" y="0"/>
              <a:ext cx="2955657" cy="679194"/>
            </a:xfrm>
            <a:custGeom>
              <a:avLst/>
              <a:gdLst>
                <a:gd name="connsiteX0" fmla="*/ 0 w 2955657"/>
                <a:gd name="connsiteY0" fmla="*/ 0 h 679194"/>
                <a:gd name="connsiteX1" fmla="*/ 2955657 w 2955657"/>
                <a:gd name="connsiteY1" fmla="*/ 0 h 679194"/>
                <a:gd name="connsiteX2" fmla="*/ 2892839 w 2955657"/>
                <a:gd name="connsiteY2" fmla="*/ 84007 h 679194"/>
                <a:gd name="connsiteX3" fmla="*/ 1630760 w 2955657"/>
                <a:gd name="connsiteY3" fmla="*/ 679194 h 679194"/>
                <a:gd name="connsiteX4" fmla="*/ 0 w 2955657"/>
                <a:gd name="connsiteY4" fmla="*/ 679194 h 679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5657" h="679194">
                  <a:moveTo>
                    <a:pt x="0" y="0"/>
                  </a:moveTo>
                  <a:lnTo>
                    <a:pt x="2955657" y="0"/>
                  </a:lnTo>
                  <a:lnTo>
                    <a:pt x="2892839" y="84007"/>
                  </a:lnTo>
                  <a:cubicBezTo>
                    <a:pt x="2592855" y="447504"/>
                    <a:pt x="2138868" y="679194"/>
                    <a:pt x="1630760" y="679194"/>
                  </a:cubicBezTo>
                  <a:lnTo>
                    <a:pt x="0" y="679194"/>
                  </a:ln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a:p>
          </p:txBody>
        </p:sp>
        <p:sp>
          <p:nvSpPr>
            <p:cNvPr id="16" name="Freeform: Shape 15">
              <a:extLst>
                <a:ext uri="{FF2B5EF4-FFF2-40B4-BE49-F238E27FC236}">
                  <a16:creationId xmlns:a16="http://schemas.microsoft.com/office/drawing/2014/main" id="{B40A1EF3-FA93-48F4-9F82-BC0C79635750}"/>
                </a:ext>
              </a:extLst>
            </p:cNvPr>
            <p:cNvSpPr/>
            <p:nvPr/>
          </p:nvSpPr>
          <p:spPr>
            <a:xfrm>
              <a:off x="8351565" y="4121414"/>
              <a:ext cx="3266317" cy="2736586"/>
            </a:xfrm>
            <a:custGeom>
              <a:avLst/>
              <a:gdLst>
                <a:gd name="connsiteX0" fmla="*/ 1635557 w 3266317"/>
                <a:gd name="connsiteY0" fmla="*/ 0 h 2736586"/>
                <a:gd name="connsiteX1" fmla="*/ 3266317 w 3266317"/>
                <a:gd name="connsiteY1" fmla="*/ 0 h 2736586"/>
                <a:gd name="connsiteX2" fmla="*/ 3266317 w 3266317"/>
                <a:gd name="connsiteY2" fmla="*/ 1630760 h 2736586"/>
                <a:gd name="connsiteX3" fmla="*/ 2892838 w 3266317"/>
                <a:gd name="connsiteY3" fmla="*/ 2671131 h 2736586"/>
                <a:gd name="connsiteX4" fmla="*/ 2833348 w 3266317"/>
                <a:gd name="connsiteY4" fmla="*/ 2736586 h 2736586"/>
                <a:gd name="connsiteX5" fmla="*/ 0 w 3266317"/>
                <a:gd name="connsiteY5" fmla="*/ 2736586 h 2736586"/>
                <a:gd name="connsiteX6" fmla="*/ 0 w 3266317"/>
                <a:gd name="connsiteY6" fmla="*/ 1635558 h 2736586"/>
                <a:gd name="connsiteX7" fmla="*/ 1635557 w 3266317"/>
                <a:gd name="connsiteY7" fmla="*/ 0 h 2736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6317" h="2736586">
                  <a:moveTo>
                    <a:pt x="1635557" y="0"/>
                  </a:moveTo>
                  <a:lnTo>
                    <a:pt x="3266317" y="0"/>
                  </a:lnTo>
                  <a:lnTo>
                    <a:pt x="3266317" y="1630760"/>
                  </a:lnTo>
                  <a:cubicBezTo>
                    <a:pt x="3266317" y="2025955"/>
                    <a:pt x="3126159" y="2388411"/>
                    <a:pt x="2892838" y="2671131"/>
                  </a:cubicBezTo>
                  <a:lnTo>
                    <a:pt x="2833348" y="2736586"/>
                  </a:lnTo>
                  <a:lnTo>
                    <a:pt x="0" y="2736586"/>
                  </a:lnTo>
                  <a:lnTo>
                    <a:pt x="0" y="1635558"/>
                  </a:lnTo>
                  <a:cubicBezTo>
                    <a:pt x="0" y="732255"/>
                    <a:pt x="732254" y="0"/>
                    <a:pt x="1635557" y="0"/>
                  </a:cubicBez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dirty="0"/>
            </a:p>
          </p:txBody>
        </p:sp>
        <p:sp>
          <p:nvSpPr>
            <p:cNvPr id="17" name="Freeform: Shape 16">
              <a:extLst>
                <a:ext uri="{FF2B5EF4-FFF2-40B4-BE49-F238E27FC236}">
                  <a16:creationId xmlns:a16="http://schemas.microsoft.com/office/drawing/2014/main" id="{A985F09D-6969-44D0-B04F-4EDE0FEDAF63}"/>
                </a:ext>
              </a:extLst>
            </p:cNvPr>
            <p:cNvSpPr/>
            <p:nvPr/>
          </p:nvSpPr>
          <p:spPr>
            <a:xfrm>
              <a:off x="11755674" y="3386384"/>
              <a:ext cx="436325" cy="1309674"/>
            </a:xfrm>
            <a:custGeom>
              <a:avLst/>
              <a:gdLst>
                <a:gd name="connsiteX0" fmla="*/ 470325 w 477612"/>
                <a:gd name="connsiteY0" fmla="*/ 0 h 1433600"/>
                <a:gd name="connsiteX1" fmla="*/ 475607 w 477612"/>
                <a:gd name="connsiteY1" fmla="*/ 3701 h 1433600"/>
                <a:gd name="connsiteX2" fmla="*/ 477612 w 477612"/>
                <a:gd name="connsiteY2" fmla="*/ 5160 h 1433600"/>
                <a:gd name="connsiteX3" fmla="*/ 477612 w 477612"/>
                <a:gd name="connsiteY3" fmla="*/ 1428441 h 1433600"/>
                <a:gd name="connsiteX4" fmla="*/ 475607 w 477612"/>
                <a:gd name="connsiteY4" fmla="*/ 1429900 h 1433600"/>
                <a:gd name="connsiteX5" fmla="*/ 470325 w 477612"/>
                <a:gd name="connsiteY5" fmla="*/ 1433600 h 1433600"/>
                <a:gd name="connsiteX6" fmla="*/ 0 w 477612"/>
                <a:gd name="connsiteY6" fmla="*/ 716800 h 1433600"/>
                <a:gd name="connsiteX7" fmla="*/ 470325 w 477612"/>
                <a:gd name="connsiteY7" fmla="*/ 0 h 14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7612" h="1433600">
                  <a:moveTo>
                    <a:pt x="470325" y="0"/>
                  </a:moveTo>
                  <a:cubicBezTo>
                    <a:pt x="470325" y="0"/>
                    <a:pt x="472162" y="1254"/>
                    <a:pt x="475607" y="3701"/>
                  </a:cubicBezTo>
                  <a:lnTo>
                    <a:pt x="477612" y="5160"/>
                  </a:lnTo>
                  <a:lnTo>
                    <a:pt x="477612" y="1428441"/>
                  </a:lnTo>
                  <a:lnTo>
                    <a:pt x="475607" y="1429900"/>
                  </a:lnTo>
                  <a:cubicBezTo>
                    <a:pt x="472162" y="1432347"/>
                    <a:pt x="470325" y="1433600"/>
                    <a:pt x="470325" y="1433600"/>
                  </a:cubicBezTo>
                  <a:cubicBezTo>
                    <a:pt x="470325" y="1433600"/>
                    <a:pt x="0" y="1112672"/>
                    <a:pt x="0" y="716800"/>
                  </a:cubicBezTo>
                  <a:cubicBezTo>
                    <a:pt x="0" y="320929"/>
                    <a:pt x="470325" y="0"/>
                    <a:pt x="470325" y="0"/>
                  </a:cubicBezTo>
                  <a:close/>
                </a:path>
              </a:pathLst>
            </a:custGeom>
            <a:pattFill prst="pct5">
              <a:fgClr>
                <a:schemeClr val="accent4">
                  <a:lumMod val="20000"/>
                  <a:lumOff val="80000"/>
                </a:schemeClr>
              </a:fgClr>
              <a:bgClr>
                <a:schemeClr val="accent4">
                  <a:lumMod val="60000"/>
                  <a:lumOff val="40000"/>
                </a:schemeClr>
              </a:bgClr>
            </a:pattFill>
            <a:ln w="9525" cap="flat">
              <a:noFill/>
              <a:prstDash val="solid"/>
              <a:miter/>
            </a:ln>
          </p:spPr>
          <p:txBody>
            <a:bodyPr rtlCol="0" anchor="ctr"/>
            <a:lstStyle/>
            <a:p>
              <a:pPr lvl="0"/>
              <a:endParaRPr lang="en-US" dirty="0"/>
            </a:p>
          </p:txBody>
        </p:sp>
        <p:sp>
          <p:nvSpPr>
            <p:cNvPr id="18" name="Graphic 9">
              <a:extLst>
                <a:ext uri="{FF2B5EF4-FFF2-40B4-BE49-F238E27FC236}">
                  <a16:creationId xmlns:a16="http://schemas.microsoft.com/office/drawing/2014/main" id="{003913A0-A3C0-4ED8-8920-318068FBC46F}"/>
                </a:ext>
              </a:extLst>
            </p:cNvPr>
            <p:cNvSpPr/>
            <p:nvPr/>
          </p:nvSpPr>
          <p:spPr>
            <a:xfrm>
              <a:off x="8385870" y="791588"/>
              <a:ext cx="3232012" cy="3232012"/>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pPr lvl="0"/>
              <a:endParaRPr lang="en-US"/>
            </a:p>
          </p:txBody>
        </p:sp>
      </p:grpSp>
      <p:sp>
        <p:nvSpPr>
          <p:cNvPr id="12" name="Texture">
            <a:extLst>
              <a:ext uri="{FF2B5EF4-FFF2-40B4-BE49-F238E27FC236}">
                <a16:creationId xmlns:a16="http://schemas.microsoft.com/office/drawing/2014/main" id="{7FE1D329-7CB2-4DF5-B0C0-36DD19EBC66D}"/>
              </a:ext>
              <a:ext uri="{C183D7F6-B498-43B3-948B-1728B52AA6E4}">
                <adec:decorative xmlns:adec="http://schemas.microsoft.com/office/drawing/2017/decorative" xmlns="" val="1"/>
              </a:ext>
            </a:extLst>
          </p:cNvPr>
          <p:cNvSpPr/>
          <p:nvPr/>
        </p:nvSpPr>
        <p:spPr>
          <a:xfrm>
            <a:off x="3048" y="0"/>
            <a:ext cx="12188952" cy="6858000"/>
          </a:xfrm>
          <a:prstGeom prst="rect">
            <a:avLst/>
          </a:prstGeom>
          <a:blipFill dpi="0" rotWithShape="1">
            <a:blip r:embed="rId13">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Placeholder 1">
            <a:extLst>
              <a:ext uri="{FF2B5EF4-FFF2-40B4-BE49-F238E27FC236}">
                <a16:creationId xmlns:a16="http://schemas.microsoft.com/office/drawing/2014/main" id="{093083B5-1505-44FE-894D-AA1AB6D60FCE}"/>
              </a:ext>
            </a:extLst>
          </p:cNvPr>
          <p:cNvSpPr>
            <a:spLocks noGrp="1"/>
          </p:cNvSpPr>
          <p:nvPr>
            <p:ph type="title"/>
          </p:nvPr>
        </p:nvSpPr>
        <p:spPr>
          <a:xfrm>
            <a:off x="457200" y="668049"/>
            <a:ext cx="7685037" cy="1325563"/>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03F3930-F8C8-43B1-BC1A-6264F4ACB2E1}"/>
              </a:ext>
            </a:extLst>
          </p:cNvPr>
          <p:cNvSpPr>
            <a:spLocks noGrp="1"/>
          </p:cNvSpPr>
          <p:nvPr>
            <p:ph type="body" idx="1"/>
          </p:nvPr>
        </p:nvSpPr>
        <p:spPr>
          <a:xfrm>
            <a:off x="457200" y="2096713"/>
            <a:ext cx="7685037" cy="40802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B9F4F2F7-3ECA-43D7-BFF3-FBB407AEAB46}"/>
              </a:ext>
            </a:extLst>
          </p:cNvPr>
          <p:cNvSpPr>
            <a:spLocks noGrp="1"/>
          </p:cNvSpPr>
          <p:nvPr>
            <p:ph type="dt" sz="half" idx="2"/>
          </p:nvPr>
        </p:nvSpPr>
        <p:spPr>
          <a:xfrm>
            <a:off x="457200" y="6356350"/>
            <a:ext cx="2743200" cy="365125"/>
          </a:xfrm>
          <a:prstGeom prst="rect">
            <a:avLst/>
          </a:prstGeom>
        </p:spPr>
        <p:txBody>
          <a:bodyPr vert="horz" lIns="91440" tIns="45720" rIns="91440" bIns="45720" rtlCol="0" anchor="ctr"/>
          <a:lstStyle>
            <a:lvl1pPr algn="l">
              <a:defRPr sz="1000" spc="110" baseline="0">
                <a:solidFill>
                  <a:schemeClr val="tx1">
                    <a:tint val="75000"/>
                  </a:schemeClr>
                </a:solidFill>
              </a:defRPr>
            </a:lvl1pPr>
          </a:lstStyle>
          <a:p>
            <a:fld id="{D208048B-57AF-4F53-BC84-8E0A1033FBEC}" type="datetimeFigureOut">
              <a:rPr lang="en-US" smtClean="0"/>
              <a:pPr/>
              <a:t>12/3/2022</a:t>
            </a:fld>
            <a:endParaRPr lang="en-US" dirty="0"/>
          </a:p>
        </p:txBody>
      </p:sp>
      <p:sp>
        <p:nvSpPr>
          <p:cNvPr id="5" name="Footer Placeholder 4">
            <a:extLst>
              <a:ext uri="{FF2B5EF4-FFF2-40B4-BE49-F238E27FC236}">
                <a16:creationId xmlns:a16="http://schemas.microsoft.com/office/drawing/2014/main" id="{1D3A193F-0B61-43DD-8E45-EFEAC43E3826}"/>
              </a:ext>
            </a:extLst>
          </p:cNvPr>
          <p:cNvSpPr>
            <a:spLocks noGrp="1"/>
          </p:cNvSpPr>
          <p:nvPr>
            <p:ph type="ftr" sz="quarter" idx="3"/>
          </p:nvPr>
        </p:nvSpPr>
        <p:spPr>
          <a:xfrm>
            <a:off x="457200" y="155448"/>
            <a:ext cx="4114800" cy="365125"/>
          </a:xfrm>
          <a:prstGeom prst="rect">
            <a:avLst/>
          </a:prstGeom>
        </p:spPr>
        <p:txBody>
          <a:bodyPr vert="horz" lIns="91440" tIns="45720" rIns="91440" bIns="45720" rtlCol="0" anchor="ctr"/>
          <a:lstStyle>
            <a:lvl1pPr algn="l">
              <a:defRPr sz="1000" spc="110" baseline="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4625961-D3A8-4945-AEE4-EE1952DBDCAE}"/>
              </a:ext>
            </a:extLst>
          </p:cNvPr>
          <p:cNvSpPr>
            <a:spLocks noGrp="1"/>
          </p:cNvSpPr>
          <p:nvPr>
            <p:ph type="sldNum" sz="quarter" idx="4"/>
          </p:nvPr>
        </p:nvSpPr>
        <p:spPr>
          <a:xfrm>
            <a:off x="10954512" y="6355080"/>
            <a:ext cx="795528" cy="365760"/>
          </a:xfrm>
          <a:prstGeom prst="rect">
            <a:avLst/>
          </a:prstGeom>
        </p:spPr>
        <p:txBody>
          <a:bodyPr vert="horz" lIns="91440" tIns="45720" rIns="91440" bIns="45720" rtlCol="0" anchor="ctr"/>
          <a:lstStyle>
            <a:lvl1pPr algn="r">
              <a:defRPr sz="1000" spc="110" baseline="0">
                <a:solidFill>
                  <a:schemeClr val="tx1">
                    <a:tint val="75000"/>
                  </a:schemeClr>
                </a:solidFill>
              </a:defRPr>
            </a:lvl1pPr>
          </a:lstStyle>
          <a:p>
            <a:fld id="{BD8A8A1B-4E1E-43EF-8A39-7D4A3879B941}" type="slidenum">
              <a:rPr lang="en-US" smtClean="0"/>
              <a:pPr/>
              <a:t>‹#›</a:t>
            </a:fld>
            <a:endParaRPr lang="en-US" dirty="0"/>
          </a:p>
        </p:txBody>
      </p:sp>
    </p:spTree>
    <p:extLst>
      <p:ext uri="{BB962C8B-B14F-4D97-AF65-F5344CB8AC3E}">
        <p14:creationId xmlns:p14="http://schemas.microsoft.com/office/powerpoint/2010/main" val="44321004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A6EF5A53-0A64-4CA5-B9C7-1CB97CB5CF1C}"/>
              </a:ext>
            </a:extLst>
          </p:cNvPr>
          <p:cNvSpPr/>
          <p:nvPr/>
        </p:nvSpPr>
        <p:spPr>
          <a:xfrm>
            <a:off x="8157843" y="6244836"/>
            <a:ext cx="4034156" cy="613164"/>
          </a:xfrm>
          <a:custGeom>
            <a:avLst/>
            <a:gdLst>
              <a:gd name="connsiteX0" fmla="*/ 1479137 w 4034156"/>
              <a:gd name="connsiteY0" fmla="*/ 230 h 613164"/>
              <a:gd name="connsiteX1" fmla="*/ 3482844 w 4034156"/>
              <a:gd name="connsiteY1" fmla="*/ 298555 h 613164"/>
              <a:gd name="connsiteX2" fmla="*/ 3831590 w 4034156"/>
              <a:gd name="connsiteY2" fmla="*/ 425010 h 613164"/>
              <a:gd name="connsiteX3" fmla="*/ 4034156 w 4034156"/>
              <a:gd name="connsiteY3" fmla="*/ 494088 h 613164"/>
              <a:gd name="connsiteX4" fmla="*/ 4034156 w 4034156"/>
              <a:gd name="connsiteY4" fmla="*/ 613164 h 613164"/>
              <a:gd name="connsiteX5" fmla="*/ 0 w 4034156"/>
              <a:gd name="connsiteY5" fmla="*/ 613164 h 613164"/>
              <a:gd name="connsiteX6" fmla="*/ 54792 w 4034156"/>
              <a:gd name="connsiteY6" fmla="*/ 512415 h 613164"/>
              <a:gd name="connsiteX7" fmla="*/ 168327 w 4034156"/>
              <a:gd name="connsiteY7" fmla="*/ 366637 h 613164"/>
              <a:gd name="connsiteX8" fmla="*/ 1192562 w 4034156"/>
              <a:gd name="connsiteY8" fmla="*/ 1522 h 613164"/>
              <a:gd name="connsiteX9" fmla="*/ 1479137 w 4034156"/>
              <a:gd name="connsiteY9" fmla="*/ 230 h 61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34156" h="613164">
                <a:moveTo>
                  <a:pt x="1479137" y="230"/>
                </a:moveTo>
                <a:cubicBezTo>
                  <a:pt x="2152575" y="4287"/>
                  <a:pt x="2854487" y="63583"/>
                  <a:pt x="3482844" y="298555"/>
                </a:cubicBezTo>
                <a:cubicBezTo>
                  <a:pt x="3599338" y="342114"/>
                  <a:pt x="3715540" y="384216"/>
                  <a:pt x="3831590" y="425010"/>
                </a:cubicBezTo>
                <a:lnTo>
                  <a:pt x="4034156" y="494088"/>
                </a:lnTo>
                <a:lnTo>
                  <a:pt x="4034156" y="613164"/>
                </a:lnTo>
                <a:lnTo>
                  <a:pt x="0" y="613164"/>
                </a:lnTo>
                <a:lnTo>
                  <a:pt x="54792" y="512415"/>
                </a:lnTo>
                <a:cubicBezTo>
                  <a:pt x="88888" y="459433"/>
                  <a:pt x="126502" y="410480"/>
                  <a:pt x="168327" y="366637"/>
                </a:cubicBezTo>
                <a:cubicBezTo>
                  <a:pt x="428292" y="94062"/>
                  <a:pt x="821899" y="6565"/>
                  <a:pt x="1192562" y="1522"/>
                </a:cubicBezTo>
                <a:cubicBezTo>
                  <a:pt x="1287308" y="198"/>
                  <a:pt x="1382932" y="-349"/>
                  <a:pt x="1479137" y="23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white"/>
              </a:solidFill>
              <a:effectLst/>
              <a:uLnTx/>
              <a:uFillTx/>
              <a:latin typeface="Avenir Next LT Pro" panose="020B0504020202020204" pitchFamily="34" charset="0"/>
              <a:ea typeface="+mn-ea"/>
              <a:cs typeface="+mn-cs"/>
            </a:endParaRPr>
          </a:p>
        </p:txBody>
      </p:sp>
      <p:sp>
        <p:nvSpPr>
          <p:cNvPr id="11" name="Freeform: Shape 10">
            <a:extLst>
              <a:ext uri="{FF2B5EF4-FFF2-40B4-BE49-F238E27FC236}">
                <a16:creationId xmlns:a16="http://schemas.microsoft.com/office/drawing/2014/main" id="{34ABFBEA-4EB0-4D02-A2C0-1733CD3D6F12}"/>
              </a:ext>
            </a:extLst>
          </p:cNvPr>
          <p:cNvSpPr/>
          <p:nvPr/>
        </p:nvSpPr>
        <p:spPr>
          <a:xfrm>
            <a:off x="1" y="688126"/>
            <a:ext cx="448491" cy="1634252"/>
          </a:xfrm>
          <a:custGeom>
            <a:avLst/>
            <a:gdLst>
              <a:gd name="connsiteX0" fmla="*/ 0 w 448491"/>
              <a:gd name="connsiteY0" fmla="*/ 0 h 1634252"/>
              <a:gd name="connsiteX1" fmla="*/ 12983 w 448491"/>
              <a:gd name="connsiteY1" fmla="*/ 10508 h 1634252"/>
              <a:gd name="connsiteX2" fmla="*/ 441611 w 448491"/>
              <a:gd name="connsiteY2" fmla="*/ 863751 h 1634252"/>
              <a:gd name="connsiteX3" fmla="*/ 251011 w 448491"/>
              <a:gd name="connsiteY3" fmla="*/ 1302895 h 1634252"/>
              <a:gd name="connsiteX4" fmla="*/ 74605 w 448491"/>
              <a:gd name="connsiteY4" fmla="*/ 1543249 h 1634252"/>
              <a:gd name="connsiteX5" fmla="*/ 0 w 448491"/>
              <a:gd name="connsiteY5" fmla="*/ 1634252 h 163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491" h="1634252">
                <a:moveTo>
                  <a:pt x="0" y="0"/>
                </a:moveTo>
                <a:lnTo>
                  <a:pt x="12983" y="10508"/>
                </a:lnTo>
                <a:cubicBezTo>
                  <a:pt x="278410" y="241022"/>
                  <a:pt x="489787" y="530267"/>
                  <a:pt x="441611" y="863751"/>
                </a:cubicBezTo>
                <a:cubicBezTo>
                  <a:pt x="418542" y="1022632"/>
                  <a:pt x="337007" y="1166302"/>
                  <a:pt x="251011" y="1302895"/>
                </a:cubicBezTo>
                <a:cubicBezTo>
                  <a:pt x="215138" y="1359902"/>
                  <a:pt x="154723" y="1442480"/>
                  <a:pt x="74605" y="1543249"/>
                </a:cubicBezTo>
                <a:lnTo>
                  <a:pt x="0" y="163425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solidFill>
                <a:prstClr val="white"/>
              </a:solidFill>
              <a:latin typeface="Avenir Next LT Pro" panose="020B0504020202020204" pitchFamily="34" charset="0"/>
            </a:endParaRPr>
          </a:p>
        </p:txBody>
      </p:sp>
      <p:sp>
        <p:nvSpPr>
          <p:cNvPr id="12" name="Freeform: Shape 11">
            <a:extLst>
              <a:ext uri="{FF2B5EF4-FFF2-40B4-BE49-F238E27FC236}">
                <a16:creationId xmlns:a16="http://schemas.microsoft.com/office/drawing/2014/main" id="{19E083F6-57F4-487B-A766-EA0462B1EED8}"/>
              </a:ext>
            </a:extLst>
          </p:cNvPr>
          <p:cNvSpPr/>
          <p:nvPr/>
        </p:nvSpPr>
        <p:spPr>
          <a:xfrm>
            <a:off x="7309459" y="6144069"/>
            <a:ext cx="4418271" cy="718159"/>
          </a:xfrm>
          <a:custGeom>
            <a:avLst/>
            <a:gdLst>
              <a:gd name="connsiteX0" fmla="*/ 1421452 w 4590626"/>
              <a:gd name="connsiteY0" fmla="*/ 0 h 713930"/>
              <a:gd name="connsiteX1" fmla="*/ 3247781 w 4590626"/>
              <a:gd name="connsiteY1" fmla="*/ 271915 h 713930"/>
              <a:gd name="connsiteX2" fmla="*/ 4517331 w 4590626"/>
              <a:gd name="connsiteY2" fmla="*/ 693394 h 713930"/>
              <a:gd name="connsiteX3" fmla="*/ 4590626 w 4590626"/>
              <a:gd name="connsiteY3" fmla="*/ 713930 h 713930"/>
              <a:gd name="connsiteX4" fmla="*/ 0 w 4590626"/>
              <a:gd name="connsiteY4" fmla="*/ 713930 h 713930"/>
              <a:gd name="connsiteX5" fmla="*/ 2854 w 4590626"/>
              <a:gd name="connsiteY5" fmla="*/ 705624 h 713930"/>
              <a:gd name="connsiteX6" fmla="*/ 226680 w 4590626"/>
              <a:gd name="connsiteY6" fmla="*/ 333970 h 713930"/>
              <a:gd name="connsiteX7" fmla="*/ 1160245 w 4590626"/>
              <a:gd name="connsiteY7" fmla="*/ 1178 h 713930"/>
              <a:gd name="connsiteX8" fmla="*/ 1421452 w 4590626"/>
              <a:gd name="connsiteY8" fmla="*/ 0 h 713930"/>
              <a:gd name="connsiteX0" fmla="*/ 1421452 w 4517331"/>
              <a:gd name="connsiteY0" fmla="*/ 0 h 713930"/>
              <a:gd name="connsiteX1" fmla="*/ 3247781 w 4517331"/>
              <a:gd name="connsiteY1" fmla="*/ 271915 h 713930"/>
              <a:gd name="connsiteX2" fmla="*/ 4517331 w 4517331"/>
              <a:gd name="connsiteY2" fmla="*/ 693394 h 713930"/>
              <a:gd name="connsiteX3" fmla="*/ 0 w 4517331"/>
              <a:gd name="connsiteY3" fmla="*/ 713930 h 713930"/>
              <a:gd name="connsiteX4" fmla="*/ 2854 w 4517331"/>
              <a:gd name="connsiteY4" fmla="*/ 705624 h 713930"/>
              <a:gd name="connsiteX5" fmla="*/ 226680 w 4517331"/>
              <a:gd name="connsiteY5" fmla="*/ 333970 h 713930"/>
              <a:gd name="connsiteX6" fmla="*/ 1160245 w 4517331"/>
              <a:gd name="connsiteY6" fmla="*/ 1178 h 713930"/>
              <a:gd name="connsiteX7" fmla="*/ 1421452 w 4517331"/>
              <a:gd name="connsiteY7" fmla="*/ 0 h 713930"/>
              <a:gd name="connsiteX0" fmla="*/ 0 w 4608771"/>
              <a:gd name="connsiteY0" fmla="*/ 713930 h 784834"/>
              <a:gd name="connsiteX1" fmla="*/ 2854 w 4608771"/>
              <a:gd name="connsiteY1" fmla="*/ 705624 h 784834"/>
              <a:gd name="connsiteX2" fmla="*/ 226680 w 4608771"/>
              <a:gd name="connsiteY2" fmla="*/ 333970 h 784834"/>
              <a:gd name="connsiteX3" fmla="*/ 1160245 w 4608771"/>
              <a:gd name="connsiteY3" fmla="*/ 1178 h 784834"/>
              <a:gd name="connsiteX4" fmla="*/ 1421452 w 4608771"/>
              <a:gd name="connsiteY4" fmla="*/ 0 h 784834"/>
              <a:gd name="connsiteX5" fmla="*/ 3247781 w 4608771"/>
              <a:gd name="connsiteY5" fmla="*/ 271915 h 784834"/>
              <a:gd name="connsiteX6" fmla="*/ 4608771 w 4608771"/>
              <a:gd name="connsiteY6" fmla="*/ 784834 h 784834"/>
              <a:gd name="connsiteX0" fmla="*/ 0 w 4418271"/>
              <a:gd name="connsiteY0" fmla="*/ 713930 h 718159"/>
              <a:gd name="connsiteX1" fmla="*/ 2854 w 4418271"/>
              <a:gd name="connsiteY1" fmla="*/ 705624 h 718159"/>
              <a:gd name="connsiteX2" fmla="*/ 226680 w 4418271"/>
              <a:gd name="connsiteY2" fmla="*/ 333970 h 718159"/>
              <a:gd name="connsiteX3" fmla="*/ 1160245 w 4418271"/>
              <a:gd name="connsiteY3" fmla="*/ 1178 h 718159"/>
              <a:gd name="connsiteX4" fmla="*/ 1421452 w 4418271"/>
              <a:gd name="connsiteY4" fmla="*/ 0 h 718159"/>
              <a:gd name="connsiteX5" fmla="*/ 3247781 w 4418271"/>
              <a:gd name="connsiteY5" fmla="*/ 271915 h 718159"/>
              <a:gd name="connsiteX6" fmla="*/ 4418271 w 4418271"/>
              <a:gd name="connsiteY6" fmla="*/ 718159 h 71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8271" h="718159">
                <a:moveTo>
                  <a:pt x="0" y="713930"/>
                </a:moveTo>
                <a:lnTo>
                  <a:pt x="2854" y="705624"/>
                </a:lnTo>
                <a:cubicBezTo>
                  <a:pt x="60059" y="562888"/>
                  <a:pt x="131373" y="433874"/>
                  <a:pt x="226680" y="333970"/>
                </a:cubicBezTo>
                <a:cubicBezTo>
                  <a:pt x="463632" y="85526"/>
                  <a:pt x="822395" y="5774"/>
                  <a:pt x="1160245" y="1178"/>
                </a:cubicBezTo>
                <a:lnTo>
                  <a:pt x="1421452" y="0"/>
                </a:lnTo>
                <a:cubicBezTo>
                  <a:pt x="2035274" y="3698"/>
                  <a:pt x="2748311" y="152222"/>
                  <a:pt x="3247781" y="271915"/>
                </a:cubicBezTo>
                <a:cubicBezTo>
                  <a:pt x="3747251" y="391608"/>
                  <a:pt x="3902480" y="501606"/>
                  <a:pt x="4418271" y="718159"/>
                </a:cubicBezTo>
              </a:path>
            </a:pathLst>
          </a:cu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2" name="Title Placeholder 1">
            <a:extLst>
              <a:ext uri="{FF2B5EF4-FFF2-40B4-BE49-F238E27FC236}">
                <a16:creationId xmlns:a16="http://schemas.microsoft.com/office/drawing/2014/main" id="{A3A2F988-7148-4375-83D8-12EE5EBC7BE0}"/>
              </a:ext>
            </a:extLst>
          </p:cNvPr>
          <p:cNvSpPr>
            <a:spLocks noGrp="1"/>
          </p:cNvSpPr>
          <p:nvPr>
            <p:ph type="title"/>
          </p:nvPr>
        </p:nvSpPr>
        <p:spPr>
          <a:xfrm>
            <a:off x="762000" y="762000"/>
            <a:ext cx="10668000" cy="1524000"/>
          </a:xfrm>
          <a:prstGeom prst="rect">
            <a:avLst/>
          </a:prstGeom>
        </p:spPr>
        <p:txBody>
          <a:bodyPr lIns="109728" tIns="109728" rIns="109728" bIns="91440" anchor="ct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6896238-C5B3-4F3C-97FA-890E1A51A203}"/>
              </a:ext>
            </a:extLst>
          </p:cNvPr>
          <p:cNvSpPr>
            <a:spLocks noGrp="1"/>
          </p:cNvSpPr>
          <p:nvPr>
            <p:ph type="body" idx="1"/>
          </p:nvPr>
        </p:nvSpPr>
        <p:spPr>
          <a:xfrm>
            <a:off x="762000" y="2286000"/>
            <a:ext cx="10668000" cy="3818083"/>
          </a:xfrm>
          <a:prstGeom prst="rect">
            <a:avLst/>
          </a:prstGeom>
        </p:spPr>
        <p:txBody>
          <a:bodyPr lIns="109728" tIns="109728" rIns="109728" bIns="914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D6E4474-0442-4E4B-9E5B-CA7B3951C1DA}"/>
              </a:ext>
            </a:extLst>
          </p:cNvPr>
          <p:cNvSpPr>
            <a:spLocks noGrp="1"/>
          </p:cNvSpPr>
          <p:nvPr>
            <p:ph type="dt" sz="half" idx="2"/>
          </p:nvPr>
        </p:nvSpPr>
        <p:spPr>
          <a:xfrm>
            <a:off x="9389165" y="194320"/>
            <a:ext cx="2040835" cy="365125"/>
          </a:xfrm>
          <a:prstGeom prst="rect">
            <a:avLst/>
          </a:prstGeom>
        </p:spPr>
        <p:txBody>
          <a:bodyPr lIns="109728" tIns="109728" rIns="109728" bIns="91440" anchor="ctr"/>
          <a:lstStyle>
            <a:lvl1pPr algn="r">
              <a:defRPr sz="1200" spc="110">
                <a:solidFill>
                  <a:schemeClr val="tx1">
                    <a:tint val="75000"/>
                    <a:alpha val="70000"/>
                  </a:schemeClr>
                </a:solidFill>
              </a:defRPr>
            </a:lvl1pPr>
          </a:lstStyle>
          <a:p>
            <a:fld id="{76969C88-B244-455D-A017-012B25B1ACDD}" type="datetimeFigureOut">
              <a:rPr lang="en-US" smtClean="0"/>
              <a:pPr/>
              <a:t>12/3/2022</a:t>
            </a:fld>
            <a:endParaRPr lang="en-US"/>
          </a:p>
        </p:txBody>
      </p:sp>
      <p:sp>
        <p:nvSpPr>
          <p:cNvPr id="5" name="Footer Placeholder 4">
            <a:extLst>
              <a:ext uri="{FF2B5EF4-FFF2-40B4-BE49-F238E27FC236}">
                <a16:creationId xmlns:a16="http://schemas.microsoft.com/office/drawing/2014/main" id="{E0626A98-F887-40E1-B9BA-9D93DE90E022}"/>
              </a:ext>
            </a:extLst>
          </p:cNvPr>
          <p:cNvSpPr>
            <a:spLocks noGrp="1"/>
          </p:cNvSpPr>
          <p:nvPr>
            <p:ph type="ftr" sz="quarter" idx="3"/>
          </p:nvPr>
        </p:nvSpPr>
        <p:spPr>
          <a:xfrm>
            <a:off x="761999" y="6356350"/>
            <a:ext cx="6612835" cy="365125"/>
          </a:xfrm>
          <a:prstGeom prst="rect">
            <a:avLst/>
          </a:prstGeom>
        </p:spPr>
        <p:txBody>
          <a:bodyPr lIns="109728" tIns="109728" rIns="109728" bIns="91440" anchor="ctr"/>
          <a:lstStyle>
            <a:lvl1pPr algn="l">
              <a:defRPr sz="1200" spc="110">
                <a:solidFill>
                  <a:schemeClr val="tx1">
                    <a:tint val="75000"/>
                    <a:alpha val="70000"/>
                  </a:schemeClr>
                </a:solidFill>
              </a:defRPr>
            </a:lvl1pPr>
          </a:lstStyle>
          <a:p>
            <a:endParaRPr lang="en-US" dirty="0"/>
          </a:p>
        </p:txBody>
      </p:sp>
      <p:sp>
        <p:nvSpPr>
          <p:cNvPr id="6" name="Slide Number Placeholder 5">
            <a:extLst>
              <a:ext uri="{FF2B5EF4-FFF2-40B4-BE49-F238E27FC236}">
                <a16:creationId xmlns:a16="http://schemas.microsoft.com/office/drawing/2014/main" id="{482C8119-73F6-4713-9AD3-3628DCDFB8F2}"/>
              </a:ext>
            </a:extLst>
          </p:cNvPr>
          <p:cNvSpPr>
            <a:spLocks noGrp="1"/>
          </p:cNvSpPr>
          <p:nvPr>
            <p:ph type="sldNum" sz="quarter" idx="4"/>
          </p:nvPr>
        </p:nvSpPr>
        <p:spPr>
          <a:xfrm>
            <a:off x="9906000" y="6356350"/>
            <a:ext cx="1524000" cy="365125"/>
          </a:xfrm>
          <a:prstGeom prst="rect">
            <a:avLst/>
          </a:prstGeom>
        </p:spPr>
        <p:txBody>
          <a:bodyPr lIns="109728" tIns="109728" rIns="109728" bIns="91440" anchor="ctr"/>
          <a:lstStyle>
            <a:lvl1pPr algn="r">
              <a:defRPr sz="1200" spc="100">
                <a:solidFill>
                  <a:schemeClr val="tx1">
                    <a:tint val="75000"/>
                    <a:alpha val="70000"/>
                  </a:schemeClr>
                </a:solidFill>
              </a:defRPr>
            </a:lvl1pPr>
          </a:lstStyle>
          <a:p>
            <a:fld id="{07CE569E-9B7C-4CB9-AB80-C0841F922CFF}" type="slidenum">
              <a:rPr lang="en-US" smtClean="0"/>
              <a:pPr/>
              <a:t>‹#›</a:t>
            </a:fld>
            <a:endParaRPr lang="en-US"/>
          </a:p>
        </p:txBody>
      </p:sp>
    </p:spTree>
    <p:extLst>
      <p:ext uri="{BB962C8B-B14F-4D97-AF65-F5344CB8AC3E}">
        <p14:creationId xmlns:p14="http://schemas.microsoft.com/office/powerpoint/2010/main" val="391245125"/>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spc="140">
          <a:solidFill>
            <a:schemeClr val="tx1"/>
          </a:solidFill>
          <a:latin typeface="+mj-lt"/>
          <a:ea typeface="+mj-ea"/>
          <a:cs typeface="+mj-cs"/>
        </a:defRPr>
      </a:lvl1pPr>
    </p:titleStyle>
    <p:bodyStyle>
      <a:lvl1pPr marL="228600" indent="-228600" algn="l" defTabSz="914400" rtl="0" eaLnBrk="1" latinLnBrk="0" hangingPunct="1">
        <a:lnSpc>
          <a:spcPct val="125000"/>
        </a:lnSpc>
        <a:spcBef>
          <a:spcPts val="1000"/>
        </a:spcBef>
        <a:buFont typeface="Arial" panose="020B0604020202020204" pitchFamily="34" charset="0"/>
        <a:buChar char="•"/>
        <a:defRPr sz="2800" kern="1200" spc="140">
          <a:solidFill>
            <a:schemeClr val="tx1">
              <a:alpha val="70000"/>
            </a:schemeClr>
          </a:solidFill>
          <a:latin typeface="+mn-lt"/>
          <a:ea typeface="+mn-ea"/>
          <a:cs typeface="+mn-cs"/>
        </a:defRPr>
      </a:lvl1pPr>
      <a:lvl2pPr marL="685800" indent="-228600" algn="l" defTabSz="914400" rtl="0" eaLnBrk="1" latinLnBrk="0" hangingPunct="1">
        <a:lnSpc>
          <a:spcPct val="125000"/>
        </a:lnSpc>
        <a:spcBef>
          <a:spcPts val="500"/>
        </a:spcBef>
        <a:buFont typeface="Arial" panose="020B0604020202020204" pitchFamily="34" charset="0"/>
        <a:buChar char="•"/>
        <a:defRPr sz="2400" kern="1200" spc="140">
          <a:solidFill>
            <a:schemeClr val="tx1">
              <a:alpha val="70000"/>
            </a:schemeClr>
          </a:solidFill>
          <a:latin typeface="+mn-lt"/>
          <a:ea typeface="+mn-ea"/>
          <a:cs typeface="+mn-cs"/>
        </a:defRPr>
      </a:lvl2pPr>
      <a:lvl3pPr marL="1143000" indent="-228600" algn="l" defTabSz="914400" rtl="0" eaLnBrk="1" latinLnBrk="0" hangingPunct="1">
        <a:lnSpc>
          <a:spcPct val="125000"/>
        </a:lnSpc>
        <a:spcBef>
          <a:spcPts val="500"/>
        </a:spcBef>
        <a:buFont typeface="Arial" panose="020B0604020202020204" pitchFamily="34" charset="0"/>
        <a:buChar char="•"/>
        <a:defRPr sz="2000" kern="1200" spc="140">
          <a:solidFill>
            <a:schemeClr val="tx1">
              <a:alpha val="70000"/>
            </a:schemeClr>
          </a:solidFill>
          <a:latin typeface="+mn-lt"/>
          <a:ea typeface="+mn-ea"/>
          <a:cs typeface="+mn-cs"/>
        </a:defRPr>
      </a:lvl3pPr>
      <a:lvl4pPr marL="1600200" indent="-228600" algn="l" defTabSz="914400" rtl="0" eaLnBrk="1" latinLnBrk="0" hangingPunct="1">
        <a:lnSpc>
          <a:spcPct val="125000"/>
        </a:lnSpc>
        <a:spcBef>
          <a:spcPts val="500"/>
        </a:spcBef>
        <a:buFont typeface="Arial" panose="020B0604020202020204" pitchFamily="34" charset="0"/>
        <a:buChar char="•"/>
        <a:defRPr sz="1800" kern="1200" spc="140">
          <a:solidFill>
            <a:schemeClr val="tx1">
              <a:alpha val="70000"/>
            </a:schemeClr>
          </a:solidFill>
          <a:latin typeface="+mn-lt"/>
          <a:ea typeface="+mn-ea"/>
          <a:cs typeface="+mn-cs"/>
        </a:defRPr>
      </a:lvl4pPr>
      <a:lvl5pPr marL="2057400" indent="-228600" algn="l" defTabSz="914400" rtl="0" eaLnBrk="1" latinLnBrk="0" hangingPunct="1">
        <a:lnSpc>
          <a:spcPct val="125000"/>
        </a:lnSpc>
        <a:spcBef>
          <a:spcPts val="500"/>
        </a:spcBef>
        <a:buFont typeface="Arial" panose="020B0604020202020204" pitchFamily="34" charset="0"/>
        <a:buChar char="•"/>
        <a:defRPr sz="1800" kern="1200" spc="140">
          <a:solidFill>
            <a:schemeClr val="tx1">
              <a:alpha val="7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B4F6806-5898-4FE8-B610-A058C8B8470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80AF1559-FAEB-48E6-9B6E-384CF6D9E1C0}"/>
              </a:ext>
            </a:extLst>
          </p:cNvPr>
          <p:cNvPicPr>
            <a:picLocks noChangeAspect="1"/>
          </p:cNvPicPr>
          <p:nvPr/>
        </p:nvPicPr>
        <p:blipFill rotWithShape="1">
          <a:blip r:embed="rId2"/>
          <a:srcRect l="13430" r="19092" b="2"/>
          <a:stretch/>
        </p:blipFill>
        <p:spPr>
          <a:xfrm>
            <a:off x="4406845" y="4"/>
            <a:ext cx="4101288" cy="3418797"/>
          </a:xfrm>
          <a:custGeom>
            <a:avLst/>
            <a:gdLst/>
            <a:ahLst/>
            <a:cxnLst/>
            <a:rect l="l" t="t" r="r" b="b"/>
            <a:pathLst>
              <a:path w="4101288" h="3418797">
                <a:moveTo>
                  <a:pt x="989912" y="0"/>
                </a:moveTo>
                <a:lnTo>
                  <a:pt x="3844502" y="0"/>
                </a:lnTo>
                <a:lnTo>
                  <a:pt x="3760850" y="25406"/>
                </a:lnTo>
                <a:cubicBezTo>
                  <a:pt x="3711615" y="43967"/>
                  <a:pt x="3663870" y="67007"/>
                  <a:pt x="3618425" y="98254"/>
                </a:cubicBezTo>
                <a:cubicBezTo>
                  <a:pt x="3626136" y="110145"/>
                  <a:pt x="3665355" y="144049"/>
                  <a:pt x="3649272" y="146579"/>
                </a:cubicBezTo>
                <a:cubicBezTo>
                  <a:pt x="3604102" y="153917"/>
                  <a:pt x="3564000" y="178711"/>
                  <a:pt x="3522797" y="199205"/>
                </a:cubicBezTo>
                <a:cubicBezTo>
                  <a:pt x="3504948" y="208060"/>
                  <a:pt x="3483356" y="219700"/>
                  <a:pt x="3491728" y="251325"/>
                </a:cubicBezTo>
                <a:cubicBezTo>
                  <a:pt x="3506932" y="260181"/>
                  <a:pt x="3518169" y="247783"/>
                  <a:pt x="3530727" y="246772"/>
                </a:cubicBezTo>
                <a:cubicBezTo>
                  <a:pt x="3543507" y="245761"/>
                  <a:pt x="3572153" y="252336"/>
                  <a:pt x="3564219" y="256638"/>
                </a:cubicBezTo>
                <a:cubicBezTo>
                  <a:pt x="3528083" y="276121"/>
                  <a:pt x="3593085" y="322928"/>
                  <a:pt x="3550339" y="322928"/>
                </a:cubicBezTo>
                <a:cubicBezTo>
                  <a:pt x="3478728" y="323181"/>
                  <a:pt x="3440609" y="406169"/>
                  <a:pt x="3371643" y="408447"/>
                </a:cubicBezTo>
                <a:cubicBezTo>
                  <a:pt x="3360627" y="408698"/>
                  <a:pt x="3355338" y="423373"/>
                  <a:pt x="3355558" y="436278"/>
                </a:cubicBezTo>
                <a:cubicBezTo>
                  <a:pt x="3355558" y="451712"/>
                  <a:pt x="3365694" y="454494"/>
                  <a:pt x="3376931" y="456013"/>
                </a:cubicBezTo>
                <a:cubicBezTo>
                  <a:pt x="3394118" y="458289"/>
                  <a:pt x="3411965" y="436278"/>
                  <a:pt x="3434660" y="466133"/>
                </a:cubicBezTo>
                <a:cubicBezTo>
                  <a:pt x="3393898" y="483590"/>
                  <a:pt x="3353135" y="501049"/>
                  <a:pt x="3353797" y="561013"/>
                </a:cubicBezTo>
                <a:cubicBezTo>
                  <a:pt x="3354015" y="577205"/>
                  <a:pt x="3337050" y="583277"/>
                  <a:pt x="3324270" y="587325"/>
                </a:cubicBezTo>
                <a:cubicBezTo>
                  <a:pt x="3303117" y="593904"/>
                  <a:pt x="3285272" y="605543"/>
                  <a:pt x="3273812" y="628061"/>
                </a:cubicBezTo>
                <a:cubicBezTo>
                  <a:pt x="3274033" y="632362"/>
                  <a:pt x="3274254" y="636917"/>
                  <a:pt x="3272930" y="640459"/>
                </a:cubicBezTo>
                <a:cubicBezTo>
                  <a:pt x="3276676" y="694855"/>
                  <a:pt x="3307523" y="693336"/>
                  <a:pt x="3341676" y="684230"/>
                </a:cubicBezTo>
                <a:cubicBezTo>
                  <a:pt x="3382439" y="673096"/>
                  <a:pt x="3422762" y="652855"/>
                  <a:pt x="3465728" y="672338"/>
                </a:cubicBezTo>
                <a:cubicBezTo>
                  <a:pt x="3405133" y="698397"/>
                  <a:pt x="3339253" y="700422"/>
                  <a:pt x="3282405" y="737615"/>
                </a:cubicBezTo>
                <a:cubicBezTo>
                  <a:pt x="3490406" y="744447"/>
                  <a:pt x="3674169" y="627048"/>
                  <a:pt x="3875781" y="582013"/>
                </a:cubicBezTo>
                <a:cubicBezTo>
                  <a:pt x="3868951" y="612120"/>
                  <a:pt x="3852646" y="618193"/>
                  <a:pt x="3837883" y="622747"/>
                </a:cubicBezTo>
                <a:cubicBezTo>
                  <a:pt x="3763408" y="645519"/>
                  <a:pt x="3698188" y="690809"/>
                  <a:pt x="3630322" y="730023"/>
                </a:cubicBezTo>
                <a:cubicBezTo>
                  <a:pt x="3602340" y="746216"/>
                  <a:pt x="3582066" y="762411"/>
                  <a:pt x="3571492" y="797327"/>
                </a:cubicBezTo>
                <a:cubicBezTo>
                  <a:pt x="3562015" y="828953"/>
                  <a:pt x="3543728" y="843628"/>
                  <a:pt x="3509797" y="834518"/>
                </a:cubicBezTo>
                <a:cubicBezTo>
                  <a:pt x="3482254" y="826927"/>
                  <a:pt x="3452068" y="830975"/>
                  <a:pt x="3423203" y="833760"/>
                </a:cubicBezTo>
                <a:cubicBezTo>
                  <a:pt x="3389931" y="836796"/>
                  <a:pt x="3352693" y="872470"/>
                  <a:pt x="3361728" y="890941"/>
                </a:cubicBezTo>
                <a:cubicBezTo>
                  <a:pt x="3377151" y="922314"/>
                  <a:pt x="3402931" y="906627"/>
                  <a:pt x="3425847" y="903084"/>
                </a:cubicBezTo>
                <a:cubicBezTo>
                  <a:pt x="3451848" y="898784"/>
                  <a:pt x="3500100" y="889927"/>
                  <a:pt x="3500982" y="893723"/>
                </a:cubicBezTo>
                <a:cubicBezTo>
                  <a:pt x="3517950" y="972410"/>
                  <a:pt x="3637374" y="903845"/>
                  <a:pt x="3663154" y="896758"/>
                </a:cubicBezTo>
                <a:cubicBezTo>
                  <a:pt x="3695322" y="887904"/>
                  <a:pt x="3725509" y="904097"/>
                  <a:pt x="3756136" y="907891"/>
                </a:cubicBezTo>
                <a:cubicBezTo>
                  <a:pt x="3783459" y="911433"/>
                  <a:pt x="3937918" y="922314"/>
                  <a:pt x="3969866" y="888915"/>
                </a:cubicBezTo>
                <a:cubicBezTo>
                  <a:pt x="3974273" y="914976"/>
                  <a:pt x="3965020" y="925602"/>
                  <a:pt x="3957306" y="937494"/>
                </a:cubicBezTo>
                <a:cubicBezTo>
                  <a:pt x="3946511" y="954445"/>
                  <a:pt x="3944747" y="966337"/>
                  <a:pt x="3965239" y="979747"/>
                </a:cubicBezTo>
                <a:cubicBezTo>
                  <a:pt x="4023630" y="1018206"/>
                  <a:pt x="4022747" y="1019470"/>
                  <a:pt x="3968324" y="1071591"/>
                </a:cubicBezTo>
                <a:cubicBezTo>
                  <a:pt x="3965678" y="1073867"/>
                  <a:pt x="3966782" y="1081459"/>
                  <a:pt x="3966341" y="1086519"/>
                </a:cubicBezTo>
                <a:cubicBezTo>
                  <a:pt x="3980663" y="1094615"/>
                  <a:pt x="3997409" y="1074373"/>
                  <a:pt x="4014153" y="1096133"/>
                </a:cubicBezTo>
                <a:cubicBezTo>
                  <a:pt x="3941222" y="1191771"/>
                  <a:pt x="3829950" y="1215299"/>
                  <a:pt x="3729254" y="1287157"/>
                </a:cubicBezTo>
                <a:cubicBezTo>
                  <a:pt x="3810780" y="1310939"/>
                  <a:pt x="3859696" y="1227952"/>
                  <a:pt x="3919628" y="1238578"/>
                </a:cubicBezTo>
                <a:cubicBezTo>
                  <a:pt x="3949596" y="1264639"/>
                  <a:pt x="3860577" y="1306386"/>
                  <a:pt x="3945409" y="1318784"/>
                </a:cubicBezTo>
                <a:cubicBezTo>
                  <a:pt x="3908610" y="1341555"/>
                  <a:pt x="3881289" y="1363817"/>
                  <a:pt x="3855951" y="1390133"/>
                </a:cubicBezTo>
                <a:cubicBezTo>
                  <a:pt x="3810780" y="1437192"/>
                  <a:pt x="3801967" y="1468060"/>
                  <a:pt x="3822900" y="1531314"/>
                </a:cubicBezTo>
                <a:cubicBezTo>
                  <a:pt x="3836562" y="1572808"/>
                  <a:pt x="3856611" y="1611013"/>
                  <a:pt x="3838986" y="1660349"/>
                </a:cubicBezTo>
                <a:cubicBezTo>
                  <a:pt x="3826646" y="1694254"/>
                  <a:pt x="3831494" y="1716517"/>
                  <a:pt x="3877323" y="1701337"/>
                </a:cubicBezTo>
                <a:cubicBezTo>
                  <a:pt x="3926679" y="1685144"/>
                  <a:pt x="3945187" y="1715505"/>
                  <a:pt x="3932849" y="1774963"/>
                </a:cubicBezTo>
                <a:cubicBezTo>
                  <a:pt x="3924917" y="1813169"/>
                  <a:pt x="3933291" y="1824806"/>
                  <a:pt x="3967221" y="1820505"/>
                </a:cubicBezTo>
                <a:cubicBezTo>
                  <a:pt x="4004680" y="1815698"/>
                  <a:pt x="4040375" y="1790649"/>
                  <a:pt x="4086646" y="1802795"/>
                </a:cubicBezTo>
                <a:cubicBezTo>
                  <a:pt x="4049631" y="1872120"/>
                  <a:pt x="3970527" y="1852385"/>
                  <a:pt x="3927340" y="1918423"/>
                </a:cubicBezTo>
                <a:cubicBezTo>
                  <a:pt x="3978900" y="1918674"/>
                  <a:pt x="4018341" y="1918423"/>
                  <a:pt x="4056460" y="1903999"/>
                </a:cubicBezTo>
                <a:cubicBezTo>
                  <a:pt x="4072325" y="1898179"/>
                  <a:pt x="4089732" y="1892109"/>
                  <a:pt x="4098545" y="1912096"/>
                </a:cubicBezTo>
                <a:cubicBezTo>
                  <a:pt x="4108901" y="1936132"/>
                  <a:pt x="4087529" y="1945241"/>
                  <a:pt x="4074527" y="1949542"/>
                </a:cubicBezTo>
                <a:cubicBezTo>
                  <a:pt x="4037951" y="1961686"/>
                  <a:pt x="4009969" y="1990529"/>
                  <a:pt x="3979782" y="2013047"/>
                </a:cubicBezTo>
                <a:cubicBezTo>
                  <a:pt x="3913460" y="2062386"/>
                  <a:pt x="3840746" y="2103626"/>
                  <a:pt x="3784559" y="2185097"/>
                </a:cubicBezTo>
                <a:cubicBezTo>
                  <a:pt x="3855290" y="2164349"/>
                  <a:pt x="3907951" y="2116025"/>
                  <a:pt x="3973612" y="2106157"/>
                </a:cubicBezTo>
                <a:cubicBezTo>
                  <a:pt x="3916764" y="2180290"/>
                  <a:pt x="3843611" y="2229120"/>
                  <a:pt x="3774426" y="2283011"/>
                </a:cubicBezTo>
                <a:cubicBezTo>
                  <a:pt x="3754594" y="2298192"/>
                  <a:pt x="3734543" y="2308566"/>
                  <a:pt x="3730136" y="2341710"/>
                </a:cubicBezTo>
                <a:cubicBezTo>
                  <a:pt x="3721542" y="2405976"/>
                  <a:pt x="3695763" y="2459107"/>
                  <a:pt x="3640678" y="2487444"/>
                </a:cubicBezTo>
                <a:cubicBezTo>
                  <a:pt x="3640238" y="2487699"/>
                  <a:pt x="3643322" y="2497314"/>
                  <a:pt x="3645085" y="2503890"/>
                </a:cubicBezTo>
                <a:cubicBezTo>
                  <a:pt x="3678797" y="2505916"/>
                  <a:pt x="3705458" y="2467963"/>
                  <a:pt x="3748425" y="2480360"/>
                </a:cubicBezTo>
                <a:cubicBezTo>
                  <a:pt x="3707220" y="2531974"/>
                  <a:pt x="3672847" y="2578277"/>
                  <a:pt x="3614458" y="2602819"/>
                </a:cubicBezTo>
                <a:cubicBezTo>
                  <a:pt x="3567745" y="2622300"/>
                  <a:pt x="3510016" y="2633686"/>
                  <a:pt x="3476083" y="2696937"/>
                </a:cubicBezTo>
                <a:cubicBezTo>
                  <a:pt x="3515524" y="2709337"/>
                  <a:pt x="3544831" y="2693651"/>
                  <a:pt x="3574357" y="2682517"/>
                </a:cubicBezTo>
                <a:cubicBezTo>
                  <a:pt x="3619525" y="2665312"/>
                  <a:pt x="3664255" y="2645832"/>
                  <a:pt x="3709425" y="2628625"/>
                </a:cubicBezTo>
                <a:cubicBezTo>
                  <a:pt x="3726611" y="2622047"/>
                  <a:pt x="3745340" y="2617491"/>
                  <a:pt x="3756357" y="2648866"/>
                </a:cubicBezTo>
                <a:cubicBezTo>
                  <a:pt x="3698847" y="2655446"/>
                  <a:pt x="3664475" y="2697951"/>
                  <a:pt x="3628340" y="2737926"/>
                </a:cubicBezTo>
                <a:cubicBezTo>
                  <a:pt x="3608067" y="2760445"/>
                  <a:pt x="3591541" y="2790554"/>
                  <a:pt x="3554967" y="2779169"/>
                </a:cubicBezTo>
                <a:cubicBezTo>
                  <a:pt x="3535796" y="2773097"/>
                  <a:pt x="3523678" y="2790046"/>
                  <a:pt x="3525662" y="2810794"/>
                </a:cubicBezTo>
                <a:cubicBezTo>
                  <a:pt x="3532932" y="2883915"/>
                  <a:pt x="3488203" y="2909469"/>
                  <a:pt x="3441932" y="2923637"/>
                </a:cubicBezTo>
                <a:cubicBezTo>
                  <a:pt x="3354236" y="2950204"/>
                  <a:pt x="3281303" y="3012697"/>
                  <a:pt x="3196032" y="3046854"/>
                </a:cubicBezTo>
                <a:cubicBezTo>
                  <a:pt x="3113184" y="3079999"/>
                  <a:pt x="3049065" y="3158685"/>
                  <a:pt x="2965998" y="3199927"/>
                </a:cubicBezTo>
                <a:cubicBezTo>
                  <a:pt x="2905843" y="3229783"/>
                  <a:pt x="2848335" y="3268239"/>
                  <a:pt x="2786418" y="3295311"/>
                </a:cubicBezTo>
                <a:cubicBezTo>
                  <a:pt x="2639894" y="3359324"/>
                  <a:pt x="2490503" y="3410685"/>
                  <a:pt x="2332519" y="3418022"/>
                </a:cubicBezTo>
                <a:cubicBezTo>
                  <a:pt x="2202077" y="3423842"/>
                  <a:pt x="1070633" y="3418277"/>
                  <a:pt x="611003" y="2585615"/>
                </a:cubicBezTo>
                <a:cubicBezTo>
                  <a:pt x="602189" y="2581565"/>
                  <a:pt x="592275" y="2570939"/>
                  <a:pt x="589190" y="2560818"/>
                </a:cubicBezTo>
                <a:cubicBezTo>
                  <a:pt x="574427" y="2513505"/>
                  <a:pt x="538291" y="2493011"/>
                  <a:pt x="505681" y="2467457"/>
                </a:cubicBezTo>
                <a:cubicBezTo>
                  <a:pt x="477036" y="2444939"/>
                  <a:pt x="446628" y="2421409"/>
                  <a:pt x="434730" y="2383456"/>
                </a:cubicBezTo>
                <a:cubicBezTo>
                  <a:pt x="419086" y="2332854"/>
                  <a:pt x="463594" y="2374348"/>
                  <a:pt x="471748" y="2355119"/>
                </a:cubicBezTo>
                <a:cubicBezTo>
                  <a:pt x="454782" y="2328807"/>
                  <a:pt x="428560" y="2304770"/>
                  <a:pt x="421730" y="2274915"/>
                </a:cubicBezTo>
                <a:cubicBezTo>
                  <a:pt x="396833" y="2167131"/>
                  <a:pt x="343069" y="2088698"/>
                  <a:pt x="262645" y="2027722"/>
                </a:cubicBezTo>
                <a:cubicBezTo>
                  <a:pt x="239509" y="2010264"/>
                  <a:pt x="224307" y="1978384"/>
                  <a:pt x="192799" y="1973326"/>
                </a:cubicBezTo>
                <a:cubicBezTo>
                  <a:pt x="122730" y="1962193"/>
                  <a:pt x="144764" y="1875156"/>
                  <a:pt x="107746" y="1836446"/>
                </a:cubicBezTo>
                <a:cubicBezTo>
                  <a:pt x="100695" y="1829107"/>
                  <a:pt x="94306" y="1814687"/>
                  <a:pt x="95627" y="1804821"/>
                </a:cubicBezTo>
                <a:cubicBezTo>
                  <a:pt x="97609" y="1790649"/>
                  <a:pt x="105983" y="1777240"/>
                  <a:pt x="113034" y="1764589"/>
                </a:cubicBezTo>
                <a:cubicBezTo>
                  <a:pt x="120306" y="1751939"/>
                  <a:pt x="131322" y="1740806"/>
                  <a:pt x="126034" y="1724108"/>
                </a:cubicBezTo>
                <a:cubicBezTo>
                  <a:pt x="123833" y="1717277"/>
                  <a:pt x="125373" y="1693494"/>
                  <a:pt x="109068" y="1712215"/>
                </a:cubicBezTo>
                <a:cubicBezTo>
                  <a:pt x="64340" y="1763578"/>
                  <a:pt x="38339" y="1715001"/>
                  <a:pt x="0" y="1691723"/>
                </a:cubicBezTo>
                <a:cubicBezTo>
                  <a:pt x="30848" y="1667686"/>
                  <a:pt x="58610" y="1650735"/>
                  <a:pt x="63238" y="1614808"/>
                </a:cubicBezTo>
                <a:cubicBezTo>
                  <a:pt x="72712" y="1540674"/>
                  <a:pt x="113253" y="1506772"/>
                  <a:pt x="174729" y="1500192"/>
                </a:cubicBezTo>
                <a:cubicBezTo>
                  <a:pt x="152034" y="1428591"/>
                  <a:pt x="152034" y="1428591"/>
                  <a:pt x="225408" y="1418722"/>
                </a:cubicBezTo>
                <a:cubicBezTo>
                  <a:pt x="197204" y="1373181"/>
                  <a:pt x="197204" y="1361542"/>
                  <a:pt x="231358" y="1345855"/>
                </a:cubicBezTo>
                <a:cubicBezTo>
                  <a:pt x="264188" y="1330927"/>
                  <a:pt x="300543" y="1325867"/>
                  <a:pt x="330952" y="1302844"/>
                </a:cubicBezTo>
                <a:cubicBezTo>
                  <a:pt x="302967" y="1244651"/>
                  <a:pt x="295035" y="1177097"/>
                  <a:pt x="237307" y="1148758"/>
                </a:cubicBezTo>
                <a:cubicBezTo>
                  <a:pt x="228273" y="1144458"/>
                  <a:pt x="222103" y="1127000"/>
                  <a:pt x="227831" y="1116880"/>
                </a:cubicBezTo>
                <a:cubicBezTo>
                  <a:pt x="248764" y="1080194"/>
                  <a:pt x="218798" y="1010614"/>
                  <a:pt x="284017" y="1002772"/>
                </a:cubicBezTo>
                <a:cubicBezTo>
                  <a:pt x="292171" y="1002013"/>
                  <a:pt x="299663" y="994421"/>
                  <a:pt x="293273" y="984554"/>
                </a:cubicBezTo>
                <a:cubicBezTo>
                  <a:pt x="271238" y="950145"/>
                  <a:pt x="297900" y="952421"/>
                  <a:pt x="313983" y="948120"/>
                </a:cubicBezTo>
                <a:cubicBezTo>
                  <a:pt x="333375" y="942809"/>
                  <a:pt x="355409" y="957988"/>
                  <a:pt x="373477" y="939265"/>
                </a:cubicBezTo>
                <a:cubicBezTo>
                  <a:pt x="369289" y="919530"/>
                  <a:pt x="353646" y="919783"/>
                  <a:pt x="342629" y="913458"/>
                </a:cubicBezTo>
                <a:cubicBezTo>
                  <a:pt x="310460" y="895240"/>
                  <a:pt x="284238" y="873483"/>
                  <a:pt x="282695" y="826169"/>
                </a:cubicBezTo>
                <a:cubicBezTo>
                  <a:pt x="281595" y="787964"/>
                  <a:pt x="278069" y="754314"/>
                  <a:pt x="322578" y="742675"/>
                </a:cubicBezTo>
                <a:cubicBezTo>
                  <a:pt x="341086" y="737866"/>
                  <a:pt x="335797" y="710289"/>
                  <a:pt x="325221" y="696626"/>
                </a:cubicBezTo>
                <a:cubicBezTo>
                  <a:pt x="306272" y="672338"/>
                  <a:pt x="290629" y="639953"/>
                  <a:pt x="258017" y="637675"/>
                </a:cubicBezTo>
                <a:cubicBezTo>
                  <a:pt x="238187" y="636158"/>
                  <a:pt x="222983" y="626035"/>
                  <a:pt x="207340" y="614398"/>
                </a:cubicBezTo>
                <a:cubicBezTo>
                  <a:pt x="196103" y="606047"/>
                  <a:pt x="182662" y="598964"/>
                  <a:pt x="183983" y="581001"/>
                </a:cubicBezTo>
                <a:cubicBezTo>
                  <a:pt x="185306" y="563795"/>
                  <a:pt x="198305" y="556711"/>
                  <a:pt x="211526" y="553169"/>
                </a:cubicBezTo>
                <a:cubicBezTo>
                  <a:pt x="255595" y="541784"/>
                  <a:pt x="297017" y="525085"/>
                  <a:pt x="333816" y="486880"/>
                </a:cubicBezTo>
                <a:cubicBezTo>
                  <a:pt x="309357" y="466639"/>
                  <a:pt x="286001" y="451964"/>
                  <a:pt x="267934" y="431469"/>
                </a:cubicBezTo>
                <a:cubicBezTo>
                  <a:pt x="224307" y="381881"/>
                  <a:pt x="593817" y="225772"/>
                  <a:pt x="612325" y="170108"/>
                </a:cubicBezTo>
                <a:cubicBezTo>
                  <a:pt x="618054" y="152904"/>
                  <a:pt x="637663" y="135194"/>
                  <a:pt x="653971" y="130133"/>
                </a:cubicBezTo>
                <a:cubicBezTo>
                  <a:pt x="730427" y="106350"/>
                  <a:pt x="796748" y="52963"/>
                  <a:pt x="874970" y="33228"/>
                </a:cubicBezTo>
                <a:cubicBezTo>
                  <a:pt x="911877" y="23867"/>
                  <a:pt x="948509" y="12925"/>
                  <a:pt x="986021" y="1223"/>
                </a:cubicBezTo>
                <a:close/>
              </a:path>
            </a:pathLst>
          </a:custGeom>
        </p:spPr>
      </p:pic>
      <p:pic>
        <p:nvPicPr>
          <p:cNvPr id="7" name="Picture 6">
            <a:extLst>
              <a:ext uri="{FF2B5EF4-FFF2-40B4-BE49-F238E27FC236}">
                <a16:creationId xmlns:a16="http://schemas.microsoft.com/office/drawing/2014/main" id="{0C8C96AD-21DE-4F6D-81E6-35E41D99E215}"/>
              </a:ext>
            </a:extLst>
          </p:cNvPr>
          <p:cNvPicPr>
            <a:picLocks noChangeAspect="1"/>
          </p:cNvPicPr>
          <p:nvPr/>
        </p:nvPicPr>
        <p:blipFill rotWithShape="1">
          <a:blip r:embed="rId3"/>
          <a:srcRect t="9874" b="9476"/>
          <a:stretch/>
        </p:blipFill>
        <p:spPr>
          <a:xfrm>
            <a:off x="20" y="277472"/>
            <a:ext cx="4552718" cy="5946218"/>
          </a:xfrm>
          <a:custGeom>
            <a:avLst/>
            <a:gdLst/>
            <a:ahLst/>
            <a:cxnLst/>
            <a:rect l="l" t="t" r="r" b="b"/>
            <a:pathLst>
              <a:path w="4552738" h="5946218">
                <a:moveTo>
                  <a:pt x="0" y="0"/>
                </a:moveTo>
                <a:lnTo>
                  <a:pt x="193217" y="10418"/>
                </a:lnTo>
                <a:cubicBezTo>
                  <a:pt x="612089" y="35802"/>
                  <a:pt x="1030148" y="71660"/>
                  <a:pt x="1446580" y="128061"/>
                </a:cubicBezTo>
                <a:cubicBezTo>
                  <a:pt x="1735723" y="167547"/>
                  <a:pt x="2027715" y="194943"/>
                  <a:pt x="2320927" y="163517"/>
                </a:cubicBezTo>
                <a:cubicBezTo>
                  <a:pt x="2335563" y="161905"/>
                  <a:pt x="2352239" y="156669"/>
                  <a:pt x="2364438" y="161905"/>
                </a:cubicBezTo>
                <a:cubicBezTo>
                  <a:pt x="2506776" y="220729"/>
                  <a:pt x="2662121" y="178424"/>
                  <a:pt x="2809744" y="215490"/>
                </a:cubicBezTo>
                <a:cubicBezTo>
                  <a:pt x="2771925" y="358517"/>
                  <a:pt x="2609662" y="346832"/>
                  <a:pt x="2518162" y="445944"/>
                </a:cubicBezTo>
                <a:cubicBezTo>
                  <a:pt x="2667409" y="485424"/>
                  <a:pt x="2801610" y="525312"/>
                  <a:pt x="2937846" y="555124"/>
                </a:cubicBezTo>
                <a:cubicBezTo>
                  <a:pt x="3082216" y="586550"/>
                  <a:pt x="3204622" y="671561"/>
                  <a:pt x="3345734" y="709433"/>
                </a:cubicBezTo>
                <a:cubicBezTo>
                  <a:pt x="3375832" y="717492"/>
                  <a:pt x="3412025" y="745693"/>
                  <a:pt x="3422598" y="773089"/>
                </a:cubicBezTo>
                <a:cubicBezTo>
                  <a:pt x="3456757" y="861726"/>
                  <a:pt x="4138745" y="1110310"/>
                  <a:pt x="4058225" y="1189273"/>
                </a:cubicBezTo>
                <a:cubicBezTo>
                  <a:pt x="4024878" y="1221909"/>
                  <a:pt x="3981773" y="1245276"/>
                  <a:pt x="3936629" y="1277508"/>
                </a:cubicBezTo>
                <a:cubicBezTo>
                  <a:pt x="4004547" y="1338344"/>
                  <a:pt x="4080998" y="1364935"/>
                  <a:pt x="4162334" y="1383065"/>
                </a:cubicBezTo>
                <a:cubicBezTo>
                  <a:pt x="4186736" y="1388705"/>
                  <a:pt x="4210728" y="1399986"/>
                  <a:pt x="4213168" y="1427383"/>
                </a:cubicBezTo>
                <a:cubicBezTo>
                  <a:pt x="4215607" y="1455987"/>
                  <a:pt x="4190800" y="1467266"/>
                  <a:pt x="4170061" y="1480564"/>
                </a:cubicBezTo>
                <a:cubicBezTo>
                  <a:pt x="4141188" y="1499095"/>
                  <a:pt x="4113127" y="1515214"/>
                  <a:pt x="4076527" y="1517630"/>
                </a:cubicBezTo>
                <a:cubicBezTo>
                  <a:pt x="4016337" y="1521257"/>
                  <a:pt x="3987466" y="1572826"/>
                  <a:pt x="3952493" y="1611502"/>
                </a:cubicBezTo>
                <a:cubicBezTo>
                  <a:pt x="3932973" y="1633259"/>
                  <a:pt x="3923211" y="1677172"/>
                  <a:pt x="3957370" y="1684828"/>
                </a:cubicBezTo>
                <a:cubicBezTo>
                  <a:pt x="4039518" y="1703363"/>
                  <a:pt x="4033011" y="1756946"/>
                  <a:pt x="4030981" y="1817782"/>
                </a:cubicBezTo>
                <a:cubicBezTo>
                  <a:pt x="4028133" y="1893124"/>
                  <a:pt x="3979737" y="1927770"/>
                  <a:pt x="3920363" y="1956780"/>
                </a:cubicBezTo>
                <a:cubicBezTo>
                  <a:pt x="3900029" y="1966851"/>
                  <a:pt x="3871158" y="1966449"/>
                  <a:pt x="3863429" y="1997874"/>
                </a:cubicBezTo>
                <a:cubicBezTo>
                  <a:pt x="3896777" y="2027688"/>
                  <a:pt x="3937444" y="2003517"/>
                  <a:pt x="3973233" y="2011975"/>
                </a:cubicBezTo>
                <a:cubicBezTo>
                  <a:pt x="4002918" y="2018824"/>
                  <a:pt x="4052127" y="2015199"/>
                  <a:pt x="4011458" y="2069991"/>
                </a:cubicBezTo>
                <a:cubicBezTo>
                  <a:pt x="3999664" y="2085704"/>
                  <a:pt x="4013491" y="2097792"/>
                  <a:pt x="4028540" y="2099000"/>
                </a:cubicBezTo>
                <a:cubicBezTo>
                  <a:pt x="4148913" y="2111489"/>
                  <a:pt x="4093606" y="2222285"/>
                  <a:pt x="4132241" y="2280703"/>
                </a:cubicBezTo>
                <a:cubicBezTo>
                  <a:pt x="4142812" y="2296818"/>
                  <a:pt x="4131425" y="2324618"/>
                  <a:pt x="4114752" y="2331466"/>
                </a:cubicBezTo>
                <a:cubicBezTo>
                  <a:pt x="4008205" y="2376592"/>
                  <a:pt x="3993565" y="2484163"/>
                  <a:pt x="3941916" y="2576828"/>
                </a:cubicBezTo>
                <a:cubicBezTo>
                  <a:pt x="3998039" y="2613488"/>
                  <a:pt x="4065138" y="2621547"/>
                  <a:pt x="4125732" y="2645318"/>
                </a:cubicBezTo>
                <a:cubicBezTo>
                  <a:pt x="4188768" y="2670298"/>
                  <a:pt x="4188768" y="2688831"/>
                  <a:pt x="4136714" y="2761349"/>
                </a:cubicBezTo>
                <a:cubicBezTo>
                  <a:pt x="4272135" y="2777064"/>
                  <a:pt x="4272135" y="2777064"/>
                  <a:pt x="4230249" y="2891080"/>
                </a:cubicBezTo>
                <a:cubicBezTo>
                  <a:pt x="4343713" y="2901557"/>
                  <a:pt x="4418537" y="2955542"/>
                  <a:pt x="4436023" y="3073591"/>
                </a:cubicBezTo>
                <a:cubicBezTo>
                  <a:pt x="4444564" y="3130800"/>
                  <a:pt x="4495804" y="3157792"/>
                  <a:pt x="4552738" y="3196068"/>
                </a:cubicBezTo>
                <a:cubicBezTo>
                  <a:pt x="4481978" y="3233136"/>
                  <a:pt x="4433989" y="3310489"/>
                  <a:pt x="4351436" y="3228700"/>
                </a:cubicBezTo>
                <a:cubicBezTo>
                  <a:pt x="4321344" y="3198888"/>
                  <a:pt x="4324186" y="3236761"/>
                  <a:pt x="4320122" y="3247637"/>
                </a:cubicBezTo>
                <a:cubicBezTo>
                  <a:pt x="4310364" y="3274227"/>
                  <a:pt x="4330695" y="3291956"/>
                  <a:pt x="4344116" y="3312099"/>
                </a:cubicBezTo>
                <a:cubicBezTo>
                  <a:pt x="4357130" y="3332244"/>
                  <a:pt x="4372586" y="3353596"/>
                  <a:pt x="4376244" y="3376163"/>
                </a:cubicBezTo>
                <a:cubicBezTo>
                  <a:pt x="4378682" y="3391874"/>
                  <a:pt x="4366890" y="3414835"/>
                  <a:pt x="4353877" y="3426522"/>
                </a:cubicBezTo>
                <a:cubicBezTo>
                  <a:pt x="4285554" y="3488163"/>
                  <a:pt x="4326221" y="3626757"/>
                  <a:pt x="4196898" y="3644486"/>
                </a:cubicBezTo>
                <a:cubicBezTo>
                  <a:pt x="4138745" y="3652541"/>
                  <a:pt x="4110687" y="3703306"/>
                  <a:pt x="4067986" y="3731106"/>
                </a:cubicBezTo>
                <a:cubicBezTo>
                  <a:pt x="3919551" y="3828201"/>
                  <a:pt x="3820322" y="3953097"/>
                  <a:pt x="3774370" y="4124729"/>
                </a:cubicBezTo>
                <a:cubicBezTo>
                  <a:pt x="3761764" y="4172269"/>
                  <a:pt x="3713368" y="4210546"/>
                  <a:pt x="3682054" y="4252444"/>
                </a:cubicBezTo>
                <a:cubicBezTo>
                  <a:pt x="3697103" y="4283064"/>
                  <a:pt x="3779250" y="4216990"/>
                  <a:pt x="3750377" y="4297567"/>
                </a:cubicBezTo>
                <a:cubicBezTo>
                  <a:pt x="3728417" y="4358002"/>
                  <a:pt x="3672294" y="4395470"/>
                  <a:pt x="3619425" y="4431328"/>
                </a:cubicBezTo>
                <a:cubicBezTo>
                  <a:pt x="3559239" y="4472019"/>
                  <a:pt x="3492545" y="4504653"/>
                  <a:pt x="3465296" y="4579993"/>
                </a:cubicBezTo>
                <a:cubicBezTo>
                  <a:pt x="3459603" y="4596110"/>
                  <a:pt x="3441305" y="4613031"/>
                  <a:pt x="3425038" y="4619479"/>
                </a:cubicBezTo>
                <a:cubicBezTo>
                  <a:pt x="2576720" y="5945389"/>
                  <a:pt x="488463" y="5954251"/>
                  <a:pt x="247714" y="5944983"/>
                </a:cubicBezTo>
                <a:cubicBezTo>
                  <a:pt x="174818" y="5942062"/>
                  <a:pt x="102913" y="5934760"/>
                  <a:pt x="31834" y="5923857"/>
                </a:cubicBezTo>
                <a:lnTo>
                  <a:pt x="0" y="5917408"/>
                </a:lnTo>
                <a:close/>
              </a:path>
            </a:pathLst>
          </a:custGeom>
        </p:spPr>
      </p:pic>
      <p:pic>
        <p:nvPicPr>
          <p:cNvPr id="6" name="Picture 5">
            <a:extLst>
              <a:ext uri="{FF2B5EF4-FFF2-40B4-BE49-F238E27FC236}">
                <a16:creationId xmlns:a16="http://schemas.microsoft.com/office/drawing/2014/main" id="{C9BAB790-5C80-4F57-8453-08B8CCB9D3F5}"/>
              </a:ext>
            </a:extLst>
          </p:cNvPr>
          <p:cNvPicPr>
            <a:picLocks noChangeAspect="1"/>
          </p:cNvPicPr>
          <p:nvPr/>
        </p:nvPicPr>
        <p:blipFill rotWithShape="1">
          <a:blip r:embed="rId4"/>
          <a:srcRect l="23845" r="28105" b="1"/>
          <a:stretch/>
        </p:blipFill>
        <p:spPr>
          <a:xfrm>
            <a:off x="8653074" y="-3"/>
            <a:ext cx="3538926" cy="4290182"/>
          </a:xfrm>
          <a:custGeom>
            <a:avLst/>
            <a:gdLst/>
            <a:ahLst/>
            <a:cxnLst/>
            <a:rect l="l" t="t" r="r" b="b"/>
            <a:pathLst>
              <a:path w="3538926" h="4290182">
                <a:moveTo>
                  <a:pt x="1370437" y="0"/>
                </a:moveTo>
                <a:lnTo>
                  <a:pt x="3538926" y="0"/>
                </a:lnTo>
                <a:lnTo>
                  <a:pt x="3538926" y="4256362"/>
                </a:lnTo>
                <a:lnTo>
                  <a:pt x="3455334" y="4273195"/>
                </a:lnTo>
                <a:cubicBezTo>
                  <a:pt x="3401009" y="4281478"/>
                  <a:pt x="3346052" y="4287025"/>
                  <a:pt x="3290337" y="4289244"/>
                </a:cubicBezTo>
                <a:cubicBezTo>
                  <a:pt x="3106332" y="4296285"/>
                  <a:pt x="1510274" y="4289552"/>
                  <a:pt x="861903" y="3282295"/>
                </a:cubicBezTo>
                <a:cubicBezTo>
                  <a:pt x="849470" y="3277397"/>
                  <a:pt x="835485" y="3264542"/>
                  <a:pt x="831133" y="3252299"/>
                </a:cubicBezTo>
                <a:cubicBezTo>
                  <a:pt x="810307" y="3195065"/>
                  <a:pt x="759333" y="3170274"/>
                  <a:pt x="713332" y="3139362"/>
                </a:cubicBezTo>
                <a:cubicBezTo>
                  <a:pt x="672925" y="3112122"/>
                  <a:pt x="630030" y="3083658"/>
                  <a:pt x="613246" y="3037747"/>
                </a:cubicBezTo>
                <a:cubicBezTo>
                  <a:pt x="591178" y="2976535"/>
                  <a:pt x="653963" y="3026730"/>
                  <a:pt x="665465" y="3003469"/>
                </a:cubicBezTo>
                <a:cubicBezTo>
                  <a:pt x="641532" y="2971640"/>
                  <a:pt x="604543" y="2942562"/>
                  <a:pt x="594908" y="2906447"/>
                </a:cubicBezTo>
                <a:cubicBezTo>
                  <a:pt x="559787" y="2776063"/>
                  <a:pt x="483946" y="2681183"/>
                  <a:pt x="370497" y="2607422"/>
                </a:cubicBezTo>
                <a:cubicBezTo>
                  <a:pt x="337860" y="2586304"/>
                  <a:pt x="316415" y="2547739"/>
                  <a:pt x="271969" y="2541620"/>
                </a:cubicBezTo>
                <a:cubicBezTo>
                  <a:pt x="173127" y="2528152"/>
                  <a:pt x="204209" y="2422866"/>
                  <a:pt x="151990" y="2376038"/>
                </a:cubicBezTo>
                <a:cubicBezTo>
                  <a:pt x="142044" y="2367161"/>
                  <a:pt x="133031" y="2349717"/>
                  <a:pt x="134895" y="2337782"/>
                </a:cubicBezTo>
                <a:cubicBezTo>
                  <a:pt x="137691" y="2320639"/>
                  <a:pt x="149504" y="2304419"/>
                  <a:pt x="159450" y="2289115"/>
                </a:cubicBezTo>
                <a:cubicBezTo>
                  <a:pt x="169707" y="2273813"/>
                  <a:pt x="185247" y="2260344"/>
                  <a:pt x="177788" y="2240145"/>
                </a:cubicBezTo>
                <a:cubicBezTo>
                  <a:pt x="174683" y="2231882"/>
                  <a:pt x="176855" y="2203112"/>
                  <a:pt x="153855" y="2225759"/>
                </a:cubicBezTo>
                <a:cubicBezTo>
                  <a:pt x="90759" y="2287892"/>
                  <a:pt x="54081" y="2229129"/>
                  <a:pt x="0" y="2200970"/>
                </a:cubicBezTo>
                <a:cubicBezTo>
                  <a:pt x="43514" y="2171892"/>
                  <a:pt x="82677" y="2151388"/>
                  <a:pt x="89205" y="2107927"/>
                </a:cubicBezTo>
                <a:cubicBezTo>
                  <a:pt x="102570" y="2018249"/>
                  <a:pt x="159758" y="1977237"/>
                  <a:pt x="246479" y="1969279"/>
                </a:cubicBezTo>
                <a:cubicBezTo>
                  <a:pt x="214465" y="1882663"/>
                  <a:pt x="214465" y="1882663"/>
                  <a:pt x="317968" y="1870725"/>
                </a:cubicBezTo>
                <a:cubicBezTo>
                  <a:pt x="278183" y="1815635"/>
                  <a:pt x="278183" y="1801556"/>
                  <a:pt x="326361" y="1782580"/>
                </a:cubicBezTo>
                <a:cubicBezTo>
                  <a:pt x="372673" y="1764521"/>
                  <a:pt x="423957" y="1758400"/>
                  <a:pt x="466852" y="1730550"/>
                </a:cubicBezTo>
                <a:cubicBezTo>
                  <a:pt x="427377" y="1660155"/>
                  <a:pt x="416187" y="1578436"/>
                  <a:pt x="334753" y="1544155"/>
                </a:cubicBezTo>
                <a:cubicBezTo>
                  <a:pt x="322010" y="1538952"/>
                  <a:pt x="313307" y="1517834"/>
                  <a:pt x="321386" y="1505592"/>
                </a:cubicBezTo>
                <a:cubicBezTo>
                  <a:pt x="350915" y="1461214"/>
                  <a:pt x="308644" y="1377045"/>
                  <a:pt x="400645" y="1367557"/>
                </a:cubicBezTo>
                <a:cubicBezTo>
                  <a:pt x="412147" y="1366640"/>
                  <a:pt x="422716" y="1357456"/>
                  <a:pt x="413701" y="1345520"/>
                </a:cubicBezTo>
                <a:cubicBezTo>
                  <a:pt x="382618" y="1303896"/>
                  <a:pt x="420228" y="1306649"/>
                  <a:pt x="442916" y="1301447"/>
                </a:cubicBezTo>
                <a:cubicBezTo>
                  <a:pt x="470270" y="1295021"/>
                  <a:pt x="501352" y="1313384"/>
                  <a:pt x="526840" y="1290735"/>
                </a:cubicBezTo>
                <a:cubicBezTo>
                  <a:pt x="520932" y="1266862"/>
                  <a:pt x="498866" y="1267167"/>
                  <a:pt x="483325" y="1259517"/>
                </a:cubicBezTo>
                <a:cubicBezTo>
                  <a:pt x="437945" y="1237479"/>
                  <a:pt x="400956" y="1211159"/>
                  <a:pt x="398780" y="1153924"/>
                </a:cubicBezTo>
                <a:cubicBezTo>
                  <a:pt x="397228" y="1107708"/>
                  <a:pt x="392254" y="1067003"/>
                  <a:pt x="455041" y="1052922"/>
                </a:cubicBezTo>
                <a:cubicBezTo>
                  <a:pt x="481149" y="1047106"/>
                  <a:pt x="473687" y="1013747"/>
                  <a:pt x="458768" y="997218"/>
                </a:cubicBezTo>
                <a:cubicBezTo>
                  <a:pt x="432038" y="967837"/>
                  <a:pt x="409972" y="928661"/>
                  <a:pt x="363968" y="925907"/>
                </a:cubicBezTo>
                <a:cubicBezTo>
                  <a:pt x="335995" y="924071"/>
                  <a:pt x="314548" y="911826"/>
                  <a:pt x="292481" y="897749"/>
                </a:cubicBezTo>
                <a:cubicBezTo>
                  <a:pt x="276630" y="887646"/>
                  <a:pt x="257670" y="879078"/>
                  <a:pt x="259533" y="857348"/>
                </a:cubicBezTo>
                <a:cubicBezTo>
                  <a:pt x="261399" y="836535"/>
                  <a:pt x="279736" y="827966"/>
                  <a:pt x="298387" y="823681"/>
                </a:cubicBezTo>
                <a:cubicBezTo>
                  <a:pt x="360552" y="809909"/>
                  <a:pt x="418983" y="789708"/>
                  <a:pt x="470893" y="743493"/>
                </a:cubicBezTo>
                <a:cubicBezTo>
                  <a:pt x="436390" y="719007"/>
                  <a:pt x="403444" y="701256"/>
                  <a:pt x="377957" y="676463"/>
                </a:cubicBezTo>
                <a:cubicBezTo>
                  <a:pt x="316415" y="616477"/>
                  <a:pt x="837660" y="427634"/>
                  <a:pt x="863768" y="360299"/>
                </a:cubicBezTo>
                <a:cubicBezTo>
                  <a:pt x="871849" y="339488"/>
                  <a:pt x="899511" y="318064"/>
                  <a:pt x="922515" y="311942"/>
                </a:cubicBezTo>
                <a:cubicBezTo>
                  <a:pt x="1030367" y="283171"/>
                  <a:pt x="1123922" y="218591"/>
                  <a:pt x="1234265" y="194718"/>
                </a:cubicBezTo>
                <a:cubicBezTo>
                  <a:pt x="1338390" y="172070"/>
                  <a:pt x="1440960" y="141768"/>
                  <a:pt x="1555030" y="111776"/>
                </a:cubicBezTo>
                <a:cubicBezTo>
                  <a:pt x="1520063" y="74130"/>
                  <a:pt x="1471575" y="57526"/>
                  <a:pt x="1428216" y="36752"/>
                </a:cubicBezTo>
                <a:close/>
              </a:path>
            </a:pathLst>
          </a:custGeom>
        </p:spPr>
      </p:pic>
      <p:sp>
        <p:nvSpPr>
          <p:cNvPr id="9" name="TextBox 8">
            <a:extLst>
              <a:ext uri="{FF2B5EF4-FFF2-40B4-BE49-F238E27FC236}">
                <a16:creationId xmlns:a16="http://schemas.microsoft.com/office/drawing/2014/main" id="{BA805E38-A7D3-4816-9C28-9A3BC68F2FB0}"/>
              </a:ext>
            </a:extLst>
          </p:cNvPr>
          <p:cNvSpPr txBox="1"/>
          <p:nvPr/>
        </p:nvSpPr>
        <p:spPr>
          <a:xfrm>
            <a:off x="3145100" y="3696269"/>
            <a:ext cx="8131078" cy="2639441"/>
          </a:xfrm>
          <a:prstGeom prst="rect">
            <a:avLst/>
          </a:prstGeom>
          <a:noFill/>
        </p:spPr>
        <p:txBody>
          <a:bodyPr wrap="square">
            <a:spAutoFit/>
          </a:bodyPr>
          <a:lstStyle/>
          <a:p>
            <a:pPr algn="ctr">
              <a:lnSpc>
                <a:spcPct val="107000"/>
              </a:lnSpc>
              <a:spcAft>
                <a:spcPts val="800"/>
              </a:spcAft>
            </a:pPr>
            <a:r>
              <a:rPr lang="en-US" sz="3600" b="1"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ea typeface="Calibri" panose="020F0502020204030204" pitchFamily="34" charset="0"/>
                <a:cs typeface="Times New Roman" panose="02020603050405020304" pitchFamily="18" charset="0"/>
              </a:rPr>
              <a:t>VĂN BẢN:</a:t>
            </a:r>
            <a:endParaRPr lang="en-US" sz="3600" b="1" dirty="0">
              <a:ln w="6600">
                <a:solidFill>
                  <a:schemeClr val="accent2"/>
                </a:solidFill>
                <a:prstDash val="solid"/>
              </a:ln>
              <a:solidFill>
                <a:srgbClr val="FFFFFF"/>
              </a:solidFill>
              <a:effectLst>
                <a:outerShdw dist="38100" dir="2700000" algn="tl" rotWithShape="0">
                  <a:schemeClr val="accent2"/>
                </a:outerShdw>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US" sz="3600" b="1"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ea typeface="Calibri" panose="020F0502020204030204" pitchFamily="34" charset="0"/>
                <a:cs typeface="Times New Roman" panose="02020603050405020304" pitchFamily="18" charset="0"/>
              </a:rPr>
              <a:t>        SỨC HẤP DẪN CỦA TÁC PHẨM </a:t>
            </a:r>
          </a:p>
          <a:p>
            <a:pPr algn="ctr">
              <a:lnSpc>
                <a:spcPct val="107000"/>
              </a:lnSpc>
              <a:spcAft>
                <a:spcPts val="800"/>
              </a:spcAft>
            </a:pPr>
            <a:r>
              <a:rPr lang="en-US" sz="3600" b="1" i="1"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ea typeface="Calibri" panose="020F0502020204030204" pitchFamily="34" charset="0"/>
                <a:cs typeface="Times New Roman" panose="02020603050405020304" pitchFamily="18" charset="0"/>
              </a:rPr>
              <a:t>HAI VẠN DẶM DƯỚI ĐÁY BIỂN           </a:t>
            </a:r>
            <a:r>
              <a:rPr lang="vi-VN" sz="3600" b="1" i="1"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ea typeface="Calibri" panose="020F0502020204030204" pitchFamily="34" charset="0"/>
                <a:cs typeface="Times New Roman" panose="02020603050405020304" pitchFamily="18" charset="0"/>
              </a:rPr>
              <a:t>                                                                                                   </a:t>
            </a:r>
            <a:r>
              <a:rPr lang="en-US" sz="3600" b="1" i="1"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ea typeface="Calibri" panose="020F0502020204030204" pitchFamily="34" charset="0"/>
                <a:cs typeface="Times New Roman" panose="02020603050405020304" pitchFamily="18" charset="0"/>
              </a:rPr>
              <a:t>              -</a:t>
            </a:r>
            <a:r>
              <a:rPr lang="en-US" sz="3600" b="1"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ea typeface="Calibri" panose="020F0502020204030204" pitchFamily="34" charset="0"/>
                <a:cs typeface="Times New Roman" panose="02020603050405020304" pitchFamily="18" charset="0"/>
              </a:rPr>
              <a:t>Lê </a:t>
            </a:r>
            <a:r>
              <a:rPr lang="en-US" sz="3600" b="1" dirty="0" err="1">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3600" b="1"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ea typeface="Calibri" panose="020F0502020204030204" pitchFamily="34" charset="0"/>
                <a:cs typeface="Times New Roman" panose="02020603050405020304" pitchFamily="18" charset="0"/>
              </a:rPr>
              <a:t>Liên</a:t>
            </a:r>
            <a:r>
              <a:rPr lang="en-US" sz="3600" b="1"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ea typeface="Calibri" panose="020F0502020204030204" pitchFamily="34" charset="0"/>
                <a:cs typeface="Times New Roman" panose="02020603050405020304" pitchFamily="18" charset="0"/>
              </a:rPr>
              <a:t>-</a:t>
            </a:r>
            <a:endParaRPr lang="en-US" sz="3600" b="1" dirty="0">
              <a:ln w="6600">
                <a:solidFill>
                  <a:schemeClr val="accent2"/>
                </a:solidFill>
                <a:prstDash val="solid"/>
              </a:ln>
              <a:solidFill>
                <a:srgbClr val="FFFFFF"/>
              </a:solidFill>
              <a:effectLst>
                <a:outerShdw dist="38100" dir="2700000" algn="tl" rotWithShape="0">
                  <a:schemeClr val="accent2"/>
                </a:outerShdw>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31961539"/>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B670DBD5-770C-4383-9F54-5B86E86BD5B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0277" y="0"/>
            <a:ext cx="9771446" cy="6858000"/>
          </a:xfrm>
          <a:custGeom>
            <a:avLst/>
            <a:gdLst>
              <a:gd name="connsiteX0" fmla="*/ 1422188 w 9771446"/>
              <a:gd name="connsiteY0" fmla="*/ 0 h 6858000"/>
              <a:gd name="connsiteX1" fmla="*/ 8349258 w 9771446"/>
              <a:gd name="connsiteY1" fmla="*/ 0 h 6858000"/>
              <a:gd name="connsiteX2" fmla="*/ 8502224 w 9771446"/>
              <a:gd name="connsiteY2" fmla="*/ 159673 h 6858000"/>
              <a:gd name="connsiteX3" fmla="*/ 9771446 w 9771446"/>
              <a:gd name="connsiteY3" fmla="*/ 3429001 h 6858000"/>
              <a:gd name="connsiteX4" fmla="*/ 8502224 w 9771446"/>
              <a:gd name="connsiteY4" fmla="*/ 6698330 h 6858000"/>
              <a:gd name="connsiteX5" fmla="*/ 8349260 w 9771446"/>
              <a:gd name="connsiteY5" fmla="*/ 6858000 h 6858000"/>
              <a:gd name="connsiteX6" fmla="*/ 1422186 w 9771446"/>
              <a:gd name="connsiteY6" fmla="*/ 6858000 h 6858000"/>
              <a:gd name="connsiteX7" fmla="*/ 1269223 w 9771446"/>
              <a:gd name="connsiteY7" fmla="*/ 6698330 h 6858000"/>
              <a:gd name="connsiteX8" fmla="*/ 0 w 9771446"/>
              <a:gd name="connsiteY8" fmla="*/ 3429001 h 6858000"/>
              <a:gd name="connsiteX9" fmla="*/ 1269223 w 9771446"/>
              <a:gd name="connsiteY9" fmla="*/ 15967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71446" h="685800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chemeClr val="bg1">
              <a:lumMod val="8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Background pattern&#10;&#10;Description automatically generated">
            <a:extLst>
              <a:ext uri="{FF2B5EF4-FFF2-40B4-BE49-F238E27FC236}">
                <a16:creationId xmlns:a16="http://schemas.microsoft.com/office/drawing/2014/main" id="{A559EB70-0493-4A15-BE11-30FFE4172FAE}"/>
              </a:ext>
            </a:extLst>
          </p:cNvPr>
          <p:cNvPicPr>
            <a:picLocks noChangeAspect="1"/>
          </p:cNvPicPr>
          <p:nvPr/>
        </p:nvPicPr>
        <p:blipFill rotWithShape="1">
          <a:blip r:embed="rId2"/>
          <a:srcRect l="13018" r="10941"/>
          <a:stretch/>
        </p:blipFill>
        <p:spPr>
          <a:xfrm>
            <a:off x="1460597" y="10"/>
            <a:ext cx="9270806" cy="6857990"/>
          </a:xfrm>
          <a:custGeom>
            <a:avLst/>
            <a:gdLst/>
            <a:ahLst/>
            <a:cxnLst/>
            <a:rect l="l" t="t" r="r" b="b"/>
            <a:pathLst>
              <a:path w="9270806" h="6858000">
                <a:moveTo>
                  <a:pt x="1503712" y="0"/>
                </a:moveTo>
                <a:lnTo>
                  <a:pt x="7767094" y="0"/>
                </a:lnTo>
                <a:lnTo>
                  <a:pt x="7913128" y="139721"/>
                </a:lnTo>
                <a:cubicBezTo>
                  <a:pt x="8751971" y="981521"/>
                  <a:pt x="9270806" y="2144457"/>
                  <a:pt x="9270806" y="3429000"/>
                </a:cubicBezTo>
                <a:cubicBezTo>
                  <a:pt x="9270806" y="4713544"/>
                  <a:pt x="8751971" y="5876479"/>
                  <a:pt x="7913128" y="6718279"/>
                </a:cubicBezTo>
                <a:lnTo>
                  <a:pt x="7767094" y="6858000"/>
                </a:lnTo>
                <a:lnTo>
                  <a:pt x="1503712" y="6858000"/>
                </a:lnTo>
                <a:lnTo>
                  <a:pt x="1357679" y="6718279"/>
                </a:lnTo>
                <a:cubicBezTo>
                  <a:pt x="518835" y="5876479"/>
                  <a:pt x="0" y="4713544"/>
                  <a:pt x="0" y="3429000"/>
                </a:cubicBezTo>
                <a:cubicBezTo>
                  <a:pt x="0" y="2144457"/>
                  <a:pt x="518835" y="981521"/>
                  <a:pt x="1357679" y="139721"/>
                </a:cubicBezTo>
                <a:close/>
              </a:path>
            </a:pathLst>
          </a:custGeom>
        </p:spPr>
      </p:pic>
      <p:sp>
        <p:nvSpPr>
          <p:cNvPr id="6" name="Rectangle 5">
            <a:extLst>
              <a:ext uri="{FF2B5EF4-FFF2-40B4-BE49-F238E27FC236}">
                <a16:creationId xmlns:a16="http://schemas.microsoft.com/office/drawing/2014/main" id="{2B5F5B76-9D0C-4D06-957D-403507F32453}"/>
              </a:ext>
            </a:extLst>
          </p:cNvPr>
          <p:cNvSpPr/>
          <p:nvPr/>
        </p:nvSpPr>
        <p:spPr>
          <a:xfrm>
            <a:off x="2447723" y="2738735"/>
            <a:ext cx="7283853" cy="923330"/>
          </a:xfrm>
          <a:prstGeom prst="rect">
            <a:avLst/>
          </a:prstGeom>
          <a:noFill/>
          <a:effectLst>
            <a:glow rad="228600">
              <a:schemeClr val="accent4">
                <a:satMod val="175000"/>
                <a:alpha val="40000"/>
              </a:schemeClr>
            </a:glow>
          </a:effectLst>
        </p:spPr>
        <p:txBody>
          <a:bodyPr wrap="none" lIns="91440" tIns="45720" rIns="91440" bIns="45720">
            <a:spAutoFit/>
          </a:bodyPr>
          <a:lstStyle/>
          <a:p>
            <a:pPr algn="ctr"/>
            <a:r>
              <a:rPr lang="en-US" sz="5400" b="1" cap="none" spc="0" dirty="0">
                <a:ln w="6600">
                  <a:solidFill>
                    <a:schemeClr val="accent2"/>
                  </a:solidFill>
                  <a:prstDash val="solid"/>
                </a:ln>
                <a:solidFill>
                  <a:srgbClr val="FFFFFF"/>
                </a:solidFill>
                <a:effectLst>
                  <a:outerShdw dist="38100" dir="2700000" algn="tl" rotWithShape="0">
                    <a:schemeClr val="accent2"/>
                  </a:outerShdw>
                </a:effectLst>
              </a:rPr>
              <a:t>HÌNH THÀNH KIẾN THỨC</a:t>
            </a:r>
          </a:p>
        </p:txBody>
      </p:sp>
    </p:spTree>
    <p:extLst>
      <p:ext uri="{BB962C8B-B14F-4D97-AF65-F5344CB8AC3E}">
        <p14:creationId xmlns:p14="http://schemas.microsoft.com/office/powerpoint/2010/main" val="35179179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p15:prstTrans prst="curtains"/>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543E049-0B64-4051-9B4F-9637EE1DD80E}"/>
              </a:ext>
            </a:extLst>
          </p:cNvPr>
          <p:cNvSpPr txBox="1"/>
          <p:nvPr/>
        </p:nvSpPr>
        <p:spPr>
          <a:xfrm>
            <a:off x="660400" y="315740"/>
            <a:ext cx="10858500" cy="530594"/>
          </a:xfrm>
          <a:prstGeom prst="rect">
            <a:avLst/>
          </a:prstGeom>
          <a:noFill/>
        </p:spPr>
        <p:txBody>
          <a:bodyPr wrap="square">
            <a:spAutoFit/>
          </a:bodyPr>
          <a:lstStyle/>
          <a:p>
            <a:pPr algn="ctr">
              <a:lnSpc>
                <a:spcPct val="107000"/>
              </a:lnSpc>
              <a:spcAft>
                <a:spcPts val="800"/>
              </a:spcAft>
            </a:pPr>
            <a:r>
              <a:rPr lang="nl-NL" sz="2800" b="1" dirty="0">
                <a:effectLst/>
                <a:latin typeface="Times New Roman" panose="02020603050405020304" pitchFamily="18" charset="0"/>
                <a:ea typeface="Times New Roman" panose="02020603050405020304" pitchFamily="18" charset="0"/>
                <a:cs typeface="Times New Roman" panose="02020603050405020304" pitchFamily="18" charset="0"/>
              </a:rPr>
              <a:t>PHIẾU HỌC TẬP 1</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22FDD0A4-1097-48DB-A585-483ACAF64BA1}"/>
              </a:ext>
            </a:extLst>
          </p:cNvPr>
          <p:cNvSpPr txBox="1"/>
          <p:nvPr/>
        </p:nvSpPr>
        <p:spPr>
          <a:xfrm>
            <a:off x="660400" y="846334"/>
            <a:ext cx="10858500" cy="1452642"/>
          </a:xfrm>
          <a:prstGeom prst="rect">
            <a:avLst/>
          </a:prstGeom>
          <a:noFill/>
        </p:spPr>
        <p:txBody>
          <a:bodyPr wrap="square">
            <a:spAutoFit/>
          </a:bodyPr>
          <a:lstStyle/>
          <a:p>
            <a:pPr algn="just">
              <a:lnSpc>
                <a:spcPct val="107000"/>
              </a:lnSpc>
              <a:spcAft>
                <a:spcPts val="800"/>
              </a:spcAft>
            </a:pP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Sức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hấp</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dẫn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phẩm</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“Hai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vạn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dặm</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dưới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đáy</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biển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Lê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Phương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Liên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tìm</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hiểu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thông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tin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giả</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nl-NL"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hoàn thiện nội dung phiếu học tập.</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Table 5">
            <a:extLst>
              <a:ext uri="{FF2B5EF4-FFF2-40B4-BE49-F238E27FC236}">
                <a16:creationId xmlns:a16="http://schemas.microsoft.com/office/drawing/2014/main" id="{B9661222-8AF3-471D-B5F2-F79438470906}"/>
              </a:ext>
            </a:extLst>
          </p:cNvPr>
          <p:cNvGraphicFramePr>
            <a:graphicFrameLocks noGrp="1"/>
          </p:cNvGraphicFramePr>
          <p:nvPr>
            <p:extLst>
              <p:ext uri="{D42A27DB-BD31-4B8C-83A1-F6EECF244321}">
                <p14:modId xmlns:p14="http://schemas.microsoft.com/office/powerpoint/2010/main" val="171184139"/>
              </p:ext>
            </p:extLst>
          </p:nvPr>
        </p:nvGraphicFramePr>
        <p:xfrm>
          <a:off x="660400" y="2444381"/>
          <a:ext cx="10858500" cy="3503616"/>
        </p:xfrm>
        <a:graphic>
          <a:graphicData uri="http://schemas.openxmlformats.org/drawingml/2006/table">
            <a:tbl>
              <a:tblPr firstRow="1" firstCol="1" bandRow="1">
                <a:tableStyleId>{ED083AE6-46FA-4A59-8FB0-9F97EB10719F}</a:tableStyleId>
              </a:tblPr>
              <a:tblGrid>
                <a:gridCol w="8180271">
                  <a:extLst>
                    <a:ext uri="{9D8B030D-6E8A-4147-A177-3AD203B41FA5}">
                      <a16:colId xmlns:a16="http://schemas.microsoft.com/office/drawing/2014/main" val="4083846795"/>
                    </a:ext>
                  </a:extLst>
                </a:gridCol>
                <a:gridCol w="2678229">
                  <a:extLst>
                    <a:ext uri="{9D8B030D-6E8A-4147-A177-3AD203B41FA5}">
                      <a16:colId xmlns:a16="http://schemas.microsoft.com/office/drawing/2014/main" val="1450430127"/>
                    </a:ext>
                  </a:extLst>
                </a:gridCol>
              </a:tblGrid>
              <a:tr h="130810">
                <a:tc>
                  <a:txBody>
                    <a:bodyPr/>
                    <a:lstStyle/>
                    <a:p>
                      <a:pPr algn="ctr">
                        <a:lnSpc>
                          <a:spcPct val="107000"/>
                        </a:lnSpc>
                        <a:spcAft>
                          <a:spcPts val="800"/>
                        </a:spcAft>
                      </a:pPr>
                      <a:r>
                        <a:rPr lang="en-US" sz="2800" b="1">
                          <a:solidFill>
                            <a:srgbClr val="000000"/>
                          </a:solidFill>
                          <a:effectLst/>
                          <a:latin typeface="Times New Roman" panose="02020603050405020304" pitchFamily="18" charset="0"/>
                          <a:cs typeface="Times New Roman" panose="02020603050405020304" pitchFamily="18" charset="0"/>
                        </a:rPr>
                        <a:t>Câu hỏi</a:t>
                      </a:r>
                      <a:endParaRPr lang="en-US" sz="28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7000"/>
                        </a:lnSpc>
                        <a:spcAft>
                          <a:spcPts val="800"/>
                        </a:spcAft>
                      </a:pPr>
                      <a:r>
                        <a:rPr lang="en-US" sz="2800" b="1">
                          <a:solidFill>
                            <a:srgbClr val="000000"/>
                          </a:solidFill>
                          <a:effectLst/>
                          <a:latin typeface="Times New Roman" panose="02020603050405020304" pitchFamily="18" charset="0"/>
                          <a:cs typeface="Times New Roman" panose="02020603050405020304" pitchFamily="18" charset="0"/>
                        </a:rPr>
                        <a:t>Trả lời</a:t>
                      </a:r>
                      <a:endParaRPr lang="en-US" sz="28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a16="http://schemas.microsoft.com/office/drawing/2014/main" val="1105634941"/>
                  </a:ext>
                </a:extLst>
              </a:tr>
              <a:tr h="137160">
                <a:tc>
                  <a:txBody>
                    <a:bodyPr/>
                    <a:lstStyle/>
                    <a:p>
                      <a:pPr>
                        <a:lnSpc>
                          <a:spcPct val="107000"/>
                        </a:lnSpc>
                        <a:spcAft>
                          <a:spcPts val="800"/>
                        </a:spcAft>
                      </a:pPr>
                      <a:r>
                        <a:rPr lang="en-US" sz="2800" b="0" dirty="0" err="1">
                          <a:solidFill>
                            <a:srgbClr val="000000"/>
                          </a:solidFill>
                          <a:effectLst/>
                          <a:latin typeface="Times New Roman" panose="02020603050405020304" pitchFamily="18" charset="0"/>
                          <a:cs typeface="Times New Roman" panose="02020603050405020304" pitchFamily="18" charset="0"/>
                        </a:rPr>
                        <a:t>Nêu</a:t>
                      </a:r>
                      <a:r>
                        <a:rPr lang="en-US" sz="2800" b="0" dirty="0">
                          <a:solidFill>
                            <a:srgbClr val="000000"/>
                          </a:solidFill>
                          <a:effectLst/>
                          <a:latin typeface="Times New Roman" panose="02020603050405020304" pitchFamily="18" charset="0"/>
                          <a:cs typeface="Times New Roman" panose="02020603050405020304" pitchFamily="18" charset="0"/>
                        </a:rPr>
                        <a:t> </a:t>
                      </a:r>
                      <a:r>
                        <a:rPr lang="en-US" sz="2800" b="0" dirty="0" err="1">
                          <a:solidFill>
                            <a:srgbClr val="000000"/>
                          </a:solidFill>
                          <a:effectLst/>
                          <a:latin typeface="Times New Roman" panose="02020603050405020304" pitchFamily="18" charset="0"/>
                          <a:cs typeface="Times New Roman" panose="02020603050405020304" pitchFamily="18" charset="0"/>
                        </a:rPr>
                        <a:t>những</a:t>
                      </a:r>
                      <a:r>
                        <a:rPr lang="en-US" sz="2800" b="0" dirty="0">
                          <a:solidFill>
                            <a:srgbClr val="000000"/>
                          </a:solidFill>
                          <a:effectLst/>
                          <a:latin typeface="Times New Roman" panose="02020603050405020304" pitchFamily="18" charset="0"/>
                          <a:cs typeface="Times New Roman" panose="02020603050405020304" pitchFamily="18" charset="0"/>
                        </a:rPr>
                        <a:t> </a:t>
                      </a:r>
                      <a:r>
                        <a:rPr lang="en-US" sz="2800" b="0" dirty="0" err="1">
                          <a:solidFill>
                            <a:srgbClr val="000000"/>
                          </a:solidFill>
                          <a:effectLst/>
                          <a:latin typeface="Times New Roman" panose="02020603050405020304" pitchFamily="18" charset="0"/>
                          <a:cs typeface="Times New Roman" panose="02020603050405020304" pitchFamily="18" charset="0"/>
                        </a:rPr>
                        <a:t>điều</a:t>
                      </a:r>
                      <a:r>
                        <a:rPr lang="en-US" sz="2800" b="0" dirty="0">
                          <a:solidFill>
                            <a:srgbClr val="000000"/>
                          </a:solidFill>
                          <a:effectLst/>
                          <a:latin typeface="Times New Roman" panose="02020603050405020304" pitchFamily="18" charset="0"/>
                          <a:cs typeface="Times New Roman" panose="02020603050405020304" pitchFamily="18" charset="0"/>
                        </a:rPr>
                        <a:t> </a:t>
                      </a:r>
                      <a:r>
                        <a:rPr lang="en-US" sz="2800" b="0" dirty="0" err="1">
                          <a:solidFill>
                            <a:srgbClr val="000000"/>
                          </a:solidFill>
                          <a:effectLst/>
                          <a:latin typeface="Times New Roman" panose="02020603050405020304" pitchFamily="18" charset="0"/>
                          <a:cs typeface="Times New Roman" panose="02020603050405020304" pitchFamily="18" charset="0"/>
                        </a:rPr>
                        <a:t>em</a:t>
                      </a:r>
                      <a:r>
                        <a:rPr lang="en-US" sz="2800" b="0" dirty="0">
                          <a:solidFill>
                            <a:srgbClr val="000000"/>
                          </a:solidFill>
                          <a:effectLst/>
                          <a:latin typeface="Times New Roman" panose="02020603050405020304" pitchFamily="18" charset="0"/>
                          <a:cs typeface="Times New Roman" panose="02020603050405020304" pitchFamily="18" charset="0"/>
                        </a:rPr>
                        <a:t> </a:t>
                      </a:r>
                      <a:r>
                        <a:rPr lang="en-US" sz="2800" b="0" dirty="0" err="1">
                          <a:solidFill>
                            <a:srgbClr val="000000"/>
                          </a:solidFill>
                          <a:effectLst/>
                          <a:latin typeface="Times New Roman" panose="02020603050405020304" pitchFamily="18" charset="0"/>
                          <a:cs typeface="Times New Roman" panose="02020603050405020304" pitchFamily="18" charset="0"/>
                        </a:rPr>
                        <a:t>biết</a:t>
                      </a:r>
                      <a:r>
                        <a:rPr lang="en-US" sz="2800" b="0" dirty="0">
                          <a:solidFill>
                            <a:srgbClr val="000000"/>
                          </a:solidFill>
                          <a:effectLst/>
                          <a:latin typeface="Times New Roman" panose="02020603050405020304" pitchFamily="18" charset="0"/>
                          <a:cs typeface="Times New Roman" panose="02020603050405020304" pitchFamily="18" charset="0"/>
                        </a:rPr>
                        <a:t> </a:t>
                      </a:r>
                      <a:r>
                        <a:rPr lang="en-US" sz="2800" b="0" dirty="0" err="1">
                          <a:solidFill>
                            <a:srgbClr val="000000"/>
                          </a:solidFill>
                          <a:effectLst/>
                          <a:latin typeface="Times New Roman" panose="02020603050405020304" pitchFamily="18" charset="0"/>
                          <a:cs typeface="Times New Roman" panose="02020603050405020304" pitchFamily="18" charset="0"/>
                        </a:rPr>
                        <a:t>về</a:t>
                      </a:r>
                      <a:r>
                        <a:rPr lang="en-US" sz="2800" b="0" dirty="0">
                          <a:solidFill>
                            <a:srgbClr val="000000"/>
                          </a:solidFill>
                          <a:effectLst/>
                          <a:latin typeface="Times New Roman" panose="02020603050405020304" pitchFamily="18" charset="0"/>
                          <a:cs typeface="Times New Roman" panose="02020603050405020304" pitchFamily="18" charset="0"/>
                        </a:rPr>
                        <a:t> </a:t>
                      </a:r>
                      <a:r>
                        <a:rPr lang="en-US" sz="2800" b="0" dirty="0" err="1">
                          <a:solidFill>
                            <a:srgbClr val="000000"/>
                          </a:solidFill>
                          <a:effectLst/>
                          <a:latin typeface="Times New Roman" panose="02020603050405020304" pitchFamily="18" charset="0"/>
                          <a:cs typeface="Times New Roman" panose="02020603050405020304" pitchFamily="18" charset="0"/>
                        </a:rPr>
                        <a:t>tác</a:t>
                      </a:r>
                      <a:r>
                        <a:rPr lang="en-US" sz="2800" b="0" dirty="0">
                          <a:solidFill>
                            <a:srgbClr val="000000"/>
                          </a:solidFill>
                          <a:effectLst/>
                          <a:latin typeface="Times New Roman" panose="02020603050405020304" pitchFamily="18" charset="0"/>
                          <a:cs typeface="Times New Roman" panose="02020603050405020304" pitchFamily="18" charset="0"/>
                        </a:rPr>
                        <a:t> </a:t>
                      </a:r>
                      <a:r>
                        <a:rPr lang="en-US" sz="2800" b="0" dirty="0" err="1">
                          <a:solidFill>
                            <a:srgbClr val="000000"/>
                          </a:solidFill>
                          <a:effectLst/>
                          <a:latin typeface="Times New Roman" panose="02020603050405020304" pitchFamily="18" charset="0"/>
                          <a:cs typeface="Times New Roman" panose="02020603050405020304" pitchFamily="18" charset="0"/>
                        </a:rPr>
                        <a:t>giả</a:t>
                      </a:r>
                      <a:r>
                        <a:rPr lang="en-US" sz="2800" b="0" dirty="0">
                          <a:solidFill>
                            <a:srgbClr val="000000"/>
                          </a:solidFill>
                          <a:effectLst/>
                          <a:latin typeface="Times New Roman" panose="02020603050405020304" pitchFamily="18" charset="0"/>
                          <a:cs typeface="Times New Roman" panose="02020603050405020304" pitchFamily="18" charset="0"/>
                        </a:rPr>
                        <a:t>.</a:t>
                      </a:r>
                      <a:endParaRPr lang="en-US"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7000"/>
                        </a:lnSpc>
                      </a:pPr>
                      <a:r>
                        <a:rPr lang="en-US" sz="2800" b="0">
                          <a:solidFill>
                            <a:srgbClr val="000000"/>
                          </a:solidFill>
                          <a:effectLst/>
                          <a:latin typeface="Times New Roman" panose="02020603050405020304" pitchFamily="18" charset="0"/>
                          <a:cs typeface="Times New Roman" panose="02020603050405020304" pitchFamily="18" charset="0"/>
                        </a:rPr>
                        <a:t>…</a:t>
                      </a:r>
                      <a:endParaRPr lang="en-US" sz="28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a16="http://schemas.microsoft.com/office/drawing/2014/main" val="646146147"/>
                  </a:ext>
                </a:extLst>
              </a:tr>
              <a:tr h="275590">
                <a:tc>
                  <a:txBody>
                    <a:bodyPr/>
                    <a:lstStyle/>
                    <a:p>
                      <a:pPr algn="just">
                        <a:lnSpc>
                          <a:spcPct val="107000"/>
                        </a:lnSpc>
                        <a:spcAft>
                          <a:spcPts val="800"/>
                        </a:spcAft>
                      </a:pPr>
                      <a:r>
                        <a:rPr lang="en-US" sz="2800" b="0" dirty="0">
                          <a:solidFill>
                            <a:srgbClr val="000000"/>
                          </a:solidFill>
                          <a:effectLst/>
                          <a:latin typeface="Times New Roman" panose="02020603050405020304" pitchFamily="18" charset="0"/>
                          <a:cs typeface="Times New Roman" panose="02020603050405020304" pitchFamily="18" charset="0"/>
                        </a:rPr>
                        <a:t>Chia </a:t>
                      </a:r>
                      <a:r>
                        <a:rPr lang="en-US" sz="2800" b="0" dirty="0" err="1">
                          <a:solidFill>
                            <a:srgbClr val="000000"/>
                          </a:solidFill>
                          <a:effectLst/>
                          <a:latin typeface="Times New Roman" panose="02020603050405020304" pitchFamily="18" charset="0"/>
                          <a:cs typeface="Times New Roman" panose="02020603050405020304" pitchFamily="18" charset="0"/>
                        </a:rPr>
                        <a:t>sẻ</a:t>
                      </a:r>
                      <a:r>
                        <a:rPr lang="en-US" sz="2800" b="0" dirty="0">
                          <a:solidFill>
                            <a:srgbClr val="000000"/>
                          </a:solidFill>
                          <a:effectLst/>
                          <a:latin typeface="Times New Roman" panose="02020603050405020304" pitchFamily="18" charset="0"/>
                          <a:cs typeface="Times New Roman" panose="02020603050405020304" pitchFamily="18" charset="0"/>
                        </a:rPr>
                        <a:t> </a:t>
                      </a:r>
                      <a:r>
                        <a:rPr lang="en-US" sz="2800" b="0" dirty="0" err="1">
                          <a:solidFill>
                            <a:srgbClr val="000000"/>
                          </a:solidFill>
                          <a:effectLst/>
                          <a:latin typeface="Times New Roman" panose="02020603050405020304" pitchFamily="18" charset="0"/>
                          <a:cs typeface="Times New Roman" panose="02020603050405020304" pitchFamily="18" charset="0"/>
                        </a:rPr>
                        <a:t>cách</a:t>
                      </a:r>
                      <a:r>
                        <a:rPr lang="en-US" sz="2800" b="0" dirty="0">
                          <a:solidFill>
                            <a:srgbClr val="000000"/>
                          </a:solidFill>
                          <a:effectLst/>
                          <a:latin typeface="Times New Roman" panose="02020603050405020304" pitchFamily="18" charset="0"/>
                          <a:cs typeface="Times New Roman" panose="02020603050405020304" pitchFamily="18" charset="0"/>
                        </a:rPr>
                        <a:t> </a:t>
                      </a:r>
                      <a:r>
                        <a:rPr lang="en-US" sz="2800" b="0" dirty="0" err="1">
                          <a:solidFill>
                            <a:srgbClr val="000000"/>
                          </a:solidFill>
                          <a:effectLst/>
                          <a:latin typeface="Times New Roman" panose="02020603050405020304" pitchFamily="18" charset="0"/>
                          <a:cs typeface="Times New Roman" panose="02020603050405020304" pitchFamily="18" charset="0"/>
                        </a:rPr>
                        <a:t>đọc</a:t>
                      </a:r>
                      <a:r>
                        <a:rPr lang="en-US" sz="2800" b="0" dirty="0">
                          <a:solidFill>
                            <a:srgbClr val="000000"/>
                          </a:solidFill>
                          <a:effectLst/>
                          <a:latin typeface="Times New Roman" panose="02020603050405020304" pitchFamily="18" charset="0"/>
                          <a:cs typeface="Times New Roman" panose="02020603050405020304" pitchFamily="18" charset="0"/>
                        </a:rPr>
                        <a:t> </a:t>
                      </a:r>
                      <a:r>
                        <a:rPr lang="en-US" sz="2800" b="0" dirty="0" err="1">
                          <a:solidFill>
                            <a:srgbClr val="000000"/>
                          </a:solidFill>
                          <a:effectLst/>
                          <a:latin typeface="Times New Roman" panose="02020603050405020304" pitchFamily="18" charset="0"/>
                          <a:cs typeface="Times New Roman" panose="02020603050405020304" pitchFamily="18" charset="0"/>
                        </a:rPr>
                        <a:t>văn</a:t>
                      </a:r>
                      <a:r>
                        <a:rPr lang="en-US" sz="2800" b="0" dirty="0">
                          <a:solidFill>
                            <a:srgbClr val="000000"/>
                          </a:solidFill>
                          <a:effectLst/>
                          <a:latin typeface="Times New Roman" panose="02020603050405020304" pitchFamily="18" charset="0"/>
                          <a:cs typeface="Times New Roman" panose="02020603050405020304" pitchFamily="18" charset="0"/>
                        </a:rPr>
                        <a:t> </a:t>
                      </a:r>
                      <a:r>
                        <a:rPr lang="en-US" sz="2800" b="0" dirty="0" err="1">
                          <a:solidFill>
                            <a:srgbClr val="000000"/>
                          </a:solidFill>
                          <a:effectLst/>
                          <a:latin typeface="Times New Roman" panose="02020603050405020304" pitchFamily="18" charset="0"/>
                          <a:cs typeface="Times New Roman" panose="02020603050405020304" pitchFamily="18" charset="0"/>
                        </a:rPr>
                        <a:t>bản</a:t>
                      </a:r>
                      <a:r>
                        <a:rPr lang="en-US" sz="2800" b="0" dirty="0">
                          <a:solidFill>
                            <a:srgbClr val="000000"/>
                          </a:solidFill>
                          <a:effectLst/>
                          <a:latin typeface="Times New Roman" panose="02020603050405020304" pitchFamily="18" charset="0"/>
                          <a:cs typeface="Times New Roman" panose="02020603050405020304" pitchFamily="18" charset="0"/>
                        </a:rPr>
                        <a:t> </a:t>
                      </a:r>
                      <a:r>
                        <a:rPr lang="en-US" sz="2800" b="0" dirty="0" err="1">
                          <a:solidFill>
                            <a:srgbClr val="000000"/>
                          </a:solidFill>
                          <a:effectLst/>
                          <a:latin typeface="Times New Roman" panose="02020603050405020304" pitchFamily="18" charset="0"/>
                          <a:cs typeface="Times New Roman" panose="02020603050405020304" pitchFamily="18" charset="0"/>
                        </a:rPr>
                        <a:t>và</a:t>
                      </a:r>
                      <a:r>
                        <a:rPr lang="en-US" sz="2800" b="0" dirty="0">
                          <a:solidFill>
                            <a:srgbClr val="000000"/>
                          </a:solidFill>
                          <a:effectLst/>
                          <a:latin typeface="Times New Roman" panose="02020603050405020304" pitchFamily="18" charset="0"/>
                          <a:cs typeface="Times New Roman" panose="02020603050405020304" pitchFamily="18" charset="0"/>
                        </a:rPr>
                        <a:t> </a:t>
                      </a:r>
                      <a:r>
                        <a:rPr lang="en-US" sz="2800" b="0" dirty="0" err="1">
                          <a:solidFill>
                            <a:srgbClr val="000000"/>
                          </a:solidFill>
                          <a:effectLst/>
                          <a:latin typeface="Times New Roman" panose="02020603050405020304" pitchFamily="18" charset="0"/>
                          <a:cs typeface="Times New Roman" panose="02020603050405020304" pitchFamily="18" charset="0"/>
                        </a:rPr>
                        <a:t>vận</a:t>
                      </a:r>
                      <a:r>
                        <a:rPr lang="en-US" sz="2800" b="0" dirty="0">
                          <a:solidFill>
                            <a:srgbClr val="000000"/>
                          </a:solidFill>
                          <a:effectLst/>
                          <a:latin typeface="Times New Roman" panose="02020603050405020304" pitchFamily="18" charset="0"/>
                          <a:cs typeface="Times New Roman" panose="02020603050405020304" pitchFamily="18" charset="0"/>
                        </a:rPr>
                        <a:t> </a:t>
                      </a:r>
                      <a:r>
                        <a:rPr lang="en-US" sz="2800" b="0" dirty="0" err="1">
                          <a:solidFill>
                            <a:srgbClr val="000000"/>
                          </a:solidFill>
                          <a:effectLst/>
                          <a:latin typeface="Times New Roman" panose="02020603050405020304" pitchFamily="18" charset="0"/>
                          <a:cs typeface="Times New Roman" panose="02020603050405020304" pitchFamily="18" charset="0"/>
                        </a:rPr>
                        <a:t>dụng</a:t>
                      </a:r>
                      <a:r>
                        <a:rPr lang="en-US" sz="2800" b="0" dirty="0">
                          <a:solidFill>
                            <a:srgbClr val="000000"/>
                          </a:solidFill>
                          <a:effectLst/>
                          <a:latin typeface="Times New Roman" panose="02020603050405020304" pitchFamily="18" charset="0"/>
                          <a:cs typeface="Times New Roman" panose="02020603050405020304" pitchFamily="18" charset="0"/>
                        </a:rPr>
                        <a:t> </a:t>
                      </a:r>
                      <a:r>
                        <a:rPr lang="en-US" sz="2800" b="0" dirty="0" err="1">
                          <a:solidFill>
                            <a:srgbClr val="000000"/>
                          </a:solidFill>
                          <a:effectLst/>
                          <a:latin typeface="Times New Roman" panose="02020603050405020304" pitchFamily="18" charset="0"/>
                          <a:cs typeface="Times New Roman" panose="02020603050405020304" pitchFamily="18" charset="0"/>
                        </a:rPr>
                        <a:t>đọc</a:t>
                      </a:r>
                      <a:r>
                        <a:rPr lang="en-US" sz="2800" b="0" dirty="0">
                          <a:solidFill>
                            <a:srgbClr val="000000"/>
                          </a:solidFill>
                          <a:effectLst/>
                          <a:latin typeface="Times New Roman" panose="02020603050405020304" pitchFamily="18" charset="0"/>
                          <a:cs typeface="Times New Roman" panose="02020603050405020304" pitchFamily="18" charset="0"/>
                        </a:rPr>
                        <a:t> </a:t>
                      </a:r>
                      <a:r>
                        <a:rPr lang="en-US" sz="2800" b="0" dirty="0" err="1">
                          <a:solidFill>
                            <a:srgbClr val="000000"/>
                          </a:solidFill>
                          <a:effectLst/>
                          <a:latin typeface="Times New Roman" panose="02020603050405020304" pitchFamily="18" charset="0"/>
                          <a:cs typeface="Times New Roman" panose="02020603050405020304" pitchFamily="18" charset="0"/>
                        </a:rPr>
                        <a:t>đoạn</a:t>
                      </a:r>
                      <a:r>
                        <a:rPr lang="en-US" sz="2800" b="0" dirty="0">
                          <a:solidFill>
                            <a:srgbClr val="000000"/>
                          </a:solidFill>
                          <a:effectLst/>
                          <a:latin typeface="Times New Roman" panose="02020603050405020304" pitchFamily="18" charset="0"/>
                          <a:cs typeface="Times New Roman" panose="02020603050405020304" pitchFamily="18" charset="0"/>
                        </a:rPr>
                        <a:t> </a:t>
                      </a:r>
                      <a:r>
                        <a:rPr lang="en-US" sz="2800" b="0" dirty="0" err="1">
                          <a:solidFill>
                            <a:srgbClr val="000000"/>
                          </a:solidFill>
                          <a:effectLst/>
                          <a:latin typeface="Times New Roman" panose="02020603050405020304" pitchFamily="18" charset="0"/>
                          <a:cs typeface="Times New Roman" panose="02020603050405020304" pitchFamily="18" charset="0"/>
                        </a:rPr>
                        <a:t>văn</a:t>
                      </a:r>
                      <a:r>
                        <a:rPr lang="en-US" sz="2800" b="0" dirty="0">
                          <a:solidFill>
                            <a:srgbClr val="000000"/>
                          </a:solidFill>
                          <a:effectLst/>
                          <a:latin typeface="Times New Roman" panose="02020603050405020304" pitchFamily="18" charset="0"/>
                          <a:cs typeface="Times New Roman" panose="02020603050405020304" pitchFamily="18" charset="0"/>
                        </a:rPr>
                        <a:t> </a:t>
                      </a:r>
                      <a:r>
                        <a:rPr lang="en-US" sz="2800" b="0" dirty="0" err="1">
                          <a:solidFill>
                            <a:srgbClr val="000000"/>
                          </a:solidFill>
                          <a:effectLst/>
                          <a:latin typeface="Times New Roman" panose="02020603050405020304" pitchFamily="18" charset="0"/>
                          <a:cs typeface="Times New Roman" panose="02020603050405020304" pitchFamily="18" charset="0"/>
                        </a:rPr>
                        <a:t>bản</a:t>
                      </a:r>
                      <a:r>
                        <a:rPr lang="en-US" sz="2800" b="0" dirty="0">
                          <a:solidFill>
                            <a:srgbClr val="000000"/>
                          </a:solidFill>
                          <a:effectLst/>
                          <a:latin typeface="Times New Roman" panose="02020603050405020304" pitchFamily="18" charset="0"/>
                          <a:cs typeface="Times New Roman" panose="02020603050405020304" pitchFamily="18" charset="0"/>
                        </a:rPr>
                        <a:t> </a:t>
                      </a:r>
                      <a:r>
                        <a:rPr lang="en-US" sz="2800" b="0" dirty="0" err="1">
                          <a:solidFill>
                            <a:srgbClr val="000000"/>
                          </a:solidFill>
                          <a:effectLst/>
                          <a:latin typeface="Times New Roman" panose="02020603050405020304" pitchFamily="18" charset="0"/>
                          <a:cs typeface="Times New Roman" panose="02020603050405020304" pitchFamily="18" charset="0"/>
                        </a:rPr>
                        <a:t>mình</a:t>
                      </a:r>
                      <a:r>
                        <a:rPr lang="en-US" sz="2800" b="0" dirty="0">
                          <a:solidFill>
                            <a:srgbClr val="000000"/>
                          </a:solidFill>
                          <a:effectLst/>
                          <a:latin typeface="Times New Roman" panose="02020603050405020304" pitchFamily="18" charset="0"/>
                          <a:cs typeface="Times New Roman" panose="02020603050405020304" pitchFamily="18" charset="0"/>
                        </a:rPr>
                        <a:t> </a:t>
                      </a:r>
                      <a:r>
                        <a:rPr lang="en-US" sz="2800" b="0" dirty="0" err="1">
                          <a:solidFill>
                            <a:srgbClr val="000000"/>
                          </a:solidFill>
                          <a:effectLst/>
                          <a:latin typeface="Times New Roman" panose="02020603050405020304" pitchFamily="18" charset="0"/>
                          <a:cs typeface="Times New Roman" panose="02020603050405020304" pitchFamily="18" charset="0"/>
                        </a:rPr>
                        <a:t>yêu</a:t>
                      </a:r>
                      <a:r>
                        <a:rPr lang="en-US" sz="2800" b="0" dirty="0">
                          <a:solidFill>
                            <a:srgbClr val="000000"/>
                          </a:solidFill>
                          <a:effectLst/>
                          <a:latin typeface="Times New Roman" panose="02020603050405020304" pitchFamily="18" charset="0"/>
                          <a:cs typeface="Times New Roman" panose="02020603050405020304" pitchFamily="18" charset="0"/>
                        </a:rPr>
                        <a:t> </a:t>
                      </a:r>
                      <a:r>
                        <a:rPr lang="en-US" sz="2800" b="0" dirty="0" err="1">
                          <a:solidFill>
                            <a:srgbClr val="000000"/>
                          </a:solidFill>
                          <a:effectLst/>
                          <a:latin typeface="Times New Roman" panose="02020603050405020304" pitchFamily="18" charset="0"/>
                          <a:cs typeface="Times New Roman" panose="02020603050405020304" pitchFamily="18" charset="0"/>
                        </a:rPr>
                        <a:t>thích</a:t>
                      </a:r>
                      <a:r>
                        <a:rPr lang="en-US" sz="2800" b="0" dirty="0">
                          <a:solidFill>
                            <a:srgbClr val="000000"/>
                          </a:solidFill>
                          <a:effectLst/>
                          <a:latin typeface="Times New Roman" panose="02020603050405020304" pitchFamily="18" charset="0"/>
                          <a:cs typeface="Times New Roman" panose="02020603050405020304" pitchFamily="18" charset="0"/>
                        </a:rPr>
                        <a:t>.</a:t>
                      </a:r>
                      <a:endParaRPr lang="en-US"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7000"/>
                        </a:lnSpc>
                        <a:spcAft>
                          <a:spcPts val="800"/>
                        </a:spcAft>
                      </a:pPr>
                      <a:r>
                        <a:rPr lang="en-US" sz="2800" b="0">
                          <a:solidFill>
                            <a:srgbClr val="000000"/>
                          </a:solidFill>
                          <a:effectLst/>
                          <a:latin typeface="Times New Roman" panose="02020603050405020304" pitchFamily="18" charset="0"/>
                          <a:cs typeface="Times New Roman" panose="02020603050405020304" pitchFamily="18" charset="0"/>
                        </a:rPr>
                        <a:t>…</a:t>
                      </a:r>
                      <a:endParaRPr lang="en-US" sz="28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a16="http://schemas.microsoft.com/office/drawing/2014/main" val="1489627878"/>
                  </a:ext>
                </a:extLst>
              </a:tr>
              <a:tr h="275590">
                <a:tc>
                  <a:txBody>
                    <a:bodyPr/>
                    <a:lstStyle/>
                    <a:p>
                      <a:pPr>
                        <a:lnSpc>
                          <a:spcPct val="107000"/>
                        </a:lnSpc>
                        <a:spcAft>
                          <a:spcPts val="800"/>
                        </a:spcAft>
                      </a:pPr>
                      <a:r>
                        <a:rPr lang="en-US" sz="2800" b="0" dirty="0" err="1">
                          <a:solidFill>
                            <a:srgbClr val="000000"/>
                          </a:solidFill>
                          <a:effectLst/>
                          <a:latin typeface="Times New Roman" panose="02020603050405020304" pitchFamily="18" charset="0"/>
                          <a:cs typeface="Times New Roman" panose="02020603050405020304" pitchFamily="18" charset="0"/>
                        </a:rPr>
                        <a:t>Xác</a:t>
                      </a:r>
                      <a:r>
                        <a:rPr lang="en-US" sz="2800" b="0" dirty="0">
                          <a:solidFill>
                            <a:srgbClr val="000000"/>
                          </a:solidFill>
                          <a:effectLst/>
                          <a:latin typeface="Times New Roman" panose="02020603050405020304" pitchFamily="18" charset="0"/>
                          <a:cs typeface="Times New Roman" panose="02020603050405020304" pitchFamily="18" charset="0"/>
                        </a:rPr>
                        <a:t> </a:t>
                      </a:r>
                      <a:r>
                        <a:rPr lang="en-US" sz="2800" b="0" dirty="0" err="1">
                          <a:solidFill>
                            <a:srgbClr val="000000"/>
                          </a:solidFill>
                          <a:effectLst/>
                          <a:latin typeface="Times New Roman" panose="02020603050405020304" pitchFamily="18" charset="0"/>
                          <a:cs typeface="Times New Roman" panose="02020603050405020304" pitchFamily="18" charset="0"/>
                        </a:rPr>
                        <a:t>định</a:t>
                      </a:r>
                      <a:r>
                        <a:rPr lang="en-US" sz="2800" b="0" dirty="0">
                          <a:solidFill>
                            <a:srgbClr val="000000"/>
                          </a:solidFill>
                          <a:effectLst/>
                          <a:latin typeface="Times New Roman" panose="02020603050405020304" pitchFamily="18" charset="0"/>
                          <a:cs typeface="Times New Roman" panose="02020603050405020304" pitchFamily="18" charset="0"/>
                        </a:rPr>
                        <a:t> </a:t>
                      </a:r>
                      <a:r>
                        <a:rPr lang="en-US" sz="2800" b="0" dirty="0" err="1">
                          <a:solidFill>
                            <a:srgbClr val="000000"/>
                          </a:solidFill>
                          <a:effectLst/>
                          <a:latin typeface="Times New Roman" panose="02020603050405020304" pitchFamily="18" charset="0"/>
                          <a:cs typeface="Times New Roman" panose="02020603050405020304" pitchFamily="18" charset="0"/>
                        </a:rPr>
                        <a:t>phương</a:t>
                      </a:r>
                      <a:r>
                        <a:rPr lang="en-US" sz="2800" b="0" dirty="0">
                          <a:solidFill>
                            <a:srgbClr val="000000"/>
                          </a:solidFill>
                          <a:effectLst/>
                          <a:latin typeface="Times New Roman" panose="02020603050405020304" pitchFamily="18" charset="0"/>
                          <a:cs typeface="Times New Roman" panose="02020603050405020304" pitchFamily="18" charset="0"/>
                        </a:rPr>
                        <a:t> </a:t>
                      </a:r>
                      <a:r>
                        <a:rPr lang="en-US" sz="2800" b="0" dirty="0" err="1">
                          <a:solidFill>
                            <a:srgbClr val="000000"/>
                          </a:solidFill>
                          <a:effectLst/>
                          <a:latin typeface="Times New Roman" panose="02020603050405020304" pitchFamily="18" charset="0"/>
                          <a:cs typeface="Times New Roman" panose="02020603050405020304" pitchFamily="18" charset="0"/>
                        </a:rPr>
                        <a:t>thức</a:t>
                      </a:r>
                      <a:r>
                        <a:rPr lang="en-US" sz="2800" b="0" dirty="0">
                          <a:solidFill>
                            <a:srgbClr val="000000"/>
                          </a:solidFill>
                          <a:effectLst/>
                          <a:latin typeface="Times New Roman" panose="02020603050405020304" pitchFamily="18" charset="0"/>
                          <a:cs typeface="Times New Roman" panose="02020603050405020304" pitchFamily="18" charset="0"/>
                        </a:rPr>
                        <a:t> </a:t>
                      </a:r>
                      <a:r>
                        <a:rPr lang="en-US" sz="2800" b="0" dirty="0" err="1">
                          <a:solidFill>
                            <a:srgbClr val="000000"/>
                          </a:solidFill>
                          <a:effectLst/>
                          <a:latin typeface="Times New Roman" panose="02020603050405020304" pitchFamily="18" charset="0"/>
                          <a:cs typeface="Times New Roman" panose="02020603050405020304" pitchFamily="18" charset="0"/>
                        </a:rPr>
                        <a:t>biểu</a:t>
                      </a:r>
                      <a:r>
                        <a:rPr lang="en-US" sz="2800" b="0" dirty="0">
                          <a:solidFill>
                            <a:srgbClr val="000000"/>
                          </a:solidFill>
                          <a:effectLst/>
                          <a:latin typeface="Times New Roman" panose="02020603050405020304" pitchFamily="18" charset="0"/>
                          <a:cs typeface="Times New Roman" panose="02020603050405020304" pitchFamily="18" charset="0"/>
                        </a:rPr>
                        <a:t> </a:t>
                      </a:r>
                      <a:r>
                        <a:rPr lang="en-US" sz="2800" b="0" dirty="0" err="1">
                          <a:solidFill>
                            <a:srgbClr val="000000"/>
                          </a:solidFill>
                          <a:effectLst/>
                          <a:latin typeface="Times New Roman" panose="02020603050405020304" pitchFamily="18" charset="0"/>
                          <a:cs typeface="Times New Roman" panose="02020603050405020304" pitchFamily="18" charset="0"/>
                        </a:rPr>
                        <a:t>đạt</a:t>
                      </a:r>
                      <a:r>
                        <a:rPr lang="en-US" sz="2800" b="0" dirty="0">
                          <a:solidFill>
                            <a:srgbClr val="000000"/>
                          </a:solidFill>
                          <a:effectLst/>
                          <a:latin typeface="Times New Roman" panose="02020603050405020304" pitchFamily="18" charset="0"/>
                          <a:cs typeface="Times New Roman" panose="02020603050405020304" pitchFamily="18" charset="0"/>
                        </a:rPr>
                        <a:t> </a:t>
                      </a:r>
                      <a:r>
                        <a:rPr lang="en-US" sz="2800" b="0" dirty="0" err="1">
                          <a:solidFill>
                            <a:srgbClr val="000000"/>
                          </a:solidFill>
                          <a:effectLst/>
                          <a:latin typeface="Times New Roman" panose="02020603050405020304" pitchFamily="18" charset="0"/>
                          <a:cs typeface="Times New Roman" panose="02020603050405020304" pitchFamily="18" charset="0"/>
                        </a:rPr>
                        <a:t>chính</a:t>
                      </a:r>
                      <a:r>
                        <a:rPr lang="en-US" sz="2800" b="0" dirty="0">
                          <a:solidFill>
                            <a:srgbClr val="000000"/>
                          </a:solidFill>
                          <a:effectLst/>
                          <a:latin typeface="Times New Roman" panose="02020603050405020304" pitchFamily="18" charset="0"/>
                          <a:cs typeface="Times New Roman" panose="02020603050405020304" pitchFamily="18" charset="0"/>
                        </a:rPr>
                        <a:t> </a:t>
                      </a:r>
                      <a:r>
                        <a:rPr lang="en-US" sz="2800" b="0" dirty="0" err="1">
                          <a:solidFill>
                            <a:srgbClr val="000000"/>
                          </a:solidFill>
                          <a:effectLst/>
                          <a:latin typeface="Times New Roman" panose="02020603050405020304" pitchFamily="18" charset="0"/>
                          <a:cs typeface="Times New Roman" panose="02020603050405020304" pitchFamily="18" charset="0"/>
                        </a:rPr>
                        <a:t>của</a:t>
                      </a:r>
                      <a:r>
                        <a:rPr lang="en-US" sz="2800" b="0" dirty="0">
                          <a:solidFill>
                            <a:srgbClr val="000000"/>
                          </a:solidFill>
                          <a:effectLst/>
                          <a:latin typeface="Times New Roman" panose="02020603050405020304" pitchFamily="18" charset="0"/>
                          <a:cs typeface="Times New Roman" panose="02020603050405020304" pitchFamily="18" charset="0"/>
                        </a:rPr>
                        <a:t> </a:t>
                      </a:r>
                      <a:r>
                        <a:rPr lang="en-US" sz="2800" b="0" dirty="0" err="1">
                          <a:solidFill>
                            <a:srgbClr val="000000"/>
                          </a:solidFill>
                          <a:effectLst/>
                          <a:latin typeface="Times New Roman" panose="02020603050405020304" pitchFamily="18" charset="0"/>
                          <a:cs typeface="Times New Roman" panose="02020603050405020304" pitchFamily="18" charset="0"/>
                        </a:rPr>
                        <a:t>văn</a:t>
                      </a:r>
                      <a:r>
                        <a:rPr lang="en-US" sz="2800" b="0" dirty="0">
                          <a:solidFill>
                            <a:srgbClr val="000000"/>
                          </a:solidFill>
                          <a:effectLst/>
                          <a:latin typeface="Times New Roman" panose="02020603050405020304" pitchFamily="18" charset="0"/>
                          <a:cs typeface="Times New Roman" panose="02020603050405020304" pitchFamily="18" charset="0"/>
                        </a:rPr>
                        <a:t> </a:t>
                      </a:r>
                      <a:r>
                        <a:rPr lang="en-US" sz="2800" b="0" dirty="0" err="1">
                          <a:solidFill>
                            <a:srgbClr val="000000"/>
                          </a:solidFill>
                          <a:effectLst/>
                          <a:latin typeface="Times New Roman" panose="02020603050405020304" pitchFamily="18" charset="0"/>
                          <a:cs typeface="Times New Roman" panose="02020603050405020304" pitchFamily="18" charset="0"/>
                        </a:rPr>
                        <a:t>bản</a:t>
                      </a:r>
                      <a:r>
                        <a:rPr lang="en-US" sz="2800" b="0" dirty="0">
                          <a:solidFill>
                            <a:srgbClr val="000000"/>
                          </a:solidFill>
                          <a:effectLst/>
                          <a:latin typeface="Times New Roman" panose="02020603050405020304" pitchFamily="18" charset="0"/>
                          <a:cs typeface="Times New Roman" panose="02020603050405020304" pitchFamily="18" charset="0"/>
                        </a:rPr>
                        <a:t>.</a:t>
                      </a:r>
                      <a:endParaRPr lang="en-US"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7000"/>
                        </a:lnSpc>
                        <a:spcAft>
                          <a:spcPts val="800"/>
                        </a:spcAft>
                      </a:pPr>
                      <a:r>
                        <a:rPr lang="en-US" sz="2800" b="0">
                          <a:solidFill>
                            <a:srgbClr val="000000"/>
                          </a:solidFill>
                          <a:effectLst/>
                          <a:latin typeface="Times New Roman" panose="02020603050405020304" pitchFamily="18" charset="0"/>
                          <a:cs typeface="Times New Roman" panose="02020603050405020304" pitchFamily="18" charset="0"/>
                        </a:rPr>
                        <a:t>…</a:t>
                      </a:r>
                      <a:endParaRPr lang="en-US" sz="28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a16="http://schemas.microsoft.com/office/drawing/2014/main" val="495024640"/>
                  </a:ext>
                </a:extLst>
              </a:tr>
              <a:tr h="207645">
                <a:tc>
                  <a:txBody>
                    <a:bodyPr/>
                    <a:lstStyle/>
                    <a:p>
                      <a:pPr>
                        <a:lnSpc>
                          <a:spcPct val="107000"/>
                        </a:lnSpc>
                        <a:spcAft>
                          <a:spcPts val="800"/>
                        </a:spcAft>
                      </a:pPr>
                      <a:r>
                        <a:rPr lang="en-US" sz="2800" b="0">
                          <a:solidFill>
                            <a:srgbClr val="000000"/>
                          </a:solidFill>
                          <a:effectLst/>
                          <a:latin typeface="Times New Roman" panose="02020603050405020304" pitchFamily="18" charset="0"/>
                          <a:cs typeface="Times New Roman" panose="02020603050405020304" pitchFamily="18" charset="0"/>
                        </a:rPr>
                        <a:t>Nêu vấn đề nghị luận.</a:t>
                      </a:r>
                      <a:endParaRPr lang="en-US" sz="28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7000"/>
                        </a:lnSpc>
                        <a:spcAft>
                          <a:spcPts val="800"/>
                        </a:spcAft>
                      </a:pPr>
                      <a:r>
                        <a:rPr lang="en-US" sz="2800" b="0" dirty="0">
                          <a:solidFill>
                            <a:srgbClr val="000000"/>
                          </a:solidFill>
                          <a:effectLst/>
                          <a:latin typeface="Times New Roman" panose="02020603050405020304" pitchFamily="18" charset="0"/>
                          <a:cs typeface="Times New Roman" panose="02020603050405020304" pitchFamily="18" charset="0"/>
                        </a:rPr>
                        <a:t>…</a:t>
                      </a:r>
                      <a:endParaRPr lang="en-US"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a16="http://schemas.microsoft.com/office/drawing/2014/main" val="1671712623"/>
                  </a:ext>
                </a:extLst>
              </a:tr>
              <a:tr h="207645">
                <a:tc>
                  <a:txBody>
                    <a:bodyPr/>
                    <a:lstStyle/>
                    <a:p>
                      <a:pPr algn="just">
                        <a:lnSpc>
                          <a:spcPct val="107000"/>
                        </a:lnSpc>
                      </a:pPr>
                      <a:r>
                        <a:rPr lang="vi-VN" sz="2800" b="0">
                          <a:solidFill>
                            <a:srgbClr val="000000"/>
                          </a:solidFill>
                          <a:effectLst/>
                          <a:latin typeface="Times New Roman" panose="02020603050405020304" pitchFamily="18" charset="0"/>
                          <a:cs typeface="Times New Roman" panose="02020603050405020304" pitchFamily="18" charset="0"/>
                        </a:rPr>
                        <a:t>Nhan đề văn bản cho </a:t>
                      </a:r>
                      <a:r>
                        <a:rPr lang="en-US" sz="2800" b="0">
                          <a:solidFill>
                            <a:srgbClr val="000000"/>
                          </a:solidFill>
                          <a:effectLst/>
                          <a:latin typeface="Times New Roman" panose="02020603050405020304" pitchFamily="18" charset="0"/>
                          <a:cs typeface="Times New Roman" panose="02020603050405020304" pitchFamily="18" charset="0"/>
                        </a:rPr>
                        <a:t>biết điều gì?</a:t>
                      </a:r>
                      <a:endParaRPr lang="en-US" sz="28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7000"/>
                        </a:lnSpc>
                      </a:pPr>
                      <a:r>
                        <a:rPr lang="en-US" sz="2800" b="0" dirty="0">
                          <a:solidFill>
                            <a:srgbClr val="000000"/>
                          </a:solidFill>
                          <a:effectLst/>
                          <a:latin typeface="Times New Roman" panose="02020603050405020304" pitchFamily="18" charset="0"/>
                          <a:cs typeface="Times New Roman" panose="02020603050405020304" pitchFamily="18" charset="0"/>
                        </a:rPr>
                        <a:t>…</a:t>
                      </a:r>
                      <a:endParaRPr lang="en-US"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a16="http://schemas.microsoft.com/office/drawing/2014/main" val="746215711"/>
                  </a:ext>
                </a:extLst>
              </a:tr>
              <a:tr h="207645">
                <a:tc>
                  <a:txBody>
                    <a:bodyPr/>
                    <a:lstStyle/>
                    <a:p>
                      <a:pPr>
                        <a:lnSpc>
                          <a:spcPct val="107000"/>
                        </a:lnSpc>
                        <a:spcAft>
                          <a:spcPts val="800"/>
                        </a:spcAft>
                      </a:pPr>
                      <a:r>
                        <a:rPr lang="en-US" sz="2800" b="0">
                          <a:solidFill>
                            <a:srgbClr val="000000"/>
                          </a:solidFill>
                          <a:effectLst/>
                          <a:latin typeface="Times New Roman" panose="02020603050405020304" pitchFamily="18" charset="0"/>
                          <a:cs typeface="Times New Roman" panose="02020603050405020304" pitchFamily="18" charset="0"/>
                        </a:rPr>
                        <a:t>Xác định bố cục văn bản và nội dung theo bố cục.</a:t>
                      </a:r>
                      <a:endParaRPr lang="en-US" sz="28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tc>
                  <a:txBody>
                    <a:bodyPr/>
                    <a:lstStyle/>
                    <a:p>
                      <a:pPr algn="ctr">
                        <a:lnSpc>
                          <a:spcPct val="107000"/>
                        </a:lnSpc>
                        <a:spcAft>
                          <a:spcPts val="800"/>
                        </a:spcAft>
                      </a:pPr>
                      <a:r>
                        <a:rPr lang="en-US" sz="2800" b="0" dirty="0">
                          <a:solidFill>
                            <a:srgbClr val="000000"/>
                          </a:solidFill>
                          <a:effectLst/>
                          <a:latin typeface="Times New Roman" panose="02020603050405020304" pitchFamily="18" charset="0"/>
                          <a:cs typeface="Times New Roman" panose="02020603050405020304" pitchFamily="18" charset="0"/>
                        </a:rPr>
                        <a:t>…</a:t>
                      </a:r>
                      <a:endParaRPr lang="en-US" sz="28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9525" marB="0"/>
                </a:tc>
                <a:extLst>
                  <a:ext uri="{0D108BD9-81ED-4DB2-BD59-A6C34878D82A}">
                    <a16:rowId xmlns:a16="http://schemas.microsoft.com/office/drawing/2014/main" val="448352454"/>
                  </a:ext>
                </a:extLst>
              </a:tr>
            </a:tbl>
          </a:graphicData>
        </a:graphic>
      </p:graphicFrame>
    </p:spTree>
    <p:extLst>
      <p:ext uri="{BB962C8B-B14F-4D97-AF65-F5344CB8AC3E}">
        <p14:creationId xmlns:p14="http://schemas.microsoft.com/office/powerpoint/2010/main" val="32365375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p15:prstTrans prst="curtains"/>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114FE9A-0927-4CF6-A990-CBDE780B9292}"/>
              </a:ext>
            </a:extLst>
          </p:cNvPr>
          <p:cNvPicPr>
            <a:picLocks noChangeAspect="1"/>
          </p:cNvPicPr>
          <p:nvPr/>
        </p:nvPicPr>
        <p:blipFill rotWithShape="1">
          <a:blip r:embed="rId2"/>
          <a:srcRect r="1522" b="1"/>
          <a:stretch/>
        </p:blipFill>
        <p:spPr>
          <a:xfrm>
            <a:off x="20" y="-1"/>
            <a:ext cx="12191980" cy="4394997"/>
          </a:xfrm>
          <a:prstGeom prst="rect">
            <a:avLst/>
          </a:prstGeom>
        </p:spPr>
      </p:pic>
      <p:sp>
        <p:nvSpPr>
          <p:cNvPr id="14" name="Freeform: Shape 13">
            <a:extLst>
              <a:ext uri="{FF2B5EF4-FFF2-40B4-BE49-F238E27FC236}">
                <a16:creationId xmlns:a16="http://schemas.microsoft.com/office/drawing/2014/main" id="{303CC970-4826-4CED-8063-0FB67663545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286518" y="4564049"/>
            <a:ext cx="3905483" cy="2293951"/>
          </a:xfrm>
          <a:custGeom>
            <a:avLst/>
            <a:gdLst>
              <a:gd name="connsiteX0" fmla="*/ 0 w 3905483"/>
              <a:gd name="connsiteY0" fmla="*/ 2293951 h 2293951"/>
              <a:gd name="connsiteX1" fmla="*/ 3905483 w 3905483"/>
              <a:gd name="connsiteY1" fmla="*/ 2293951 h 2293951"/>
              <a:gd name="connsiteX2" fmla="*/ 3905483 w 3905483"/>
              <a:gd name="connsiteY2" fmla="*/ 0 h 2293951"/>
              <a:gd name="connsiteX3" fmla="*/ 2479521 w 3905483"/>
              <a:gd name="connsiteY3" fmla="*/ 0 h 2293951"/>
              <a:gd name="connsiteX4" fmla="*/ 1739055 w 3905483"/>
              <a:gd name="connsiteY4" fmla="*/ 0 h 2293951"/>
              <a:gd name="connsiteX5" fmla="*/ 1737976 w 3905483"/>
              <a:gd name="connsiteY5" fmla="*/ 2332 h 2293951"/>
              <a:gd name="connsiteX6" fmla="*/ 1061319 w 3905483"/>
              <a:gd name="connsiteY6" fmla="*/ 2332 h 229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05483" h="2293951">
                <a:moveTo>
                  <a:pt x="0" y="2293951"/>
                </a:moveTo>
                <a:lnTo>
                  <a:pt x="3905483" y="2293951"/>
                </a:lnTo>
                <a:lnTo>
                  <a:pt x="3905483" y="0"/>
                </a:lnTo>
                <a:lnTo>
                  <a:pt x="2479521" y="0"/>
                </a:lnTo>
                <a:lnTo>
                  <a:pt x="1739055" y="0"/>
                </a:lnTo>
                <a:lnTo>
                  <a:pt x="1737976" y="2332"/>
                </a:lnTo>
                <a:lnTo>
                  <a:pt x="1061319" y="2332"/>
                </a:lnTo>
                <a:close/>
              </a:path>
            </a:pathLst>
          </a:custGeom>
          <a:solidFill>
            <a:srgbClr val="B4B4B4">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14490D63-3365-45CC-AC50-705C1B76815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4564049"/>
            <a:ext cx="9110805" cy="2293951"/>
          </a:xfrm>
          <a:custGeom>
            <a:avLst/>
            <a:gdLst>
              <a:gd name="connsiteX0" fmla="*/ 0 w 9110805"/>
              <a:gd name="connsiteY0" fmla="*/ 2293951 h 2293951"/>
              <a:gd name="connsiteX1" fmla="*/ 107316 w 9110805"/>
              <a:gd name="connsiteY1" fmla="*/ 2293951 h 2293951"/>
              <a:gd name="connsiteX2" fmla="*/ 7277190 w 9110805"/>
              <a:gd name="connsiteY2" fmla="*/ 2293951 h 2293951"/>
              <a:gd name="connsiteX3" fmla="*/ 8048407 w 9110805"/>
              <a:gd name="connsiteY3" fmla="*/ 2293951 h 2293951"/>
              <a:gd name="connsiteX4" fmla="*/ 9110805 w 9110805"/>
              <a:gd name="connsiteY4" fmla="*/ 0 h 2293951"/>
              <a:gd name="connsiteX5" fmla="*/ 8339588 w 9110805"/>
              <a:gd name="connsiteY5" fmla="*/ 0 h 2293951"/>
              <a:gd name="connsiteX6" fmla="*/ 107316 w 9110805"/>
              <a:gd name="connsiteY6" fmla="*/ 0 h 2293951"/>
              <a:gd name="connsiteX7" fmla="*/ 0 w 9110805"/>
              <a:gd name="connsiteY7" fmla="*/ 0 h 229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10805" h="2293951">
                <a:moveTo>
                  <a:pt x="0" y="2293951"/>
                </a:moveTo>
                <a:lnTo>
                  <a:pt x="107316" y="2293951"/>
                </a:lnTo>
                <a:lnTo>
                  <a:pt x="7277190" y="2293951"/>
                </a:lnTo>
                <a:lnTo>
                  <a:pt x="8048407" y="2293951"/>
                </a:lnTo>
                <a:lnTo>
                  <a:pt x="9110805" y="0"/>
                </a:lnTo>
                <a:lnTo>
                  <a:pt x="8339588" y="0"/>
                </a:lnTo>
                <a:lnTo>
                  <a:pt x="107316" y="0"/>
                </a:lnTo>
                <a:lnTo>
                  <a:pt x="0" y="0"/>
                </a:lnTo>
                <a:close/>
              </a:path>
            </a:pathLst>
          </a:cu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E25EA3C9-221F-4393-9A90-D42ABB4D046A}"/>
              </a:ext>
            </a:extLst>
          </p:cNvPr>
          <p:cNvSpPr txBox="1"/>
          <p:nvPr/>
        </p:nvSpPr>
        <p:spPr>
          <a:xfrm>
            <a:off x="660400" y="4802014"/>
            <a:ext cx="6093618" cy="718466"/>
          </a:xfrm>
          <a:prstGeom prst="rect">
            <a:avLst/>
          </a:prstGeom>
          <a:noFill/>
        </p:spPr>
        <p:txBody>
          <a:bodyPr wrap="square">
            <a:spAutoFit/>
          </a:bodyPr>
          <a:lstStyle/>
          <a:p>
            <a:pPr algn="just">
              <a:lnSpc>
                <a:spcPct val="107000"/>
              </a:lnSpc>
              <a:spcAft>
                <a:spcPts val="800"/>
              </a:spcAft>
            </a:pPr>
            <a:r>
              <a:rPr lang="en-US" sz="40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I. </a:t>
            </a:r>
            <a:r>
              <a:rPr lang="en-US" sz="40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Đọc</a:t>
            </a:r>
            <a:r>
              <a:rPr lang="en-US" sz="40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tìm</a:t>
            </a:r>
            <a:r>
              <a:rPr lang="en-US" sz="40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hiểu</a:t>
            </a:r>
            <a:r>
              <a:rPr lang="en-US" sz="40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chung</a:t>
            </a:r>
            <a:endParaRPr lang="en-US" sz="4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A414219D-D5F2-4408-9CDF-F85FF1E3A003}"/>
              </a:ext>
            </a:extLst>
          </p:cNvPr>
          <p:cNvSpPr txBox="1"/>
          <p:nvPr/>
        </p:nvSpPr>
        <p:spPr>
          <a:xfrm>
            <a:off x="660400" y="5595936"/>
            <a:ext cx="6093618" cy="593304"/>
          </a:xfrm>
          <a:prstGeom prst="rect">
            <a:avLst/>
          </a:prstGeom>
          <a:noFill/>
        </p:spPr>
        <p:txBody>
          <a:bodyPr wrap="square">
            <a:spAutoFit/>
          </a:bodyPr>
          <a:lstStyle/>
          <a:p>
            <a:pPr algn="just">
              <a:lnSpc>
                <a:spcPct val="107000"/>
              </a:lnSpc>
              <a:spcAft>
                <a:spcPts val="800"/>
              </a:spcAft>
            </a:pPr>
            <a:r>
              <a:rPr lang="en-US" sz="32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1. </a:t>
            </a:r>
            <a:r>
              <a:rPr lang="en-US" sz="32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vi-VN" sz="32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giả</a:t>
            </a:r>
            <a:endPar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6150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4" name="Background Fill">
            <a:extLst>
              <a:ext uri="{FF2B5EF4-FFF2-40B4-BE49-F238E27FC236}">
                <a16:creationId xmlns:a16="http://schemas.microsoft.com/office/drawing/2014/main" id="{A7971386-B2B0-4A38-8D3B-8CF23AAA610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Nova"/>
              <a:ea typeface="+mn-ea"/>
              <a:cs typeface="+mn-cs"/>
            </a:endParaRPr>
          </a:p>
        </p:txBody>
      </p:sp>
      <p:sp>
        <p:nvSpPr>
          <p:cNvPr id="16" name="Color Fill">
            <a:extLst>
              <a:ext uri="{FF2B5EF4-FFF2-40B4-BE49-F238E27FC236}">
                <a16:creationId xmlns:a16="http://schemas.microsoft.com/office/drawing/2014/main" id="{06FDC3C5-8431-45BA-A6F9-CFFCB567E58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9392F">
                  <a:lumMod val="75000"/>
                  <a:lumOff val="25000"/>
                </a:srgbClr>
              </a:solidFill>
              <a:effectLst/>
              <a:uLnTx/>
              <a:uFillTx/>
              <a:latin typeface="Gill Sans Nova"/>
              <a:ea typeface="+mn-ea"/>
              <a:cs typeface="+mn-cs"/>
            </a:endParaRPr>
          </a:p>
        </p:txBody>
      </p:sp>
      <p:grpSp>
        <p:nvGrpSpPr>
          <p:cNvPr id="18" name="Group 17">
            <a:extLst>
              <a:ext uri="{FF2B5EF4-FFF2-40B4-BE49-F238E27FC236}">
                <a16:creationId xmlns:a16="http://schemas.microsoft.com/office/drawing/2014/main" id="{BEB65ABD-9F5B-401C-A4FA-CD6189F61915}"/>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739089" y="-3532"/>
            <a:ext cx="3875603" cy="6861532"/>
            <a:chOff x="7739089" y="-3532"/>
            <a:chExt cx="3875603" cy="6861532"/>
          </a:xfrm>
        </p:grpSpPr>
        <p:sp>
          <p:nvSpPr>
            <p:cNvPr id="19" name="Oval 18">
              <a:extLst>
                <a:ext uri="{FF2B5EF4-FFF2-40B4-BE49-F238E27FC236}">
                  <a16:creationId xmlns:a16="http://schemas.microsoft.com/office/drawing/2014/main" id="{0B180B35-C330-4CE0-8539-3298515440E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907984" y="4121414"/>
              <a:ext cx="514757" cy="516940"/>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Nova"/>
                <a:ea typeface="+mn-ea"/>
                <a:cs typeface="+mn-cs"/>
              </a:endParaRPr>
            </a:p>
          </p:txBody>
        </p:sp>
        <p:sp>
          <p:nvSpPr>
            <p:cNvPr id="20" name="Freeform: Shape 19">
              <a:extLst>
                <a:ext uri="{FF2B5EF4-FFF2-40B4-BE49-F238E27FC236}">
                  <a16:creationId xmlns:a16="http://schemas.microsoft.com/office/drawing/2014/main" id="{50F4DE9E-8700-47A1-B979-37CF4E27F0E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348375" y="4121414"/>
              <a:ext cx="3266317" cy="2736586"/>
            </a:xfrm>
            <a:custGeom>
              <a:avLst/>
              <a:gdLst>
                <a:gd name="connsiteX0" fmla="*/ 1635557 w 3266317"/>
                <a:gd name="connsiteY0" fmla="*/ 0 h 2736586"/>
                <a:gd name="connsiteX1" fmla="*/ 3266317 w 3266317"/>
                <a:gd name="connsiteY1" fmla="*/ 0 h 2736586"/>
                <a:gd name="connsiteX2" fmla="*/ 3266317 w 3266317"/>
                <a:gd name="connsiteY2" fmla="*/ 1630760 h 2736586"/>
                <a:gd name="connsiteX3" fmla="*/ 2892838 w 3266317"/>
                <a:gd name="connsiteY3" fmla="*/ 2671131 h 2736586"/>
                <a:gd name="connsiteX4" fmla="*/ 2833348 w 3266317"/>
                <a:gd name="connsiteY4" fmla="*/ 2736586 h 2736586"/>
                <a:gd name="connsiteX5" fmla="*/ 0 w 3266317"/>
                <a:gd name="connsiteY5" fmla="*/ 2736586 h 2736586"/>
                <a:gd name="connsiteX6" fmla="*/ 0 w 3266317"/>
                <a:gd name="connsiteY6" fmla="*/ 1635558 h 2736586"/>
                <a:gd name="connsiteX7" fmla="*/ 1635557 w 3266317"/>
                <a:gd name="connsiteY7" fmla="*/ 0 h 2736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6317" h="2736586">
                  <a:moveTo>
                    <a:pt x="1635557" y="0"/>
                  </a:moveTo>
                  <a:lnTo>
                    <a:pt x="3266317" y="0"/>
                  </a:lnTo>
                  <a:lnTo>
                    <a:pt x="3266317" y="1630760"/>
                  </a:lnTo>
                  <a:cubicBezTo>
                    <a:pt x="3266317" y="2025955"/>
                    <a:pt x="3126159" y="2388411"/>
                    <a:pt x="2892838" y="2671131"/>
                  </a:cubicBezTo>
                  <a:lnTo>
                    <a:pt x="2833348" y="2736586"/>
                  </a:lnTo>
                  <a:lnTo>
                    <a:pt x="0" y="2736586"/>
                  </a:lnTo>
                  <a:lnTo>
                    <a:pt x="0" y="1635558"/>
                  </a:lnTo>
                  <a:cubicBezTo>
                    <a:pt x="0" y="732255"/>
                    <a:pt x="732254" y="0"/>
                    <a:pt x="1635557" y="0"/>
                  </a:cubicBezTo>
                  <a:close/>
                </a:path>
              </a:pathLst>
            </a:custGeom>
            <a:solidFill>
              <a:schemeClr val="accent1">
                <a:lumMod val="60000"/>
                <a:lumOff val="40000"/>
                <a:alpha val="60000"/>
              </a:schemeClr>
            </a:solidFill>
            <a:ln w="933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Nova"/>
                <a:ea typeface="+mn-ea"/>
                <a:cs typeface="+mn-cs"/>
              </a:endParaRPr>
            </a:p>
          </p:txBody>
        </p:sp>
        <p:sp>
          <p:nvSpPr>
            <p:cNvPr id="21" name="Graphic 9">
              <a:extLst>
                <a:ext uri="{FF2B5EF4-FFF2-40B4-BE49-F238E27FC236}">
                  <a16:creationId xmlns:a16="http://schemas.microsoft.com/office/drawing/2014/main" id="{BC11E757-F50F-4F18-9F0D-6DF406191B2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7739089" y="-3532"/>
              <a:ext cx="3875603" cy="3875603"/>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tx2">
                <a:lumMod val="25000"/>
                <a:lumOff val="75000"/>
                <a:alpha val="20000"/>
              </a:schemeClr>
            </a:solidFill>
            <a:ln w="2095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Nova"/>
                <a:ea typeface="+mn-ea"/>
                <a:cs typeface="+mn-cs"/>
              </a:endParaRPr>
            </a:p>
          </p:txBody>
        </p:sp>
        <p:sp>
          <p:nvSpPr>
            <p:cNvPr id="22" name="Graphic 9">
              <a:extLst>
                <a:ext uri="{FF2B5EF4-FFF2-40B4-BE49-F238E27FC236}">
                  <a16:creationId xmlns:a16="http://schemas.microsoft.com/office/drawing/2014/main" id="{E8A144E7-745C-4BEF-AE3D-D714ABF1135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355862" y="556562"/>
              <a:ext cx="2681635" cy="2681635"/>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Nova"/>
                <a:ea typeface="+mn-ea"/>
                <a:cs typeface="+mn-cs"/>
              </a:endParaRPr>
            </a:p>
          </p:txBody>
        </p:sp>
      </p:grpSp>
      <p:sp>
        <p:nvSpPr>
          <p:cNvPr id="24" name="Texture">
            <a:extLst>
              <a:ext uri="{FF2B5EF4-FFF2-40B4-BE49-F238E27FC236}">
                <a16:creationId xmlns:a16="http://schemas.microsoft.com/office/drawing/2014/main" id="{0D29D77D-2D4E-4868-960B-BEDA724F5CE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2">
              <a:alphaModFix amt="6000"/>
            </a:blip>
            <a:srcRect/>
            <a:tile tx="0" ty="0" sx="100000" sy="100000" flip="none" algn="tl"/>
          </a:bli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Nova"/>
              <a:ea typeface="+mn-ea"/>
              <a:cs typeface="+mn-cs"/>
            </a:endParaRPr>
          </a:p>
        </p:txBody>
      </p:sp>
      <p:pic>
        <p:nvPicPr>
          <p:cNvPr id="9" name="Picture 8">
            <a:extLst>
              <a:ext uri="{FF2B5EF4-FFF2-40B4-BE49-F238E27FC236}">
                <a16:creationId xmlns:a16="http://schemas.microsoft.com/office/drawing/2014/main" id="{6114FE9A-0927-4CF6-A990-CBDE780B9292}"/>
              </a:ext>
            </a:extLst>
          </p:cNvPr>
          <p:cNvPicPr>
            <a:picLocks noChangeAspect="1"/>
          </p:cNvPicPr>
          <p:nvPr/>
        </p:nvPicPr>
        <p:blipFill rotWithShape="1">
          <a:blip r:embed="rId3"/>
          <a:srcRect l="26625" r="37876" b="1"/>
          <a:stretch/>
        </p:blipFill>
        <p:spPr>
          <a:xfrm>
            <a:off x="7890250" y="127841"/>
            <a:ext cx="3612857" cy="3612856"/>
          </a:xfrm>
          <a:custGeom>
            <a:avLst/>
            <a:gdLst/>
            <a:ahLst/>
            <a:cxnLst/>
            <a:rect l="l" t="t" r="r" b="b"/>
            <a:pathLst>
              <a:path w="3646992" h="3646991">
                <a:moveTo>
                  <a:pt x="0" y="0"/>
                </a:moveTo>
                <a:lnTo>
                  <a:pt x="1820818" y="0"/>
                </a:lnTo>
                <a:cubicBezTo>
                  <a:pt x="2829397" y="0"/>
                  <a:pt x="3646992" y="817595"/>
                  <a:pt x="3646992" y="1826174"/>
                </a:cubicBezTo>
                <a:lnTo>
                  <a:pt x="3646992" y="3646991"/>
                </a:lnTo>
                <a:lnTo>
                  <a:pt x="1826174" y="3646991"/>
                </a:lnTo>
                <a:cubicBezTo>
                  <a:pt x="817595" y="3646991"/>
                  <a:pt x="0" y="2829396"/>
                  <a:pt x="0" y="1820817"/>
                </a:cubicBezTo>
                <a:close/>
              </a:path>
            </a:pathLst>
          </a:custGeom>
        </p:spPr>
      </p:pic>
      <p:sp>
        <p:nvSpPr>
          <p:cNvPr id="2" name="Rectangle: Rounded Corners 1">
            <a:extLst>
              <a:ext uri="{FF2B5EF4-FFF2-40B4-BE49-F238E27FC236}">
                <a16:creationId xmlns:a16="http://schemas.microsoft.com/office/drawing/2014/main" id="{25862F3F-1E73-4C67-BB6A-0F47F64E7547}"/>
              </a:ext>
            </a:extLst>
          </p:cNvPr>
          <p:cNvSpPr/>
          <p:nvPr/>
        </p:nvSpPr>
        <p:spPr>
          <a:xfrm>
            <a:off x="1443050" y="1130300"/>
            <a:ext cx="4852987" cy="1163926"/>
          </a:xfrm>
          <a:prstGeom prst="round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effectLst/>
                <a:latin typeface="Times New Roman" panose="02020603050405020304" pitchFamily="18" charset="0"/>
                <a:ea typeface="Calibri" panose="020F0502020204030204" pitchFamily="34" charset="0"/>
              </a:rPr>
              <a:t>Lê </a:t>
            </a:r>
            <a:r>
              <a:rPr lang="en-US" sz="3600" dirty="0" err="1">
                <a:solidFill>
                  <a:schemeClr val="tx1"/>
                </a:solidFill>
                <a:effectLst/>
                <a:latin typeface="Times New Roman" panose="02020603050405020304" pitchFamily="18" charset="0"/>
                <a:ea typeface="Calibri" panose="020F0502020204030204" pitchFamily="34" charset="0"/>
              </a:rPr>
              <a:t>Phương</a:t>
            </a:r>
            <a:r>
              <a:rPr lang="en-US" sz="3600" dirty="0">
                <a:solidFill>
                  <a:schemeClr val="tx1"/>
                </a:solidFill>
                <a:effectLst/>
                <a:latin typeface="Times New Roman" panose="02020603050405020304" pitchFamily="18" charset="0"/>
                <a:ea typeface="Calibri" panose="020F0502020204030204" pitchFamily="34" charset="0"/>
              </a:rPr>
              <a:t> </a:t>
            </a:r>
            <a:r>
              <a:rPr lang="en-US" sz="3600" dirty="0" err="1">
                <a:solidFill>
                  <a:schemeClr val="tx1"/>
                </a:solidFill>
                <a:effectLst/>
                <a:latin typeface="Times New Roman" panose="02020603050405020304" pitchFamily="18" charset="0"/>
                <a:ea typeface="Calibri" panose="020F0502020204030204" pitchFamily="34" charset="0"/>
              </a:rPr>
              <a:t>Liên</a:t>
            </a:r>
            <a:r>
              <a:rPr lang="en-US" sz="3600" dirty="0">
                <a:solidFill>
                  <a:schemeClr val="tx1"/>
                </a:solidFill>
                <a:effectLst/>
                <a:latin typeface="Times New Roman" panose="02020603050405020304" pitchFamily="18" charset="0"/>
                <a:ea typeface="Calibri" panose="020F0502020204030204" pitchFamily="34" charset="0"/>
              </a:rPr>
              <a:t>, </a:t>
            </a:r>
            <a:r>
              <a:rPr lang="en-US" sz="3600" dirty="0" err="1">
                <a:solidFill>
                  <a:schemeClr val="tx1"/>
                </a:solidFill>
                <a:effectLst/>
                <a:latin typeface="Times New Roman" panose="02020603050405020304" pitchFamily="18" charset="0"/>
                <a:ea typeface="Calibri" panose="020F0502020204030204" pitchFamily="34" charset="0"/>
              </a:rPr>
              <a:t>sinh</a:t>
            </a:r>
            <a:r>
              <a:rPr lang="en-US" sz="3600" dirty="0">
                <a:solidFill>
                  <a:schemeClr val="tx1"/>
                </a:solidFill>
                <a:effectLst/>
                <a:latin typeface="Times New Roman" panose="02020603050405020304" pitchFamily="18" charset="0"/>
                <a:ea typeface="Calibri" panose="020F0502020204030204" pitchFamily="34" charset="0"/>
              </a:rPr>
              <a:t> </a:t>
            </a:r>
            <a:r>
              <a:rPr lang="en-US" sz="3600" dirty="0" err="1">
                <a:solidFill>
                  <a:schemeClr val="tx1"/>
                </a:solidFill>
                <a:effectLst/>
                <a:latin typeface="Times New Roman" panose="02020603050405020304" pitchFamily="18" charset="0"/>
                <a:ea typeface="Calibri" panose="020F0502020204030204" pitchFamily="34" charset="0"/>
              </a:rPr>
              <a:t>năm</a:t>
            </a:r>
            <a:r>
              <a:rPr lang="en-US" sz="3600" dirty="0">
                <a:solidFill>
                  <a:schemeClr val="tx1"/>
                </a:solidFill>
                <a:effectLst/>
                <a:latin typeface="Times New Roman" panose="02020603050405020304" pitchFamily="18" charset="0"/>
                <a:ea typeface="Calibri" panose="020F0502020204030204" pitchFamily="34" charset="0"/>
              </a:rPr>
              <a:t> 1951.</a:t>
            </a:r>
            <a:endParaRPr lang="en-US" sz="3600" dirty="0">
              <a:solidFill>
                <a:schemeClr val="tx1"/>
              </a:solidFill>
            </a:endParaRPr>
          </a:p>
        </p:txBody>
      </p:sp>
      <p:sp>
        <p:nvSpPr>
          <p:cNvPr id="13" name="Rectangle: Rounded Corners 12">
            <a:extLst>
              <a:ext uri="{FF2B5EF4-FFF2-40B4-BE49-F238E27FC236}">
                <a16:creationId xmlns:a16="http://schemas.microsoft.com/office/drawing/2014/main" id="{4934EB38-D552-46F5-8483-9E8000683969}"/>
              </a:ext>
            </a:extLst>
          </p:cNvPr>
          <p:cNvSpPr/>
          <p:nvPr/>
        </p:nvSpPr>
        <p:spPr>
          <a:xfrm>
            <a:off x="1062051" y="2851280"/>
            <a:ext cx="5614987" cy="971550"/>
          </a:xfrm>
          <a:prstGeom prst="round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n-US" sz="3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Quê</a:t>
            </a:r>
            <a:r>
              <a:rPr lang="en-US" sz="3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quán</a:t>
            </a:r>
            <a:r>
              <a:rPr lang="en-US" sz="3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Hà</a:t>
            </a:r>
            <a:r>
              <a:rPr lang="en-US" sz="3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Nội</a:t>
            </a:r>
            <a:r>
              <a:rPr lang="en-US" sz="3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Rectangle: Rounded Corners 14">
            <a:extLst>
              <a:ext uri="{FF2B5EF4-FFF2-40B4-BE49-F238E27FC236}">
                <a16:creationId xmlns:a16="http://schemas.microsoft.com/office/drawing/2014/main" id="{A66F13F0-3D74-4C88-9B46-6A7EE424D676}"/>
              </a:ext>
            </a:extLst>
          </p:cNvPr>
          <p:cNvSpPr/>
          <p:nvPr/>
        </p:nvSpPr>
        <p:spPr>
          <a:xfrm>
            <a:off x="660400" y="4379884"/>
            <a:ext cx="6269038" cy="1754216"/>
          </a:xfrm>
          <a:prstGeom prst="round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n-US" sz="3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Từng</a:t>
            </a:r>
            <a:r>
              <a:rPr lang="en-US" sz="3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3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cô</a:t>
            </a:r>
            <a:r>
              <a:rPr lang="en-US" sz="3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giáo</a:t>
            </a:r>
            <a:r>
              <a:rPr lang="en-US" sz="3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tốt</a:t>
            </a:r>
            <a:r>
              <a:rPr lang="en-US" sz="3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nghiệp</a:t>
            </a:r>
            <a:r>
              <a:rPr lang="en-US" sz="3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khoa </a:t>
            </a:r>
            <a:r>
              <a:rPr lang="en-US" sz="3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Toán</a:t>
            </a:r>
            <a:r>
              <a:rPr lang="en-US" sz="3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 </a:t>
            </a:r>
            <a:r>
              <a:rPr lang="en-US" sz="3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Lý</a:t>
            </a:r>
            <a:r>
              <a:rPr lang="en-US" sz="3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trường</a:t>
            </a:r>
            <a:r>
              <a:rPr lang="en-US" sz="3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Cao </a:t>
            </a:r>
            <a:r>
              <a:rPr lang="en-US" sz="3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đẳng</a:t>
            </a:r>
            <a:r>
              <a:rPr lang="en-US" sz="3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Sư</a:t>
            </a:r>
            <a:r>
              <a:rPr lang="en-US" sz="3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phạm</a:t>
            </a:r>
            <a:r>
              <a:rPr lang="en-US" sz="3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Hà</a:t>
            </a:r>
            <a:r>
              <a:rPr lang="en-US" sz="3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Nội</a:t>
            </a:r>
            <a:r>
              <a:rPr lang="en-US" sz="3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Arrow: Down 3">
            <a:extLst>
              <a:ext uri="{FF2B5EF4-FFF2-40B4-BE49-F238E27FC236}">
                <a16:creationId xmlns:a16="http://schemas.microsoft.com/office/drawing/2014/main" id="{EC3E1E94-09F5-443D-9DA2-0FD3F57C893E}"/>
              </a:ext>
            </a:extLst>
          </p:cNvPr>
          <p:cNvSpPr/>
          <p:nvPr/>
        </p:nvSpPr>
        <p:spPr>
          <a:xfrm>
            <a:off x="3037362" y="2492245"/>
            <a:ext cx="1652562" cy="2428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Down 16">
            <a:extLst>
              <a:ext uri="{FF2B5EF4-FFF2-40B4-BE49-F238E27FC236}">
                <a16:creationId xmlns:a16="http://schemas.microsoft.com/office/drawing/2014/main" id="{53D118CD-8314-43D1-8E1E-75C1F46BAAC0}"/>
              </a:ext>
            </a:extLst>
          </p:cNvPr>
          <p:cNvSpPr/>
          <p:nvPr/>
        </p:nvSpPr>
        <p:spPr>
          <a:xfrm>
            <a:off x="3037362" y="4013788"/>
            <a:ext cx="1652562" cy="2428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66403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up)">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up)">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up)">
                                      <p:cBhvr>
                                        <p:cTn id="2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3" grpId="0" animBg="1"/>
      <p:bldP spid="15" grpId="0" animBg="1"/>
      <p:bldP spid="4" grpId="0" animBg="1"/>
      <p:bldP spid="1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A3363022-C969-41E9-8EB2-E4C94908C1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Rectangle 38">
            <a:extLst>
              <a:ext uri="{FF2B5EF4-FFF2-40B4-BE49-F238E27FC236}">
                <a16:creationId xmlns:a16="http://schemas.microsoft.com/office/drawing/2014/main" id="{8D1AD6B3-BE88-4CEB-BA17-790657CC472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2" name="Picture 31">
            <a:extLst>
              <a:ext uri="{FF2B5EF4-FFF2-40B4-BE49-F238E27FC236}">
                <a16:creationId xmlns:a16="http://schemas.microsoft.com/office/drawing/2014/main" id="{813C0C1B-D64C-450F-BFBE-EEF94160162C}"/>
              </a:ext>
            </a:extLst>
          </p:cNvPr>
          <p:cNvPicPr>
            <a:picLocks noChangeAspect="1"/>
          </p:cNvPicPr>
          <p:nvPr/>
        </p:nvPicPr>
        <p:blipFill>
          <a:blip r:embed="rId2"/>
          <a:stretch>
            <a:fillRect/>
          </a:stretch>
        </p:blipFill>
        <p:spPr>
          <a:xfrm>
            <a:off x="769658" y="1697277"/>
            <a:ext cx="3283384" cy="4377846"/>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41" name="Group 40">
            <a:extLst>
              <a:ext uri="{FF2B5EF4-FFF2-40B4-BE49-F238E27FC236}">
                <a16:creationId xmlns:a16="http://schemas.microsoft.com/office/drawing/2014/main" id="{89D1390B-7E13-4B4F-9CB2-391063412E54}"/>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42" name="Freeform: Shape 41">
              <a:extLst>
                <a:ext uri="{FF2B5EF4-FFF2-40B4-BE49-F238E27FC236}">
                  <a16:creationId xmlns:a16="http://schemas.microsoft.com/office/drawing/2014/main" id="{9E720206-AA49-4786-A932-A2650DE0918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C72F6EE6-EDE9-45A5-8F6D-02B9B7CB2C2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4" name="Freeform: Shape 43">
              <a:extLst>
                <a:ext uri="{FF2B5EF4-FFF2-40B4-BE49-F238E27FC236}">
                  <a16:creationId xmlns:a16="http://schemas.microsoft.com/office/drawing/2014/main" id="{C093DC50-3BD7-46B1-A300-CD207E152FF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1" name="TextBox 10">
            <a:extLst>
              <a:ext uri="{FF2B5EF4-FFF2-40B4-BE49-F238E27FC236}">
                <a16:creationId xmlns:a16="http://schemas.microsoft.com/office/drawing/2014/main" id="{BB1AC137-4F15-46A3-BB5C-CB12845D74BC}"/>
              </a:ext>
            </a:extLst>
          </p:cNvPr>
          <p:cNvSpPr txBox="1"/>
          <p:nvPr/>
        </p:nvSpPr>
        <p:spPr>
          <a:xfrm>
            <a:off x="6532065" y="1697277"/>
            <a:ext cx="4729839" cy="4212628"/>
          </a:xfrm>
          <a:custGeom>
            <a:avLst/>
            <a:gdLst>
              <a:gd name="connsiteX0" fmla="*/ 0 w 4729839"/>
              <a:gd name="connsiteY0" fmla="*/ 0 h 4212628"/>
              <a:gd name="connsiteX1" fmla="*/ 4729839 w 4729839"/>
              <a:gd name="connsiteY1" fmla="*/ 0 h 4212628"/>
              <a:gd name="connsiteX2" fmla="*/ 4729839 w 4729839"/>
              <a:gd name="connsiteY2" fmla="*/ 4212628 h 4212628"/>
              <a:gd name="connsiteX3" fmla="*/ 0 w 4729839"/>
              <a:gd name="connsiteY3" fmla="*/ 4212628 h 4212628"/>
              <a:gd name="connsiteX4" fmla="*/ 0 w 4729839"/>
              <a:gd name="connsiteY4" fmla="*/ 0 h 42126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29839" h="4212628" extrusionOk="0">
                <a:moveTo>
                  <a:pt x="0" y="0"/>
                </a:moveTo>
                <a:cubicBezTo>
                  <a:pt x="1136436" y="-5264"/>
                  <a:pt x="4120581" y="84467"/>
                  <a:pt x="4729839" y="0"/>
                </a:cubicBezTo>
                <a:cubicBezTo>
                  <a:pt x="4601666" y="894136"/>
                  <a:pt x="4858989" y="2193276"/>
                  <a:pt x="4729839" y="4212628"/>
                </a:cubicBezTo>
                <a:cubicBezTo>
                  <a:pt x="3666736" y="4318948"/>
                  <a:pt x="484812" y="4204979"/>
                  <a:pt x="0" y="4212628"/>
                </a:cubicBezTo>
                <a:cubicBezTo>
                  <a:pt x="160128" y="3281199"/>
                  <a:pt x="25049" y="1451725"/>
                  <a:pt x="0" y="0"/>
                </a:cubicBezTo>
                <a:close/>
              </a:path>
            </a:pathLst>
          </a:custGeom>
          <a:noFill/>
          <a:ln w="28575">
            <a:solidFill>
              <a:schemeClr val="accent4">
                <a:lumMod val="75000"/>
              </a:schemeClr>
            </a:solidFill>
            <a:extLst>
              <a:ext uri="{C807C97D-BFC1-408E-A445-0C87EB9F89A2}">
                <ask:lineSketchStyleProps xmlns:ask="http://schemas.microsoft.com/office/drawing/2018/sketchyshapes" xmlns="" sd="2650216993">
                  <a:prstGeom prst="rect">
                    <a:avLst/>
                  </a:prstGeom>
                  <ask:type>
                    <ask:lineSketchCurved/>
                  </ask:type>
                </ask:lineSketchStyleProps>
              </a:ext>
            </a:extLst>
          </a:ln>
        </p:spPr>
        <p:txBody>
          <a:bodyPr wrap="square">
            <a:spAutoFit/>
          </a:bodyPr>
          <a:lstStyle/>
          <a:p>
            <a:pPr algn="just">
              <a:lnSpc>
                <a:spcPct val="107000"/>
              </a:lnSpc>
              <a:spcAft>
                <a:spcPts val="800"/>
              </a:spcAft>
            </a:pPr>
            <a:r>
              <a:rPr lang="en-US" sz="3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Truyện</a:t>
            </a:r>
            <a:r>
              <a:rPr lang="en-US" sz="3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vừa</a:t>
            </a:r>
            <a:r>
              <a:rPr lang="en-US" sz="3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3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tia</a:t>
            </a:r>
            <a:r>
              <a:rPr lang="en-US" sz="3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nắng</a:t>
            </a:r>
            <a:r>
              <a:rPr lang="en-US" sz="3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đầu</a:t>
            </a:r>
            <a:r>
              <a:rPr lang="en-US" sz="3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tiên</a:t>
            </a:r>
            <a:r>
              <a:rPr lang="en-US" sz="3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3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1971), “Khi </a:t>
            </a:r>
            <a:r>
              <a:rPr lang="en-US" sz="3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mùa</a:t>
            </a:r>
            <a:r>
              <a:rPr lang="en-US" sz="3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xuân</a:t>
            </a:r>
            <a:r>
              <a:rPr lang="en-US" sz="3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đến</a:t>
            </a:r>
            <a:r>
              <a:rPr lang="en-US" sz="3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(1973), “</a:t>
            </a:r>
            <a:r>
              <a:rPr lang="en-US" sz="3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Khúc</a:t>
            </a:r>
            <a:r>
              <a:rPr lang="en-US" sz="3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hát</a:t>
            </a:r>
            <a:r>
              <a:rPr lang="en-US" sz="3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hạnh</a:t>
            </a:r>
            <a:r>
              <a:rPr lang="en-US" sz="3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phúc</a:t>
            </a:r>
            <a:r>
              <a:rPr lang="en-US" sz="3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(2002), “</a:t>
            </a:r>
            <a:r>
              <a:rPr lang="en-US" sz="3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Kí</a:t>
            </a:r>
            <a:r>
              <a:rPr lang="en-US" sz="3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ức</a:t>
            </a:r>
            <a:r>
              <a:rPr lang="en-US" sz="3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ánh</a:t>
            </a:r>
            <a:r>
              <a:rPr lang="en-US" sz="3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sáng</a:t>
            </a:r>
            <a:r>
              <a:rPr lang="en-US" sz="3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(2012), “</a:t>
            </a:r>
            <a:r>
              <a:rPr lang="en-US" sz="3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Én</a:t>
            </a:r>
            <a:r>
              <a:rPr lang="en-US" sz="3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nhỏ</a:t>
            </a:r>
            <a:r>
              <a:rPr lang="en-US" sz="3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(2013)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Callout: Down Arrow 3">
            <a:extLst>
              <a:ext uri="{FF2B5EF4-FFF2-40B4-BE49-F238E27FC236}">
                <a16:creationId xmlns:a16="http://schemas.microsoft.com/office/drawing/2014/main" id="{59EDCD40-1066-4634-BC42-42182235EB63}"/>
              </a:ext>
            </a:extLst>
          </p:cNvPr>
          <p:cNvSpPr/>
          <p:nvPr/>
        </p:nvSpPr>
        <p:spPr>
          <a:xfrm>
            <a:off x="7181424" y="673100"/>
            <a:ext cx="3643312" cy="914400"/>
          </a:xfrm>
          <a:prstGeom prst="downArrowCallout">
            <a:avLst>
              <a:gd name="adj1" fmla="val 87500"/>
              <a:gd name="adj2" fmla="val 84374"/>
              <a:gd name="adj3" fmla="val 25000"/>
              <a:gd name="adj4" fmla="val 64977"/>
            </a:avLst>
          </a:prstGeom>
          <a:solidFill>
            <a:schemeClr val="accent4">
              <a:lumMod val="40000"/>
              <a:lumOff val="6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chemeClr val="tx1"/>
                </a:solidFill>
                <a:effectLst/>
                <a:latin typeface="Times New Roman" panose="02020603050405020304" pitchFamily="18" charset="0"/>
                <a:ea typeface="Calibri" panose="020F0502020204030204" pitchFamily="34" charset="0"/>
              </a:rPr>
              <a:t>Tác phẩm</a:t>
            </a:r>
            <a:endParaRPr lang="en-US" sz="4000" b="1">
              <a:solidFill>
                <a:schemeClr val="tx1"/>
              </a:solidFill>
            </a:endParaRPr>
          </a:p>
        </p:txBody>
      </p:sp>
    </p:spTree>
    <p:extLst>
      <p:ext uri="{BB962C8B-B14F-4D97-AF65-F5344CB8AC3E}">
        <p14:creationId xmlns:p14="http://schemas.microsoft.com/office/powerpoint/2010/main" val="39178222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p15:prstTrans prst="curtains"/>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C159655-1C64-4AF4-802B-E6F577E8E7A3}"/>
              </a:ext>
            </a:extLst>
          </p:cNvPr>
          <p:cNvSpPr txBox="1"/>
          <p:nvPr/>
        </p:nvSpPr>
        <p:spPr>
          <a:xfrm>
            <a:off x="660400" y="847588"/>
            <a:ext cx="10858500" cy="5286512"/>
          </a:xfrm>
          <a:prstGeom prst="rect">
            <a:avLst/>
          </a:prstGeom>
          <a:noFill/>
        </p:spPr>
        <p:txBody>
          <a:bodyPr wrap="square">
            <a:spAutoFit/>
          </a:bodyPr>
          <a:lstStyle/>
          <a:p>
            <a:pPr algn="just">
              <a:lnSpc>
                <a:spcPct val="150000"/>
              </a:lnSpc>
              <a:spcAft>
                <a:spcPts val="800"/>
              </a:spcAft>
            </a:pPr>
            <a:r>
              <a:rPr lang="nl-NL" sz="3600" b="1" dirty="0">
                <a:effectLst/>
                <a:latin typeface="Times New Roman" panose="02020603050405020304" pitchFamily="18" charset="0"/>
                <a:ea typeface="Calibri" panose="020F0502020204030204" pitchFamily="34" charset="0"/>
                <a:cs typeface="Times New Roman" panose="02020603050405020304" pitchFamily="18" charset="0"/>
              </a:rPr>
              <a:t>2. Tác phẩm</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3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a:t>
            </a:r>
            <a:r>
              <a:rPr lang="vi-VN" sz="3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Thể loại:</a:t>
            </a:r>
            <a:r>
              <a:rPr lang="vi-VN" sz="3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Nghị luận văn học.</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3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 </a:t>
            </a:r>
            <a:r>
              <a:rPr lang="vi-VN" sz="3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Phương thức biểu đạt:</a:t>
            </a:r>
            <a:r>
              <a:rPr lang="vi-VN" sz="3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Nghị luận.</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vi-VN" sz="3600" b="1" dirty="0">
                <a:effectLst/>
                <a:latin typeface="Times New Roman" panose="02020603050405020304" pitchFamily="18" charset="0"/>
                <a:ea typeface="Calibri" panose="020F0502020204030204" pitchFamily="34" charset="0"/>
              </a:rPr>
              <a:t>c. </a:t>
            </a:r>
            <a:r>
              <a:rPr lang="en-US" sz="3600" b="1" dirty="0" err="1">
                <a:effectLst/>
                <a:latin typeface="Times New Roman" panose="02020603050405020304" pitchFamily="18" charset="0"/>
                <a:ea typeface="Calibri" panose="020F0502020204030204" pitchFamily="34" charset="0"/>
              </a:rPr>
              <a:t>Vấn</a:t>
            </a:r>
            <a:r>
              <a:rPr lang="en-US" sz="3600" b="1" dirty="0">
                <a:effectLst/>
                <a:latin typeface="Times New Roman" panose="02020603050405020304" pitchFamily="18" charset="0"/>
                <a:ea typeface="Calibri" panose="020F0502020204030204" pitchFamily="34" charset="0"/>
              </a:rPr>
              <a:t> </a:t>
            </a:r>
            <a:r>
              <a:rPr lang="en-US" sz="3600" b="1" dirty="0" err="1">
                <a:effectLst/>
                <a:latin typeface="Times New Roman" panose="02020603050405020304" pitchFamily="18" charset="0"/>
                <a:ea typeface="Calibri" panose="020F0502020204030204" pitchFamily="34" charset="0"/>
              </a:rPr>
              <a:t>đề</a:t>
            </a:r>
            <a:r>
              <a:rPr lang="en-US" sz="3600" b="1" dirty="0">
                <a:effectLst/>
                <a:latin typeface="Times New Roman" panose="02020603050405020304" pitchFamily="18" charset="0"/>
                <a:ea typeface="Calibri" panose="020F0502020204030204" pitchFamily="34" charset="0"/>
              </a:rPr>
              <a:t> </a:t>
            </a:r>
            <a:r>
              <a:rPr lang="en-US" sz="3600" b="1" dirty="0" err="1">
                <a:effectLst/>
                <a:latin typeface="Times New Roman" panose="02020603050405020304" pitchFamily="18" charset="0"/>
                <a:ea typeface="Calibri" panose="020F0502020204030204" pitchFamily="34" charset="0"/>
              </a:rPr>
              <a:t>nghị</a:t>
            </a:r>
            <a:r>
              <a:rPr lang="en-US" sz="3600" b="1" dirty="0">
                <a:effectLst/>
                <a:latin typeface="Times New Roman" panose="02020603050405020304" pitchFamily="18" charset="0"/>
                <a:ea typeface="Calibri" panose="020F0502020204030204" pitchFamily="34" charset="0"/>
              </a:rPr>
              <a:t> </a:t>
            </a:r>
            <a:r>
              <a:rPr lang="en-US" sz="3600" b="1" dirty="0" err="1">
                <a:effectLst/>
                <a:latin typeface="Times New Roman" panose="02020603050405020304" pitchFamily="18" charset="0"/>
                <a:ea typeface="Calibri" panose="020F0502020204030204" pitchFamily="34" charset="0"/>
              </a:rPr>
              <a:t>luận</a:t>
            </a:r>
            <a:r>
              <a:rPr lang="vi-VN" sz="3600" b="1" dirty="0">
                <a:effectLst/>
                <a:latin typeface="Times New Roman" panose="02020603050405020304" pitchFamily="18" charset="0"/>
                <a:ea typeface="Calibri" panose="020F0502020204030204" pitchFamily="34" charset="0"/>
              </a:rPr>
              <a:t>:</a:t>
            </a:r>
            <a:r>
              <a:rPr lang="vi-VN" sz="3600" dirty="0">
                <a:effectLst/>
                <a:latin typeface="Times New Roman" panose="02020603050405020304" pitchFamily="18" charset="0"/>
                <a:ea typeface="Calibri" panose="020F0502020204030204" pitchFamily="34" charset="0"/>
              </a:rPr>
              <a:t> </a:t>
            </a:r>
            <a:r>
              <a:rPr lang="en-US" sz="3600" dirty="0">
                <a:effectLst/>
                <a:latin typeface="Times New Roman" panose="02020603050405020304" pitchFamily="18" charset="0"/>
                <a:ea typeface="Calibri" panose="020F0502020204030204" pitchFamily="34" charset="0"/>
              </a:rPr>
              <a:t>K</a:t>
            </a:r>
            <a:r>
              <a:rPr lang="vi-VN" sz="3600" dirty="0">
                <a:effectLst/>
                <a:latin typeface="Times New Roman" panose="02020603050405020304" pitchFamily="18" charset="0"/>
                <a:ea typeface="Calibri" panose="020F0502020204030204" pitchFamily="34" charset="0"/>
              </a:rPr>
              <a:t>hát vọng của con người với biển cả mênh mông, rộng lớn, giá trị nhân văn sâu sắc của cuốn tiểu thuyết vĩ đại này với hiện tại và tương lai.</a:t>
            </a:r>
            <a:endParaRPr lang="en-US" sz="36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2919609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w: Chevron 3">
            <a:extLst>
              <a:ext uri="{FF2B5EF4-FFF2-40B4-BE49-F238E27FC236}">
                <a16:creationId xmlns:a16="http://schemas.microsoft.com/office/drawing/2014/main" id="{CF28C12E-63D4-4929-9221-7372DB5867DE}"/>
              </a:ext>
            </a:extLst>
          </p:cNvPr>
          <p:cNvSpPr/>
          <p:nvPr/>
        </p:nvSpPr>
        <p:spPr>
          <a:xfrm>
            <a:off x="424664" y="1685910"/>
            <a:ext cx="2180552" cy="2914641"/>
          </a:xfrm>
          <a:prstGeom prst="chevron">
            <a:avLst>
              <a:gd name="adj" fmla="val 40000"/>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5A9975D9-ED3C-45CC-9017-2DFE3E645C05}"/>
              </a:ext>
            </a:extLst>
          </p:cNvPr>
          <p:cNvSpPr/>
          <p:nvPr/>
        </p:nvSpPr>
        <p:spPr>
          <a:xfrm>
            <a:off x="593915" y="1885918"/>
            <a:ext cx="2061136" cy="3214679"/>
          </a:xfrm>
          <a:custGeom>
            <a:avLst/>
            <a:gdLst>
              <a:gd name="connsiteX0" fmla="*/ 0 w 1208008"/>
              <a:gd name="connsiteY0" fmla="*/ 55219 h 552186"/>
              <a:gd name="connsiteX1" fmla="*/ 55219 w 1208008"/>
              <a:gd name="connsiteY1" fmla="*/ 0 h 552186"/>
              <a:gd name="connsiteX2" fmla="*/ 1152789 w 1208008"/>
              <a:gd name="connsiteY2" fmla="*/ 0 h 552186"/>
              <a:gd name="connsiteX3" fmla="*/ 1208008 w 1208008"/>
              <a:gd name="connsiteY3" fmla="*/ 55219 h 552186"/>
              <a:gd name="connsiteX4" fmla="*/ 1208008 w 1208008"/>
              <a:gd name="connsiteY4" fmla="*/ 496967 h 552186"/>
              <a:gd name="connsiteX5" fmla="*/ 1152789 w 1208008"/>
              <a:gd name="connsiteY5" fmla="*/ 552186 h 552186"/>
              <a:gd name="connsiteX6" fmla="*/ 55219 w 1208008"/>
              <a:gd name="connsiteY6" fmla="*/ 552186 h 552186"/>
              <a:gd name="connsiteX7" fmla="*/ 0 w 1208008"/>
              <a:gd name="connsiteY7" fmla="*/ 496967 h 552186"/>
              <a:gd name="connsiteX8" fmla="*/ 0 w 1208008"/>
              <a:gd name="connsiteY8" fmla="*/ 55219 h 552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08008" h="552186">
                <a:moveTo>
                  <a:pt x="0" y="55219"/>
                </a:moveTo>
                <a:cubicBezTo>
                  <a:pt x="0" y="24722"/>
                  <a:pt x="24722" y="0"/>
                  <a:pt x="55219" y="0"/>
                </a:cubicBezTo>
                <a:lnTo>
                  <a:pt x="1152789" y="0"/>
                </a:lnTo>
                <a:cubicBezTo>
                  <a:pt x="1183286" y="0"/>
                  <a:pt x="1208008" y="24722"/>
                  <a:pt x="1208008" y="55219"/>
                </a:cubicBezTo>
                <a:lnTo>
                  <a:pt x="1208008" y="496967"/>
                </a:lnTo>
                <a:cubicBezTo>
                  <a:pt x="1208008" y="527464"/>
                  <a:pt x="1183286" y="552186"/>
                  <a:pt x="1152789" y="552186"/>
                </a:cubicBezTo>
                <a:lnTo>
                  <a:pt x="55219" y="552186"/>
                </a:lnTo>
                <a:cubicBezTo>
                  <a:pt x="24722" y="552186"/>
                  <a:pt x="0" y="527464"/>
                  <a:pt x="0" y="496967"/>
                </a:cubicBezTo>
                <a:lnTo>
                  <a:pt x="0" y="55219"/>
                </a:lnTo>
                <a:close/>
              </a:path>
            </a:pathLst>
          </a:custGeom>
          <a:ln w="28575"/>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5957" tIns="65957" rIns="65957" bIns="65957" numCol="1" spcCol="1270" anchor="ctr" anchorCtr="0">
            <a:noAutofit/>
          </a:bodyPr>
          <a:lstStyle/>
          <a:p>
            <a:pPr marL="0" lvl="0" indent="0" algn="ctr" defTabSz="311150">
              <a:lnSpc>
                <a:spcPct val="90000"/>
              </a:lnSpc>
              <a:spcBef>
                <a:spcPct val="0"/>
              </a:spcBef>
              <a:spcAft>
                <a:spcPct val="35000"/>
              </a:spcAft>
              <a:buNone/>
            </a:pPr>
            <a:r>
              <a:rPr lang="vi-VN" sz="2800" kern="1200" dirty="0">
                <a:latin typeface="Times New Roman" panose="02020603050405020304" pitchFamily="18" charset="0"/>
                <a:cs typeface="Times New Roman" panose="02020603050405020304" pitchFamily="18" charset="0"/>
              </a:rPr>
              <a:t>Phần 1 </a:t>
            </a:r>
            <a:r>
              <a:rPr lang="en-US" sz="2800" kern="1200" dirty="0">
                <a:latin typeface="Times New Roman" panose="02020603050405020304" pitchFamily="18" charset="0"/>
                <a:cs typeface="Times New Roman" panose="02020603050405020304" pitchFamily="18" charset="0"/>
              </a:rPr>
              <a:t>(</a:t>
            </a:r>
            <a:r>
              <a:rPr lang="vi-VN" sz="2800" kern="1200" dirty="0">
                <a:latin typeface="Times New Roman" panose="02020603050405020304" pitchFamily="18" charset="0"/>
                <a:cs typeface="Times New Roman" panose="02020603050405020304" pitchFamily="18" charset="0"/>
              </a:rPr>
              <a:t>Từ đầu ... </a:t>
            </a:r>
            <a:r>
              <a:rPr lang="vi-VN" sz="2800" i="1" kern="1200" dirty="0">
                <a:latin typeface="Times New Roman" panose="02020603050405020304" pitchFamily="18" charset="0"/>
                <a:cs typeface="Times New Roman" panose="02020603050405020304" pitchFamily="18" charset="0"/>
              </a:rPr>
              <a:t>kì lạ</a:t>
            </a:r>
            <a:r>
              <a:rPr lang="en-US" sz="2800" i="1" kern="1200" dirty="0">
                <a:latin typeface="Times New Roman" panose="02020603050405020304" pitchFamily="18" charset="0"/>
                <a:cs typeface="Times New Roman" panose="02020603050405020304" pitchFamily="18" charset="0"/>
              </a:rPr>
              <a:t>): </a:t>
            </a:r>
            <a:r>
              <a:rPr lang="vi-VN" sz="2800" kern="1200" dirty="0">
                <a:latin typeface="Times New Roman" panose="02020603050405020304" pitchFamily="18" charset="0"/>
                <a:cs typeface="Times New Roman" panose="02020603050405020304" pitchFamily="18" charset="0"/>
              </a:rPr>
              <a:t>Giới thiệu những nét đặc sắc của tác phẩm.</a:t>
            </a:r>
            <a:endParaRPr lang="en-US" sz="2800" kern="1200" dirty="0">
              <a:latin typeface="Times New Roman" panose="02020603050405020304" pitchFamily="18" charset="0"/>
              <a:cs typeface="Times New Roman" panose="02020603050405020304" pitchFamily="18" charset="0"/>
            </a:endParaRPr>
          </a:p>
        </p:txBody>
      </p:sp>
      <p:sp>
        <p:nvSpPr>
          <p:cNvPr id="6" name="Arrow: Chevron 5">
            <a:extLst>
              <a:ext uri="{FF2B5EF4-FFF2-40B4-BE49-F238E27FC236}">
                <a16:creationId xmlns:a16="http://schemas.microsoft.com/office/drawing/2014/main" id="{2B445909-5D2E-49A0-A834-BCDA62F2FFE6}"/>
              </a:ext>
            </a:extLst>
          </p:cNvPr>
          <p:cNvSpPr/>
          <p:nvPr/>
        </p:nvSpPr>
        <p:spPr>
          <a:xfrm>
            <a:off x="2699554" y="1685910"/>
            <a:ext cx="2180552" cy="2914641"/>
          </a:xfrm>
          <a:prstGeom prst="chevron">
            <a:avLst>
              <a:gd name="adj" fmla="val 40000"/>
            </a:avLst>
          </a:prstGeom>
        </p:spPr>
        <p:style>
          <a:lnRef idx="2">
            <a:schemeClr val="lt1">
              <a:hueOff val="0"/>
              <a:satOff val="0"/>
              <a:lumOff val="0"/>
              <a:alphaOff val="0"/>
            </a:schemeClr>
          </a:lnRef>
          <a:fillRef idx="1">
            <a:schemeClr val="accent4">
              <a:hueOff val="2450223"/>
              <a:satOff val="-10194"/>
              <a:lumOff val="2402"/>
              <a:alphaOff val="0"/>
            </a:schemeClr>
          </a:fillRef>
          <a:effectRef idx="0">
            <a:schemeClr val="accent4">
              <a:hueOff val="2450223"/>
              <a:satOff val="-10194"/>
              <a:lumOff val="2402"/>
              <a:alphaOff val="0"/>
            </a:schemeClr>
          </a:effectRef>
          <a:fontRef idx="minor">
            <a:schemeClr val="lt1"/>
          </a:fontRef>
        </p:style>
      </p:sp>
      <p:sp>
        <p:nvSpPr>
          <p:cNvPr id="7" name="Freeform: Shape 6">
            <a:extLst>
              <a:ext uri="{FF2B5EF4-FFF2-40B4-BE49-F238E27FC236}">
                <a16:creationId xmlns:a16="http://schemas.microsoft.com/office/drawing/2014/main" id="{B7CDDA40-D3EE-4E55-B077-A36C326C0C5D}"/>
              </a:ext>
            </a:extLst>
          </p:cNvPr>
          <p:cNvSpPr/>
          <p:nvPr/>
        </p:nvSpPr>
        <p:spPr>
          <a:xfrm>
            <a:off x="2868811" y="1885918"/>
            <a:ext cx="2061136" cy="3214679"/>
          </a:xfrm>
          <a:custGeom>
            <a:avLst/>
            <a:gdLst>
              <a:gd name="connsiteX0" fmla="*/ 0 w 1208008"/>
              <a:gd name="connsiteY0" fmla="*/ 55219 h 552186"/>
              <a:gd name="connsiteX1" fmla="*/ 55219 w 1208008"/>
              <a:gd name="connsiteY1" fmla="*/ 0 h 552186"/>
              <a:gd name="connsiteX2" fmla="*/ 1152789 w 1208008"/>
              <a:gd name="connsiteY2" fmla="*/ 0 h 552186"/>
              <a:gd name="connsiteX3" fmla="*/ 1208008 w 1208008"/>
              <a:gd name="connsiteY3" fmla="*/ 55219 h 552186"/>
              <a:gd name="connsiteX4" fmla="*/ 1208008 w 1208008"/>
              <a:gd name="connsiteY4" fmla="*/ 496967 h 552186"/>
              <a:gd name="connsiteX5" fmla="*/ 1152789 w 1208008"/>
              <a:gd name="connsiteY5" fmla="*/ 552186 h 552186"/>
              <a:gd name="connsiteX6" fmla="*/ 55219 w 1208008"/>
              <a:gd name="connsiteY6" fmla="*/ 552186 h 552186"/>
              <a:gd name="connsiteX7" fmla="*/ 0 w 1208008"/>
              <a:gd name="connsiteY7" fmla="*/ 496967 h 552186"/>
              <a:gd name="connsiteX8" fmla="*/ 0 w 1208008"/>
              <a:gd name="connsiteY8" fmla="*/ 55219 h 552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08008" h="552186">
                <a:moveTo>
                  <a:pt x="0" y="55219"/>
                </a:moveTo>
                <a:cubicBezTo>
                  <a:pt x="0" y="24722"/>
                  <a:pt x="24722" y="0"/>
                  <a:pt x="55219" y="0"/>
                </a:cubicBezTo>
                <a:lnTo>
                  <a:pt x="1152789" y="0"/>
                </a:lnTo>
                <a:cubicBezTo>
                  <a:pt x="1183286" y="0"/>
                  <a:pt x="1208008" y="24722"/>
                  <a:pt x="1208008" y="55219"/>
                </a:cubicBezTo>
                <a:lnTo>
                  <a:pt x="1208008" y="496967"/>
                </a:lnTo>
                <a:cubicBezTo>
                  <a:pt x="1208008" y="527464"/>
                  <a:pt x="1183286" y="552186"/>
                  <a:pt x="1152789" y="552186"/>
                </a:cubicBezTo>
                <a:lnTo>
                  <a:pt x="55219" y="552186"/>
                </a:lnTo>
                <a:cubicBezTo>
                  <a:pt x="24722" y="552186"/>
                  <a:pt x="0" y="527464"/>
                  <a:pt x="0" y="496967"/>
                </a:cubicBezTo>
                <a:lnTo>
                  <a:pt x="0" y="55219"/>
                </a:lnTo>
                <a:close/>
              </a:path>
            </a:pathLst>
          </a:custGeom>
          <a:ln w="28575"/>
        </p:spPr>
        <p:style>
          <a:lnRef idx="2">
            <a:schemeClr val="accent4">
              <a:hueOff val="2450223"/>
              <a:satOff val="-10194"/>
              <a:lumOff val="2402"/>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5957" tIns="65957" rIns="65957" bIns="65957" numCol="1" spcCol="1270" anchor="ctr" anchorCtr="0">
            <a:noAutofit/>
          </a:bodyPr>
          <a:lstStyle/>
          <a:p>
            <a:pPr marL="0" lvl="0" indent="0" algn="ctr" defTabSz="311150">
              <a:lnSpc>
                <a:spcPct val="90000"/>
              </a:lnSpc>
              <a:spcBef>
                <a:spcPct val="0"/>
              </a:spcBef>
              <a:spcAft>
                <a:spcPct val="35000"/>
              </a:spcAft>
              <a:buNone/>
            </a:pPr>
            <a:r>
              <a:rPr lang="vi-VN" sz="2800" kern="1200" dirty="0">
                <a:latin typeface="Times New Roman" panose="02020603050405020304" pitchFamily="18" charset="0"/>
                <a:cs typeface="Times New Roman" panose="02020603050405020304" pitchFamily="18" charset="0"/>
              </a:rPr>
              <a:t>Phần 2 </a:t>
            </a:r>
            <a:r>
              <a:rPr lang="en-US" sz="2800" kern="1200" dirty="0">
                <a:latin typeface="Times New Roman" panose="02020603050405020304" pitchFamily="18" charset="0"/>
                <a:cs typeface="Times New Roman" panose="02020603050405020304" pitchFamily="18" charset="0"/>
              </a:rPr>
              <a:t>(</a:t>
            </a:r>
            <a:r>
              <a:rPr lang="vi-VN" sz="2800" i="1" kern="1200" dirty="0">
                <a:latin typeface="Times New Roman" panose="02020603050405020304" pitchFamily="18" charset="0"/>
                <a:cs typeface="Times New Roman" panose="02020603050405020304" pitchFamily="18" charset="0"/>
              </a:rPr>
              <a:t>Đã từ lâu</a:t>
            </a:r>
            <a:r>
              <a:rPr lang="vi-VN" sz="2800" kern="1200" dirty="0">
                <a:latin typeface="Times New Roman" panose="02020603050405020304" pitchFamily="18" charset="0"/>
                <a:cs typeface="Times New Roman" panose="02020603050405020304" pitchFamily="18" charset="0"/>
              </a:rPr>
              <a:t> ...</a:t>
            </a:r>
            <a:r>
              <a:rPr lang="vi-VN" sz="2800" i="1" kern="1200" dirty="0">
                <a:latin typeface="Times New Roman" panose="02020603050405020304" pitchFamily="18" charset="0"/>
                <a:cs typeface="Times New Roman" panose="02020603050405020304" pitchFamily="18" charset="0"/>
              </a:rPr>
              <a:t>của tác giả</a:t>
            </a:r>
            <a:r>
              <a:rPr lang="en-US" sz="2800" kern="1200" dirty="0">
                <a:latin typeface="Times New Roman" panose="02020603050405020304" pitchFamily="18" charset="0"/>
                <a:cs typeface="Times New Roman" panose="02020603050405020304" pitchFamily="18" charset="0"/>
              </a:rPr>
              <a:t>): </a:t>
            </a:r>
            <a:r>
              <a:rPr lang="vi-VN" sz="2800" kern="1200" dirty="0">
                <a:latin typeface="Times New Roman" panose="02020603050405020304" pitchFamily="18" charset="0"/>
                <a:cs typeface="Times New Roman" panose="02020603050405020304" pitchFamily="18" charset="0"/>
              </a:rPr>
              <a:t>Nghệ thuật xây dựng hình tượng nhân vật đặc sắc</a:t>
            </a:r>
            <a:r>
              <a:rPr lang="en-US" sz="2800" kern="1200" dirty="0">
                <a:latin typeface="Times New Roman" panose="02020603050405020304" pitchFamily="18" charset="0"/>
                <a:cs typeface="Times New Roman" panose="02020603050405020304" pitchFamily="18" charset="0"/>
              </a:rPr>
              <a:t>.</a:t>
            </a:r>
          </a:p>
        </p:txBody>
      </p:sp>
      <p:sp>
        <p:nvSpPr>
          <p:cNvPr id="8" name="Arrow: Chevron 7">
            <a:extLst>
              <a:ext uri="{FF2B5EF4-FFF2-40B4-BE49-F238E27FC236}">
                <a16:creationId xmlns:a16="http://schemas.microsoft.com/office/drawing/2014/main" id="{ADF19744-304E-48BC-B443-79CE128CB214}"/>
              </a:ext>
            </a:extLst>
          </p:cNvPr>
          <p:cNvSpPr/>
          <p:nvPr/>
        </p:nvSpPr>
        <p:spPr>
          <a:xfrm>
            <a:off x="4974452" y="1685910"/>
            <a:ext cx="2180552" cy="2914641"/>
          </a:xfrm>
          <a:prstGeom prst="chevron">
            <a:avLst>
              <a:gd name="adj" fmla="val 40000"/>
            </a:avLst>
          </a:prstGeom>
        </p:spPr>
        <p:style>
          <a:lnRef idx="2">
            <a:schemeClr val="lt1">
              <a:hueOff val="0"/>
              <a:satOff val="0"/>
              <a:lumOff val="0"/>
              <a:alphaOff val="0"/>
            </a:schemeClr>
          </a:lnRef>
          <a:fillRef idx="1">
            <a:schemeClr val="accent4">
              <a:hueOff val="4900445"/>
              <a:satOff val="-20388"/>
              <a:lumOff val="4804"/>
              <a:alphaOff val="0"/>
            </a:schemeClr>
          </a:fillRef>
          <a:effectRef idx="0">
            <a:schemeClr val="accent4">
              <a:hueOff val="4900445"/>
              <a:satOff val="-20388"/>
              <a:lumOff val="4804"/>
              <a:alphaOff val="0"/>
            </a:schemeClr>
          </a:effectRef>
          <a:fontRef idx="minor">
            <a:schemeClr val="lt1"/>
          </a:fontRef>
        </p:style>
      </p:sp>
      <p:sp>
        <p:nvSpPr>
          <p:cNvPr id="9" name="Freeform: Shape 8">
            <a:extLst>
              <a:ext uri="{FF2B5EF4-FFF2-40B4-BE49-F238E27FC236}">
                <a16:creationId xmlns:a16="http://schemas.microsoft.com/office/drawing/2014/main" id="{4A0D6CB9-2EF9-46F8-9BF7-D100BF373BCF}"/>
              </a:ext>
            </a:extLst>
          </p:cNvPr>
          <p:cNvSpPr/>
          <p:nvPr/>
        </p:nvSpPr>
        <p:spPr>
          <a:xfrm>
            <a:off x="5143707" y="1885918"/>
            <a:ext cx="2061136" cy="3214679"/>
          </a:xfrm>
          <a:custGeom>
            <a:avLst/>
            <a:gdLst>
              <a:gd name="connsiteX0" fmla="*/ 0 w 1208008"/>
              <a:gd name="connsiteY0" fmla="*/ 55219 h 552186"/>
              <a:gd name="connsiteX1" fmla="*/ 55219 w 1208008"/>
              <a:gd name="connsiteY1" fmla="*/ 0 h 552186"/>
              <a:gd name="connsiteX2" fmla="*/ 1152789 w 1208008"/>
              <a:gd name="connsiteY2" fmla="*/ 0 h 552186"/>
              <a:gd name="connsiteX3" fmla="*/ 1208008 w 1208008"/>
              <a:gd name="connsiteY3" fmla="*/ 55219 h 552186"/>
              <a:gd name="connsiteX4" fmla="*/ 1208008 w 1208008"/>
              <a:gd name="connsiteY4" fmla="*/ 496967 h 552186"/>
              <a:gd name="connsiteX5" fmla="*/ 1152789 w 1208008"/>
              <a:gd name="connsiteY5" fmla="*/ 552186 h 552186"/>
              <a:gd name="connsiteX6" fmla="*/ 55219 w 1208008"/>
              <a:gd name="connsiteY6" fmla="*/ 552186 h 552186"/>
              <a:gd name="connsiteX7" fmla="*/ 0 w 1208008"/>
              <a:gd name="connsiteY7" fmla="*/ 496967 h 552186"/>
              <a:gd name="connsiteX8" fmla="*/ 0 w 1208008"/>
              <a:gd name="connsiteY8" fmla="*/ 55219 h 552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08008" h="552186">
                <a:moveTo>
                  <a:pt x="0" y="55219"/>
                </a:moveTo>
                <a:cubicBezTo>
                  <a:pt x="0" y="24722"/>
                  <a:pt x="24722" y="0"/>
                  <a:pt x="55219" y="0"/>
                </a:cubicBezTo>
                <a:lnTo>
                  <a:pt x="1152789" y="0"/>
                </a:lnTo>
                <a:cubicBezTo>
                  <a:pt x="1183286" y="0"/>
                  <a:pt x="1208008" y="24722"/>
                  <a:pt x="1208008" y="55219"/>
                </a:cubicBezTo>
                <a:lnTo>
                  <a:pt x="1208008" y="496967"/>
                </a:lnTo>
                <a:cubicBezTo>
                  <a:pt x="1208008" y="527464"/>
                  <a:pt x="1183286" y="552186"/>
                  <a:pt x="1152789" y="552186"/>
                </a:cubicBezTo>
                <a:lnTo>
                  <a:pt x="55219" y="552186"/>
                </a:lnTo>
                <a:cubicBezTo>
                  <a:pt x="24722" y="552186"/>
                  <a:pt x="0" y="527464"/>
                  <a:pt x="0" y="496967"/>
                </a:cubicBezTo>
                <a:lnTo>
                  <a:pt x="0" y="55219"/>
                </a:lnTo>
                <a:close/>
              </a:path>
            </a:pathLst>
          </a:custGeom>
          <a:ln w="28575"/>
        </p:spPr>
        <p:style>
          <a:lnRef idx="2">
            <a:schemeClr val="accent4">
              <a:hueOff val="4900445"/>
              <a:satOff val="-20388"/>
              <a:lumOff val="4804"/>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5957" tIns="65957" rIns="65957" bIns="65957" numCol="1" spcCol="1270" anchor="ctr" anchorCtr="0">
            <a:noAutofit/>
          </a:bodyPr>
          <a:lstStyle/>
          <a:p>
            <a:pPr marL="0" lvl="0" indent="0" algn="ctr" defTabSz="311150">
              <a:lnSpc>
                <a:spcPct val="90000"/>
              </a:lnSpc>
              <a:spcBef>
                <a:spcPct val="0"/>
              </a:spcBef>
              <a:spcAft>
                <a:spcPct val="35000"/>
              </a:spcAft>
              <a:buNone/>
            </a:pPr>
            <a:r>
              <a:rPr lang="vi-VN" sz="2800" kern="1200" dirty="0">
                <a:latin typeface="Times New Roman" panose="02020603050405020304" pitchFamily="18" charset="0"/>
                <a:cs typeface="Times New Roman" panose="02020603050405020304" pitchFamily="18" charset="0"/>
              </a:rPr>
              <a:t>Phần 3 </a:t>
            </a:r>
            <a:r>
              <a:rPr lang="en-US" sz="2800" kern="1200" dirty="0">
                <a:latin typeface="Times New Roman" panose="02020603050405020304" pitchFamily="18" charset="0"/>
                <a:cs typeface="Times New Roman" panose="02020603050405020304" pitchFamily="18" charset="0"/>
              </a:rPr>
              <a:t>(</a:t>
            </a:r>
            <a:r>
              <a:rPr lang="vi-VN" sz="2800" i="1" kern="1200" dirty="0">
                <a:latin typeface="Times New Roman" panose="02020603050405020304" pitchFamily="18" charset="0"/>
                <a:cs typeface="Times New Roman" panose="02020603050405020304" pitchFamily="18" charset="0"/>
              </a:rPr>
              <a:t>Ra đời</a:t>
            </a:r>
            <a:r>
              <a:rPr lang="vi-VN" sz="2800" kern="1200" dirty="0">
                <a:latin typeface="Times New Roman" panose="02020603050405020304" pitchFamily="18" charset="0"/>
                <a:cs typeface="Times New Roman" panose="02020603050405020304" pitchFamily="18" charset="0"/>
              </a:rPr>
              <a:t> ... con</a:t>
            </a:r>
            <a:r>
              <a:rPr lang="vi-VN" sz="2800" i="1" kern="1200" dirty="0">
                <a:latin typeface="Times New Roman" panose="02020603050405020304" pitchFamily="18" charset="0"/>
                <a:cs typeface="Times New Roman" panose="02020603050405020304" pitchFamily="18" charset="0"/>
              </a:rPr>
              <a:t> người</a:t>
            </a:r>
            <a:r>
              <a:rPr lang="en-US" sz="2800" i="1" kern="1200" dirty="0">
                <a:latin typeface="Times New Roman" panose="02020603050405020304" pitchFamily="18" charset="0"/>
                <a:cs typeface="Times New Roman" panose="02020603050405020304" pitchFamily="18" charset="0"/>
              </a:rPr>
              <a:t>):</a:t>
            </a:r>
            <a:r>
              <a:rPr lang="vi-VN" sz="2800" kern="1200" dirty="0">
                <a:latin typeface="Times New Roman" panose="02020603050405020304" pitchFamily="18" charset="0"/>
                <a:cs typeface="Times New Roman" panose="02020603050405020304" pitchFamily="18" charset="0"/>
              </a:rPr>
              <a:t> Sự sáng tạo của Véc-nơ.</a:t>
            </a:r>
            <a:endParaRPr lang="en-US" sz="2800" kern="1200" dirty="0">
              <a:latin typeface="Times New Roman" panose="02020603050405020304" pitchFamily="18" charset="0"/>
              <a:cs typeface="Times New Roman" panose="02020603050405020304" pitchFamily="18" charset="0"/>
            </a:endParaRPr>
          </a:p>
        </p:txBody>
      </p:sp>
      <p:sp>
        <p:nvSpPr>
          <p:cNvPr id="10" name="Arrow: Chevron 9">
            <a:extLst>
              <a:ext uri="{FF2B5EF4-FFF2-40B4-BE49-F238E27FC236}">
                <a16:creationId xmlns:a16="http://schemas.microsoft.com/office/drawing/2014/main" id="{AD3BFB48-10C6-4699-B7A4-9E14DE7BAB68}"/>
              </a:ext>
            </a:extLst>
          </p:cNvPr>
          <p:cNvSpPr/>
          <p:nvPr/>
        </p:nvSpPr>
        <p:spPr>
          <a:xfrm>
            <a:off x="7249351" y="1685910"/>
            <a:ext cx="2180552" cy="2914641"/>
          </a:xfrm>
          <a:prstGeom prst="chevron">
            <a:avLst>
              <a:gd name="adj" fmla="val 40000"/>
            </a:avLst>
          </a:prstGeom>
        </p:spPr>
        <p:style>
          <a:lnRef idx="2">
            <a:schemeClr val="lt1">
              <a:hueOff val="0"/>
              <a:satOff val="0"/>
              <a:lumOff val="0"/>
              <a:alphaOff val="0"/>
            </a:schemeClr>
          </a:lnRef>
          <a:fillRef idx="1">
            <a:schemeClr val="accent4">
              <a:hueOff val="7350668"/>
              <a:satOff val="-30583"/>
              <a:lumOff val="7206"/>
              <a:alphaOff val="0"/>
            </a:schemeClr>
          </a:fillRef>
          <a:effectRef idx="0">
            <a:schemeClr val="accent4">
              <a:hueOff val="7350668"/>
              <a:satOff val="-30583"/>
              <a:lumOff val="7206"/>
              <a:alphaOff val="0"/>
            </a:schemeClr>
          </a:effectRef>
          <a:fontRef idx="minor">
            <a:schemeClr val="lt1"/>
          </a:fontRef>
        </p:style>
      </p:sp>
      <p:sp>
        <p:nvSpPr>
          <p:cNvPr id="11" name="Freeform: Shape 10">
            <a:extLst>
              <a:ext uri="{FF2B5EF4-FFF2-40B4-BE49-F238E27FC236}">
                <a16:creationId xmlns:a16="http://schemas.microsoft.com/office/drawing/2014/main" id="{2F00417B-A9E2-43E9-8718-90FFDD3A086A}"/>
              </a:ext>
            </a:extLst>
          </p:cNvPr>
          <p:cNvSpPr/>
          <p:nvPr/>
        </p:nvSpPr>
        <p:spPr>
          <a:xfrm>
            <a:off x="7418604" y="1885918"/>
            <a:ext cx="2061136" cy="3214679"/>
          </a:xfrm>
          <a:custGeom>
            <a:avLst/>
            <a:gdLst>
              <a:gd name="connsiteX0" fmla="*/ 0 w 1208008"/>
              <a:gd name="connsiteY0" fmla="*/ 55219 h 552186"/>
              <a:gd name="connsiteX1" fmla="*/ 55219 w 1208008"/>
              <a:gd name="connsiteY1" fmla="*/ 0 h 552186"/>
              <a:gd name="connsiteX2" fmla="*/ 1152789 w 1208008"/>
              <a:gd name="connsiteY2" fmla="*/ 0 h 552186"/>
              <a:gd name="connsiteX3" fmla="*/ 1208008 w 1208008"/>
              <a:gd name="connsiteY3" fmla="*/ 55219 h 552186"/>
              <a:gd name="connsiteX4" fmla="*/ 1208008 w 1208008"/>
              <a:gd name="connsiteY4" fmla="*/ 496967 h 552186"/>
              <a:gd name="connsiteX5" fmla="*/ 1152789 w 1208008"/>
              <a:gd name="connsiteY5" fmla="*/ 552186 h 552186"/>
              <a:gd name="connsiteX6" fmla="*/ 55219 w 1208008"/>
              <a:gd name="connsiteY6" fmla="*/ 552186 h 552186"/>
              <a:gd name="connsiteX7" fmla="*/ 0 w 1208008"/>
              <a:gd name="connsiteY7" fmla="*/ 496967 h 552186"/>
              <a:gd name="connsiteX8" fmla="*/ 0 w 1208008"/>
              <a:gd name="connsiteY8" fmla="*/ 55219 h 552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08008" h="552186">
                <a:moveTo>
                  <a:pt x="0" y="55219"/>
                </a:moveTo>
                <a:cubicBezTo>
                  <a:pt x="0" y="24722"/>
                  <a:pt x="24722" y="0"/>
                  <a:pt x="55219" y="0"/>
                </a:cubicBezTo>
                <a:lnTo>
                  <a:pt x="1152789" y="0"/>
                </a:lnTo>
                <a:cubicBezTo>
                  <a:pt x="1183286" y="0"/>
                  <a:pt x="1208008" y="24722"/>
                  <a:pt x="1208008" y="55219"/>
                </a:cubicBezTo>
                <a:lnTo>
                  <a:pt x="1208008" y="496967"/>
                </a:lnTo>
                <a:cubicBezTo>
                  <a:pt x="1208008" y="527464"/>
                  <a:pt x="1183286" y="552186"/>
                  <a:pt x="1152789" y="552186"/>
                </a:cubicBezTo>
                <a:lnTo>
                  <a:pt x="55219" y="552186"/>
                </a:lnTo>
                <a:cubicBezTo>
                  <a:pt x="24722" y="552186"/>
                  <a:pt x="0" y="527464"/>
                  <a:pt x="0" y="496967"/>
                </a:cubicBezTo>
                <a:lnTo>
                  <a:pt x="0" y="55219"/>
                </a:lnTo>
                <a:close/>
              </a:path>
            </a:pathLst>
          </a:custGeom>
          <a:ln w="28575"/>
        </p:spPr>
        <p:style>
          <a:lnRef idx="2">
            <a:schemeClr val="accent4">
              <a:hueOff val="7350668"/>
              <a:satOff val="-30583"/>
              <a:lumOff val="720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5957" tIns="65957" rIns="65957" bIns="65957" numCol="1" spcCol="1270" anchor="ctr" anchorCtr="0">
            <a:noAutofit/>
          </a:bodyPr>
          <a:lstStyle/>
          <a:p>
            <a:pPr marL="0" lvl="0" indent="0" algn="ctr" defTabSz="311150">
              <a:lnSpc>
                <a:spcPct val="90000"/>
              </a:lnSpc>
              <a:spcBef>
                <a:spcPct val="0"/>
              </a:spcBef>
              <a:spcAft>
                <a:spcPct val="35000"/>
              </a:spcAft>
              <a:buNone/>
            </a:pPr>
            <a:r>
              <a:rPr lang="vi-VN" sz="2800" kern="1200" dirty="0">
                <a:latin typeface="Times New Roman" panose="02020603050405020304" pitchFamily="18" charset="0"/>
                <a:cs typeface="Times New Roman" panose="02020603050405020304" pitchFamily="18" charset="0"/>
              </a:rPr>
              <a:t>Phần 4 </a:t>
            </a:r>
            <a:r>
              <a:rPr lang="en-US" sz="2800" kern="1200" dirty="0">
                <a:latin typeface="Times New Roman" panose="02020603050405020304" pitchFamily="18" charset="0"/>
                <a:cs typeface="Times New Roman" panose="02020603050405020304" pitchFamily="18" charset="0"/>
              </a:rPr>
              <a:t>(</a:t>
            </a:r>
            <a:r>
              <a:rPr lang="vi-VN" sz="2800" i="1" kern="1200" dirty="0">
                <a:latin typeface="Times New Roman" panose="02020603050405020304" pitchFamily="18" charset="0"/>
                <a:cs typeface="Times New Roman" panose="02020603050405020304" pitchFamily="18" charset="0"/>
              </a:rPr>
              <a:t>Con người....  tình người</a:t>
            </a:r>
            <a:r>
              <a:rPr lang="en-US" sz="2800" kern="1200" dirty="0">
                <a:latin typeface="Times New Roman" panose="02020603050405020304" pitchFamily="18" charset="0"/>
                <a:cs typeface="Times New Roman" panose="02020603050405020304" pitchFamily="18" charset="0"/>
              </a:rPr>
              <a:t>).</a:t>
            </a:r>
            <a:r>
              <a:rPr lang="vi-VN" sz="2800" kern="1200" dirty="0">
                <a:latin typeface="Times New Roman" panose="02020603050405020304" pitchFamily="18" charset="0"/>
                <a:cs typeface="Times New Roman" panose="02020603050405020304" pitchFamily="18" charset="0"/>
              </a:rPr>
              <a:t>Vị trí của Véc-nơ trên diễn đàn văn học thế giới.</a:t>
            </a:r>
            <a:endParaRPr lang="en-US" sz="2800" kern="1200" dirty="0">
              <a:latin typeface="Times New Roman" panose="02020603050405020304" pitchFamily="18" charset="0"/>
              <a:cs typeface="Times New Roman" panose="02020603050405020304" pitchFamily="18" charset="0"/>
            </a:endParaRPr>
          </a:p>
        </p:txBody>
      </p:sp>
      <p:sp>
        <p:nvSpPr>
          <p:cNvPr id="12" name="Arrow: Chevron 11">
            <a:extLst>
              <a:ext uri="{FF2B5EF4-FFF2-40B4-BE49-F238E27FC236}">
                <a16:creationId xmlns:a16="http://schemas.microsoft.com/office/drawing/2014/main" id="{DFB9AADC-09A3-469C-9881-6B2D2B5E4C00}"/>
              </a:ext>
            </a:extLst>
          </p:cNvPr>
          <p:cNvSpPr/>
          <p:nvPr/>
        </p:nvSpPr>
        <p:spPr>
          <a:xfrm>
            <a:off x="9524253" y="1685910"/>
            <a:ext cx="2180552" cy="2914641"/>
          </a:xfrm>
          <a:prstGeom prst="chevron">
            <a:avLst>
              <a:gd name="adj" fmla="val 40000"/>
            </a:avLst>
          </a:prstGeom>
        </p:spPr>
        <p:style>
          <a:lnRef idx="2">
            <a:schemeClr val="lt1">
              <a:hueOff val="0"/>
              <a:satOff val="0"/>
              <a:lumOff val="0"/>
              <a:alphaOff val="0"/>
            </a:schemeClr>
          </a:lnRef>
          <a:fillRef idx="1">
            <a:schemeClr val="accent4">
              <a:hueOff val="9800891"/>
              <a:satOff val="-40777"/>
              <a:lumOff val="9608"/>
              <a:alphaOff val="0"/>
            </a:schemeClr>
          </a:fillRef>
          <a:effectRef idx="0">
            <a:schemeClr val="accent4">
              <a:hueOff val="9800891"/>
              <a:satOff val="-40777"/>
              <a:lumOff val="9608"/>
              <a:alphaOff val="0"/>
            </a:schemeClr>
          </a:effectRef>
          <a:fontRef idx="minor">
            <a:schemeClr val="lt1"/>
          </a:fontRef>
        </p:style>
      </p:sp>
      <p:sp>
        <p:nvSpPr>
          <p:cNvPr id="13" name="Freeform: Shape 12">
            <a:extLst>
              <a:ext uri="{FF2B5EF4-FFF2-40B4-BE49-F238E27FC236}">
                <a16:creationId xmlns:a16="http://schemas.microsoft.com/office/drawing/2014/main" id="{0C1A4552-1F97-4C54-9C9D-E22E27F83538}"/>
              </a:ext>
            </a:extLst>
          </p:cNvPr>
          <p:cNvSpPr/>
          <p:nvPr/>
        </p:nvSpPr>
        <p:spPr>
          <a:xfrm>
            <a:off x="9693501" y="1885918"/>
            <a:ext cx="2061136" cy="3214679"/>
          </a:xfrm>
          <a:custGeom>
            <a:avLst/>
            <a:gdLst>
              <a:gd name="connsiteX0" fmla="*/ 0 w 1208008"/>
              <a:gd name="connsiteY0" fmla="*/ 55219 h 552186"/>
              <a:gd name="connsiteX1" fmla="*/ 55219 w 1208008"/>
              <a:gd name="connsiteY1" fmla="*/ 0 h 552186"/>
              <a:gd name="connsiteX2" fmla="*/ 1152789 w 1208008"/>
              <a:gd name="connsiteY2" fmla="*/ 0 h 552186"/>
              <a:gd name="connsiteX3" fmla="*/ 1208008 w 1208008"/>
              <a:gd name="connsiteY3" fmla="*/ 55219 h 552186"/>
              <a:gd name="connsiteX4" fmla="*/ 1208008 w 1208008"/>
              <a:gd name="connsiteY4" fmla="*/ 496967 h 552186"/>
              <a:gd name="connsiteX5" fmla="*/ 1152789 w 1208008"/>
              <a:gd name="connsiteY5" fmla="*/ 552186 h 552186"/>
              <a:gd name="connsiteX6" fmla="*/ 55219 w 1208008"/>
              <a:gd name="connsiteY6" fmla="*/ 552186 h 552186"/>
              <a:gd name="connsiteX7" fmla="*/ 0 w 1208008"/>
              <a:gd name="connsiteY7" fmla="*/ 496967 h 552186"/>
              <a:gd name="connsiteX8" fmla="*/ 0 w 1208008"/>
              <a:gd name="connsiteY8" fmla="*/ 55219 h 552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08008" h="552186">
                <a:moveTo>
                  <a:pt x="0" y="55219"/>
                </a:moveTo>
                <a:cubicBezTo>
                  <a:pt x="0" y="24722"/>
                  <a:pt x="24722" y="0"/>
                  <a:pt x="55219" y="0"/>
                </a:cubicBezTo>
                <a:lnTo>
                  <a:pt x="1152789" y="0"/>
                </a:lnTo>
                <a:cubicBezTo>
                  <a:pt x="1183286" y="0"/>
                  <a:pt x="1208008" y="24722"/>
                  <a:pt x="1208008" y="55219"/>
                </a:cubicBezTo>
                <a:lnTo>
                  <a:pt x="1208008" y="496967"/>
                </a:lnTo>
                <a:cubicBezTo>
                  <a:pt x="1208008" y="527464"/>
                  <a:pt x="1183286" y="552186"/>
                  <a:pt x="1152789" y="552186"/>
                </a:cubicBezTo>
                <a:lnTo>
                  <a:pt x="55219" y="552186"/>
                </a:lnTo>
                <a:cubicBezTo>
                  <a:pt x="24722" y="552186"/>
                  <a:pt x="0" y="527464"/>
                  <a:pt x="0" y="496967"/>
                </a:cubicBezTo>
                <a:lnTo>
                  <a:pt x="0" y="55219"/>
                </a:lnTo>
                <a:close/>
              </a:path>
            </a:pathLst>
          </a:custGeom>
          <a:ln w="28575"/>
        </p:spPr>
        <p:style>
          <a:lnRef idx="2">
            <a:schemeClr val="accent4">
              <a:hueOff val="9800891"/>
              <a:satOff val="-40777"/>
              <a:lumOff val="9608"/>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5957" tIns="65957" rIns="65957" bIns="65957" numCol="1" spcCol="1270" anchor="ctr" anchorCtr="0">
            <a:noAutofit/>
          </a:bodyPr>
          <a:lstStyle/>
          <a:p>
            <a:pPr marL="0" lvl="0" indent="0" algn="ctr" defTabSz="31115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Phần</a:t>
            </a:r>
            <a:r>
              <a:rPr lang="en-US" sz="2800" kern="1200" dirty="0">
                <a:latin typeface="Times New Roman" panose="02020603050405020304" pitchFamily="18" charset="0"/>
                <a:cs typeface="Times New Roman" panose="02020603050405020304" pitchFamily="18" charset="0"/>
              </a:rPr>
              <a:t> 5 (</a:t>
            </a:r>
            <a:r>
              <a:rPr lang="en-US" sz="2800" kern="1200" dirty="0" err="1">
                <a:latin typeface="Times New Roman" panose="02020603050405020304" pitchFamily="18" charset="0"/>
                <a:cs typeface="Times New Roman" panose="02020603050405020304" pitchFamily="18" charset="0"/>
              </a:rPr>
              <a:t>còn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lại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phẩm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Véc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nơ</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giá</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trị</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văn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chương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ông</a:t>
            </a:r>
            <a:r>
              <a:rPr lang="en-US" sz="2800" kern="1200" dirty="0">
                <a:latin typeface="Times New Roman" panose="02020603050405020304" pitchFamily="18" charset="0"/>
                <a:cs typeface="Times New Roman" panose="02020603050405020304" pitchFamily="18" charset="0"/>
              </a:rPr>
              <a:t>.</a:t>
            </a:r>
          </a:p>
        </p:txBody>
      </p:sp>
      <p:sp>
        <p:nvSpPr>
          <p:cNvPr id="15" name="TextBox 14">
            <a:extLst>
              <a:ext uri="{FF2B5EF4-FFF2-40B4-BE49-F238E27FC236}">
                <a16:creationId xmlns:a16="http://schemas.microsoft.com/office/drawing/2014/main" id="{A8A2C196-7C6A-43A1-B561-11FC765B413C}"/>
              </a:ext>
            </a:extLst>
          </p:cNvPr>
          <p:cNvSpPr txBox="1"/>
          <p:nvPr/>
        </p:nvSpPr>
        <p:spPr>
          <a:xfrm>
            <a:off x="739449" y="601089"/>
            <a:ext cx="6100762" cy="584775"/>
          </a:xfrm>
          <a:prstGeom prst="rect">
            <a:avLst/>
          </a:prstGeom>
          <a:noFill/>
        </p:spPr>
        <p:txBody>
          <a:bodyPr wrap="square">
            <a:spAutoFit/>
          </a:bodyPr>
          <a:lstStyle/>
          <a:p>
            <a:pPr algn="just"/>
            <a:r>
              <a:rPr lang="vi-VN" sz="3200" b="1" dirty="0">
                <a:effectLst/>
                <a:latin typeface="Times New Roman" panose="02020603050405020304" pitchFamily="18" charset="0"/>
                <a:ea typeface="Calibri" panose="020F0502020204030204" pitchFamily="34" charset="0"/>
              </a:rPr>
              <a:t>d. Bố cục:</a:t>
            </a:r>
            <a:endParaRPr lang="en-US" sz="32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9753367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8"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left)">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500"/>
                                        <p:tgtEl>
                                          <p:spTgt spid="6"/>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left)">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left)">
                                      <p:cBhvr>
                                        <p:cTn id="23" dur="500"/>
                                        <p:tgtEl>
                                          <p:spTgt spid="8"/>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wipe(left)">
                                      <p:cBhvr>
                                        <p:cTn id="31" dur="500"/>
                                        <p:tgtEl>
                                          <p:spTgt spid="10"/>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wipe(left)">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left)">
                                      <p:cBhvr>
                                        <p:cTn id="39" dur="500"/>
                                        <p:tgtEl>
                                          <p:spTgt spid="13"/>
                                        </p:tgtEl>
                                      </p:cBhvr>
                                    </p:animEffect>
                                  </p:childTnLst>
                                </p:cTn>
                              </p:par>
                              <p:par>
                                <p:cTn id="40" presetID="22" presetClass="entr" presetSubtype="8" fill="hold"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left)">
                                      <p:cBhvr>
                                        <p:cTn id="4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9" grpId="0" animBg="1"/>
      <p:bldP spid="11" grpId="0" animBg="1"/>
      <p:bldP spid="1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B670DBD5-770C-4383-9F54-5B86E86BD5B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0277" y="0"/>
            <a:ext cx="9771446" cy="6858000"/>
          </a:xfrm>
          <a:custGeom>
            <a:avLst/>
            <a:gdLst>
              <a:gd name="connsiteX0" fmla="*/ 1422188 w 9771446"/>
              <a:gd name="connsiteY0" fmla="*/ 0 h 6858000"/>
              <a:gd name="connsiteX1" fmla="*/ 8349258 w 9771446"/>
              <a:gd name="connsiteY1" fmla="*/ 0 h 6858000"/>
              <a:gd name="connsiteX2" fmla="*/ 8502224 w 9771446"/>
              <a:gd name="connsiteY2" fmla="*/ 159673 h 6858000"/>
              <a:gd name="connsiteX3" fmla="*/ 9771446 w 9771446"/>
              <a:gd name="connsiteY3" fmla="*/ 3429001 h 6858000"/>
              <a:gd name="connsiteX4" fmla="*/ 8502224 w 9771446"/>
              <a:gd name="connsiteY4" fmla="*/ 6698330 h 6858000"/>
              <a:gd name="connsiteX5" fmla="*/ 8349260 w 9771446"/>
              <a:gd name="connsiteY5" fmla="*/ 6858000 h 6858000"/>
              <a:gd name="connsiteX6" fmla="*/ 1422186 w 9771446"/>
              <a:gd name="connsiteY6" fmla="*/ 6858000 h 6858000"/>
              <a:gd name="connsiteX7" fmla="*/ 1269223 w 9771446"/>
              <a:gd name="connsiteY7" fmla="*/ 6698330 h 6858000"/>
              <a:gd name="connsiteX8" fmla="*/ 0 w 9771446"/>
              <a:gd name="connsiteY8" fmla="*/ 3429001 h 6858000"/>
              <a:gd name="connsiteX9" fmla="*/ 1269223 w 9771446"/>
              <a:gd name="connsiteY9" fmla="*/ 15967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71446" h="685800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chemeClr val="bg1">
              <a:lumMod val="8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blue light in the dark&#10;&#10;Description automatically generated with low confidence">
            <a:extLst>
              <a:ext uri="{FF2B5EF4-FFF2-40B4-BE49-F238E27FC236}">
                <a16:creationId xmlns:a16="http://schemas.microsoft.com/office/drawing/2014/main" id="{597CD5E4-B47D-4900-9E70-0671284A7B48}"/>
              </a:ext>
            </a:extLst>
          </p:cNvPr>
          <p:cNvPicPr>
            <a:picLocks noChangeAspect="1"/>
          </p:cNvPicPr>
          <p:nvPr/>
        </p:nvPicPr>
        <p:blipFill rotWithShape="1">
          <a:blip r:embed="rId2"/>
          <a:srcRect l="5895" r="3535" b="2"/>
          <a:stretch/>
        </p:blipFill>
        <p:spPr>
          <a:xfrm>
            <a:off x="1460597" y="10"/>
            <a:ext cx="9270806" cy="6857990"/>
          </a:xfrm>
          <a:custGeom>
            <a:avLst/>
            <a:gdLst/>
            <a:ahLst/>
            <a:cxnLst/>
            <a:rect l="l" t="t" r="r" b="b"/>
            <a:pathLst>
              <a:path w="9270806" h="6858000">
                <a:moveTo>
                  <a:pt x="1503712" y="0"/>
                </a:moveTo>
                <a:lnTo>
                  <a:pt x="7767094" y="0"/>
                </a:lnTo>
                <a:lnTo>
                  <a:pt x="7913128" y="139721"/>
                </a:lnTo>
                <a:cubicBezTo>
                  <a:pt x="8751971" y="981521"/>
                  <a:pt x="9270806" y="2144457"/>
                  <a:pt x="9270806" y="3429000"/>
                </a:cubicBezTo>
                <a:cubicBezTo>
                  <a:pt x="9270806" y="4713544"/>
                  <a:pt x="8751971" y="5876479"/>
                  <a:pt x="7913128" y="6718279"/>
                </a:cubicBezTo>
                <a:lnTo>
                  <a:pt x="7767094" y="6858000"/>
                </a:lnTo>
                <a:lnTo>
                  <a:pt x="1503712" y="6858000"/>
                </a:lnTo>
                <a:lnTo>
                  <a:pt x="1357679" y="6718279"/>
                </a:lnTo>
                <a:cubicBezTo>
                  <a:pt x="518835" y="5876479"/>
                  <a:pt x="0" y="4713544"/>
                  <a:pt x="0" y="3429000"/>
                </a:cubicBezTo>
                <a:cubicBezTo>
                  <a:pt x="0" y="2144457"/>
                  <a:pt x="518835" y="981521"/>
                  <a:pt x="1357679" y="139721"/>
                </a:cubicBezTo>
                <a:close/>
              </a:path>
            </a:pathLst>
          </a:custGeom>
        </p:spPr>
      </p:pic>
      <p:sp>
        <p:nvSpPr>
          <p:cNvPr id="5" name="TextBox 4">
            <a:extLst>
              <a:ext uri="{FF2B5EF4-FFF2-40B4-BE49-F238E27FC236}">
                <a16:creationId xmlns:a16="http://schemas.microsoft.com/office/drawing/2014/main" id="{D7F57572-7D3E-4419-A7BC-5AE6B1358A0E}"/>
              </a:ext>
            </a:extLst>
          </p:cNvPr>
          <p:cNvSpPr txBox="1"/>
          <p:nvPr/>
        </p:nvSpPr>
        <p:spPr>
          <a:xfrm>
            <a:off x="1967706" y="2895180"/>
            <a:ext cx="8243888" cy="923330"/>
          </a:xfrm>
          <a:prstGeom prst="rect">
            <a:avLst/>
          </a:prstGeom>
          <a:noFill/>
          <a:effectLst>
            <a:glow rad="139700">
              <a:schemeClr val="accent4">
                <a:satMod val="175000"/>
                <a:alpha val="40000"/>
              </a:schemeClr>
            </a:glow>
          </a:effectLst>
        </p:spPr>
        <p:txBody>
          <a:bodyPr wrap="square">
            <a:spAutoFit/>
          </a:bodyPr>
          <a:lstStyle/>
          <a:p>
            <a:pPr algn="ctr"/>
            <a:r>
              <a:rPr lang="nl-NL" sz="5400" b="1"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ea typeface="Times New Roman" panose="02020603050405020304" pitchFamily="18" charset="0"/>
              </a:rPr>
              <a:t>II. ĐỌC HIỂU CHI TIẾT </a:t>
            </a:r>
            <a:endParaRPr lang="en-US" sz="5400" b="1" dirty="0">
              <a:ln w="6600">
                <a:solidFill>
                  <a:schemeClr val="accent2"/>
                </a:solidFill>
                <a:prstDash val="solid"/>
              </a:ln>
              <a:solidFill>
                <a:srgbClr val="FFFFFF"/>
              </a:solidFill>
              <a:effectLst>
                <a:outerShdw dist="38100" dir="2700000" algn="tl" rotWithShape="0">
                  <a:schemeClr val="accent2"/>
                </a:outerShdw>
              </a:effectLst>
            </a:endParaRPr>
          </a:p>
        </p:txBody>
      </p:sp>
    </p:spTree>
    <p:extLst>
      <p:ext uri="{BB962C8B-B14F-4D97-AF65-F5344CB8AC3E}">
        <p14:creationId xmlns:p14="http://schemas.microsoft.com/office/powerpoint/2010/main" val="34223481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p15:prstTrans prst="curtains"/>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18E6DE0-D254-4015-9583-500ED232100B}"/>
              </a:ext>
            </a:extLst>
          </p:cNvPr>
          <p:cNvSpPr txBox="1"/>
          <p:nvPr/>
        </p:nvSpPr>
        <p:spPr>
          <a:xfrm>
            <a:off x="660400" y="266445"/>
            <a:ext cx="10845800" cy="593304"/>
          </a:xfrm>
          <a:prstGeom prst="rect">
            <a:avLst/>
          </a:prstGeom>
          <a:noFill/>
        </p:spPr>
        <p:txBody>
          <a:bodyPr wrap="square">
            <a:spAutoFit/>
          </a:bodyPr>
          <a:lstStyle/>
          <a:p>
            <a:pPr algn="ctr">
              <a:lnSpc>
                <a:spcPct val="107000"/>
              </a:lnSpc>
              <a:spcAft>
                <a:spcPts val="800"/>
              </a:spcAft>
            </a:pPr>
            <a:r>
              <a:rPr lang="nl-NL" sz="32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PHIẾU HỌC TẬP 2</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690A2C03-4C1D-49AD-A507-D27FDDC1E803}"/>
              </a:ext>
            </a:extLst>
          </p:cNvPr>
          <p:cNvSpPr txBox="1"/>
          <p:nvPr/>
        </p:nvSpPr>
        <p:spPr>
          <a:xfrm>
            <a:off x="660400" y="1028700"/>
            <a:ext cx="10845800" cy="991618"/>
          </a:xfrm>
          <a:prstGeom prst="rect">
            <a:avLst/>
          </a:prstGeom>
          <a:noFill/>
        </p:spPr>
        <p:txBody>
          <a:bodyPr wrap="square">
            <a:spAutoFit/>
          </a:bodyPr>
          <a:lstStyle/>
          <a:p>
            <a:pPr algn="just">
              <a:lnSpc>
                <a:spcPct val="107000"/>
              </a:lnSpc>
              <a:spcAft>
                <a:spcPts val="80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Đọc văn bản SGK và t</a:t>
            </a:r>
            <a:r>
              <a:rPr lang="nl-NL" sz="2800" dirty="0">
                <a:effectLst/>
                <a:latin typeface="Times New Roman" panose="02020603050405020304" pitchFamily="18" charset="0"/>
                <a:ea typeface="Times New Roman" panose="02020603050405020304" pitchFamily="18" charset="0"/>
                <a:cs typeface="Times New Roman" panose="02020603050405020304" pitchFamily="18" charset="0"/>
              </a:rPr>
              <a:t>óm tắt nội dung các phần văn bản  bằng cách nêu và trả lời các câu hỏi ngắn cho mỗi phần: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Table 5">
            <a:extLst>
              <a:ext uri="{FF2B5EF4-FFF2-40B4-BE49-F238E27FC236}">
                <a16:creationId xmlns:a16="http://schemas.microsoft.com/office/drawing/2014/main" id="{47C2B9E2-6898-4BC2-BF4C-6ACC482762BC}"/>
              </a:ext>
            </a:extLst>
          </p:cNvPr>
          <p:cNvGraphicFramePr>
            <a:graphicFrameLocks noGrp="1"/>
          </p:cNvGraphicFramePr>
          <p:nvPr>
            <p:extLst>
              <p:ext uri="{D42A27DB-BD31-4B8C-83A1-F6EECF244321}">
                <p14:modId xmlns:p14="http://schemas.microsoft.com/office/powerpoint/2010/main" val="3927726309"/>
              </p:ext>
            </p:extLst>
          </p:nvPr>
        </p:nvGraphicFramePr>
        <p:xfrm>
          <a:off x="660400" y="2240565"/>
          <a:ext cx="10845800" cy="3431413"/>
        </p:xfrm>
        <a:graphic>
          <a:graphicData uri="http://schemas.openxmlformats.org/drawingml/2006/table">
            <a:tbl>
              <a:tblPr firstRow="1" firstCol="1" bandRow="1">
                <a:tableStyleId>{ED083AE6-46FA-4A59-8FB0-9F97EB10719F}</a:tableStyleId>
              </a:tblPr>
              <a:tblGrid>
                <a:gridCol w="1521103">
                  <a:extLst>
                    <a:ext uri="{9D8B030D-6E8A-4147-A177-3AD203B41FA5}">
                      <a16:colId xmlns:a16="http://schemas.microsoft.com/office/drawing/2014/main" val="838029947"/>
                    </a:ext>
                  </a:extLst>
                </a:gridCol>
                <a:gridCol w="9324697">
                  <a:extLst>
                    <a:ext uri="{9D8B030D-6E8A-4147-A177-3AD203B41FA5}">
                      <a16:colId xmlns:a16="http://schemas.microsoft.com/office/drawing/2014/main" val="32417913"/>
                    </a:ext>
                  </a:extLst>
                </a:gridCol>
              </a:tblGrid>
              <a:tr h="363855">
                <a:tc>
                  <a:txBody>
                    <a:bodyPr/>
                    <a:lstStyle/>
                    <a:p>
                      <a:pPr algn="just">
                        <a:lnSpc>
                          <a:spcPct val="107000"/>
                        </a:lnSpc>
                        <a:spcAft>
                          <a:spcPts val="800"/>
                        </a:spcAft>
                      </a:pPr>
                      <a:r>
                        <a:rPr lang="en-US" sz="3200" b="0">
                          <a:effectLst/>
                          <a:latin typeface="Times New Roman" panose="02020603050405020304" pitchFamily="18" charset="0"/>
                          <a:cs typeface="Times New Roman" panose="02020603050405020304" pitchFamily="18" charset="0"/>
                        </a:rPr>
                        <a:t>Phần (1)</a:t>
                      </a:r>
                      <a:endParaRPr lang="en-US" sz="3200" b="0">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tc>
                <a:tc>
                  <a:txBody>
                    <a:bodyPr/>
                    <a:lstStyle/>
                    <a:p>
                      <a:pPr algn="just">
                        <a:lnSpc>
                          <a:spcPct val="107000"/>
                        </a:lnSpc>
                        <a:spcAft>
                          <a:spcPts val="800"/>
                        </a:spcAft>
                      </a:pPr>
                      <a:r>
                        <a:rPr lang="en-US" sz="3200" b="0">
                          <a:effectLst/>
                          <a:latin typeface="Times New Roman" panose="02020603050405020304" pitchFamily="18" charset="0"/>
                          <a:cs typeface="Times New Roman" panose="02020603050405020304" pitchFamily="18" charset="0"/>
                        </a:rPr>
                        <a:t>Tác phẩm “Hai vạn dặm dưới đáy biển” viết về ai, về sự kiện gì?  Điều gì tạo nên sự hấp dẫn của tác phẩm?</a:t>
                      </a:r>
                      <a:endParaRPr lang="en-US" sz="3200" b="0">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tc>
                <a:extLst>
                  <a:ext uri="{0D108BD9-81ED-4DB2-BD59-A6C34878D82A}">
                    <a16:rowId xmlns:a16="http://schemas.microsoft.com/office/drawing/2014/main" val="424045321"/>
                  </a:ext>
                </a:extLst>
              </a:tr>
              <a:tr h="363855">
                <a:tc>
                  <a:txBody>
                    <a:bodyPr/>
                    <a:lstStyle/>
                    <a:p>
                      <a:pPr algn="just">
                        <a:lnSpc>
                          <a:spcPct val="107000"/>
                        </a:lnSpc>
                        <a:spcAft>
                          <a:spcPts val="800"/>
                        </a:spcAft>
                      </a:pPr>
                      <a:r>
                        <a:rPr lang="en-US" sz="3200" b="0">
                          <a:effectLst/>
                          <a:latin typeface="Times New Roman" panose="02020603050405020304" pitchFamily="18" charset="0"/>
                          <a:cs typeface="Times New Roman" panose="02020603050405020304" pitchFamily="18" charset="0"/>
                        </a:rPr>
                        <a:t>Phần (2)</a:t>
                      </a:r>
                      <a:endParaRPr lang="en-US" sz="3200" b="0">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tc>
                <a:tc>
                  <a:txBody>
                    <a:bodyPr/>
                    <a:lstStyle/>
                    <a:p>
                      <a:pPr algn="just">
                        <a:lnSpc>
                          <a:spcPct val="107000"/>
                        </a:lnSpc>
                        <a:spcAft>
                          <a:spcPts val="800"/>
                        </a:spcAft>
                      </a:pPr>
                      <a:r>
                        <a:rPr lang="en-US" sz="3200" b="0">
                          <a:effectLst/>
                          <a:latin typeface="Times New Roman" panose="02020603050405020304" pitchFamily="18" charset="0"/>
                          <a:cs typeface="Times New Roman" panose="02020603050405020304" pitchFamily="18" charset="0"/>
                        </a:rPr>
                        <a:t> </a:t>
                      </a:r>
                      <a:endParaRPr lang="en-US" sz="3200" b="0">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tc>
                <a:extLst>
                  <a:ext uri="{0D108BD9-81ED-4DB2-BD59-A6C34878D82A}">
                    <a16:rowId xmlns:a16="http://schemas.microsoft.com/office/drawing/2014/main" val="2273269340"/>
                  </a:ext>
                </a:extLst>
              </a:tr>
              <a:tr h="363855">
                <a:tc>
                  <a:txBody>
                    <a:bodyPr/>
                    <a:lstStyle/>
                    <a:p>
                      <a:pPr algn="just">
                        <a:lnSpc>
                          <a:spcPct val="107000"/>
                        </a:lnSpc>
                        <a:spcAft>
                          <a:spcPts val="800"/>
                        </a:spcAft>
                      </a:pPr>
                      <a:r>
                        <a:rPr lang="en-US" sz="3200" b="0">
                          <a:effectLst/>
                          <a:latin typeface="Times New Roman" panose="02020603050405020304" pitchFamily="18" charset="0"/>
                          <a:cs typeface="Times New Roman" panose="02020603050405020304" pitchFamily="18" charset="0"/>
                        </a:rPr>
                        <a:t>Phần (3)</a:t>
                      </a:r>
                      <a:endParaRPr lang="en-US" sz="3200" b="0">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tc>
                <a:tc>
                  <a:txBody>
                    <a:bodyPr/>
                    <a:lstStyle/>
                    <a:p>
                      <a:pPr algn="just">
                        <a:lnSpc>
                          <a:spcPct val="107000"/>
                        </a:lnSpc>
                        <a:spcAft>
                          <a:spcPts val="800"/>
                        </a:spcAft>
                      </a:pPr>
                      <a:r>
                        <a:rPr lang="en-US" sz="3200" b="0" dirty="0">
                          <a:effectLst/>
                          <a:latin typeface="Times New Roman" panose="02020603050405020304" pitchFamily="18" charset="0"/>
                          <a:cs typeface="Times New Roman" panose="02020603050405020304" pitchFamily="18" charset="0"/>
                        </a:rPr>
                        <a:t> </a:t>
                      </a:r>
                      <a:endParaRPr lang="en-US" sz="32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tc>
                <a:extLst>
                  <a:ext uri="{0D108BD9-81ED-4DB2-BD59-A6C34878D82A}">
                    <a16:rowId xmlns:a16="http://schemas.microsoft.com/office/drawing/2014/main" val="3489834207"/>
                  </a:ext>
                </a:extLst>
              </a:tr>
              <a:tr h="363855">
                <a:tc>
                  <a:txBody>
                    <a:bodyPr/>
                    <a:lstStyle/>
                    <a:p>
                      <a:pPr algn="just">
                        <a:lnSpc>
                          <a:spcPct val="107000"/>
                        </a:lnSpc>
                        <a:spcAft>
                          <a:spcPts val="800"/>
                        </a:spcAft>
                      </a:pPr>
                      <a:r>
                        <a:rPr lang="en-US" sz="3200" b="0">
                          <a:effectLst/>
                          <a:latin typeface="Times New Roman" panose="02020603050405020304" pitchFamily="18" charset="0"/>
                          <a:cs typeface="Times New Roman" panose="02020603050405020304" pitchFamily="18" charset="0"/>
                        </a:rPr>
                        <a:t>Phần (4)</a:t>
                      </a:r>
                      <a:endParaRPr lang="en-US" sz="3200" b="0">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tc>
                <a:tc>
                  <a:txBody>
                    <a:bodyPr/>
                    <a:lstStyle/>
                    <a:p>
                      <a:pPr algn="just">
                        <a:lnSpc>
                          <a:spcPct val="107000"/>
                        </a:lnSpc>
                        <a:spcAft>
                          <a:spcPts val="800"/>
                        </a:spcAft>
                      </a:pPr>
                      <a:r>
                        <a:rPr lang="en-US" sz="3200" b="0">
                          <a:effectLst/>
                          <a:latin typeface="Times New Roman" panose="02020603050405020304" pitchFamily="18" charset="0"/>
                          <a:cs typeface="Times New Roman" panose="02020603050405020304" pitchFamily="18" charset="0"/>
                        </a:rPr>
                        <a:t> </a:t>
                      </a:r>
                      <a:endParaRPr lang="en-US" sz="3200" b="0">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tc>
                <a:extLst>
                  <a:ext uri="{0D108BD9-81ED-4DB2-BD59-A6C34878D82A}">
                    <a16:rowId xmlns:a16="http://schemas.microsoft.com/office/drawing/2014/main" val="1823052146"/>
                  </a:ext>
                </a:extLst>
              </a:tr>
              <a:tr h="353060">
                <a:tc>
                  <a:txBody>
                    <a:bodyPr/>
                    <a:lstStyle/>
                    <a:p>
                      <a:pPr algn="just">
                        <a:lnSpc>
                          <a:spcPct val="107000"/>
                        </a:lnSpc>
                        <a:spcAft>
                          <a:spcPts val="800"/>
                        </a:spcAft>
                      </a:pPr>
                      <a:r>
                        <a:rPr lang="en-US" sz="3200" b="0">
                          <a:effectLst/>
                          <a:latin typeface="Times New Roman" panose="02020603050405020304" pitchFamily="18" charset="0"/>
                          <a:cs typeface="Times New Roman" panose="02020603050405020304" pitchFamily="18" charset="0"/>
                        </a:rPr>
                        <a:t>Phần (5)</a:t>
                      </a:r>
                      <a:endParaRPr lang="en-US" sz="3200" b="0">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tc>
                <a:tc>
                  <a:txBody>
                    <a:bodyPr/>
                    <a:lstStyle/>
                    <a:p>
                      <a:pPr algn="just">
                        <a:lnSpc>
                          <a:spcPct val="107000"/>
                        </a:lnSpc>
                        <a:spcAft>
                          <a:spcPts val="800"/>
                        </a:spcAft>
                      </a:pPr>
                      <a:r>
                        <a:rPr lang="en-US" sz="3200" b="0" dirty="0">
                          <a:effectLst/>
                          <a:latin typeface="Times New Roman" panose="02020603050405020304" pitchFamily="18" charset="0"/>
                          <a:cs typeface="Times New Roman" panose="02020603050405020304" pitchFamily="18" charset="0"/>
                        </a:rPr>
                        <a:t> </a:t>
                      </a:r>
                      <a:endParaRPr lang="en-US" sz="32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tc>
                <a:extLst>
                  <a:ext uri="{0D108BD9-81ED-4DB2-BD59-A6C34878D82A}">
                    <a16:rowId xmlns:a16="http://schemas.microsoft.com/office/drawing/2014/main" val="4187794192"/>
                  </a:ext>
                </a:extLst>
              </a:tr>
            </a:tbl>
          </a:graphicData>
        </a:graphic>
      </p:graphicFrame>
    </p:spTree>
    <p:extLst>
      <p:ext uri="{BB962C8B-B14F-4D97-AF65-F5344CB8AC3E}">
        <p14:creationId xmlns:p14="http://schemas.microsoft.com/office/powerpoint/2010/main" val="33537163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p15:prstTrans prst="curtains"/>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4036741-765F-480D-8464-78C1FA862F8F}"/>
              </a:ext>
            </a:extLst>
          </p:cNvPr>
          <p:cNvGraphicFramePr>
            <a:graphicFrameLocks noGrp="1"/>
          </p:cNvGraphicFramePr>
          <p:nvPr>
            <p:extLst>
              <p:ext uri="{D42A27DB-BD31-4B8C-83A1-F6EECF244321}">
                <p14:modId xmlns:p14="http://schemas.microsoft.com/office/powerpoint/2010/main" val="2655190205"/>
              </p:ext>
            </p:extLst>
          </p:nvPr>
        </p:nvGraphicFramePr>
        <p:xfrm>
          <a:off x="660400" y="1031199"/>
          <a:ext cx="10845800" cy="4887915"/>
        </p:xfrm>
        <a:graphic>
          <a:graphicData uri="http://schemas.openxmlformats.org/drawingml/2006/table">
            <a:tbl>
              <a:tblPr firstRow="1" firstCol="1" bandRow="1">
                <a:tableStyleId>{ED083AE6-46FA-4A59-8FB0-9F97EB10719F}</a:tableStyleId>
              </a:tblPr>
              <a:tblGrid>
                <a:gridCol w="1725613">
                  <a:extLst>
                    <a:ext uri="{9D8B030D-6E8A-4147-A177-3AD203B41FA5}">
                      <a16:colId xmlns:a16="http://schemas.microsoft.com/office/drawing/2014/main" val="422056711"/>
                    </a:ext>
                  </a:extLst>
                </a:gridCol>
                <a:gridCol w="9120187">
                  <a:extLst>
                    <a:ext uri="{9D8B030D-6E8A-4147-A177-3AD203B41FA5}">
                      <a16:colId xmlns:a16="http://schemas.microsoft.com/office/drawing/2014/main" val="2920099000"/>
                    </a:ext>
                  </a:extLst>
                </a:gridCol>
              </a:tblGrid>
              <a:tr h="373380">
                <a:tc>
                  <a:txBody>
                    <a:bodyPr/>
                    <a:lstStyle/>
                    <a:p>
                      <a:pPr algn="just">
                        <a:lnSpc>
                          <a:spcPct val="107000"/>
                        </a:lnSpc>
                        <a:spcAft>
                          <a:spcPts val="800"/>
                        </a:spcAft>
                      </a:pPr>
                      <a:r>
                        <a:rPr lang="en-US" sz="2800" dirty="0" err="1">
                          <a:effectLst/>
                          <a:latin typeface="Times New Roman" panose="02020603050405020304" pitchFamily="18" charset="0"/>
                          <a:cs typeface="Times New Roman" panose="02020603050405020304" pitchFamily="18" charset="0"/>
                        </a:rPr>
                        <a:t>Phần</a:t>
                      </a:r>
                      <a:r>
                        <a:rPr lang="en-US" sz="2800" dirty="0">
                          <a:effectLst/>
                          <a:latin typeface="Times New Roman" panose="02020603050405020304" pitchFamily="18" charset="0"/>
                          <a:cs typeface="Times New Roman" panose="02020603050405020304" pitchFamily="18" charset="0"/>
                        </a:rPr>
                        <a:t> (1)</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tc>
                <a:tc>
                  <a:txBody>
                    <a:bodyPr/>
                    <a:lstStyle/>
                    <a:p>
                      <a:pPr algn="just">
                        <a:lnSpc>
                          <a:spcPct val="107000"/>
                        </a:lnSpc>
                        <a:spcAft>
                          <a:spcPts val="800"/>
                        </a:spcAft>
                      </a:pPr>
                      <a:r>
                        <a:rPr lang="en-US" sz="2800" dirty="0" err="1">
                          <a:solidFill>
                            <a:srgbClr val="000000"/>
                          </a:solidFill>
                          <a:effectLst/>
                          <a:latin typeface="Times New Roman" panose="02020603050405020304" pitchFamily="18" charset="0"/>
                          <a:cs typeface="Times New Roman" panose="02020603050405020304" pitchFamily="18" charset="0"/>
                        </a:rPr>
                        <a:t>Tác</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phẩm</a:t>
                      </a:r>
                      <a:r>
                        <a:rPr lang="en-US" sz="2800" dirty="0">
                          <a:solidFill>
                            <a:srgbClr val="000000"/>
                          </a:solidFill>
                          <a:effectLst/>
                          <a:latin typeface="Times New Roman" panose="02020603050405020304" pitchFamily="18" charset="0"/>
                          <a:cs typeface="Times New Roman" panose="02020603050405020304" pitchFamily="18" charset="0"/>
                        </a:rPr>
                        <a:t> “Hai </a:t>
                      </a:r>
                      <a:r>
                        <a:rPr lang="en-US" sz="2800" dirty="0" err="1">
                          <a:solidFill>
                            <a:srgbClr val="000000"/>
                          </a:solidFill>
                          <a:effectLst/>
                          <a:latin typeface="Times New Roman" panose="02020603050405020304" pitchFamily="18" charset="0"/>
                          <a:cs typeface="Times New Roman" panose="02020603050405020304" pitchFamily="18" charset="0"/>
                        </a:rPr>
                        <a:t>vạn</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dặm</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dưới</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đáy</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biển</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viết</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về</a:t>
                      </a:r>
                      <a:r>
                        <a:rPr lang="en-US" sz="2800" dirty="0">
                          <a:solidFill>
                            <a:srgbClr val="000000"/>
                          </a:solidFill>
                          <a:effectLst/>
                          <a:latin typeface="Times New Roman" panose="02020603050405020304" pitchFamily="18" charset="0"/>
                          <a:cs typeface="Times New Roman" panose="02020603050405020304" pitchFamily="18" charset="0"/>
                        </a:rPr>
                        <a:t> ai, </a:t>
                      </a:r>
                      <a:r>
                        <a:rPr lang="en-US" sz="2800" dirty="0" err="1">
                          <a:solidFill>
                            <a:srgbClr val="000000"/>
                          </a:solidFill>
                          <a:effectLst/>
                          <a:latin typeface="Times New Roman" panose="02020603050405020304" pitchFamily="18" charset="0"/>
                          <a:cs typeface="Times New Roman" panose="02020603050405020304" pitchFamily="18" charset="0"/>
                        </a:rPr>
                        <a:t>về</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sự</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kiện</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gì</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Điều</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gì</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tạo</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nên</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sự</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hấp</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dẫn</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tác</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phẩm</a:t>
                      </a:r>
                      <a:r>
                        <a:rPr lang="en-US" sz="2800" dirty="0">
                          <a:solidFill>
                            <a:srgbClr val="000000"/>
                          </a:solidFill>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tc>
                <a:extLst>
                  <a:ext uri="{0D108BD9-81ED-4DB2-BD59-A6C34878D82A}">
                    <a16:rowId xmlns:a16="http://schemas.microsoft.com/office/drawing/2014/main" val="3132253609"/>
                  </a:ext>
                </a:extLst>
              </a:tr>
              <a:tr h="373380">
                <a:tc>
                  <a:txBody>
                    <a:bodyPr/>
                    <a:lstStyle/>
                    <a:p>
                      <a:pPr algn="just">
                        <a:lnSpc>
                          <a:spcPct val="107000"/>
                        </a:lnSpc>
                        <a:spcAft>
                          <a:spcPts val="800"/>
                        </a:spcAft>
                      </a:pPr>
                      <a:r>
                        <a:rPr lang="en-US" sz="2800">
                          <a:solidFill>
                            <a:srgbClr val="000000"/>
                          </a:solidFill>
                          <a:effectLst/>
                          <a:latin typeface="Times New Roman" panose="02020603050405020304" pitchFamily="18" charset="0"/>
                          <a:cs typeface="Times New Roman" panose="02020603050405020304" pitchFamily="18" charset="0"/>
                        </a:rPr>
                        <a:t>Phần (2)</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tc>
                <a:tc>
                  <a:txBody>
                    <a:bodyPr/>
                    <a:lstStyle/>
                    <a:p>
                      <a:pPr algn="just">
                        <a:lnSpc>
                          <a:spcPct val="107000"/>
                        </a:lnSpc>
                        <a:spcAft>
                          <a:spcPts val="800"/>
                        </a:spcAft>
                      </a:pPr>
                      <a:r>
                        <a:rPr lang="en-US" sz="2800" dirty="0" err="1">
                          <a:solidFill>
                            <a:srgbClr val="000000"/>
                          </a:solidFill>
                          <a:effectLst/>
                          <a:latin typeface="Times New Roman" panose="02020603050405020304" pitchFamily="18" charset="0"/>
                          <a:cs typeface="Times New Roman" panose="02020603050405020304" pitchFamily="18" charset="0"/>
                        </a:rPr>
                        <a:t>Yếu</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tố</a:t>
                      </a:r>
                      <a:r>
                        <a:rPr lang="en-US" sz="2800" dirty="0">
                          <a:solidFill>
                            <a:srgbClr val="000000"/>
                          </a:solidFill>
                          <a:effectLst/>
                          <a:latin typeface="Times New Roman" panose="02020603050405020304" pitchFamily="18" charset="0"/>
                          <a:cs typeface="Times New Roman" panose="02020603050405020304" pitchFamily="18" charset="0"/>
                        </a:rPr>
                        <a:t> li </a:t>
                      </a:r>
                      <a:r>
                        <a:rPr lang="en-US" sz="2800" dirty="0" err="1">
                          <a:solidFill>
                            <a:srgbClr val="000000"/>
                          </a:solidFill>
                          <a:effectLst/>
                          <a:latin typeface="Times New Roman" panose="02020603050405020304" pitchFamily="18" charset="0"/>
                          <a:cs typeface="Times New Roman" panose="02020603050405020304" pitchFamily="18" charset="0"/>
                        </a:rPr>
                        <a:t>kì</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tính</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nhân</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văn</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được</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thể</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hiện</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cs typeface="Times New Roman" panose="02020603050405020304" pitchFamily="18" charset="0"/>
                        </a:rPr>
                        <a:t> </a:t>
                      </a:r>
                      <a:r>
                        <a:rPr lang="vi-VN" sz="2800" dirty="0">
                          <a:solidFill>
                            <a:srgbClr val="000000"/>
                          </a:solidFill>
                          <a:effectLst/>
                          <a:latin typeface="Times New Roman" panose="02020603050405020304" pitchFamily="18" charset="0"/>
                          <a:cs typeface="Times New Roman" panose="02020603050405020304" pitchFamily="18" charset="0"/>
                        </a:rPr>
                        <a:t>“</a:t>
                      </a:r>
                      <a:r>
                        <a:rPr lang="en-US" sz="2800" dirty="0">
                          <a:solidFill>
                            <a:srgbClr val="000000"/>
                          </a:solidFill>
                          <a:effectLst/>
                          <a:latin typeface="Times New Roman" panose="02020603050405020304" pitchFamily="18" charset="0"/>
                          <a:cs typeface="Times New Roman" panose="02020603050405020304" pitchFamily="18" charset="0"/>
                        </a:rPr>
                        <a:t>Hai </a:t>
                      </a:r>
                      <a:r>
                        <a:rPr lang="en-US" sz="2800" dirty="0" err="1">
                          <a:solidFill>
                            <a:srgbClr val="000000"/>
                          </a:solidFill>
                          <a:effectLst/>
                          <a:latin typeface="Times New Roman" panose="02020603050405020304" pitchFamily="18" charset="0"/>
                          <a:cs typeface="Times New Roman" panose="02020603050405020304" pitchFamily="18" charset="0"/>
                        </a:rPr>
                        <a:t>vạn</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dặm</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dưới</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đáy</a:t>
                      </a:r>
                      <a:r>
                        <a:rPr lang="en-US" sz="2800" dirty="0">
                          <a:solidFill>
                            <a:srgbClr val="000000"/>
                          </a:solidFill>
                          <a:effectLst/>
                          <a:latin typeface="Times New Roman" panose="02020603050405020304" pitchFamily="18" charset="0"/>
                          <a:cs typeface="Times New Roman" panose="02020603050405020304" pitchFamily="18" charset="0"/>
                        </a:rPr>
                        <a:t> </a:t>
                      </a:r>
                      <a:r>
                        <a:rPr lang="vi-VN" sz="2800" dirty="0">
                          <a:solidFill>
                            <a:srgbClr val="000000"/>
                          </a:solidFill>
                          <a:effectLst/>
                          <a:latin typeface="Times New Roman" panose="02020603050405020304" pitchFamily="18" charset="0"/>
                          <a:cs typeface="Times New Roman" panose="02020603050405020304" pitchFamily="18" charset="0"/>
                        </a:rPr>
                        <a:t>biển”</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như</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thế</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nào</a:t>
                      </a:r>
                      <a:r>
                        <a:rPr lang="en-US" sz="2800" dirty="0">
                          <a:solidFill>
                            <a:srgbClr val="000000"/>
                          </a:solidFill>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tc>
                <a:extLst>
                  <a:ext uri="{0D108BD9-81ED-4DB2-BD59-A6C34878D82A}">
                    <a16:rowId xmlns:a16="http://schemas.microsoft.com/office/drawing/2014/main" val="1444701130"/>
                  </a:ext>
                </a:extLst>
              </a:tr>
              <a:tr h="255270">
                <a:tc>
                  <a:txBody>
                    <a:bodyPr/>
                    <a:lstStyle/>
                    <a:p>
                      <a:pPr algn="just">
                        <a:lnSpc>
                          <a:spcPct val="107000"/>
                        </a:lnSpc>
                        <a:spcAft>
                          <a:spcPts val="800"/>
                        </a:spcAft>
                      </a:pPr>
                      <a:r>
                        <a:rPr lang="en-US" sz="2800">
                          <a:solidFill>
                            <a:srgbClr val="000000"/>
                          </a:solidFill>
                          <a:effectLst/>
                          <a:latin typeface="Times New Roman" panose="02020603050405020304" pitchFamily="18" charset="0"/>
                          <a:cs typeface="Times New Roman" panose="02020603050405020304" pitchFamily="18" charset="0"/>
                        </a:rPr>
                        <a:t>Phần (3)</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tc>
                <a:tc>
                  <a:txBody>
                    <a:bodyPr/>
                    <a:lstStyle/>
                    <a:p>
                      <a:pPr algn="just">
                        <a:lnSpc>
                          <a:spcPct val="107000"/>
                        </a:lnSpc>
                        <a:spcAft>
                          <a:spcPts val="800"/>
                        </a:spcAft>
                      </a:pPr>
                      <a:r>
                        <a:rPr lang="vi-VN" sz="2800">
                          <a:solidFill>
                            <a:srgbClr val="000000"/>
                          </a:solidFill>
                          <a:effectLst/>
                          <a:latin typeface="Times New Roman" panose="02020603050405020304" pitchFamily="18" charset="0"/>
                          <a:cs typeface="Times New Roman" panose="02020603050405020304" pitchFamily="18" charset="0"/>
                        </a:rPr>
                        <a:t>Tác giả đánh giá về vốn hiểu biết và lối viết truyện của </a:t>
                      </a:r>
                      <a:r>
                        <a:rPr lang="en-US" sz="2800">
                          <a:solidFill>
                            <a:srgbClr val="000000"/>
                          </a:solidFill>
                          <a:effectLst/>
                          <a:latin typeface="Times New Roman" panose="02020603050405020304" pitchFamily="18" charset="0"/>
                          <a:cs typeface="Times New Roman" panose="02020603050405020304" pitchFamily="18" charset="0"/>
                        </a:rPr>
                        <a:t>Véc-nơ như thế nào?</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tc>
                <a:extLst>
                  <a:ext uri="{0D108BD9-81ED-4DB2-BD59-A6C34878D82A}">
                    <a16:rowId xmlns:a16="http://schemas.microsoft.com/office/drawing/2014/main" val="3780439330"/>
                  </a:ext>
                </a:extLst>
              </a:tr>
              <a:tr h="373380">
                <a:tc>
                  <a:txBody>
                    <a:bodyPr/>
                    <a:lstStyle/>
                    <a:p>
                      <a:pPr algn="just">
                        <a:lnSpc>
                          <a:spcPct val="107000"/>
                        </a:lnSpc>
                        <a:spcAft>
                          <a:spcPts val="800"/>
                        </a:spcAft>
                      </a:pPr>
                      <a:r>
                        <a:rPr lang="en-US" sz="2800">
                          <a:solidFill>
                            <a:srgbClr val="000000"/>
                          </a:solidFill>
                          <a:effectLst/>
                          <a:latin typeface="Times New Roman" panose="02020603050405020304" pitchFamily="18" charset="0"/>
                          <a:cs typeface="Times New Roman" panose="02020603050405020304" pitchFamily="18" charset="0"/>
                        </a:rPr>
                        <a:t>Phần (4)</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tc>
                <a:tc>
                  <a:txBody>
                    <a:bodyPr/>
                    <a:lstStyle/>
                    <a:p>
                      <a:pPr algn="just">
                        <a:lnSpc>
                          <a:spcPct val="107000"/>
                        </a:lnSpc>
                        <a:spcAft>
                          <a:spcPts val="800"/>
                        </a:spcAft>
                      </a:pPr>
                      <a:r>
                        <a:rPr lang="en-US" sz="2800">
                          <a:solidFill>
                            <a:srgbClr val="000000"/>
                          </a:solidFill>
                          <a:effectLst/>
                          <a:latin typeface="Times New Roman" panose="02020603050405020304" pitchFamily="18" charset="0"/>
                          <a:cs typeface="Times New Roman" panose="02020603050405020304" pitchFamily="18" charset="0"/>
                        </a:rPr>
                        <a:t>Điều cốt lõi trong “Hai vạn dặm dưới đáy biển” là gì? Đâu là sức hấp dẫn của tác phẩm này?</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tc>
                <a:extLst>
                  <a:ext uri="{0D108BD9-81ED-4DB2-BD59-A6C34878D82A}">
                    <a16:rowId xmlns:a16="http://schemas.microsoft.com/office/drawing/2014/main" val="1095078060"/>
                  </a:ext>
                </a:extLst>
              </a:tr>
              <a:tr h="361950">
                <a:tc>
                  <a:txBody>
                    <a:bodyPr/>
                    <a:lstStyle/>
                    <a:p>
                      <a:pPr algn="just">
                        <a:lnSpc>
                          <a:spcPct val="107000"/>
                        </a:lnSpc>
                        <a:spcAft>
                          <a:spcPts val="800"/>
                        </a:spcAft>
                      </a:pPr>
                      <a:r>
                        <a:rPr lang="en-US" sz="2800">
                          <a:solidFill>
                            <a:srgbClr val="000000"/>
                          </a:solidFill>
                          <a:effectLst/>
                          <a:latin typeface="Times New Roman" panose="02020603050405020304" pitchFamily="18" charset="0"/>
                          <a:cs typeface="Times New Roman" panose="02020603050405020304" pitchFamily="18" charset="0"/>
                        </a:rPr>
                        <a:t>Phần (5)</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tc>
                <a:tc>
                  <a:txBody>
                    <a:bodyPr/>
                    <a:lstStyle/>
                    <a:p>
                      <a:pPr algn="just">
                        <a:lnSpc>
                          <a:spcPct val="107000"/>
                        </a:lnSpc>
                        <a:spcAft>
                          <a:spcPts val="800"/>
                        </a:spcAft>
                      </a:pPr>
                      <a:r>
                        <a:rPr lang="en-US" sz="2800" dirty="0" err="1">
                          <a:solidFill>
                            <a:srgbClr val="000000"/>
                          </a:solidFill>
                          <a:effectLst/>
                          <a:latin typeface="Times New Roman" panose="02020603050405020304" pitchFamily="18" charset="0"/>
                          <a:cs typeface="Times New Roman" panose="02020603050405020304" pitchFamily="18" charset="0"/>
                        </a:rPr>
                        <a:t>Véc-nơ</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còn</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những</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tác</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phẩm</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nào</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Giá</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trị</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văn</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chương</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Véc-nơ</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như</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thế</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nào</a:t>
                      </a:r>
                      <a:r>
                        <a:rPr lang="en-US" sz="2800" dirty="0">
                          <a:solidFill>
                            <a:srgbClr val="000000"/>
                          </a:solidFill>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tc>
                <a:extLst>
                  <a:ext uri="{0D108BD9-81ED-4DB2-BD59-A6C34878D82A}">
                    <a16:rowId xmlns:a16="http://schemas.microsoft.com/office/drawing/2014/main" val="3016171389"/>
                  </a:ext>
                </a:extLst>
              </a:tr>
            </a:tbl>
          </a:graphicData>
        </a:graphic>
      </p:graphicFrame>
      <p:sp>
        <p:nvSpPr>
          <p:cNvPr id="3" name="TextBox 2">
            <a:extLst>
              <a:ext uri="{FF2B5EF4-FFF2-40B4-BE49-F238E27FC236}">
                <a16:creationId xmlns:a16="http://schemas.microsoft.com/office/drawing/2014/main" id="{76B5BA62-C355-4AD7-AE1C-8D479537530D}"/>
              </a:ext>
            </a:extLst>
          </p:cNvPr>
          <p:cNvSpPr txBox="1"/>
          <p:nvPr/>
        </p:nvSpPr>
        <p:spPr>
          <a:xfrm>
            <a:off x="660400" y="266445"/>
            <a:ext cx="10845800" cy="593304"/>
          </a:xfrm>
          <a:prstGeom prst="rect">
            <a:avLst/>
          </a:prstGeom>
          <a:noFill/>
        </p:spPr>
        <p:txBody>
          <a:bodyPr wrap="square">
            <a:spAutoFit/>
          </a:bodyPr>
          <a:lstStyle/>
          <a:p>
            <a:pPr algn="ctr">
              <a:lnSpc>
                <a:spcPct val="107000"/>
              </a:lnSpc>
              <a:spcAft>
                <a:spcPts val="800"/>
              </a:spcAft>
            </a:pPr>
            <a:r>
              <a:rPr lang="nl-NL" sz="32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PHIẾU HỌC TẬP 2</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643927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p15:prstTrans prst="curtains"/>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9">
            <a:extLst>
              <a:ext uri="{FF2B5EF4-FFF2-40B4-BE49-F238E27FC236}">
                <a16:creationId xmlns:a16="http://schemas.microsoft.com/office/drawing/2014/main" id="{B4D3D850-2041-4B7C-AED9-54DA385B14F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502C9651-E3AA-40EC-BEE6-FED7533D1ADF}"/>
              </a:ext>
            </a:extLst>
          </p:cNvPr>
          <p:cNvPicPr>
            <a:picLocks noChangeAspect="1"/>
          </p:cNvPicPr>
          <p:nvPr/>
        </p:nvPicPr>
        <p:blipFill rotWithShape="1">
          <a:blip r:embed="rId2"/>
          <a:srcRect r="11111"/>
          <a:stretch/>
        </p:blipFill>
        <p:spPr>
          <a:xfrm>
            <a:off x="20" y="10"/>
            <a:ext cx="6095980" cy="6857990"/>
          </a:xfrm>
          <a:prstGeom prst="rect">
            <a:avLst/>
          </a:prstGeom>
        </p:spPr>
      </p:pic>
      <p:pic>
        <p:nvPicPr>
          <p:cNvPr id="5" name="Picture 4">
            <a:extLst>
              <a:ext uri="{FF2B5EF4-FFF2-40B4-BE49-F238E27FC236}">
                <a16:creationId xmlns:a16="http://schemas.microsoft.com/office/drawing/2014/main" id="{F22BCC85-5585-482B-AC49-AACB5D7F4F14}"/>
              </a:ext>
            </a:extLst>
          </p:cNvPr>
          <p:cNvPicPr>
            <a:picLocks noChangeAspect="1"/>
          </p:cNvPicPr>
          <p:nvPr/>
        </p:nvPicPr>
        <p:blipFill rotWithShape="1">
          <a:blip r:embed="rId3"/>
          <a:srcRect t="15465" r="-1" b="15066"/>
          <a:stretch/>
        </p:blipFill>
        <p:spPr>
          <a:xfrm>
            <a:off x="6096000" y="10"/>
            <a:ext cx="6096000" cy="6857990"/>
          </a:xfrm>
          <a:prstGeom prst="rect">
            <a:avLst/>
          </a:prstGeom>
        </p:spPr>
      </p:pic>
      <p:sp>
        <p:nvSpPr>
          <p:cNvPr id="29" name="Rectangle 11">
            <a:extLst>
              <a:ext uri="{FF2B5EF4-FFF2-40B4-BE49-F238E27FC236}">
                <a16:creationId xmlns:a16="http://schemas.microsoft.com/office/drawing/2014/main" id="{B497CCB5-5FC2-473C-AFCC-2430CEF1DF7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409915" y="1742916"/>
            <a:ext cx="3372170" cy="337216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Frame 13">
            <a:extLst>
              <a:ext uri="{FF2B5EF4-FFF2-40B4-BE49-F238E27FC236}">
                <a16:creationId xmlns:a16="http://schemas.microsoft.com/office/drawing/2014/main" id="{599C8C75-BFDF-44E7-A028-EEB5EDD5881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3971277" y="1304278"/>
            <a:ext cx="4249446" cy="4249444"/>
          </a:xfrm>
          <a:prstGeom prst="frame">
            <a:avLst>
              <a:gd name="adj1" fmla="val 1195"/>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90133DEE-5E70-4523-836F-1C3C4C594940}"/>
              </a:ext>
            </a:extLst>
          </p:cNvPr>
          <p:cNvSpPr txBox="1"/>
          <p:nvPr/>
        </p:nvSpPr>
        <p:spPr>
          <a:xfrm>
            <a:off x="4284396" y="3013501"/>
            <a:ext cx="5126580" cy="830997"/>
          </a:xfrm>
          <a:prstGeom prst="rect">
            <a:avLst/>
          </a:prstGeom>
          <a:noFill/>
        </p:spPr>
        <p:txBody>
          <a:bodyPr wrap="square">
            <a:spAutoFit/>
          </a:bodyPr>
          <a:lstStyle/>
          <a:p>
            <a:r>
              <a:rPr lang="vi-VN" sz="4800" b="1" dirty="0">
                <a:solidFill>
                  <a:srgbClr val="0033CC"/>
                </a:solidFill>
                <a:effectLst/>
                <a:latin typeface="Times New Roman" panose="02020603050405020304" pitchFamily="18" charset="0"/>
                <a:ea typeface="Calibri" panose="020F0502020204030204" pitchFamily="34" charset="0"/>
              </a:rPr>
              <a:t>KHỞI ĐỘNG</a:t>
            </a:r>
            <a:endParaRPr lang="en-US" sz="4800" dirty="0"/>
          </a:p>
        </p:txBody>
      </p:sp>
    </p:spTree>
    <p:extLst>
      <p:ext uri="{BB962C8B-B14F-4D97-AF65-F5344CB8AC3E}">
        <p14:creationId xmlns:p14="http://schemas.microsoft.com/office/powerpoint/2010/main" val="3227276527"/>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E91DC736-0EF8-4F87-9146-EBF1D2EE4D3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3" name="Picture 32">
            <a:extLst>
              <a:ext uri="{FF2B5EF4-FFF2-40B4-BE49-F238E27FC236}">
                <a16:creationId xmlns:a16="http://schemas.microsoft.com/office/drawing/2014/main" id="{48FCAE33-4734-416A-A625-B60FC74531A4}"/>
              </a:ext>
            </a:extLst>
          </p:cNvPr>
          <p:cNvPicPr>
            <a:picLocks noChangeAspect="1"/>
          </p:cNvPicPr>
          <p:nvPr/>
        </p:nvPicPr>
        <p:blipFill rotWithShape="1">
          <a:blip r:embed="rId2"/>
          <a:srcRect l="12480" t="9091" r="22883"/>
          <a:stretch/>
        </p:blipFill>
        <p:spPr>
          <a:xfrm>
            <a:off x="3523488" y="10"/>
            <a:ext cx="8668512" cy="6857990"/>
          </a:xfrm>
          <a:prstGeom prst="rect">
            <a:avLst/>
          </a:prstGeom>
        </p:spPr>
      </p:pic>
      <p:sp>
        <p:nvSpPr>
          <p:cNvPr id="40" name="Rectangle 39">
            <a:extLst>
              <a:ext uri="{FF2B5EF4-FFF2-40B4-BE49-F238E27FC236}">
                <a16:creationId xmlns:a16="http://schemas.microsoft.com/office/drawing/2014/main" id="{097CD68E-23E3-4007-8847-CD0944C4F7B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AF2F604E-43BE-4DC3-B983-E071523364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08C9B587-E65E-4B52-B37C-ABEBB6E879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5B0CC5CD-3C45-4321-B7ED-3F5A8ACB225E}"/>
              </a:ext>
            </a:extLst>
          </p:cNvPr>
          <p:cNvSpPr txBox="1"/>
          <p:nvPr/>
        </p:nvSpPr>
        <p:spPr>
          <a:xfrm>
            <a:off x="1189574" y="392532"/>
            <a:ext cx="7205996" cy="593304"/>
          </a:xfrm>
          <a:prstGeom prst="rect">
            <a:avLst/>
          </a:prstGeom>
          <a:noFill/>
        </p:spPr>
        <p:txBody>
          <a:bodyPr wrap="square">
            <a:spAutoFit/>
          </a:bodyPr>
          <a:lstStyle/>
          <a:p>
            <a:pPr algn="just">
              <a:lnSpc>
                <a:spcPct val="107000"/>
              </a:lnSpc>
              <a:spcAft>
                <a:spcPts val="800"/>
              </a:spcAft>
            </a:pPr>
            <a:r>
              <a:rPr lang="vi-VN" sz="3200" b="1" dirty="0">
                <a:effectLst/>
                <a:latin typeface="Times New Roman" panose="02020603050405020304" pitchFamily="18" charset="0"/>
                <a:ea typeface="Calibri" panose="020F0502020204030204" pitchFamily="34" charset="0"/>
                <a:cs typeface="Times New Roman" panose="02020603050405020304" pitchFamily="18" charset="0"/>
              </a:rPr>
              <a:t>1. Trình tự triển khai vấn đề nghị luận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AF55D548-DB2D-4D2B-838C-7308132F89E3}"/>
              </a:ext>
            </a:extLst>
          </p:cNvPr>
          <p:cNvSpPr txBox="1"/>
          <p:nvPr/>
        </p:nvSpPr>
        <p:spPr>
          <a:xfrm>
            <a:off x="833073" y="2422222"/>
            <a:ext cx="5700165" cy="3228000"/>
          </a:xfrm>
          <a:custGeom>
            <a:avLst/>
            <a:gdLst>
              <a:gd name="connsiteX0" fmla="*/ 0 w 5700165"/>
              <a:gd name="connsiteY0" fmla="*/ 0 h 3228000"/>
              <a:gd name="connsiteX1" fmla="*/ 690353 w 5700165"/>
              <a:gd name="connsiteY1" fmla="*/ 0 h 3228000"/>
              <a:gd name="connsiteX2" fmla="*/ 1323705 w 5700165"/>
              <a:gd name="connsiteY2" fmla="*/ 0 h 3228000"/>
              <a:gd name="connsiteX3" fmla="*/ 2071060 w 5700165"/>
              <a:gd name="connsiteY3" fmla="*/ 0 h 3228000"/>
              <a:gd name="connsiteX4" fmla="*/ 2761413 w 5700165"/>
              <a:gd name="connsiteY4" fmla="*/ 0 h 3228000"/>
              <a:gd name="connsiteX5" fmla="*/ 3337763 w 5700165"/>
              <a:gd name="connsiteY5" fmla="*/ 0 h 3228000"/>
              <a:gd name="connsiteX6" fmla="*/ 4028117 w 5700165"/>
              <a:gd name="connsiteY6" fmla="*/ 0 h 3228000"/>
              <a:gd name="connsiteX7" fmla="*/ 4604467 w 5700165"/>
              <a:gd name="connsiteY7" fmla="*/ 0 h 3228000"/>
              <a:gd name="connsiteX8" fmla="*/ 5700165 w 5700165"/>
              <a:gd name="connsiteY8" fmla="*/ 0 h 3228000"/>
              <a:gd name="connsiteX9" fmla="*/ 5700165 w 5700165"/>
              <a:gd name="connsiteY9" fmla="*/ 581040 h 3228000"/>
              <a:gd name="connsiteX10" fmla="*/ 5700165 w 5700165"/>
              <a:gd name="connsiteY10" fmla="*/ 1162080 h 3228000"/>
              <a:gd name="connsiteX11" fmla="*/ 5700165 w 5700165"/>
              <a:gd name="connsiteY11" fmla="*/ 1839960 h 3228000"/>
              <a:gd name="connsiteX12" fmla="*/ 5700165 w 5700165"/>
              <a:gd name="connsiteY12" fmla="*/ 2421000 h 3228000"/>
              <a:gd name="connsiteX13" fmla="*/ 5700165 w 5700165"/>
              <a:gd name="connsiteY13" fmla="*/ 3228000 h 3228000"/>
              <a:gd name="connsiteX14" fmla="*/ 5180817 w 5700165"/>
              <a:gd name="connsiteY14" fmla="*/ 3228000 h 3228000"/>
              <a:gd name="connsiteX15" fmla="*/ 4433462 w 5700165"/>
              <a:gd name="connsiteY15" fmla="*/ 3228000 h 3228000"/>
              <a:gd name="connsiteX16" fmla="*/ 3857112 w 5700165"/>
              <a:gd name="connsiteY16" fmla="*/ 3228000 h 3228000"/>
              <a:gd name="connsiteX17" fmla="*/ 3394765 w 5700165"/>
              <a:gd name="connsiteY17" fmla="*/ 3228000 h 3228000"/>
              <a:gd name="connsiteX18" fmla="*/ 2932418 w 5700165"/>
              <a:gd name="connsiteY18" fmla="*/ 3228000 h 3228000"/>
              <a:gd name="connsiteX19" fmla="*/ 2242065 w 5700165"/>
              <a:gd name="connsiteY19" fmla="*/ 3228000 h 3228000"/>
              <a:gd name="connsiteX20" fmla="*/ 1551712 w 5700165"/>
              <a:gd name="connsiteY20" fmla="*/ 3228000 h 3228000"/>
              <a:gd name="connsiteX21" fmla="*/ 975362 w 5700165"/>
              <a:gd name="connsiteY21" fmla="*/ 3228000 h 3228000"/>
              <a:gd name="connsiteX22" fmla="*/ 0 w 5700165"/>
              <a:gd name="connsiteY22" fmla="*/ 3228000 h 3228000"/>
              <a:gd name="connsiteX23" fmla="*/ 0 w 5700165"/>
              <a:gd name="connsiteY23" fmla="*/ 2646960 h 3228000"/>
              <a:gd name="connsiteX24" fmla="*/ 0 w 5700165"/>
              <a:gd name="connsiteY24" fmla="*/ 2001360 h 3228000"/>
              <a:gd name="connsiteX25" fmla="*/ 0 w 5700165"/>
              <a:gd name="connsiteY25" fmla="*/ 1420320 h 3228000"/>
              <a:gd name="connsiteX26" fmla="*/ 0 w 5700165"/>
              <a:gd name="connsiteY26" fmla="*/ 742440 h 3228000"/>
              <a:gd name="connsiteX27" fmla="*/ 0 w 5700165"/>
              <a:gd name="connsiteY27" fmla="*/ 0 h 322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700165" h="3228000" extrusionOk="0">
                <a:moveTo>
                  <a:pt x="0" y="0"/>
                </a:moveTo>
                <a:cubicBezTo>
                  <a:pt x="234034" y="28676"/>
                  <a:pt x="425094" y="-33497"/>
                  <a:pt x="690353" y="0"/>
                </a:cubicBezTo>
                <a:cubicBezTo>
                  <a:pt x="955612" y="33497"/>
                  <a:pt x="1052890" y="-17055"/>
                  <a:pt x="1323705" y="0"/>
                </a:cubicBezTo>
                <a:cubicBezTo>
                  <a:pt x="1594520" y="17055"/>
                  <a:pt x="1723612" y="6343"/>
                  <a:pt x="2071060" y="0"/>
                </a:cubicBezTo>
                <a:cubicBezTo>
                  <a:pt x="2418509" y="-6343"/>
                  <a:pt x="2450028" y="-34406"/>
                  <a:pt x="2761413" y="0"/>
                </a:cubicBezTo>
                <a:cubicBezTo>
                  <a:pt x="3072798" y="34406"/>
                  <a:pt x="3118409" y="-1226"/>
                  <a:pt x="3337763" y="0"/>
                </a:cubicBezTo>
                <a:cubicBezTo>
                  <a:pt x="3557117" y="1226"/>
                  <a:pt x="3800084" y="-10176"/>
                  <a:pt x="4028117" y="0"/>
                </a:cubicBezTo>
                <a:cubicBezTo>
                  <a:pt x="4256150" y="10176"/>
                  <a:pt x="4432959" y="-12934"/>
                  <a:pt x="4604467" y="0"/>
                </a:cubicBezTo>
                <a:cubicBezTo>
                  <a:pt x="4775975" y="12934"/>
                  <a:pt x="5369387" y="47574"/>
                  <a:pt x="5700165" y="0"/>
                </a:cubicBezTo>
                <a:cubicBezTo>
                  <a:pt x="5686076" y="137676"/>
                  <a:pt x="5695203" y="382031"/>
                  <a:pt x="5700165" y="581040"/>
                </a:cubicBezTo>
                <a:cubicBezTo>
                  <a:pt x="5705127" y="780049"/>
                  <a:pt x="5679285" y="991116"/>
                  <a:pt x="5700165" y="1162080"/>
                </a:cubicBezTo>
                <a:cubicBezTo>
                  <a:pt x="5721045" y="1333044"/>
                  <a:pt x="5688257" y="1595099"/>
                  <a:pt x="5700165" y="1839960"/>
                </a:cubicBezTo>
                <a:cubicBezTo>
                  <a:pt x="5712073" y="2084821"/>
                  <a:pt x="5705890" y="2293512"/>
                  <a:pt x="5700165" y="2421000"/>
                </a:cubicBezTo>
                <a:cubicBezTo>
                  <a:pt x="5694440" y="2548488"/>
                  <a:pt x="5719448" y="2880817"/>
                  <a:pt x="5700165" y="3228000"/>
                </a:cubicBezTo>
                <a:cubicBezTo>
                  <a:pt x="5473709" y="3226317"/>
                  <a:pt x="5393846" y="3204979"/>
                  <a:pt x="5180817" y="3228000"/>
                </a:cubicBezTo>
                <a:cubicBezTo>
                  <a:pt x="4967788" y="3251021"/>
                  <a:pt x="4680649" y="3195625"/>
                  <a:pt x="4433462" y="3228000"/>
                </a:cubicBezTo>
                <a:cubicBezTo>
                  <a:pt x="4186275" y="3260375"/>
                  <a:pt x="3979160" y="3221057"/>
                  <a:pt x="3857112" y="3228000"/>
                </a:cubicBezTo>
                <a:cubicBezTo>
                  <a:pt x="3735064" y="3234944"/>
                  <a:pt x="3494478" y="3231208"/>
                  <a:pt x="3394765" y="3228000"/>
                </a:cubicBezTo>
                <a:cubicBezTo>
                  <a:pt x="3295052" y="3224792"/>
                  <a:pt x="3151758" y="3213502"/>
                  <a:pt x="2932418" y="3228000"/>
                </a:cubicBezTo>
                <a:cubicBezTo>
                  <a:pt x="2713078" y="3242498"/>
                  <a:pt x="2560494" y="3220702"/>
                  <a:pt x="2242065" y="3228000"/>
                </a:cubicBezTo>
                <a:cubicBezTo>
                  <a:pt x="1923636" y="3235298"/>
                  <a:pt x="1755923" y="3222082"/>
                  <a:pt x="1551712" y="3228000"/>
                </a:cubicBezTo>
                <a:cubicBezTo>
                  <a:pt x="1347501" y="3233918"/>
                  <a:pt x="1148155" y="3252578"/>
                  <a:pt x="975362" y="3228000"/>
                </a:cubicBezTo>
                <a:cubicBezTo>
                  <a:pt x="802569" y="3203423"/>
                  <a:pt x="452448" y="3235973"/>
                  <a:pt x="0" y="3228000"/>
                </a:cubicBezTo>
                <a:cubicBezTo>
                  <a:pt x="-25430" y="3106247"/>
                  <a:pt x="19329" y="2835090"/>
                  <a:pt x="0" y="2646960"/>
                </a:cubicBezTo>
                <a:cubicBezTo>
                  <a:pt x="-19329" y="2458830"/>
                  <a:pt x="-11098" y="2230992"/>
                  <a:pt x="0" y="2001360"/>
                </a:cubicBezTo>
                <a:cubicBezTo>
                  <a:pt x="11098" y="1771728"/>
                  <a:pt x="-6990" y="1605232"/>
                  <a:pt x="0" y="1420320"/>
                </a:cubicBezTo>
                <a:cubicBezTo>
                  <a:pt x="6990" y="1235408"/>
                  <a:pt x="-23591" y="1025571"/>
                  <a:pt x="0" y="742440"/>
                </a:cubicBezTo>
                <a:cubicBezTo>
                  <a:pt x="23591" y="459309"/>
                  <a:pt x="-19438" y="254780"/>
                  <a:pt x="0" y="0"/>
                </a:cubicBezTo>
                <a:close/>
              </a:path>
            </a:pathLst>
          </a:custGeom>
          <a:noFill/>
          <a:ln w="28575">
            <a:solidFill>
              <a:srgbClr val="C00000"/>
            </a:solidFill>
            <a:extLst>
              <a:ext uri="{C807C97D-BFC1-408E-A445-0C87EB9F89A2}">
                <ask:lineSketchStyleProps xmlns:ask="http://schemas.microsoft.com/office/drawing/2018/sketchyshapes" xmlns="" sd="3098272673">
                  <a:prstGeom prst="rect">
                    <a:avLst/>
                  </a:prstGeom>
                  <ask:type>
                    <ask:lineSketchFreehand/>
                  </ask:type>
                </ask:lineSketchStyleProps>
              </a:ext>
            </a:extLst>
          </a:ln>
        </p:spPr>
        <p:txBody>
          <a:bodyPr wrap="square">
            <a:spAutoFit/>
          </a:bodyPr>
          <a:lstStyle/>
          <a:p>
            <a:pPr algn="just">
              <a:lnSpc>
                <a:spcPct val="107000"/>
              </a:lnSpc>
              <a:spcAft>
                <a:spcPts val="800"/>
              </a:spcAft>
            </a:pP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Giới</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thiệu</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khái</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quát</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sức</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hấp</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dẫn</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phẩm</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phẩm</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nhà</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Giuyn</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Véc</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nơ</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hấp</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dẫn</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bạn</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đọc</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mọi</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lứa</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tuổi</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không</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chỉ</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bởi</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yếu</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tố</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li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kì</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mà</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còn</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bởi</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tính</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Callout: Down Arrow 4">
            <a:extLst>
              <a:ext uri="{FF2B5EF4-FFF2-40B4-BE49-F238E27FC236}">
                <a16:creationId xmlns:a16="http://schemas.microsoft.com/office/drawing/2014/main" id="{39B09FEB-0033-46D7-A720-E6AB727EBF32}"/>
              </a:ext>
            </a:extLst>
          </p:cNvPr>
          <p:cNvSpPr/>
          <p:nvPr/>
        </p:nvSpPr>
        <p:spPr>
          <a:xfrm>
            <a:off x="1847211" y="1130300"/>
            <a:ext cx="3671888" cy="1123828"/>
          </a:xfrm>
          <a:prstGeom prst="downArrowCallout">
            <a:avLst>
              <a:gd name="adj1" fmla="val 47884"/>
              <a:gd name="adj2" fmla="val 56783"/>
              <a:gd name="adj3" fmla="val 25000"/>
              <a:gd name="adj4" fmla="val 64977"/>
            </a:avLst>
          </a:prstGeom>
          <a:solidFill>
            <a:schemeClr val="accent4">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chemeClr val="tx1"/>
                </a:solidFill>
                <a:effectLst/>
                <a:latin typeface="Times New Roman" panose="02020603050405020304" pitchFamily="18" charset="0"/>
                <a:ea typeface="Calibri" panose="020F0502020204030204" pitchFamily="34" charset="0"/>
              </a:rPr>
              <a:t>*Đoạn 1</a:t>
            </a:r>
            <a:endParaRPr lang="en-US" sz="3600">
              <a:solidFill>
                <a:schemeClr val="tx1"/>
              </a:solidFill>
            </a:endParaRPr>
          </a:p>
        </p:txBody>
      </p:sp>
    </p:spTree>
    <p:extLst>
      <p:ext uri="{BB962C8B-B14F-4D97-AF65-F5344CB8AC3E}">
        <p14:creationId xmlns:p14="http://schemas.microsoft.com/office/powerpoint/2010/main" val="34240141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p15:prstTrans prst="curtains"/>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46" name="Rectangle 37">
            <a:extLst>
              <a:ext uri="{FF2B5EF4-FFF2-40B4-BE49-F238E27FC236}">
                <a16:creationId xmlns:a16="http://schemas.microsoft.com/office/drawing/2014/main" id="{7A18C9FB-EC4C-4DAE-8F7D-C6E5AF60795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venir Next LT Pro"/>
              <a:ea typeface="+mn-ea"/>
              <a:cs typeface="+mn-cs"/>
            </a:endParaRPr>
          </a:p>
        </p:txBody>
      </p:sp>
      <p:pic>
        <p:nvPicPr>
          <p:cNvPr id="33" name="Picture 32">
            <a:extLst>
              <a:ext uri="{FF2B5EF4-FFF2-40B4-BE49-F238E27FC236}">
                <a16:creationId xmlns:a16="http://schemas.microsoft.com/office/drawing/2014/main" id="{48FCAE33-4734-416A-A625-B60FC74531A4}"/>
              </a:ext>
            </a:extLst>
          </p:cNvPr>
          <p:cNvPicPr>
            <a:picLocks noChangeAspect="1"/>
          </p:cNvPicPr>
          <p:nvPr/>
        </p:nvPicPr>
        <p:blipFill rotWithShape="1">
          <a:blip r:embed="rId2"/>
          <a:srcRect/>
          <a:stretch/>
        </p:blipFill>
        <p:spPr>
          <a:xfrm>
            <a:off x="0" y="0"/>
            <a:ext cx="12192000" cy="6858000"/>
          </a:xfrm>
          <a:custGeom>
            <a:avLst/>
            <a:gdLst/>
            <a:ahLst/>
            <a:cxnLst/>
            <a:rect l="l" t="t" r="r" b="b"/>
            <a:pathLst>
              <a:path w="12192000" h="6858000">
                <a:moveTo>
                  <a:pt x="0" y="0"/>
                </a:moveTo>
                <a:lnTo>
                  <a:pt x="12192000" y="0"/>
                </a:lnTo>
                <a:lnTo>
                  <a:pt x="12192000" y="529223"/>
                </a:lnTo>
                <a:lnTo>
                  <a:pt x="11953979" y="541759"/>
                </a:lnTo>
                <a:cubicBezTo>
                  <a:pt x="11205478" y="591203"/>
                  <a:pt x="10431054" y="699982"/>
                  <a:pt x="9651089" y="827627"/>
                </a:cubicBezTo>
                <a:cubicBezTo>
                  <a:pt x="7233991" y="1222984"/>
                  <a:pt x="6590499" y="2476708"/>
                  <a:pt x="6133345" y="3948664"/>
                </a:cubicBezTo>
                <a:cubicBezTo>
                  <a:pt x="5827390" y="4934281"/>
                  <a:pt x="5572190" y="5830059"/>
                  <a:pt x="6876220" y="6551721"/>
                </a:cubicBezTo>
                <a:cubicBezTo>
                  <a:pt x="7059065" y="6652933"/>
                  <a:pt x="7253882" y="6741181"/>
                  <a:pt x="7457481" y="6819371"/>
                </a:cubicBezTo>
                <a:lnTo>
                  <a:pt x="7563875" y="6858000"/>
                </a:lnTo>
                <a:lnTo>
                  <a:pt x="0" y="6858000"/>
                </a:lnTo>
                <a:close/>
              </a:path>
            </a:pathLst>
          </a:custGeom>
        </p:spPr>
      </p:pic>
      <p:sp>
        <p:nvSpPr>
          <p:cNvPr id="47" name="Freeform: Shape 39">
            <a:extLst>
              <a:ext uri="{FF2B5EF4-FFF2-40B4-BE49-F238E27FC236}">
                <a16:creationId xmlns:a16="http://schemas.microsoft.com/office/drawing/2014/main" id="{3B2B1500-BB55-471C-8A9E-67288297ECE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886451" y="529224"/>
            <a:ext cx="6305549" cy="6328777"/>
          </a:xfrm>
          <a:custGeom>
            <a:avLst/>
            <a:gdLst>
              <a:gd name="connsiteX0" fmla="*/ 0 w 4212773"/>
              <a:gd name="connsiteY0" fmla="*/ 0 h 6498740"/>
              <a:gd name="connsiteX1" fmla="*/ 159023 w 4212773"/>
              <a:gd name="connsiteY1" fmla="*/ 12872 h 6498740"/>
              <a:gd name="connsiteX2" fmla="*/ 1697597 w 4212773"/>
              <a:gd name="connsiteY2" fmla="*/ 306418 h 6498740"/>
              <a:gd name="connsiteX3" fmla="*/ 4047822 w 4212773"/>
              <a:gd name="connsiteY3" fmla="*/ 3511272 h 6498740"/>
              <a:gd name="connsiteX4" fmla="*/ 3551503 w 4212773"/>
              <a:gd name="connsiteY4" fmla="*/ 6184235 h 6498740"/>
              <a:gd name="connsiteX5" fmla="*/ 3163159 w 4212773"/>
              <a:gd name="connsiteY5" fmla="*/ 6459073 h 6498740"/>
              <a:gd name="connsiteX6" fmla="*/ 3092077 w 4212773"/>
              <a:gd name="connsiteY6" fmla="*/ 6498740 h 6498740"/>
              <a:gd name="connsiteX7" fmla="*/ 0 w 4212773"/>
              <a:gd name="connsiteY7" fmla="*/ 6498740 h 6498740"/>
              <a:gd name="connsiteX8" fmla="*/ 0 w 4212773"/>
              <a:gd name="connsiteY8" fmla="*/ 0 h 6498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12773" h="6498740">
                <a:moveTo>
                  <a:pt x="0" y="0"/>
                </a:moveTo>
                <a:lnTo>
                  <a:pt x="159023" y="12872"/>
                </a:lnTo>
                <a:cubicBezTo>
                  <a:pt x="659101" y="63644"/>
                  <a:pt x="1176498" y="175345"/>
                  <a:pt x="1697597" y="306418"/>
                </a:cubicBezTo>
                <a:cubicBezTo>
                  <a:pt x="3312474" y="712392"/>
                  <a:pt x="3742395" y="1999786"/>
                  <a:pt x="4047822" y="3511272"/>
                </a:cubicBezTo>
                <a:cubicBezTo>
                  <a:pt x="4252232" y="4523358"/>
                  <a:pt x="4422733" y="5443193"/>
                  <a:pt x="3551503" y="6184235"/>
                </a:cubicBezTo>
                <a:cubicBezTo>
                  <a:pt x="3429343" y="6288166"/>
                  <a:pt x="3299185" y="6378784"/>
                  <a:pt x="3163159" y="6459073"/>
                </a:cubicBezTo>
                <a:lnTo>
                  <a:pt x="3092077" y="6498740"/>
                </a:lnTo>
                <a:lnTo>
                  <a:pt x="0" y="6498740"/>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48" name="Freeform: Shape 41">
            <a:extLst>
              <a:ext uri="{FF2B5EF4-FFF2-40B4-BE49-F238E27FC236}">
                <a16:creationId xmlns:a16="http://schemas.microsoft.com/office/drawing/2014/main" id="{3045E22C-A99D-41BB-AF14-EF1B1E745A7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61608" y="311727"/>
            <a:ext cx="6130391" cy="6546274"/>
          </a:xfrm>
          <a:custGeom>
            <a:avLst/>
            <a:gdLst>
              <a:gd name="connsiteX0" fmla="*/ 0 w 4033589"/>
              <a:gd name="connsiteY0" fmla="*/ 0 h 6858000"/>
              <a:gd name="connsiteX1" fmla="*/ 1878934 w 4033589"/>
              <a:gd name="connsiteY1" fmla="*/ 0 h 6858000"/>
              <a:gd name="connsiteX2" fmla="*/ 1882313 w 4033589"/>
              <a:gd name="connsiteY2" fmla="*/ 2021 h 6858000"/>
              <a:gd name="connsiteX3" fmla="*/ 3475371 w 4033589"/>
              <a:gd name="connsiteY3" fmla="*/ 1517967 h 6858000"/>
              <a:gd name="connsiteX4" fmla="*/ 3975977 w 4033589"/>
              <a:gd name="connsiteY4" fmla="*/ 4379386 h 6858000"/>
              <a:gd name="connsiteX5" fmla="*/ 3312864 w 4033589"/>
              <a:gd name="connsiteY5" fmla="*/ 6852362 h 6858000"/>
              <a:gd name="connsiteX6" fmla="*/ 3310593 w 4033589"/>
              <a:gd name="connsiteY6" fmla="*/ 6858000 h 6858000"/>
              <a:gd name="connsiteX7" fmla="*/ 0 w 4033589"/>
              <a:gd name="connsiteY7" fmla="*/ 6858000 h 6858000"/>
              <a:gd name="connsiteX8" fmla="*/ 0 w 4033589"/>
              <a:gd name="connsiteY8" fmla="*/ 0 h 6858000"/>
              <a:gd name="connsiteX0" fmla="*/ 0 w 4033589"/>
              <a:gd name="connsiteY0" fmla="*/ 6858000 h 6858000"/>
              <a:gd name="connsiteX1" fmla="*/ 1878934 w 4033589"/>
              <a:gd name="connsiteY1" fmla="*/ 0 h 6858000"/>
              <a:gd name="connsiteX2" fmla="*/ 1882313 w 4033589"/>
              <a:gd name="connsiteY2" fmla="*/ 2021 h 6858000"/>
              <a:gd name="connsiteX3" fmla="*/ 3475371 w 4033589"/>
              <a:gd name="connsiteY3" fmla="*/ 1517967 h 6858000"/>
              <a:gd name="connsiteX4" fmla="*/ 3975977 w 4033589"/>
              <a:gd name="connsiteY4" fmla="*/ 4379386 h 6858000"/>
              <a:gd name="connsiteX5" fmla="*/ 3312864 w 4033589"/>
              <a:gd name="connsiteY5" fmla="*/ 6852362 h 6858000"/>
              <a:gd name="connsiteX6" fmla="*/ 3310593 w 4033589"/>
              <a:gd name="connsiteY6" fmla="*/ 6858000 h 6858000"/>
              <a:gd name="connsiteX7" fmla="*/ 0 w 4033589"/>
              <a:gd name="connsiteY7" fmla="*/ 6858000 h 6858000"/>
              <a:gd name="connsiteX0" fmla="*/ 1787494 w 3942149"/>
              <a:gd name="connsiteY0" fmla="*/ 0 h 6949440"/>
              <a:gd name="connsiteX1" fmla="*/ 1790873 w 3942149"/>
              <a:gd name="connsiteY1" fmla="*/ 2021 h 6949440"/>
              <a:gd name="connsiteX2" fmla="*/ 3383931 w 3942149"/>
              <a:gd name="connsiteY2" fmla="*/ 1517967 h 6949440"/>
              <a:gd name="connsiteX3" fmla="*/ 3884537 w 3942149"/>
              <a:gd name="connsiteY3" fmla="*/ 4379386 h 6949440"/>
              <a:gd name="connsiteX4" fmla="*/ 3221424 w 3942149"/>
              <a:gd name="connsiteY4" fmla="*/ 6852362 h 6949440"/>
              <a:gd name="connsiteX5" fmla="*/ 3219153 w 3942149"/>
              <a:gd name="connsiteY5" fmla="*/ 6858000 h 6949440"/>
              <a:gd name="connsiteX6" fmla="*/ 0 w 3942149"/>
              <a:gd name="connsiteY6" fmla="*/ 6949440 h 6949440"/>
              <a:gd name="connsiteX0" fmla="*/ 1787494 w 3942149"/>
              <a:gd name="connsiteY0" fmla="*/ 0 h 6949440"/>
              <a:gd name="connsiteX1" fmla="*/ 1790873 w 3942149"/>
              <a:gd name="connsiteY1" fmla="*/ 2021 h 6949440"/>
              <a:gd name="connsiteX2" fmla="*/ 3383931 w 3942149"/>
              <a:gd name="connsiteY2" fmla="*/ 1517967 h 6949440"/>
              <a:gd name="connsiteX3" fmla="*/ 3884537 w 3942149"/>
              <a:gd name="connsiteY3" fmla="*/ 4379386 h 6949440"/>
              <a:gd name="connsiteX4" fmla="*/ 3221424 w 3942149"/>
              <a:gd name="connsiteY4" fmla="*/ 6852362 h 6949440"/>
              <a:gd name="connsiteX5" fmla="*/ 3219153 w 3942149"/>
              <a:gd name="connsiteY5" fmla="*/ 6858000 h 6949440"/>
              <a:gd name="connsiteX6" fmla="*/ 0 w 3942149"/>
              <a:gd name="connsiteY6" fmla="*/ 6949440 h 6949440"/>
              <a:gd name="connsiteX0" fmla="*/ 0 w 2154655"/>
              <a:gd name="connsiteY0" fmla="*/ 0 h 6858000"/>
              <a:gd name="connsiteX1" fmla="*/ 3379 w 2154655"/>
              <a:gd name="connsiteY1" fmla="*/ 2021 h 6858000"/>
              <a:gd name="connsiteX2" fmla="*/ 1596437 w 2154655"/>
              <a:gd name="connsiteY2" fmla="*/ 1517967 h 6858000"/>
              <a:gd name="connsiteX3" fmla="*/ 2097043 w 2154655"/>
              <a:gd name="connsiteY3" fmla="*/ 4379386 h 6858000"/>
              <a:gd name="connsiteX4" fmla="*/ 1433930 w 2154655"/>
              <a:gd name="connsiteY4" fmla="*/ 6852362 h 6858000"/>
              <a:gd name="connsiteX5" fmla="*/ 1431659 w 215465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54655" h="6858000">
                <a:moveTo>
                  <a:pt x="0" y="0"/>
                </a:moveTo>
                <a:lnTo>
                  <a:pt x="3379" y="2021"/>
                </a:lnTo>
                <a:cubicBezTo>
                  <a:pt x="667061" y="423753"/>
                  <a:pt x="1239365" y="963389"/>
                  <a:pt x="1596437" y="1517967"/>
                </a:cubicBezTo>
                <a:cubicBezTo>
                  <a:pt x="2133142" y="2350886"/>
                  <a:pt x="2239839" y="3395752"/>
                  <a:pt x="2097043" y="4379386"/>
                </a:cubicBezTo>
                <a:cubicBezTo>
                  <a:pt x="2032295" y="4824358"/>
                  <a:pt x="1812506" y="5869368"/>
                  <a:pt x="1433930" y="6852362"/>
                </a:cubicBezTo>
                <a:lnTo>
                  <a:pt x="1431659" y="6858000"/>
                </a:lnTo>
              </a:path>
            </a:pathLst>
          </a:custGeom>
          <a:noFill/>
          <a:ln w="190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8" name="TextBox 7">
            <a:extLst>
              <a:ext uri="{FF2B5EF4-FFF2-40B4-BE49-F238E27FC236}">
                <a16:creationId xmlns:a16="http://schemas.microsoft.com/office/drawing/2014/main" id="{167A1DAD-E218-4E25-80BE-262A3F417B05}"/>
              </a:ext>
            </a:extLst>
          </p:cNvPr>
          <p:cNvSpPr txBox="1"/>
          <p:nvPr/>
        </p:nvSpPr>
        <p:spPr>
          <a:xfrm>
            <a:off x="7300912" y="2066491"/>
            <a:ext cx="4586288" cy="3924344"/>
          </a:xfrm>
          <a:prstGeom prst="rect">
            <a:avLst/>
          </a:prstGeom>
          <a:noFill/>
          <a:ln w="38100">
            <a:solidFill>
              <a:schemeClr val="tx1"/>
            </a:solidFill>
          </a:ln>
        </p:spPr>
        <p:txBody>
          <a:bodyPr wrap="square">
            <a:spAutoFit/>
          </a:bodyPr>
          <a:lstStyle/>
          <a:p>
            <a:pPr algn="just">
              <a:lnSpc>
                <a:spcPct val="107000"/>
              </a:lnSpc>
              <a:spcAft>
                <a:spcPts val="800"/>
              </a:spcAft>
            </a:pPr>
            <a:r>
              <a:rPr lang="vi-VN" sz="2600" b="1" dirty="0">
                <a:effectLst/>
                <a:latin typeface="Times New Roman" panose="02020603050405020304" pitchFamily="18" charset="0"/>
                <a:ea typeface="Calibri" panose="020F0502020204030204" pitchFamily="34" charset="0"/>
                <a:cs typeface="Times New Roman" panose="02020603050405020304" pitchFamily="18" charset="0"/>
              </a:rPr>
              <a:t>Và đưa dẫn chứng bằng cách tóm tắt truyện:</a:t>
            </a:r>
            <a:r>
              <a:rPr lang="vi-VN" sz="26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chuyện</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cuộc</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hành</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bất</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đắc</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dĩ</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nhà</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nghiên</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cứu</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biển</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rôn</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nác</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Giáo</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sư</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Viện</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bảo</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tàng</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Pa-</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ri</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cùng</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cộng</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Công-xây</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thợ</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săn</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cá</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voi</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Nét</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Len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sau</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khi</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đột</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nhiên</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bị</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rơi</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vào</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con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tàu</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No-</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ti</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lớt</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kì</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b="1" dirty="0" err="1">
                <a:effectLst/>
                <a:latin typeface="Times New Roman" panose="02020603050405020304" pitchFamily="18" charset="0"/>
                <a:ea typeface="Calibri" panose="020F0502020204030204" pitchFamily="34" charset="0"/>
                <a:cs typeface="Times New Roman" panose="02020603050405020304" pitchFamily="18" charset="0"/>
              </a:rPr>
              <a:t>lạ</a:t>
            </a:r>
            <a:r>
              <a:rPr lang="en-US" sz="2600" b="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6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467714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p15:prstTrans prst="curtains"/>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8407887-597F-4BBB-8817-AE4103FBF892}"/>
              </a:ext>
            </a:extLst>
          </p:cNvPr>
          <p:cNvSpPr txBox="1"/>
          <p:nvPr/>
        </p:nvSpPr>
        <p:spPr>
          <a:xfrm>
            <a:off x="673100" y="369829"/>
            <a:ext cx="10845800" cy="6118342"/>
          </a:xfrm>
          <a:prstGeom prst="rect">
            <a:avLst/>
          </a:prstGeom>
          <a:noFill/>
        </p:spPr>
        <p:txBody>
          <a:bodyPr wrap="square">
            <a:spAutoFit/>
          </a:bodyPr>
          <a:lstStyle/>
          <a:p>
            <a:pPr algn="just">
              <a:lnSpc>
                <a:spcPct val="150000"/>
              </a:lnSpc>
              <a:spcAft>
                <a:spcPts val="800"/>
              </a:spcAft>
            </a:pPr>
            <a:r>
              <a:rPr lang="vi-VN"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*Đoạn 2</a:t>
            </a:r>
            <a:r>
              <a:rPr lang="en-US"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Phân</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tích</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nghệ</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thuật</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xây</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dựng</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giá</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trị</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phẩm</a:t>
            </a:r>
            <a:r>
              <a:rPr lang="en-US"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hát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ý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kiến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nêu</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ở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phần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1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bằng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cách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đưa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dẫn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chứng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về</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sự</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huyền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bí</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li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kì</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tác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phẩm</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“Hai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vạn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dặm</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dưới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đáy</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biển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khái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quát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giá</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trị</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nhân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tác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phẩm</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en-US" sz="3200" i="1" dirty="0">
                <a:effectLst/>
                <a:latin typeface="Times New Roman" panose="02020603050405020304" pitchFamily="18" charset="0"/>
                <a:ea typeface="Calibri" panose="020F0502020204030204" pitchFamily="34" charset="0"/>
              </a:rPr>
              <a:t>-</a:t>
            </a:r>
            <a:r>
              <a:rPr lang="vi-VN" sz="3200" i="1" dirty="0">
                <a:effectLst/>
                <a:latin typeface="Times New Roman" panose="02020603050405020304" pitchFamily="18" charset="0"/>
                <a:ea typeface="Calibri" panose="020F0502020204030204" pitchFamily="34" charset="0"/>
              </a:rPr>
              <a:t> Đã từ lâu, biển cả mênh mông, dữ dội, đầy sóng gió và bão tố... thách thức tất cả những ai muốn vượt ra khỏi mảnh đất chật hẹp của quê hương mình để đi tới những miền đất khác...</a:t>
            </a:r>
            <a:endParaRPr lang="en-US" sz="32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8039462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8A5550D-A8EC-4016-A570-C6CBBA87F093}"/>
              </a:ext>
            </a:extLst>
          </p:cNvPr>
          <p:cNvSpPr txBox="1"/>
          <p:nvPr/>
        </p:nvSpPr>
        <p:spPr>
          <a:xfrm>
            <a:off x="660400" y="556834"/>
            <a:ext cx="10845800" cy="5965287"/>
          </a:xfrm>
          <a:prstGeom prst="rect">
            <a:avLst/>
          </a:prstGeom>
          <a:noFill/>
        </p:spPr>
        <p:txBody>
          <a:bodyPr wrap="square">
            <a:spAutoFit/>
          </a:bodyPr>
          <a:lstStyle/>
          <a:p>
            <a:pPr algn="just">
              <a:lnSpc>
                <a:spcPct val="107000"/>
              </a:lnSpc>
              <a:spcAft>
                <a:spcPts val="800"/>
              </a:spcAft>
            </a:pP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Hình</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ảnh</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thuyền</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Nê-mô</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xuất</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hiện</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“Hai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vạn</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dặm</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dưới</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đáy</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biển</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con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bí</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ẩn</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gần</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như</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huyền</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thoại</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chính</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hình</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tượng</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anh</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hùng</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mang</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tư</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tưởng</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giả</a:t>
            </a:r>
            <a:r>
              <a:rPr lang="vi-VN"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Véc-nơ.  Thuyền trưởng Nê-mô là một con người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vừa</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trí</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tuệ</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vừa</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tinh</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thần</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phiêu</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lưu</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mạo</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hiểm</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Ông đã trải qua nhiều đau khổ nên đứng trước mọi khó khăn đều quả quyết, hành động dũng mãnh với một bản lĩnh sáng suốt, tự tin</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Đọc</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“Hai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vạn</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dặm</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dưới</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đáy</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biển</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đọc</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chia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sẻ</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khát</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vọng</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khám</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cuộc</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cả</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nội</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tâm</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ngoại</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cảnh</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tự</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Giáo</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sư</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rôn</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nác</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lẽ</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cũng</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chính</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hiện</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thân</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giả.</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056451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0A4AA04-4155-4EB3-8FAE-DAD0B94DE615}"/>
              </a:ext>
            </a:extLst>
          </p:cNvPr>
          <p:cNvSpPr txBox="1"/>
          <p:nvPr/>
        </p:nvSpPr>
        <p:spPr>
          <a:xfrm>
            <a:off x="660400" y="303593"/>
            <a:ext cx="10845800" cy="6250814"/>
          </a:xfrm>
          <a:prstGeom prst="rect">
            <a:avLst/>
          </a:prstGeom>
          <a:noFill/>
        </p:spPr>
        <p:txBody>
          <a:bodyPr wrap="square">
            <a:spAutoFit/>
          </a:bodyPr>
          <a:lstStyle/>
          <a:p>
            <a:pPr marL="457200" algn="just">
              <a:lnSpc>
                <a:spcPct val="150000"/>
              </a:lnSpc>
            </a:pPr>
            <a:r>
              <a:rPr lang="vi-VN" sz="3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*Phần 3</a:t>
            </a:r>
            <a:r>
              <a:rPr lang="vi-VN"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Những nhận xét về vốn hiểu biết và cách viết </a:t>
            </a:r>
            <a:r>
              <a:rPr lang="en-US" sz="3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sáng</a:t>
            </a:r>
            <a:r>
              <a:rPr lang="en-US"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tạo</a:t>
            </a:r>
            <a:r>
              <a:rPr lang="en-US"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 tác giả về Véc-nơ</a:t>
            </a:r>
            <a:r>
              <a:rPr lang="en-US" sz="3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50000"/>
              </a:lnSpc>
            </a:pPr>
            <a:r>
              <a:rPr lang="vi-VN"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Điều mà Véc-nơ ghi dấu ấn vào lịch sử thế giới chính là những sáng tạo mang tính khoa học viễn tưởng về những máy móc công nghệ chưa từng hiện diện trên Trái Đất; những dự cảm về không gian tận đáy biển sâu nhất.</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50000"/>
              </a:lnSpc>
              <a:spcAft>
                <a:spcPts val="800"/>
              </a:spcAft>
            </a:pPr>
            <a:r>
              <a:rPr lang="vi-VN"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Với những trang viết của </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a:t>
            </a:r>
            <a:r>
              <a:rPr lang="vi-VN"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éc</a:t>
            </a:r>
            <a:r>
              <a:rPr lang="en-US"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vi-VN" sz="3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nơ, người đọc thán phục tầm hiểu biết sâu rộng về địa lí thế giới, sự am hiểu cặn kẽ kiến thức vật lí, toán học, sinh học, lịch sử, tự nhiên và xã hội.</a:t>
            </a:r>
            <a:endParaRPr lang="en-US" sz="3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663176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3AF4DAE-B1C9-4C5F-8AC6-5EC1E027F8A8}"/>
              </a:ext>
            </a:extLst>
          </p:cNvPr>
          <p:cNvSpPr txBox="1"/>
          <p:nvPr/>
        </p:nvSpPr>
        <p:spPr>
          <a:xfrm>
            <a:off x="660400" y="654816"/>
            <a:ext cx="10845800" cy="5820504"/>
          </a:xfrm>
          <a:prstGeom prst="rect">
            <a:avLst/>
          </a:prstGeom>
          <a:noFill/>
        </p:spPr>
        <p:txBody>
          <a:bodyPr wrap="square">
            <a:spAutoFit/>
          </a:bodyPr>
          <a:lstStyle/>
          <a:p>
            <a:pPr marL="457200" algn="just">
              <a:lnSpc>
                <a:spcPct val="150000"/>
              </a:lnSpc>
              <a:spcAft>
                <a:spcPts val="800"/>
              </a:spcAft>
            </a:pPr>
            <a:r>
              <a:rPr lang="vi-VN"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Trên nền tảng văn hóa vững vàng, nhà văn đã để trí tưởng tượng của mình thăng hoa, sáng tạo theo một mạch viết tự nhiên. Đọc những trang viết của Véc-nơ ta được thưởng thức một lối kể chuyện hấp dẫn, cách tạo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tình</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huống</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bất</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ngờ</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nghẹt</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thở</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đầy</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kịch</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tính</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giọng</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hài</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hước</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dí</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dỏm</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chan</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chứa</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tình</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cảm</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yêu</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thương</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con </a:t>
            </a:r>
            <a:r>
              <a:rPr lang="en-US" sz="36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3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547431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p15:prstTrans prst="curtains"/>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B874E0C-D1B7-4F4F-BC7B-E8B07D7E9113}"/>
              </a:ext>
            </a:extLst>
          </p:cNvPr>
          <p:cNvSpPr txBox="1"/>
          <p:nvPr/>
        </p:nvSpPr>
        <p:spPr>
          <a:xfrm>
            <a:off x="660400" y="518748"/>
            <a:ext cx="10845800" cy="5820504"/>
          </a:xfrm>
          <a:prstGeom prst="rect">
            <a:avLst/>
          </a:prstGeom>
          <a:noFill/>
        </p:spPr>
        <p:txBody>
          <a:bodyPr wrap="square">
            <a:spAutoFit/>
          </a:bodyPr>
          <a:lstStyle/>
          <a:p>
            <a:pPr marL="457200" algn="just">
              <a:lnSpc>
                <a:spcPct val="150000"/>
              </a:lnSpc>
            </a:pPr>
            <a:r>
              <a:rPr lang="vi-VN" sz="3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*Phần 4: </a:t>
            </a:r>
            <a:r>
              <a:rPr lang="vi-VN" sz="3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Minh chứng về cuộc vật lộn giữa con người với thiên nhiên để cho thấy sức hấp dẫn và tính nhân văn của tác phẩm.</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50000"/>
              </a:lnSpc>
              <a:spcAft>
                <a:spcPts val="800"/>
              </a:spcAft>
            </a:pPr>
            <a:r>
              <a:rPr lang="vi-VN"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Con người tưởng như thật bé nhỏ, yếu ớt trước đại dương bao la dữ dội..... nhà văn Pháp Véc-nơ đã khiến người đọc nhận ta rằng con người mới thật là dữ dội, bởi con người chứa trong tâm can “một đại dương”</a:t>
            </a:r>
            <a:r>
              <a:rPr lang="en-US" sz="36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671767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p15:prstTrans prst="curtains"/>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873BB17-3A14-45F7-94EB-60C03513846E}"/>
              </a:ext>
            </a:extLst>
          </p:cNvPr>
          <p:cNvSpPr txBox="1"/>
          <p:nvPr/>
        </p:nvSpPr>
        <p:spPr>
          <a:xfrm>
            <a:off x="660400" y="532532"/>
            <a:ext cx="10845800" cy="6025304"/>
          </a:xfrm>
          <a:prstGeom prst="rect">
            <a:avLst/>
          </a:prstGeom>
          <a:noFill/>
        </p:spPr>
        <p:txBody>
          <a:bodyPr wrap="square">
            <a:spAutoFit/>
          </a:bodyPr>
          <a:lstStyle/>
          <a:p>
            <a:pPr algn="just">
              <a:lnSpc>
                <a:spcPct val="150000"/>
              </a:lnSpc>
              <a:spcAft>
                <a:spcPts val="800"/>
              </a:spcAft>
            </a:pPr>
            <a:r>
              <a:rPr lang="vi-VN"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Ca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ngợi</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sức</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mạnh</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con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thể</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hiện</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hòa</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đồng</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giữa</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con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biển</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cả</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con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cần</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biển</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cả</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yêu</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biển</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cả</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hiểu</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biển</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cả</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hơn</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như</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tìm</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hiểu</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thân</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mình</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thể</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hiện</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tình</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cảm</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giữa</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con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con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vi-VN"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Véc-nơ</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vốn</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hiểu</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biết</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sâu</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rộng</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địa</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lí</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thế</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giới</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am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hiểu</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cặn</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kẽ</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kiến</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thức</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lí</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toán</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lịch</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sử</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tự</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nhiên</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xã</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hội</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Chính</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điều</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này</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đã</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tạo</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nên</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thành</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công</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tác</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phẩm</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ông</a:t>
            </a:r>
            <a:r>
              <a:rPr lang="en-US"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816942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2F7F00C-9C55-442C-9457-E0AAD43A5762}"/>
              </a:ext>
            </a:extLst>
          </p:cNvPr>
          <p:cNvSpPr txBox="1"/>
          <p:nvPr/>
        </p:nvSpPr>
        <p:spPr>
          <a:xfrm>
            <a:off x="660400" y="1130300"/>
            <a:ext cx="10845800" cy="4650119"/>
          </a:xfrm>
          <a:prstGeom prst="rect">
            <a:avLst/>
          </a:prstGeom>
          <a:noFill/>
        </p:spPr>
        <p:txBody>
          <a:bodyPr wrap="square">
            <a:spAutoFit/>
          </a:bodyPr>
          <a:lstStyle/>
          <a:p>
            <a:pPr algn="just">
              <a:lnSpc>
                <a:spcPct val="150000"/>
              </a:lnSpc>
              <a:spcAft>
                <a:spcPts val="800"/>
              </a:spcAft>
            </a:pP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Đoạn 5.</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(5)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giới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thiệu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phẩm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Véc-nơ</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khẳng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vị trí nhà văn 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giá</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trị</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chương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Véc-nơ</a:t>
            </a:r>
            <a:r>
              <a:rPr lang="en-US" sz="2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Ngoài “Hai vạn dặm dưới đáy biển của Véc-nơ (1870), nhiều tác phẩm của Véc-nơ như “Năm tuần trên khinh khí cầu” (1863), “Vòng quanh thế giới trong 80 ngày (1873)...đã chinh phục người đọc khắp năm châu, khẳng định ông là nhà văn đi tiên phong trong thể loại khoa học viễn tưởng, một lối đi riêng trong văn học thế giới.</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923129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p15:prstTrans prst="curtains"/>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06580EF-F44F-4BC5-9F72-66703C16DFEA}"/>
              </a:ext>
            </a:extLst>
          </p:cNvPr>
          <p:cNvSpPr txBox="1"/>
          <p:nvPr/>
        </p:nvSpPr>
        <p:spPr>
          <a:xfrm>
            <a:off x="660400" y="914914"/>
            <a:ext cx="10845800" cy="5219186"/>
          </a:xfrm>
          <a:prstGeom prst="rect">
            <a:avLst/>
          </a:prstGeom>
          <a:noFill/>
        </p:spPr>
        <p:txBody>
          <a:bodyPr wrap="square">
            <a:spAutoFit/>
          </a:bodyPr>
          <a:lstStyle/>
          <a:p>
            <a:pPr algn="just">
              <a:lnSpc>
                <a:spcPct val="107000"/>
              </a:lnSpc>
              <a:spcAft>
                <a:spcPts val="800"/>
              </a:spcAft>
            </a:pPr>
            <a:r>
              <a:rPr lang="vi-VN"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Những ý tưởng thiên tài của ông về cuộc sống hiện đại cũng như các thành tựu khoa học, công nghệ và hơn hết là khát vọng của con người mà ông đã diễn tả dường như cho đến nay vẫn còn mang tính thời sự.</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Nhận xét: Các đoạn văn tập trung làm rõ vấn đề nghị luận</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Đoạn 1: Nêu vấn đề nghị luận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Đoạn 2,3,4: Chứng minh vấn đề nghị luận qua hệ thống dẫn chứng, lí lẽ.</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Đoạn 5: Nhận xét, khẳng định, liên hệ mở rộng vấn đề</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520428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1520B01-A2E4-41C2-8A8F-7683F250890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oup 11">
            <a:extLst>
              <a:ext uri="{FF2B5EF4-FFF2-40B4-BE49-F238E27FC236}">
                <a16:creationId xmlns:a16="http://schemas.microsoft.com/office/drawing/2014/main" id="{1F634C0A-A487-42AF-8DFD-4DAD62FE92B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0"/>
            <a:ext cx="4087640" cy="6858000"/>
            <a:chOff x="1" y="0"/>
            <a:chExt cx="4087640" cy="6858000"/>
          </a:xfrm>
          <a:effectLst>
            <a:outerShdw blurRad="381000" dist="152400" algn="ctr" rotWithShape="0">
              <a:srgbClr val="000000">
                <a:alpha val="10000"/>
              </a:srgbClr>
            </a:outerShdw>
          </a:effectLst>
        </p:grpSpPr>
        <p:sp>
          <p:nvSpPr>
            <p:cNvPr id="13" name="Freeform: Shape 12">
              <a:extLst>
                <a:ext uri="{FF2B5EF4-FFF2-40B4-BE49-F238E27FC236}">
                  <a16:creationId xmlns:a16="http://schemas.microsoft.com/office/drawing/2014/main" id="{7412B137-E115-42F2-8CF9-67E40B5D2CF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 y="0"/>
              <a:ext cx="3986041" cy="6858000"/>
            </a:xfrm>
            <a:custGeom>
              <a:avLst/>
              <a:gdLst>
                <a:gd name="connsiteX0" fmla="*/ 0 w 3986041"/>
                <a:gd name="connsiteY0" fmla="*/ 0 h 6858000"/>
                <a:gd name="connsiteX1" fmla="*/ 3066495 w 3986041"/>
                <a:gd name="connsiteY1" fmla="*/ 0 h 6858000"/>
                <a:gd name="connsiteX2" fmla="*/ 3427241 w 3986041"/>
                <a:gd name="connsiteY2" fmla="*/ 1211943 h 6858000"/>
                <a:gd name="connsiteX3" fmla="*/ 3986041 w 3986041"/>
                <a:gd name="connsiteY3" fmla="*/ 4122057 h 6858000"/>
                <a:gd name="connsiteX4" fmla="*/ 3751724 w 3986041"/>
                <a:gd name="connsiteY4" fmla="*/ 6858000 h 6858000"/>
                <a:gd name="connsiteX5" fmla="*/ 0 w 3986041"/>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86041" h="6858000">
                  <a:moveTo>
                    <a:pt x="0" y="0"/>
                  </a:moveTo>
                  <a:lnTo>
                    <a:pt x="3066495" y="0"/>
                  </a:lnTo>
                  <a:lnTo>
                    <a:pt x="3427241" y="1211943"/>
                  </a:lnTo>
                  <a:lnTo>
                    <a:pt x="3986041" y="4122057"/>
                  </a:lnTo>
                  <a:lnTo>
                    <a:pt x="3751724" y="6858000"/>
                  </a:lnTo>
                  <a:lnTo>
                    <a:pt x="0" y="6858000"/>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0779E94B-3A8C-4695-9DA1-2EDEFB170B5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2748588"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4" name="Picture 3">
            <a:extLst>
              <a:ext uri="{FF2B5EF4-FFF2-40B4-BE49-F238E27FC236}">
                <a16:creationId xmlns:a16="http://schemas.microsoft.com/office/drawing/2014/main" id="{502C9651-E3AA-40EC-BEE6-FED7533D1ADF}"/>
              </a:ext>
            </a:extLst>
          </p:cNvPr>
          <p:cNvPicPr>
            <a:picLocks noChangeAspect="1"/>
          </p:cNvPicPr>
          <p:nvPr/>
        </p:nvPicPr>
        <p:blipFill rotWithShape="1">
          <a:blip r:embed="rId2"/>
          <a:srcRect l="6636" r="36350"/>
          <a:stretch/>
        </p:blipFill>
        <p:spPr>
          <a:xfrm>
            <a:off x="20" y="10"/>
            <a:ext cx="3910064" cy="6857990"/>
          </a:xfrm>
          <a:custGeom>
            <a:avLst/>
            <a:gdLst/>
            <a:ahLst/>
            <a:cxnLst/>
            <a:rect l="l" t="t" r="r" b="b"/>
            <a:pathLst>
              <a:path w="3910084" h="6858000">
                <a:moveTo>
                  <a:pt x="0" y="0"/>
                </a:moveTo>
                <a:lnTo>
                  <a:pt x="2996382" y="0"/>
                </a:lnTo>
                <a:lnTo>
                  <a:pt x="3563333" y="1750276"/>
                </a:lnTo>
                <a:lnTo>
                  <a:pt x="3910084" y="6054385"/>
                </a:lnTo>
                <a:lnTo>
                  <a:pt x="3791309" y="6858000"/>
                </a:lnTo>
                <a:lnTo>
                  <a:pt x="0" y="6858000"/>
                </a:lnTo>
                <a:close/>
              </a:path>
            </a:pathLst>
          </a:custGeom>
        </p:spPr>
      </p:pic>
      <p:grpSp>
        <p:nvGrpSpPr>
          <p:cNvPr id="16" name="Group 15">
            <a:extLst>
              <a:ext uri="{FF2B5EF4-FFF2-40B4-BE49-F238E27FC236}">
                <a16:creationId xmlns:a16="http://schemas.microsoft.com/office/drawing/2014/main" id="{066EE5A2-0D35-4D6A-A5C7-1CA91F740684}"/>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48589" y="0"/>
            <a:ext cx="1339053" cy="6858000"/>
            <a:chOff x="2661507" y="0"/>
            <a:chExt cx="1339053" cy="6858000"/>
          </a:xfrm>
        </p:grpSpPr>
        <p:sp>
          <p:nvSpPr>
            <p:cNvPr id="17" name="Freeform: Shape 16">
              <a:extLst>
                <a:ext uri="{FF2B5EF4-FFF2-40B4-BE49-F238E27FC236}">
                  <a16:creationId xmlns:a16="http://schemas.microsoft.com/office/drawing/2014/main" id="{4DFBB771-C61C-4F38-ABBB-98A2D8476DF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2661507"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A2432BD6-3DCC-4397-BD7F-3FE84F32100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2661507"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0" name="Group 19">
            <a:extLst>
              <a:ext uri="{FF2B5EF4-FFF2-40B4-BE49-F238E27FC236}">
                <a16:creationId xmlns:a16="http://schemas.microsoft.com/office/drawing/2014/main" id="{56AA1647-0DA6-4A17-B3E1-95D61BD54714}"/>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8104360" y="0"/>
            <a:ext cx="4087640" cy="6858000"/>
            <a:chOff x="1" y="0"/>
            <a:chExt cx="4087640" cy="6858000"/>
          </a:xfrm>
          <a:effectLst>
            <a:outerShdw blurRad="381000" dist="152400" algn="ctr" rotWithShape="0">
              <a:srgbClr val="000000">
                <a:alpha val="10000"/>
              </a:srgbClr>
            </a:outerShdw>
          </a:effectLst>
        </p:grpSpPr>
        <p:sp>
          <p:nvSpPr>
            <p:cNvPr id="21" name="Freeform: Shape 20">
              <a:extLst>
                <a:ext uri="{FF2B5EF4-FFF2-40B4-BE49-F238E27FC236}">
                  <a16:creationId xmlns:a16="http://schemas.microsoft.com/office/drawing/2014/main" id="{1F1D8352-2F00-4057-8781-E455C455B96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 y="0"/>
              <a:ext cx="3986041" cy="6858000"/>
            </a:xfrm>
            <a:custGeom>
              <a:avLst/>
              <a:gdLst>
                <a:gd name="connsiteX0" fmla="*/ 0 w 3986041"/>
                <a:gd name="connsiteY0" fmla="*/ 0 h 6858000"/>
                <a:gd name="connsiteX1" fmla="*/ 3066495 w 3986041"/>
                <a:gd name="connsiteY1" fmla="*/ 0 h 6858000"/>
                <a:gd name="connsiteX2" fmla="*/ 3427241 w 3986041"/>
                <a:gd name="connsiteY2" fmla="*/ 1211943 h 6858000"/>
                <a:gd name="connsiteX3" fmla="*/ 3986041 w 3986041"/>
                <a:gd name="connsiteY3" fmla="*/ 4122057 h 6858000"/>
                <a:gd name="connsiteX4" fmla="*/ 3751724 w 3986041"/>
                <a:gd name="connsiteY4" fmla="*/ 6858000 h 6858000"/>
                <a:gd name="connsiteX5" fmla="*/ 0 w 3986041"/>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86041" h="6858000">
                  <a:moveTo>
                    <a:pt x="0" y="0"/>
                  </a:moveTo>
                  <a:lnTo>
                    <a:pt x="3066495" y="0"/>
                  </a:lnTo>
                  <a:lnTo>
                    <a:pt x="3427241" y="1211943"/>
                  </a:lnTo>
                  <a:lnTo>
                    <a:pt x="3986041" y="4122057"/>
                  </a:lnTo>
                  <a:lnTo>
                    <a:pt x="3751724" y="6858000"/>
                  </a:lnTo>
                  <a:lnTo>
                    <a:pt x="0" y="6858000"/>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3BE70D92-7E07-4A6F-BD82-729F71C2680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2748588"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5" name="Picture 4">
            <a:extLst>
              <a:ext uri="{FF2B5EF4-FFF2-40B4-BE49-F238E27FC236}">
                <a16:creationId xmlns:a16="http://schemas.microsoft.com/office/drawing/2014/main" id="{F22BCC85-5585-482B-AC49-AACB5D7F4F14}"/>
              </a:ext>
            </a:extLst>
          </p:cNvPr>
          <p:cNvPicPr>
            <a:picLocks noChangeAspect="1"/>
          </p:cNvPicPr>
          <p:nvPr/>
        </p:nvPicPr>
        <p:blipFill rotWithShape="1">
          <a:blip r:embed="rId4"/>
          <a:srcRect r="7668"/>
          <a:stretch/>
        </p:blipFill>
        <p:spPr>
          <a:xfrm>
            <a:off x="8281916" y="1"/>
            <a:ext cx="3910084" cy="6858000"/>
          </a:xfrm>
          <a:custGeom>
            <a:avLst/>
            <a:gdLst/>
            <a:ahLst/>
            <a:cxnLst/>
            <a:rect l="l" t="t" r="r" b="b"/>
            <a:pathLst>
              <a:path w="3910084" h="6858000">
                <a:moveTo>
                  <a:pt x="118775" y="0"/>
                </a:moveTo>
                <a:lnTo>
                  <a:pt x="3910084" y="0"/>
                </a:lnTo>
                <a:lnTo>
                  <a:pt x="3910084" y="6858000"/>
                </a:lnTo>
                <a:lnTo>
                  <a:pt x="913702" y="6858000"/>
                </a:lnTo>
                <a:lnTo>
                  <a:pt x="346751" y="5107724"/>
                </a:lnTo>
                <a:lnTo>
                  <a:pt x="0" y="803615"/>
                </a:lnTo>
                <a:close/>
              </a:path>
            </a:pathLst>
          </a:custGeom>
        </p:spPr>
      </p:pic>
      <p:grpSp>
        <p:nvGrpSpPr>
          <p:cNvPr id="24" name="Group 23">
            <a:extLst>
              <a:ext uri="{FF2B5EF4-FFF2-40B4-BE49-F238E27FC236}">
                <a16:creationId xmlns:a16="http://schemas.microsoft.com/office/drawing/2014/main" id="{08D20F07-CD49-4F17-BC00-9429DA80C502}"/>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8104359" y="-2"/>
            <a:ext cx="1339053" cy="6858000"/>
            <a:chOff x="2661507" y="0"/>
            <a:chExt cx="1339053" cy="6858000"/>
          </a:xfrm>
          <a:effectLst>
            <a:outerShdw blurRad="381000" dist="152400" dir="10800000" algn="r" rotWithShape="0">
              <a:prstClr val="black">
                <a:alpha val="10000"/>
              </a:prstClr>
            </a:outerShdw>
          </a:effectLst>
        </p:grpSpPr>
        <p:sp>
          <p:nvSpPr>
            <p:cNvPr id="25" name="Freeform: Shape 24">
              <a:extLst>
                <a:ext uri="{FF2B5EF4-FFF2-40B4-BE49-F238E27FC236}">
                  <a16:creationId xmlns:a16="http://schemas.microsoft.com/office/drawing/2014/main" id="{11F66703-4D0D-42DF-8150-991FE9F869B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2661507"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E96840F9-95E6-4C98-BFE4-21B5954236C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2661507" y="0"/>
              <a:ext cx="1339053" cy="6858000"/>
            </a:xfrm>
            <a:custGeom>
              <a:avLst/>
              <a:gdLst>
                <a:gd name="connsiteX0" fmla="*/ 850532 w 1339053"/>
                <a:gd name="connsiteY0" fmla="*/ 3481838 h 6858000"/>
                <a:gd name="connsiteX1" fmla="*/ 877027 w 1339053"/>
                <a:gd name="connsiteY1" fmla="*/ 3490955 h 6858000"/>
                <a:gd name="connsiteX2" fmla="*/ 922718 w 1339053"/>
                <a:gd name="connsiteY2" fmla="*/ 3516472 h 6858000"/>
                <a:gd name="connsiteX3" fmla="*/ 1094179 w 1339053"/>
                <a:gd name="connsiteY3" fmla="*/ 3567567 h 6858000"/>
                <a:gd name="connsiteX4" fmla="*/ 1118891 w 1339053"/>
                <a:gd name="connsiteY4" fmla="*/ 3568331 h 6858000"/>
                <a:gd name="connsiteX5" fmla="*/ 1295961 w 1339053"/>
                <a:gd name="connsiteY5" fmla="*/ 3584709 h 6858000"/>
                <a:gd name="connsiteX6" fmla="*/ 1308070 w 1339053"/>
                <a:gd name="connsiteY6" fmla="*/ 3585183 h 6858000"/>
                <a:gd name="connsiteX7" fmla="*/ 1325263 w 1339053"/>
                <a:gd name="connsiteY7" fmla="*/ 3705453 h 6858000"/>
                <a:gd name="connsiteX8" fmla="*/ 1334107 w 1339053"/>
                <a:gd name="connsiteY8" fmla="*/ 3772268 h 6858000"/>
                <a:gd name="connsiteX9" fmla="*/ 1338203 w 1339053"/>
                <a:gd name="connsiteY9" fmla="*/ 3831076 h 6858000"/>
                <a:gd name="connsiteX10" fmla="*/ 1338805 w 1339053"/>
                <a:gd name="connsiteY10" fmla="*/ 3839709 h 6858000"/>
                <a:gd name="connsiteX11" fmla="*/ 1335635 w 1339053"/>
                <a:gd name="connsiteY11" fmla="*/ 4118635 h 6858000"/>
                <a:gd name="connsiteX12" fmla="*/ 1337171 w 1339053"/>
                <a:gd name="connsiteY12" fmla="*/ 4209403 h 6858000"/>
                <a:gd name="connsiteX13" fmla="*/ 1325840 w 1339053"/>
                <a:gd name="connsiteY13" fmla="*/ 4309174 h 6858000"/>
                <a:gd name="connsiteX14" fmla="*/ 1321122 w 1339053"/>
                <a:gd name="connsiteY14" fmla="*/ 4473630 h 6858000"/>
                <a:gd name="connsiteX15" fmla="*/ 1302196 w 1339053"/>
                <a:gd name="connsiteY15" fmla="*/ 4791709 h 6858000"/>
                <a:gd name="connsiteX16" fmla="*/ 1293239 w 1339053"/>
                <a:gd name="connsiteY16" fmla="*/ 4860048 h 6858000"/>
                <a:gd name="connsiteX17" fmla="*/ 1288829 w 1339053"/>
                <a:gd name="connsiteY17" fmla="*/ 5039837 h 6858000"/>
                <a:gd name="connsiteX18" fmla="*/ 1289584 w 1339053"/>
                <a:gd name="connsiteY18" fmla="*/ 5148703 h 6858000"/>
                <a:gd name="connsiteX19" fmla="*/ 1282205 w 1339053"/>
                <a:gd name="connsiteY19" fmla="*/ 5236435 h 6858000"/>
                <a:gd name="connsiteX20" fmla="*/ 1268145 w 1339053"/>
                <a:gd name="connsiteY20" fmla="*/ 5311662 h 6858000"/>
                <a:gd name="connsiteX21" fmla="*/ 1250547 w 1339053"/>
                <a:gd name="connsiteY21" fmla="*/ 5515595 h 6858000"/>
                <a:gd name="connsiteX22" fmla="*/ 1243323 w 1339053"/>
                <a:gd name="connsiteY22" fmla="*/ 5596885 h 6858000"/>
                <a:gd name="connsiteX23" fmla="*/ 1238303 w 1339053"/>
                <a:gd name="connsiteY23" fmla="*/ 5812036 h 6858000"/>
                <a:gd name="connsiteX24" fmla="*/ 1223551 w 1339053"/>
                <a:gd name="connsiteY24" fmla="*/ 5991171 h 6858000"/>
                <a:gd name="connsiteX25" fmla="*/ 1219699 w 1339053"/>
                <a:gd name="connsiteY25" fmla="*/ 6066726 h 6858000"/>
                <a:gd name="connsiteX26" fmla="*/ 1199935 w 1339053"/>
                <a:gd name="connsiteY26" fmla="*/ 6236130 h 6858000"/>
                <a:gd name="connsiteX27" fmla="*/ 1192857 w 1339053"/>
                <a:gd name="connsiteY27" fmla="*/ 6333267 h 6858000"/>
                <a:gd name="connsiteX28" fmla="*/ 1148174 w 1339053"/>
                <a:gd name="connsiteY28" fmla="*/ 6561849 h 6858000"/>
                <a:gd name="connsiteX29" fmla="*/ 1100424 w 1339053"/>
                <a:gd name="connsiteY29" fmla="*/ 6797385 h 6858000"/>
                <a:gd name="connsiteX30" fmla="*/ 1085621 w 1339053"/>
                <a:gd name="connsiteY30" fmla="*/ 6858000 h 6858000"/>
                <a:gd name="connsiteX31" fmla="*/ 932341 w 1339053"/>
                <a:gd name="connsiteY31" fmla="*/ 6858000 h 6858000"/>
                <a:gd name="connsiteX32" fmla="*/ 944496 w 1339053"/>
                <a:gd name="connsiteY32" fmla="*/ 6829656 h 6858000"/>
                <a:gd name="connsiteX33" fmla="*/ 913239 w 1339053"/>
                <a:gd name="connsiteY33" fmla="*/ 6720119 h 6858000"/>
                <a:gd name="connsiteX34" fmla="*/ 870682 w 1339053"/>
                <a:gd name="connsiteY34" fmla="*/ 6655346 h 6858000"/>
                <a:gd name="connsiteX35" fmla="*/ 846442 w 1339053"/>
                <a:gd name="connsiteY35" fmla="*/ 6498594 h 6858000"/>
                <a:gd name="connsiteX36" fmla="*/ 881150 w 1339053"/>
                <a:gd name="connsiteY36" fmla="*/ 6473756 h 6858000"/>
                <a:gd name="connsiteX37" fmla="*/ 922470 w 1339053"/>
                <a:gd name="connsiteY37" fmla="*/ 6377035 h 6858000"/>
                <a:gd name="connsiteX38" fmla="*/ 955039 w 1339053"/>
                <a:gd name="connsiteY38" fmla="*/ 6268585 h 6858000"/>
                <a:gd name="connsiteX39" fmla="*/ 1024350 w 1339053"/>
                <a:gd name="connsiteY39" fmla="*/ 6083443 h 6858000"/>
                <a:gd name="connsiteX40" fmla="*/ 999696 w 1339053"/>
                <a:gd name="connsiteY40" fmla="*/ 5938416 h 6858000"/>
                <a:gd name="connsiteX41" fmla="*/ 988342 w 1339053"/>
                <a:gd name="connsiteY41" fmla="*/ 5882426 h 6858000"/>
                <a:gd name="connsiteX42" fmla="*/ 985444 w 1339053"/>
                <a:gd name="connsiteY42" fmla="*/ 5832438 h 6858000"/>
                <a:gd name="connsiteX43" fmla="*/ 992016 w 1339053"/>
                <a:gd name="connsiteY43" fmla="*/ 5777751 h 6858000"/>
                <a:gd name="connsiteX44" fmla="*/ 995028 w 1339053"/>
                <a:gd name="connsiteY44" fmla="*/ 5641832 h 6858000"/>
                <a:gd name="connsiteX45" fmla="*/ 981247 w 1339053"/>
                <a:gd name="connsiteY45" fmla="*/ 5562522 h 6858000"/>
                <a:gd name="connsiteX46" fmla="*/ 995131 w 1339053"/>
                <a:gd name="connsiteY46" fmla="*/ 5398075 h 6858000"/>
                <a:gd name="connsiteX47" fmla="*/ 997379 w 1339053"/>
                <a:gd name="connsiteY47" fmla="*/ 5283928 h 6858000"/>
                <a:gd name="connsiteX48" fmla="*/ 979617 w 1339053"/>
                <a:gd name="connsiteY48" fmla="*/ 5157396 h 6858000"/>
                <a:gd name="connsiteX49" fmla="*/ 976441 w 1339053"/>
                <a:gd name="connsiteY49" fmla="*/ 5139485 h 6858000"/>
                <a:gd name="connsiteX50" fmla="*/ 953793 w 1339053"/>
                <a:gd name="connsiteY50" fmla="*/ 5091862 h 6858000"/>
                <a:gd name="connsiteX51" fmla="*/ 853056 w 1339053"/>
                <a:gd name="connsiteY51" fmla="*/ 5001787 h 6858000"/>
                <a:gd name="connsiteX52" fmla="*/ 833979 w 1339053"/>
                <a:gd name="connsiteY52" fmla="*/ 4978966 h 6858000"/>
                <a:gd name="connsiteX53" fmla="*/ 796995 w 1339053"/>
                <a:gd name="connsiteY53" fmla="*/ 4813768 h 6858000"/>
                <a:gd name="connsiteX54" fmla="*/ 820590 w 1339053"/>
                <a:gd name="connsiteY54" fmla="*/ 4764057 h 6858000"/>
                <a:gd name="connsiteX55" fmla="*/ 864688 w 1339053"/>
                <a:gd name="connsiteY55" fmla="*/ 4714752 h 6858000"/>
                <a:gd name="connsiteX56" fmla="*/ 910485 w 1339053"/>
                <a:gd name="connsiteY56" fmla="*/ 4590911 h 6858000"/>
                <a:gd name="connsiteX57" fmla="*/ 911445 w 1339053"/>
                <a:gd name="connsiteY57" fmla="*/ 4539571 h 6858000"/>
                <a:gd name="connsiteX58" fmla="*/ 900285 w 1339053"/>
                <a:gd name="connsiteY58" fmla="*/ 4445837 h 6858000"/>
                <a:gd name="connsiteX59" fmla="*/ 863237 w 1339053"/>
                <a:gd name="connsiteY59" fmla="*/ 4364703 h 6858000"/>
                <a:gd name="connsiteX60" fmla="*/ 798070 w 1339053"/>
                <a:gd name="connsiteY60" fmla="*/ 4243284 h 6858000"/>
                <a:gd name="connsiteX61" fmla="*/ 817097 w 1339053"/>
                <a:gd name="connsiteY61" fmla="*/ 4054750 h 6858000"/>
                <a:gd name="connsiteX62" fmla="*/ 826251 w 1339053"/>
                <a:gd name="connsiteY62" fmla="*/ 3982801 h 6858000"/>
                <a:gd name="connsiteX63" fmla="*/ 836848 w 1339053"/>
                <a:gd name="connsiteY63" fmla="*/ 3784939 h 6858000"/>
                <a:gd name="connsiteX64" fmla="*/ 841285 w 1339053"/>
                <a:gd name="connsiteY64" fmla="*/ 3766755 h 6858000"/>
                <a:gd name="connsiteX65" fmla="*/ 841284 w 1339053"/>
                <a:gd name="connsiteY65" fmla="*/ 3766755 h 6858000"/>
                <a:gd name="connsiteX66" fmla="*/ 852925 w 1339053"/>
                <a:gd name="connsiteY66" fmla="*/ 3719034 h 6858000"/>
                <a:gd name="connsiteX67" fmla="*/ 857932 w 1339053"/>
                <a:gd name="connsiteY67" fmla="*/ 3696880 h 6858000"/>
                <a:gd name="connsiteX68" fmla="*/ 853534 w 1339053"/>
                <a:gd name="connsiteY68" fmla="*/ 3507036 h 6858000"/>
                <a:gd name="connsiteX69" fmla="*/ 850226 w 1339053"/>
                <a:gd name="connsiteY69" fmla="*/ 3485839 h 6858000"/>
                <a:gd name="connsiteX70" fmla="*/ 0 w 1339053"/>
                <a:gd name="connsiteY70" fmla="*/ 0 h 6858000"/>
                <a:gd name="connsiteX71" fmla="*/ 455609 w 1339053"/>
                <a:gd name="connsiteY71" fmla="*/ 0 h 6858000"/>
                <a:gd name="connsiteX72" fmla="*/ 459171 w 1339053"/>
                <a:gd name="connsiteY72" fmla="*/ 72395 h 6858000"/>
                <a:gd name="connsiteX73" fmla="*/ 460041 w 1339053"/>
                <a:gd name="connsiteY73" fmla="*/ 131917 h 6858000"/>
                <a:gd name="connsiteX74" fmla="*/ 504421 w 1339053"/>
                <a:gd name="connsiteY74" fmla="*/ 389691 h 6858000"/>
                <a:gd name="connsiteX75" fmla="*/ 582097 w 1339053"/>
                <a:gd name="connsiteY75" fmla="*/ 634609 h 6858000"/>
                <a:gd name="connsiteX76" fmla="*/ 702468 w 1339053"/>
                <a:gd name="connsiteY76" fmla="*/ 834019 h 6858000"/>
                <a:gd name="connsiteX77" fmla="*/ 729203 w 1339053"/>
                <a:gd name="connsiteY77" fmla="*/ 887701 h 6858000"/>
                <a:gd name="connsiteX78" fmla="*/ 743787 w 1339053"/>
                <a:gd name="connsiteY78" fmla="*/ 1016355 h 6858000"/>
                <a:gd name="connsiteX79" fmla="*/ 750083 w 1339053"/>
                <a:gd name="connsiteY79" fmla="*/ 1128060 h 6858000"/>
                <a:gd name="connsiteX80" fmla="*/ 768866 w 1339053"/>
                <a:gd name="connsiteY80" fmla="*/ 1213431 h 6858000"/>
                <a:gd name="connsiteX81" fmla="*/ 787802 w 1339053"/>
                <a:gd name="connsiteY81" fmla="*/ 1286432 h 6858000"/>
                <a:gd name="connsiteX82" fmla="*/ 842837 w 1339053"/>
                <a:gd name="connsiteY82" fmla="*/ 1455511 h 6858000"/>
                <a:gd name="connsiteX83" fmla="*/ 877988 w 1339053"/>
                <a:gd name="connsiteY83" fmla="*/ 1634814 h 6858000"/>
                <a:gd name="connsiteX84" fmla="*/ 941063 w 1339053"/>
                <a:gd name="connsiteY84" fmla="*/ 1789731 h 6858000"/>
                <a:gd name="connsiteX85" fmla="*/ 980124 w 1339053"/>
                <a:gd name="connsiteY85" fmla="*/ 1857657 h 6858000"/>
                <a:gd name="connsiteX86" fmla="*/ 984484 w 1339053"/>
                <a:gd name="connsiteY86" fmla="*/ 1976384 h 6858000"/>
                <a:gd name="connsiteX87" fmla="*/ 1007189 w 1339053"/>
                <a:gd name="connsiteY87" fmla="*/ 2110650 h 6858000"/>
                <a:gd name="connsiteX88" fmla="*/ 1039893 w 1339053"/>
                <a:gd name="connsiteY88" fmla="*/ 2211041 h 6858000"/>
                <a:gd name="connsiteX89" fmla="*/ 1059162 w 1339053"/>
                <a:gd name="connsiteY89" fmla="*/ 2286682 h 6858000"/>
                <a:gd name="connsiteX90" fmla="*/ 1070522 w 1339053"/>
                <a:gd name="connsiteY90" fmla="*/ 2388667 h 6858000"/>
                <a:gd name="connsiteX91" fmla="*/ 1093939 w 1339053"/>
                <a:gd name="connsiteY91" fmla="*/ 2494653 h 6858000"/>
                <a:gd name="connsiteX92" fmla="*/ 1112007 w 1339053"/>
                <a:gd name="connsiteY92" fmla="*/ 2548197 h 6858000"/>
                <a:gd name="connsiteX93" fmla="*/ 1138346 w 1339053"/>
                <a:gd name="connsiteY93" fmla="*/ 2649163 h 6858000"/>
                <a:gd name="connsiteX94" fmla="*/ 1160337 w 1339053"/>
                <a:gd name="connsiteY94" fmla="*/ 2751608 h 6858000"/>
                <a:gd name="connsiteX95" fmla="*/ 1165737 w 1339053"/>
                <a:gd name="connsiteY95" fmla="*/ 2933012 h 6858000"/>
                <a:gd name="connsiteX96" fmla="*/ 1202029 w 1339053"/>
                <a:gd name="connsiteY96" fmla="*/ 3107873 h 6858000"/>
                <a:gd name="connsiteX97" fmla="*/ 1225692 w 1339053"/>
                <a:gd name="connsiteY97" fmla="*/ 3244974 h 6858000"/>
                <a:gd name="connsiteX98" fmla="*/ 1243916 w 1339053"/>
                <a:gd name="connsiteY98" fmla="*/ 3326221 h 6858000"/>
                <a:gd name="connsiteX99" fmla="*/ 1293067 w 1339053"/>
                <a:gd name="connsiteY99" fmla="*/ 3480219 h 6858000"/>
                <a:gd name="connsiteX100" fmla="*/ 1308071 w 1339053"/>
                <a:gd name="connsiteY100" fmla="*/ 3585182 h 6858000"/>
                <a:gd name="connsiteX101" fmla="*/ 1295962 w 1339053"/>
                <a:gd name="connsiteY101" fmla="*/ 3584708 h 6858000"/>
                <a:gd name="connsiteX102" fmla="*/ 1118893 w 1339053"/>
                <a:gd name="connsiteY102" fmla="*/ 3568330 h 6858000"/>
                <a:gd name="connsiteX103" fmla="*/ 1094179 w 1339053"/>
                <a:gd name="connsiteY103" fmla="*/ 3567566 h 6858000"/>
                <a:gd name="connsiteX104" fmla="*/ 922719 w 1339053"/>
                <a:gd name="connsiteY104" fmla="*/ 3516472 h 6858000"/>
                <a:gd name="connsiteX105" fmla="*/ 877028 w 1339053"/>
                <a:gd name="connsiteY105" fmla="*/ 3490955 h 6858000"/>
                <a:gd name="connsiteX106" fmla="*/ 850533 w 1339053"/>
                <a:gd name="connsiteY106" fmla="*/ 3481837 h 6858000"/>
                <a:gd name="connsiteX107" fmla="*/ 852113 w 1339053"/>
                <a:gd name="connsiteY107" fmla="*/ 3461170 h 6858000"/>
                <a:gd name="connsiteX108" fmla="*/ 831383 w 1339053"/>
                <a:gd name="connsiteY108" fmla="*/ 3399179 h 6858000"/>
                <a:gd name="connsiteX109" fmla="*/ 743141 w 1339053"/>
                <a:gd name="connsiteY109" fmla="*/ 3320580 h 6858000"/>
                <a:gd name="connsiteX110" fmla="*/ 713221 w 1339053"/>
                <a:gd name="connsiteY110" fmla="*/ 3251241 h 6858000"/>
                <a:gd name="connsiteX111" fmla="*/ 697098 w 1339053"/>
                <a:gd name="connsiteY111" fmla="*/ 3202528 h 6858000"/>
                <a:gd name="connsiteX112" fmla="*/ 664820 w 1339053"/>
                <a:gd name="connsiteY112" fmla="*/ 3154190 h 6858000"/>
                <a:gd name="connsiteX113" fmla="*/ 572501 w 1339053"/>
                <a:gd name="connsiteY113" fmla="*/ 3087312 h 6858000"/>
                <a:gd name="connsiteX114" fmla="*/ 497703 w 1339053"/>
                <a:gd name="connsiteY114" fmla="*/ 3005243 h 6858000"/>
                <a:gd name="connsiteX115" fmla="*/ 476984 w 1339053"/>
                <a:gd name="connsiteY115" fmla="*/ 2892751 h 6858000"/>
                <a:gd name="connsiteX116" fmla="*/ 468947 w 1339053"/>
                <a:gd name="connsiteY116" fmla="*/ 2824527 h 6858000"/>
                <a:gd name="connsiteX117" fmla="*/ 569138 w 1339053"/>
                <a:gd name="connsiteY117" fmla="*/ 2595026 h 6858000"/>
                <a:gd name="connsiteX118" fmla="*/ 645397 w 1339053"/>
                <a:gd name="connsiteY118" fmla="*/ 2440808 h 6858000"/>
                <a:gd name="connsiteX119" fmla="*/ 651820 w 1339053"/>
                <a:gd name="connsiteY119" fmla="*/ 2384384 h 6858000"/>
                <a:gd name="connsiteX120" fmla="*/ 612994 w 1339053"/>
                <a:gd name="connsiteY120" fmla="*/ 2207332 h 6858000"/>
                <a:gd name="connsiteX121" fmla="*/ 620894 w 1339053"/>
                <a:gd name="connsiteY121" fmla="*/ 2046679 h 6858000"/>
                <a:gd name="connsiteX122" fmla="*/ 644614 w 1339053"/>
                <a:gd name="connsiteY122" fmla="*/ 1931265 h 6858000"/>
                <a:gd name="connsiteX123" fmla="*/ 665994 w 1339053"/>
                <a:gd name="connsiteY123" fmla="*/ 1832337 h 6858000"/>
                <a:gd name="connsiteX124" fmla="*/ 678276 w 1339053"/>
                <a:gd name="connsiteY124" fmla="*/ 1709437 h 6858000"/>
                <a:gd name="connsiteX125" fmla="*/ 672955 w 1339053"/>
                <a:gd name="connsiteY125" fmla="*/ 1636123 h 6858000"/>
                <a:gd name="connsiteX126" fmla="*/ 668480 w 1339053"/>
                <a:gd name="connsiteY126" fmla="*/ 1520749 h 6858000"/>
                <a:gd name="connsiteX127" fmla="*/ 653920 w 1339053"/>
                <a:gd name="connsiteY127" fmla="*/ 1399437 h 6858000"/>
                <a:gd name="connsiteX128" fmla="*/ 612686 w 1339053"/>
                <a:gd name="connsiteY128" fmla="*/ 1296979 h 6858000"/>
                <a:gd name="connsiteX129" fmla="*/ 570220 w 1339053"/>
                <a:gd name="connsiteY129" fmla="*/ 1235618 h 6858000"/>
                <a:gd name="connsiteX130" fmla="*/ 529736 w 1339053"/>
                <a:gd name="connsiteY130" fmla="*/ 1081752 h 6858000"/>
                <a:gd name="connsiteX131" fmla="*/ 414305 w 1339053"/>
                <a:gd name="connsiteY131" fmla="*/ 918292 h 6858000"/>
                <a:gd name="connsiteX132" fmla="*/ 373924 w 1339053"/>
                <a:gd name="connsiteY132" fmla="*/ 825689 h 6858000"/>
                <a:gd name="connsiteX133" fmla="*/ 368949 w 1339053"/>
                <a:gd name="connsiteY133" fmla="*/ 778726 h 6858000"/>
                <a:gd name="connsiteX134" fmla="*/ 347020 w 1339053"/>
                <a:gd name="connsiteY134" fmla="*/ 694643 h 6858000"/>
                <a:gd name="connsiteX135" fmla="*/ 327478 w 1339053"/>
                <a:gd name="connsiteY135" fmla="*/ 642898 h 6858000"/>
                <a:gd name="connsiteX136" fmla="*/ 243468 w 1339053"/>
                <a:gd name="connsiteY136" fmla="*/ 491960 h 6858000"/>
                <a:gd name="connsiteX137" fmla="*/ 218930 w 1339053"/>
                <a:gd name="connsiteY137" fmla="*/ 446010 h 6858000"/>
                <a:gd name="connsiteX138" fmla="*/ 180614 w 1339053"/>
                <a:gd name="connsiteY138" fmla="*/ 354892 h 6858000"/>
                <a:gd name="connsiteX139" fmla="*/ 171988 w 1339053"/>
                <a:gd name="connsiteY139" fmla="*/ 317521 h 6858000"/>
                <a:gd name="connsiteX140" fmla="*/ 139875 w 1339053"/>
                <a:gd name="connsiteY140" fmla="*/ 246378 h 6858000"/>
                <a:gd name="connsiteX141" fmla="*/ 51499 w 1339053"/>
                <a:gd name="connsiteY141" fmla="*/ 73211 h 6858000"/>
                <a:gd name="connsiteX142" fmla="*/ 19690 w 1339053"/>
                <a:gd name="connsiteY142" fmla="*/ 3662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339053" h="6858000">
                  <a:moveTo>
                    <a:pt x="850532" y="3481838"/>
                  </a:moveTo>
                  <a:lnTo>
                    <a:pt x="877027" y="3490955"/>
                  </a:lnTo>
                  <a:cubicBezTo>
                    <a:pt x="892941" y="3497986"/>
                    <a:pt x="908176" y="3506416"/>
                    <a:pt x="922718" y="3516472"/>
                  </a:cubicBezTo>
                  <a:cubicBezTo>
                    <a:pt x="967062" y="3547282"/>
                    <a:pt x="1027547" y="3564030"/>
                    <a:pt x="1094179" y="3567567"/>
                  </a:cubicBezTo>
                  <a:cubicBezTo>
                    <a:pt x="1102515" y="3567965"/>
                    <a:pt x="1113434" y="3565936"/>
                    <a:pt x="1118891" y="3568331"/>
                  </a:cubicBezTo>
                  <a:cubicBezTo>
                    <a:pt x="1180628" y="3594888"/>
                    <a:pt x="1237753" y="3586304"/>
                    <a:pt x="1295961" y="3584709"/>
                  </a:cubicBezTo>
                  <a:lnTo>
                    <a:pt x="1308070" y="3585183"/>
                  </a:lnTo>
                  <a:lnTo>
                    <a:pt x="1325263" y="3705453"/>
                  </a:lnTo>
                  <a:cubicBezTo>
                    <a:pt x="1328254" y="3727679"/>
                    <a:pt x="1331526" y="3749922"/>
                    <a:pt x="1334107" y="3772268"/>
                  </a:cubicBezTo>
                  <a:lnTo>
                    <a:pt x="1338203" y="3831076"/>
                  </a:lnTo>
                  <a:lnTo>
                    <a:pt x="1338805" y="3839709"/>
                  </a:lnTo>
                  <a:cubicBezTo>
                    <a:pt x="1339996" y="3932341"/>
                    <a:pt x="1336568" y="4025809"/>
                    <a:pt x="1335635" y="4118635"/>
                  </a:cubicBezTo>
                  <a:cubicBezTo>
                    <a:pt x="1335202" y="4148976"/>
                    <a:pt x="1338805" y="4178868"/>
                    <a:pt x="1337171" y="4209403"/>
                  </a:cubicBezTo>
                  <a:cubicBezTo>
                    <a:pt x="1335445" y="4242449"/>
                    <a:pt x="1327565" y="4276129"/>
                    <a:pt x="1325840" y="4309174"/>
                  </a:cubicBezTo>
                  <a:cubicBezTo>
                    <a:pt x="1322853" y="4364122"/>
                    <a:pt x="1323899" y="4418621"/>
                    <a:pt x="1321122" y="4473630"/>
                  </a:cubicBezTo>
                  <a:cubicBezTo>
                    <a:pt x="1315632" y="4579723"/>
                    <a:pt x="1309019" y="4685750"/>
                    <a:pt x="1302196" y="4791709"/>
                  </a:cubicBezTo>
                  <a:cubicBezTo>
                    <a:pt x="1300696" y="4814383"/>
                    <a:pt x="1294244" y="4837504"/>
                    <a:pt x="1293239" y="4860048"/>
                  </a:cubicBezTo>
                  <a:cubicBezTo>
                    <a:pt x="1290785" y="4919957"/>
                    <a:pt x="1289660" y="4979994"/>
                    <a:pt x="1288829" y="5039837"/>
                  </a:cubicBezTo>
                  <a:cubicBezTo>
                    <a:pt x="1288401" y="5076103"/>
                    <a:pt x="1290512" y="5112310"/>
                    <a:pt x="1289584" y="5148703"/>
                  </a:cubicBezTo>
                  <a:cubicBezTo>
                    <a:pt x="1288845" y="5177820"/>
                    <a:pt x="1286193" y="5207193"/>
                    <a:pt x="1282205" y="5236435"/>
                  </a:cubicBezTo>
                  <a:cubicBezTo>
                    <a:pt x="1278784" y="5261619"/>
                    <a:pt x="1270649" y="5286477"/>
                    <a:pt x="1268145" y="5311662"/>
                  </a:cubicBezTo>
                  <a:cubicBezTo>
                    <a:pt x="1261308" y="5379812"/>
                    <a:pt x="1256387" y="5447703"/>
                    <a:pt x="1250547" y="5515595"/>
                  </a:cubicBezTo>
                  <a:cubicBezTo>
                    <a:pt x="1248113" y="5542776"/>
                    <a:pt x="1244054" y="5570023"/>
                    <a:pt x="1243323" y="5596885"/>
                  </a:cubicBezTo>
                  <a:cubicBezTo>
                    <a:pt x="1241082" y="5668709"/>
                    <a:pt x="1241668" y="5740276"/>
                    <a:pt x="1238303" y="5812036"/>
                  </a:cubicBezTo>
                  <a:cubicBezTo>
                    <a:pt x="1235508" y="5871554"/>
                    <a:pt x="1228259" y="5931392"/>
                    <a:pt x="1223551" y="5991171"/>
                  </a:cubicBezTo>
                  <a:cubicBezTo>
                    <a:pt x="1221675" y="6016549"/>
                    <a:pt x="1222415" y="6041609"/>
                    <a:pt x="1219699" y="6066726"/>
                  </a:cubicBezTo>
                  <a:cubicBezTo>
                    <a:pt x="1213776" y="6123024"/>
                    <a:pt x="1205938" y="6179576"/>
                    <a:pt x="1199935" y="6236130"/>
                  </a:cubicBezTo>
                  <a:cubicBezTo>
                    <a:pt x="1196614" y="6268403"/>
                    <a:pt x="1198425" y="6301127"/>
                    <a:pt x="1192857" y="6333267"/>
                  </a:cubicBezTo>
                  <a:cubicBezTo>
                    <a:pt x="1179603" y="6409590"/>
                    <a:pt x="1163470" y="6485591"/>
                    <a:pt x="1148174" y="6561849"/>
                  </a:cubicBezTo>
                  <a:cubicBezTo>
                    <a:pt x="1132370" y="6640486"/>
                    <a:pt x="1117066" y="6719000"/>
                    <a:pt x="1100424" y="6797385"/>
                  </a:cubicBezTo>
                  <a:lnTo>
                    <a:pt x="1085621" y="6858000"/>
                  </a:lnTo>
                  <a:lnTo>
                    <a:pt x="932341" y="6858000"/>
                  </a:lnTo>
                  <a:lnTo>
                    <a:pt x="944496" y="6829656"/>
                  </a:lnTo>
                  <a:cubicBezTo>
                    <a:pt x="964836" y="6776399"/>
                    <a:pt x="953622" y="6744439"/>
                    <a:pt x="913239" y="6720119"/>
                  </a:cubicBezTo>
                  <a:cubicBezTo>
                    <a:pt x="890880" y="6706443"/>
                    <a:pt x="866986" y="6690318"/>
                    <a:pt x="870682" y="6655346"/>
                  </a:cubicBezTo>
                  <a:cubicBezTo>
                    <a:pt x="876846" y="6598274"/>
                    <a:pt x="889503" y="6540954"/>
                    <a:pt x="846442" y="6498594"/>
                  </a:cubicBezTo>
                  <a:cubicBezTo>
                    <a:pt x="862273" y="6487399"/>
                    <a:pt x="871751" y="6480449"/>
                    <a:pt x="881150" y="6473756"/>
                  </a:cubicBezTo>
                  <a:cubicBezTo>
                    <a:pt x="907245" y="6455292"/>
                    <a:pt x="930705" y="6407516"/>
                    <a:pt x="922470" y="6377035"/>
                  </a:cubicBezTo>
                  <a:cubicBezTo>
                    <a:pt x="910652" y="6332192"/>
                    <a:pt x="925705" y="6299028"/>
                    <a:pt x="955039" y="6268585"/>
                  </a:cubicBezTo>
                  <a:cubicBezTo>
                    <a:pt x="1003777" y="6217606"/>
                    <a:pt x="1017630" y="6148240"/>
                    <a:pt x="1024350" y="6083443"/>
                  </a:cubicBezTo>
                  <a:cubicBezTo>
                    <a:pt x="1029590" y="6034553"/>
                    <a:pt x="1028255" y="5980246"/>
                    <a:pt x="999696" y="5938416"/>
                  </a:cubicBezTo>
                  <a:cubicBezTo>
                    <a:pt x="990505" y="5925141"/>
                    <a:pt x="991039" y="5901884"/>
                    <a:pt x="988342" y="5882426"/>
                  </a:cubicBezTo>
                  <a:cubicBezTo>
                    <a:pt x="986229" y="5866254"/>
                    <a:pt x="984774" y="5849442"/>
                    <a:pt x="985444" y="5832438"/>
                  </a:cubicBezTo>
                  <a:cubicBezTo>
                    <a:pt x="986010" y="5814273"/>
                    <a:pt x="985042" y="5793656"/>
                    <a:pt x="992016" y="5777751"/>
                  </a:cubicBezTo>
                  <a:cubicBezTo>
                    <a:pt x="1012886" y="5729456"/>
                    <a:pt x="1014467" y="5686488"/>
                    <a:pt x="995028" y="5641832"/>
                  </a:cubicBezTo>
                  <a:cubicBezTo>
                    <a:pt x="984984" y="5618696"/>
                    <a:pt x="974301" y="5585771"/>
                    <a:pt x="981247" y="5562522"/>
                  </a:cubicBezTo>
                  <a:cubicBezTo>
                    <a:pt x="998041" y="5505913"/>
                    <a:pt x="997454" y="5454379"/>
                    <a:pt x="995131" y="5398075"/>
                  </a:cubicBezTo>
                  <a:cubicBezTo>
                    <a:pt x="993724" y="5361807"/>
                    <a:pt x="997229" y="5322258"/>
                    <a:pt x="997379" y="5283928"/>
                  </a:cubicBezTo>
                  <a:cubicBezTo>
                    <a:pt x="997473" y="5239095"/>
                    <a:pt x="1006631" y="5193105"/>
                    <a:pt x="979617" y="5157396"/>
                  </a:cubicBezTo>
                  <a:cubicBezTo>
                    <a:pt x="976728" y="5153402"/>
                    <a:pt x="978724" y="5144705"/>
                    <a:pt x="976441" y="5139485"/>
                  </a:cubicBezTo>
                  <a:cubicBezTo>
                    <a:pt x="969619" y="5122991"/>
                    <a:pt x="964828" y="5102888"/>
                    <a:pt x="953793" y="5091862"/>
                  </a:cubicBezTo>
                  <a:cubicBezTo>
                    <a:pt x="921506" y="5059884"/>
                    <a:pt x="886609" y="5031900"/>
                    <a:pt x="853056" y="5001787"/>
                  </a:cubicBezTo>
                  <a:cubicBezTo>
                    <a:pt x="845882" y="4995337"/>
                    <a:pt x="836325" y="4988437"/>
                    <a:pt x="833979" y="4978966"/>
                  </a:cubicBezTo>
                  <a:cubicBezTo>
                    <a:pt x="820602" y="4924328"/>
                    <a:pt x="808509" y="4869239"/>
                    <a:pt x="796995" y="4813768"/>
                  </a:cubicBezTo>
                  <a:cubicBezTo>
                    <a:pt x="792418" y="4791474"/>
                    <a:pt x="803209" y="4777314"/>
                    <a:pt x="820590" y="4764057"/>
                  </a:cubicBezTo>
                  <a:cubicBezTo>
                    <a:pt x="837188" y="4751123"/>
                    <a:pt x="855398" y="4734452"/>
                    <a:pt x="864688" y="4714752"/>
                  </a:cubicBezTo>
                  <a:cubicBezTo>
                    <a:pt x="883062" y="4675275"/>
                    <a:pt x="897521" y="4632902"/>
                    <a:pt x="910485" y="4590911"/>
                  </a:cubicBezTo>
                  <a:cubicBezTo>
                    <a:pt x="915338" y="4575199"/>
                    <a:pt x="912978" y="4556131"/>
                    <a:pt x="911445" y="4539571"/>
                  </a:cubicBezTo>
                  <a:cubicBezTo>
                    <a:pt x="908527" y="4508200"/>
                    <a:pt x="900999" y="4477659"/>
                    <a:pt x="900285" y="4445837"/>
                  </a:cubicBezTo>
                  <a:cubicBezTo>
                    <a:pt x="899539" y="4408923"/>
                    <a:pt x="887958" y="4383340"/>
                    <a:pt x="863237" y="4364703"/>
                  </a:cubicBezTo>
                  <a:cubicBezTo>
                    <a:pt x="826431" y="4336971"/>
                    <a:pt x="808536" y="4292507"/>
                    <a:pt x="798070" y="4243284"/>
                  </a:cubicBezTo>
                  <a:cubicBezTo>
                    <a:pt x="784617" y="4180721"/>
                    <a:pt x="805728" y="4117545"/>
                    <a:pt x="817097" y="4054750"/>
                  </a:cubicBezTo>
                  <a:cubicBezTo>
                    <a:pt x="821537" y="4030724"/>
                    <a:pt x="826632" y="4006057"/>
                    <a:pt x="826251" y="3982801"/>
                  </a:cubicBezTo>
                  <a:cubicBezTo>
                    <a:pt x="825347" y="3916709"/>
                    <a:pt x="825150" y="3850833"/>
                    <a:pt x="836848" y="3784939"/>
                  </a:cubicBezTo>
                  <a:lnTo>
                    <a:pt x="841285" y="3766755"/>
                  </a:lnTo>
                  <a:lnTo>
                    <a:pt x="841284" y="3766755"/>
                  </a:lnTo>
                  <a:lnTo>
                    <a:pt x="852925" y="3719034"/>
                  </a:lnTo>
                  <a:cubicBezTo>
                    <a:pt x="855152" y="3711822"/>
                    <a:pt x="856753" y="3704413"/>
                    <a:pt x="857932" y="3696880"/>
                  </a:cubicBezTo>
                  <a:cubicBezTo>
                    <a:pt x="868683" y="3631632"/>
                    <a:pt x="885300" y="3565939"/>
                    <a:pt x="853534" y="3507036"/>
                  </a:cubicBezTo>
                  <a:cubicBezTo>
                    <a:pt x="850623" y="3501622"/>
                    <a:pt x="849992" y="3494020"/>
                    <a:pt x="850226" y="3485839"/>
                  </a:cubicBezTo>
                  <a:close/>
                  <a:moveTo>
                    <a:pt x="0" y="0"/>
                  </a:moveTo>
                  <a:lnTo>
                    <a:pt x="455609" y="0"/>
                  </a:lnTo>
                  <a:lnTo>
                    <a:pt x="459171" y="72395"/>
                  </a:lnTo>
                  <a:cubicBezTo>
                    <a:pt x="459671" y="92301"/>
                    <a:pt x="456894" y="113171"/>
                    <a:pt x="460041" y="131917"/>
                  </a:cubicBezTo>
                  <a:cubicBezTo>
                    <a:pt x="474213" y="218122"/>
                    <a:pt x="492031" y="302910"/>
                    <a:pt x="504421" y="389691"/>
                  </a:cubicBezTo>
                  <a:cubicBezTo>
                    <a:pt x="517349" y="479177"/>
                    <a:pt x="539516" y="562489"/>
                    <a:pt x="582097" y="634609"/>
                  </a:cubicBezTo>
                  <a:cubicBezTo>
                    <a:pt x="621686" y="701573"/>
                    <a:pt x="662589" y="767248"/>
                    <a:pt x="702468" y="834019"/>
                  </a:cubicBezTo>
                  <a:cubicBezTo>
                    <a:pt x="712587" y="850968"/>
                    <a:pt x="725536" y="867665"/>
                    <a:pt x="729203" y="887701"/>
                  </a:cubicBezTo>
                  <a:cubicBezTo>
                    <a:pt x="736973" y="929321"/>
                    <a:pt x="740155" y="973193"/>
                    <a:pt x="743787" y="1016355"/>
                  </a:cubicBezTo>
                  <a:cubicBezTo>
                    <a:pt x="746786" y="1053398"/>
                    <a:pt x="745800" y="1091467"/>
                    <a:pt x="750083" y="1128060"/>
                  </a:cubicBezTo>
                  <a:cubicBezTo>
                    <a:pt x="753428" y="1157309"/>
                    <a:pt x="762038" y="1185083"/>
                    <a:pt x="768866" y="1213431"/>
                  </a:cubicBezTo>
                  <a:cubicBezTo>
                    <a:pt x="774767" y="1238107"/>
                    <a:pt x="778357" y="1264327"/>
                    <a:pt x="787802" y="1286432"/>
                  </a:cubicBezTo>
                  <a:cubicBezTo>
                    <a:pt x="810582" y="1340304"/>
                    <a:pt x="832653" y="1394242"/>
                    <a:pt x="842837" y="1455511"/>
                  </a:cubicBezTo>
                  <a:cubicBezTo>
                    <a:pt x="853049" y="1515944"/>
                    <a:pt x="867276" y="1574511"/>
                    <a:pt x="877988" y="1634814"/>
                  </a:cubicBezTo>
                  <a:cubicBezTo>
                    <a:pt x="888390" y="1693895"/>
                    <a:pt x="902813" y="1748857"/>
                    <a:pt x="941063" y="1789731"/>
                  </a:cubicBezTo>
                  <a:cubicBezTo>
                    <a:pt x="957906" y="1807908"/>
                    <a:pt x="975122" y="1831564"/>
                    <a:pt x="980124" y="1857657"/>
                  </a:cubicBezTo>
                  <a:cubicBezTo>
                    <a:pt x="987207" y="1894833"/>
                    <a:pt x="980788" y="1937150"/>
                    <a:pt x="984484" y="1976384"/>
                  </a:cubicBezTo>
                  <a:cubicBezTo>
                    <a:pt x="988781" y="2022576"/>
                    <a:pt x="988793" y="2074493"/>
                    <a:pt x="1007189" y="2110650"/>
                  </a:cubicBezTo>
                  <a:cubicBezTo>
                    <a:pt x="1023612" y="2142809"/>
                    <a:pt x="1034723" y="2173610"/>
                    <a:pt x="1039893" y="2211041"/>
                  </a:cubicBezTo>
                  <a:cubicBezTo>
                    <a:pt x="1043484" y="2237261"/>
                    <a:pt x="1057690" y="2260269"/>
                    <a:pt x="1059162" y="2286682"/>
                  </a:cubicBezTo>
                  <a:cubicBezTo>
                    <a:pt x="1061252" y="2321469"/>
                    <a:pt x="1060754" y="2355740"/>
                    <a:pt x="1070522" y="2388667"/>
                  </a:cubicBezTo>
                  <a:cubicBezTo>
                    <a:pt x="1080600" y="2422815"/>
                    <a:pt x="1085513" y="2459602"/>
                    <a:pt x="1093939" y="2494653"/>
                  </a:cubicBezTo>
                  <a:cubicBezTo>
                    <a:pt x="1098500" y="2513273"/>
                    <a:pt x="1106866" y="2529964"/>
                    <a:pt x="1112007" y="2548197"/>
                  </a:cubicBezTo>
                  <a:cubicBezTo>
                    <a:pt x="1121409" y="2581573"/>
                    <a:pt x="1130232" y="2615336"/>
                    <a:pt x="1138346" y="2649163"/>
                  </a:cubicBezTo>
                  <a:cubicBezTo>
                    <a:pt x="1146465" y="2682988"/>
                    <a:pt x="1157699" y="2716368"/>
                    <a:pt x="1160337" y="2751608"/>
                  </a:cubicBezTo>
                  <a:cubicBezTo>
                    <a:pt x="1164714" y="2811646"/>
                    <a:pt x="1159211" y="2873999"/>
                    <a:pt x="1165737" y="2933012"/>
                  </a:cubicBezTo>
                  <a:cubicBezTo>
                    <a:pt x="1172445" y="2992925"/>
                    <a:pt x="1185964" y="3051556"/>
                    <a:pt x="1202029" y="3107873"/>
                  </a:cubicBezTo>
                  <a:cubicBezTo>
                    <a:pt x="1214635" y="3152396"/>
                    <a:pt x="1227749" y="3194534"/>
                    <a:pt x="1225692" y="3244974"/>
                  </a:cubicBezTo>
                  <a:cubicBezTo>
                    <a:pt x="1224565" y="3273123"/>
                    <a:pt x="1231196" y="3305079"/>
                    <a:pt x="1243916" y="3326221"/>
                  </a:cubicBezTo>
                  <a:cubicBezTo>
                    <a:pt x="1271701" y="3372044"/>
                    <a:pt x="1285247" y="3423911"/>
                    <a:pt x="1293067" y="3480219"/>
                  </a:cubicBezTo>
                  <a:lnTo>
                    <a:pt x="1308071" y="3585182"/>
                  </a:lnTo>
                  <a:lnTo>
                    <a:pt x="1295962" y="3584708"/>
                  </a:lnTo>
                  <a:cubicBezTo>
                    <a:pt x="1237754" y="3586303"/>
                    <a:pt x="1180629" y="3594888"/>
                    <a:pt x="1118893" y="3568330"/>
                  </a:cubicBezTo>
                  <a:cubicBezTo>
                    <a:pt x="1113435" y="3565936"/>
                    <a:pt x="1102517" y="3567964"/>
                    <a:pt x="1094179" y="3567566"/>
                  </a:cubicBezTo>
                  <a:cubicBezTo>
                    <a:pt x="1027548" y="3564029"/>
                    <a:pt x="967064" y="3547281"/>
                    <a:pt x="922719" y="3516472"/>
                  </a:cubicBezTo>
                  <a:cubicBezTo>
                    <a:pt x="908178" y="3506414"/>
                    <a:pt x="892942" y="3497984"/>
                    <a:pt x="877028" y="3490955"/>
                  </a:cubicBezTo>
                  <a:lnTo>
                    <a:pt x="850533" y="3481837"/>
                  </a:lnTo>
                  <a:lnTo>
                    <a:pt x="852113" y="3461170"/>
                  </a:lnTo>
                  <a:cubicBezTo>
                    <a:pt x="854391" y="3434500"/>
                    <a:pt x="848474" y="3414331"/>
                    <a:pt x="831383" y="3399179"/>
                  </a:cubicBezTo>
                  <a:cubicBezTo>
                    <a:pt x="801767" y="3373388"/>
                    <a:pt x="773654" y="3344957"/>
                    <a:pt x="743141" y="3320580"/>
                  </a:cubicBezTo>
                  <a:cubicBezTo>
                    <a:pt x="722236" y="3303685"/>
                    <a:pt x="714543" y="3281842"/>
                    <a:pt x="713221" y="3251241"/>
                  </a:cubicBezTo>
                  <a:cubicBezTo>
                    <a:pt x="712555" y="3234106"/>
                    <a:pt x="704768" y="3217029"/>
                    <a:pt x="697098" y="3202528"/>
                  </a:cubicBezTo>
                  <a:cubicBezTo>
                    <a:pt x="687845" y="3184997"/>
                    <a:pt x="672212" y="3172554"/>
                    <a:pt x="664820" y="3154190"/>
                  </a:cubicBezTo>
                  <a:cubicBezTo>
                    <a:pt x="646169" y="3109209"/>
                    <a:pt x="616744" y="3087991"/>
                    <a:pt x="572501" y="3087312"/>
                  </a:cubicBezTo>
                  <a:cubicBezTo>
                    <a:pt x="533259" y="3086763"/>
                    <a:pt x="493731" y="3044085"/>
                    <a:pt x="497703" y="3005243"/>
                  </a:cubicBezTo>
                  <a:cubicBezTo>
                    <a:pt x="502030" y="2962279"/>
                    <a:pt x="490540" y="2928257"/>
                    <a:pt x="476984" y="2892751"/>
                  </a:cubicBezTo>
                  <a:cubicBezTo>
                    <a:pt x="469363" y="2872905"/>
                    <a:pt x="465404" y="2847135"/>
                    <a:pt x="468947" y="2824527"/>
                  </a:cubicBezTo>
                  <a:cubicBezTo>
                    <a:pt x="482188" y="2738605"/>
                    <a:pt x="520979" y="2665650"/>
                    <a:pt x="569138" y="2595026"/>
                  </a:cubicBezTo>
                  <a:cubicBezTo>
                    <a:pt x="600577" y="2548865"/>
                    <a:pt x="622260" y="2493483"/>
                    <a:pt x="645397" y="2440808"/>
                  </a:cubicBezTo>
                  <a:cubicBezTo>
                    <a:pt x="652529" y="2424387"/>
                    <a:pt x="655029" y="2401457"/>
                    <a:pt x="651820" y="2384384"/>
                  </a:cubicBezTo>
                  <a:cubicBezTo>
                    <a:pt x="640949" y="2324596"/>
                    <a:pt x="629163" y="2264805"/>
                    <a:pt x="612994" y="2207332"/>
                  </a:cubicBezTo>
                  <a:cubicBezTo>
                    <a:pt x="597678" y="2153787"/>
                    <a:pt x="601053" y="2099808"/>
                    <a:pt x="620894" y="2046679"/>
                  </a:cubicBezTo>
                  <a:cubicBezTo>
                    <a:pt x="635367" y="2007977"/>
                    <a:pt x="641110" y="1970814"/>
                    <a:pt x="644614" y="1931265"/>
                  </a:cubicBezTo>
                  <a:cubicBezTo>
                    <a:pt x="647465" y="1898285"/>
                    <a:pt x="653360" y="1862859"/>
                    <a:pt x="665994" y="1832337"/>
                  </a:cubicBezTo>
                  <a:cubicBezTo>
                    <a:pt x="683779" y="1789578"/>
                    <a:pt x="688928" y="1751381"/>
                    <a:pt x="678276" y="1709437"/>
                  </a:cubicBezTo>
                  <a:cubicBezTo>
                    <a:pt x="672576" y="1687079"/>
                    <a:pt x="673987" y="1660990"/>
                    <a:pt x="672955" y="1636123"/>
                  </a:cubicBezTo>
                  <a:cubicBezTo>
                    <a:pt x="671272" y="1597795"/>
                    <a:pt x="671867" y="1558758"/>
                    <a:pt x="668480" y="1520749"/>
                  </a:cubicBezTo>
                  <a:cubicBezTo>
                    <a:pt x="665050" y="1479903"/>
                    <a:pt x="655019" y="1440408"/>
                    <a:pt x="653920" y="1399437"/>
                  </a:cubicBezTo>
                  <a:cubicBezTo>
                    <a:pt x="652652" y="1355309"/>
                    <a:pt x="639893" y="1323154"/>
                    <a:pt x="612686" y="1296979"/>
                  </a:cubicBezTo>
                  <a:cubicBezTo>
                    <a:pt x="595576" y="1280408"/>
                    <a:pt x="578401" y="1259588"/>
                    <a:pt x="570220" y="1235618"/>
                  </a:cubicBezTo>
                  <a:cubicBezTo>
                    <a:pt x="553631" y="1186194"/>
                    <a:pt x="545669" y="1131821"/>
                    <a:pt x="529736" y="1081752"/>
                  </a:cubicBezTo>
                  <a:cubicBezTo>
                    <a:pt x="507466" y="1011390"/>
                    <a:pt x="481332" y="944631"/>
                    <a:pt x="414305" y="918292"/>
                  </a:cubicBezTo>
                  <a:cubicBezTo>
                    <a:pt x="377314" y="903769"/>
                    <a:pt x="368843" y="874065"/>
                    <a:pt x="373924" y="825689"/>
                  </a:cubicBezTo>
                  <a:cubicBezTo>
                    <a:pt x="375689" y="809590"/>
                    <a:pt x="376722" y="786203"/>
                    <a:pt x="368949" y="778726"/>
                  </a:cubicBezTo>
                  <a:cubicBezTo>
                    <a:pt x="345838" y="756354"/>
                    <a:pt x="349308" y="725824"/>
                    <a:pt x="347020" y="694643"/>
                  </a:cubicBezTo>
                  <a:cubicBezTo>
                    <a:pt x="345704" y="675894"/>
                    <a:pt x="339306" y="651346"/>
                    <a:pt x="327478" y="642898"/>
                  </a:cubicBezTo>
                  <a:cubicBezTo>
                    <a:pt x="279698" y="608395"/>
                    <a:pt x="263590" y="549247"/>
                    <a:pt x="243468" y="491960"/>
                  </a:cubicBezTo>
                  <a:cubicBezTo>
                    <a:pt x="237433" y="475142"/>
                    <a:pt x="230250" y="456843"/>
                    <a:pt x="218930" y="446010"/>
                  </a:cubicBezTo>
                  <a:cubicBezTo>
                    <a:pt x="194433" y="422927"/>
                    <a:pt x="180036" y="395344"/>
                    <a:pt x="180614" y="354892"/>
                  </a:cubicBezTo>
                  <a:cubicBezTo>
                    <a:pt x="180923" y="342010"/>
                    <a:pt x="176523" y="328798"/>
                    <a:pt x="171988" y="317521"/>
                  </a:cubicBezTo>
                  <a:cubicBezTo>
                    <a:pt x="162052" y="293291"/>
                    <a:pt x="148442" y="271315"/>
                    <a:pt x="139875" y="246378"/>
                  </a:cubicBezTo>
                  <a:cubicBezTo>
                    <a:pt x="117577" y="182780"/>
                    <a:pt x="95749" y="119890"/>
                    <a:pt x="51499" y="73211"/>
                  </a:cubicBezTo>
                  <a:cubicBezTo>
                    <a:pt x="40691" y="61834"/>
                    <a:pt x="29467" y="49763"/>
                    <a:pt x="19690" y="36621"/>
                  </a:cubicBez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 name="Rectangle 5">
            <a:extLst>
              <a:ext uri="{FF2B5EF4-FFF2-40B4-BE49-F238E27FC236}">
                <a16:creationId xmlns:a16="http://schemas.microsoft.com/office/drawing/2014/main" id="{899F8934-4DF4-47DB-8704-BDBFF8058527}"/>
              </a:ext>
            </a:extLst>
          </p:cNvPr>
          <p:cNvSpPr/>
          <p:nvPr/>
        </p:nvSpPr>
        <p:spPr>
          <a:xfrm>
            <a:off x="4836388" y="2604478"/>
            <a:ext cx="2696781" cy="3416320"/>
          </a:xfrm>
          <a:prstGeom prst="rect">
            <a:avLst/>
          </a:prstGeom>
          <a:noFill/>
        </p:spPr>
        <p:txBody>
          <a:bodyPr wrap="square" lIns="91440" tIns="45720" rIns="91440" bIns="45720">
            <a:spAutoFit/>
          </a:bodyPr>
          <a:lstStyle/>
          <a:p>
            <a:pPr algn="ctr"/>
            <a:r>
              <a:rPr lang="en-US" sz="5400" b="1" cap="none" spc="0" dirty="0">
                <a:ln w="6600">
                  <a:solidFill>
                    <a:schemeClr val="accent2"/>
                  </a:solidFill>
                  <a:prstDash val="solid"/>
                </a:ln>
                <a:solidFill>
                  <a:srgbClr val="FFFFFF"/>
                </a:solidFill>
                <a:effectLst>
                  <a:outerShdw dist="38100" dir="2700000" algn="tl" rotWithShape="0">
                    <a:schemeClr val="accent2"/>
                  </a:outerShdw>
                </a:effectLst>
              </a:rPr>
              <a:t>“TẬP LÀM PHÓNG VIÊN”</a:t>
            </a:r>
          </a:p>
        </p:txBody>
      </p:sp>
      <p:sp>
        <p:nvSpPr>
          <p:cNvPr id="7" name="Rectangle 6">
            <a:extLst>
              <a:ext uri="{FF2B5EF4-FFF2-40B4-BE49-F238E27FC236}">
                <a16:creationId xmlns:a16="http://schemas.microsoft.com/office/drawing/2014/main" id="{CC70117B-EE86-4B08-B171-535F1C1ED9FA}"/>
              </a:ext>
            </a:extLst>
          </p:cNvPr>
          <p:cNvSpPr/>
          <p:nvPr/>
        </p:nvSpPr>
        <p:spPr>
          <a:xfrm>
            <a:off x="4569139" y="843946"/>
            <a:ext cx="3053721" cy="923330"/>
          </a:xfrm>
          <a:prstGeom prst="rect">
            <a:avLst/>
          </a:prstGeom>
          <a:noFill/>
        </p:spPr>
        <p:txBody>
          <a:bodyPr wrap="none" lIns="91440" tIns="45720" rIns="91440" bIns="45720">
            <a:prstTxWarp prst="textChevronInverted">
              <a:avLst/>
            </a:prstTxWarp>
            <a:spAutoFit/>
          </a:bodyPr>
          <a:lstStyle/>
          <a:p>
            <a:pPr algn="ctr"/>
            <a:r>
              <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TRÒ CHƠI</a:t>
            </a:r>
          </a:p>
        </p:txBody>
      </p:sp>
    </p:spTree>
    <p:extLst>
      <p:ext uri="{BB962C8B-B14F-4D97-AF65-F5344CB8AC3E}">
        <p14:creationId xmlns:p14="http://schemas.microsoft.com/office/powerpoint/2010/main" val="3961427432"/>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774C885-A0D0-4B29-A1ED-5A79227A58B0}"/>
              </a:ext>
            </a:extLst>
          </p:cNvPr>
          <p:cNvSpPr txBox="1"/>
          <p:nvPr/>
        </p:nvSpPr>
        <p:spPr>
          <a:xfrm>
            <a:off x="673100" y="244302"/>
            <a:ext cx="10845800" cy="530594"/>
          </a:xfrm>
          <a:prstGeom prst="rect">
            <a:avLst/>
          </a:prstGeom>
          <a:noFill/>
        </p:spPr>
        <p:txBody>
          <a:bodyPr wrap="square">
            <a:spAutoFit/>
          </a:bodyPr>
          <a:lstStyle/>
          <a:p>
            <a:pPr algn="just">
              <a:lnSpc>
                <a:spcPct val="107000"/>
              </a:lnSpc>
              <a:spcAft>
                <a:spcPts val="800"/>
              </a:spcAft>
            </a:pP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2</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Giá</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trị</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phẩm</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8A3F32DB-54C0-44FD-A933-73DACDD917A3}"/>
              </a:ext>
            </a:extLst>
          </p:cNvPr>
          <p:cNvSpPr txBox="1"/>
          <p:nvPr/>
        </p:nvSpPr>
        <p:spPr>
          <a:xfrm>
            <a:off x="2820393" y="818804"/>
            <a:ext cx="6525815" cy="530594"/>
          </a:xfrm>
          <a:prstGeom prst="rect">
            <a:avLst/>
          </a:prstGeom>
          <a:solidFill>
            <a:schemeClr val="accent4">
              <a:lumMod val="20000"/>
              <a:lumOff val="80000"/>
            </a:schemeClr>
          </a:solidFill>
          <a:ln w="28575">
            <a:solidFill>
              <a:schemeClr val="accent4">
                <a:lumMod val="60000"/>
                <a:lumOff val="40000"/>
              </a:schemeClr>
            </a:solidFill>
          </a:ln>
        </p:spPr>
        <p:txBody>
          <a:bodyPr wrap="square">
            <a:spAutoFit/>
          </a:bodyPr>
          <a:lstStyle/>
          <a:p>
            <a:pPr algn="just">
              <a:lnSpc>
                <a:spcPct val="107000"/>
              </a:lnSpc>
              <a:spcAft>
                <a:spcPts val="800"/>
              </a:spcAft>
            </a:pP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a. Giá trị nhân văn tác phẩm của Véc-nơ.</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0" name="Group 9">
            <a:extLst>
              <a:ext uri="{FF2B5EF4-FFF2-40B4-BE49-F238E27FC236}">
                <a16:creationId xmlns:a16="http://schemas.microsoft.com/office/drawing/2014/main" id="{6F240982-BD0A-44EB-98AB-FFA8EB9F1EBD}"/>
              </a:ext>
            </a:extLst>
          </p:cNvPr>
          <p:cNvGrpSpPr/>
          <p:nvPr/>
        </p:nvGrpSpPr>
        <p:grpSpPr>
          <a:xfrm>
            <a:off x="1500188" y="2014538"/>
            <a:ext cx="4995266" cy="4221162"/>
            <a:chOff x="1500188" y="2014538"/>
            <a:chExt cx="4995266" cy="4221162"/>
          </a:xfrm>
        </p:grpSpPr>
        <p:sp>
          <p:nvSpPr>
            <p:cNvPr id="6" name="Rectangle: Rounded Corners 5">
              <a:extLst>
                <a:ext uri="{FF2B5EF4-FFF2-40B4-BE49-F238E27FC236}">
                  <a16:creationId xmlns:a16="http://schemas.microsoft.com/office/drawing/2014/main" id="{0602B8E1-F994-422F-B952-3FDFDA0DB715}"/>
                </a:ext>
              </a:extLst>
            </p:cNvPr>
            <p:cNvSpPr/>
            <p:nvPr/>
          </p:nvSpPr>
          <p:spPr>
            <a:xfrm>
              <a:off x="1500188" y="2014538"/>
              <a:ext cx="4995266" cy="4221162"/>
            </a:xfrm>
            <a:custGeom>
              <a:avLst/>
              <a:gdLst>
                <a:gd name="connsiteX0" fmla="*/ 0 w 4995266"/>
                <a:gd name="connsiteY0" fmla="*/ 703541 h 4221162"/>
                <a:gd name="connsiteX1" fmla="*/ 703541 w 4995266"/>
                <a:gd name="connsiteY1" fmla="*/ 0 h 4221162"/>
                <a:gd name="connsiteX2" fmla="*/ 4291725 w 4995266"/>
                <a:gd name="connsiteY2" fmla="*/ 0 h 4221162"/>
                <a:gd name="connsiteX3" fmla="*/ 4995266 w 4995266"/>
                <a:gd name="connsiteY3" fmla="*/ 703541 h 4221162"/>
                <a:gd name="connsiteX4" fmla="*/ 4995266 w 4995266"/>
                <a:gd name="connsiteY4" fmla="*/ 3517621 h 4221162"/>
                <a:gd name="connsiteX5" fmla="*/ 4291725 w 4995266"/>
                <a:gd name="connsiteY5" fmla="*/ 4221162 h 4221162"/>
                <a:gd name="connsiteX6" fmla="*/ 703541 w 4995266"/>
                <a:gd name="connsiteY6" fmla="*/ 4221162 h 4221162"/>
                <a:gd name="connsiteX7" fmla="*/ 0 w 4995266"/>
                <a:gd name="connsiteY7" fmla="*/ 3517621 h 4221162"/>
                <a:gd name="connsiteX8" fmla="*/ 0 w 4995266"/>
                <a:gd name="connsiteY8" fmla="*/ 703541 h 4221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95266" h="4221162" extrusionOk="0">
                  <a:moveTo>
                    <a:pt x="0" y="703541"/>
                  </a:moveTo>
                  <a:cubicBezTo>
                    <a:pt x="-33462" y="373694"/>
                    <a:pt x="260112" y="-22660"/>
                    <a:pt x="703541" y="0"/>
                  </a:cubicBezTo>
                  <a:cubicBezTo>
                    <a:pt x="1459008" y="-60713"/>
                    <a:pt x="3084700" y="61072"/>
                    <a:pt x="4291725" y="0"/>
                  </a:cubicBezTo>
                  <a:cubicBezTo>
                    <a:pt x="4666590" y="4576"/>
                    <a:pt x="4967742" y="347533"/>
                    <a:pt x="4995266" y="703541"/>
                  </a:cubicBezTo>
                  <a:cubicBezTo>
                    <a:pt x="5019718" y="1463595"/>
                    <a:pt x="5062929" y="3079883"/>
                    <a:pt x="4995266" y="3517621"/>
                  </a:cubicBezTo>
                  <a:cubicBezTo>
                    <a:pt x="5032068" y="3871198"/>
                    <a:pt x="4720868" y="4223840"/>
                    <a:pt x="4291725" y="4221162"/>
                  </a:cubicBezTo>
                  <a:cubicBezTo>
                    <a:pt x="3584942" y="4147391"/>
                    <a:pt x="1939891" y="4065279"/>
                    <a:pt x="703541" y="4221162"/>
                  </a:cubicBezTo>
                  <a:cubicBezTo>
                    <a:pt x="338083" y="4224511"/>
                    <a:pt x="-60312" y="3878651"/>
                    <a:pt x="0" y="3517621"/>
                  </a:cubicBezTo>
                  <a:cubicBezTo>
                    <a:pt x="152408" y="2818287"/>
                    <a:pt x="73868" y="1230462"/>
                    <a:pt x="0" y="703541"/>
                  </a:cubicBezTo>
                  <a:close/>
                </a:path>
              </a:pathLst>
            </a:custGeom>
            <a:noFill/>
            <a:ln w="28575">
              <a:solidFill>
                <a:srgbClr val="FFC000"/>
              </a:solidFill>
              <a:extLst>
                <a:ext uri="{C807C97D-BFC1-408E-A445-0C87EB9F89A2}">
                  <ask:lineSketchStyleProps xmlns:ask="http://schemas.microsoft.com/office/drawing/2018/sketchyshapes" xmlns="" sd="98176570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D6ECE9CE-B5D8-4558-9FA6-E4F9E81F2AB8}"/>
                </a:ext>
              </a:extLst>
            </p:cNvPr>
            <p:cNvSpPr txBox="1"/>
            <p:nvPr/>
          </p:nvSpPr>
          <p:spPr>
            <a:xfrm>
              <a:off x="1724621" y="2203827"/>
              <a:ext cx="4595812" cy="4031873"/>
            </a:xfrm>
            <a:prstGeom prst="rect">
              <a:avLst/>
            </a:prstGeom>
            <a:noFill/>
          </p:spPr>
          <p:txBody>
            <a:bodyPr wrap="square">
              <a:spAutoFit/>
            </a:bodyPr>
            <a:lstStyle/>
            <a:p>
              <a:pPr algn="just"/>
              <a:r>
                <a:rPr lang="vi-VN" sz="3200" dirty="0">
                  <a:solidFill>
                    <a:srgbClr val="000000"/>
                  </a:solidFill>
                  <a:effectLst/>
                  <a:latin typeface="Times New Roman" panose="02020603050405020304" pitchFamily="18" charset="0"/>
                  <a:ea typeface="Calibri" panose="020F0502020204030204" pitchFamily="34" charset="0"/>
                </a:rPr>
                <a:t>Hình tượng anh hùng mang tư tưởng của tác giả là thuyền trưởng Nê-mô: trải qua nhiều đau khổ nên đứng trước mọi khó khăn đều quả quyết hành động dũng mãnh với một bản lĩnh sáng suốt.</a:t>
              </a:r>
              <a:endParaRPr lang="en-US" sz="3200" dirty="0">
                <a:effectLst/>
                <a:latin typeface="Times New Roman" panose="02020603050405020304" pitchFamily="18" charset="0"/>
                <a:ea typeface="Calibri" panose="020F0502020204030204" pitchFamily="34" charset="0"/>
              </a:endParaRPr>
            </a:p>
          </p:txBody>
        </p:sp>
      </p:grpSp>
      <p:grpSp>
        <p:nvGrpSpPr>
          <p:cNvPr id="13" name="Group 12">
            <a:extLst>
              <a:ext uri="{FF2B5EF4-FFF2-40B4-BE49-F238E27FC236}">
                <a16:creationId xmlns:a16="http://schemas.microsoft.com/office/drawing/2014/main" id="{D320E0FF-5ECA-4C46-B27A-F68AFD87E889}"/>
              </a:ext>
            </a:extLst>
          </p:cNvPr>
          <p:cNvGrpSpPr/>
          <p:nvPr/>
        </p:nvGrpSpPr>
        <p:grpSpPr>
          <a:xfrm>
            <a:off x="7200303" y="1912938"/>
            <a:ext cx="3491509" cy="4221162"/>
            <a:chOff x="6495454" y="1922463"/>
            <a:chExt cx="3491509" cy="4221162"/>
          </a:xfrm>
        </p:grpSpPr>
        <p:sp>
          <p:nvSpPr>
            <p:cNvPr id="7" name="Rectangle: Rounded Corners 6">
              <a:extLst>
                <a:ext uri="{FF2B5EF4-FFF2-40B4-BE49-F238E27FC236}">
                  <a16:creationId xmlns:a16="http://schemas.microsoft.com/office/drawing/2014/main" id="{97078B8D-8477-495F-8D88-CBB0D08E2729}"/>
                </a:ext>
              </a:extLst>
            </p:cNvPr>
            <p:cNvSpPr/>
            <p:nvPr/>
          </p:nvSpPr>
          <p:spPr>
            <a:xfrm>
              <a:off x="6495454" y="1922463"/>
              <a:ext cx="3491509" cy="4221162"/>
            </a:xfrm>
            <a:custGeom>
              <a:avLst/>
              <a:gdLst>
                <a:gd name="connsiteX0" fmla="*/ 0 w 3491509"/>
                <a:gd name="connsiteY0" fmla="*/ 581930 h 4221162"/>
                <a:gd name="connsiteX1" fmla="*/ 581930 w 3491509"/>
                <a:gd name="connsiteY1" fmla="*/ 0 h 4221162"/>
                <a:gd name="connsiteX2" fmla="*/ 2909579 w 3491509"/>
                <a:gd name="connsiteY2" fmla="*/ 0 h 4221162"/>
                <a:gd name="connsiteX3" fmla="*/ 3491509 w 3491509"/>
                <a:gd name="connsiteY3" fmla="*/ 581930 h 4221162"/>
                <a:gd name="connsiteX4" fmla="*/ 3491509 w 3491509"/>
                <a:gd name="connsiteY4" fmla="*/ 3639232 h 4221162"/>
                <a:gd name="connsiteX5" fmla="*/ 2909579 w 3491509"/>
                <a:gd name="connsiteY5" fmla="*/ 4221162 h 4221162"/>
                <a:gd name="connsiteX6" fmla="*/ 581930 w 3491509"/>
                <a:gd name="connsiteY6" fmla="*/ 4221162 h 4221162"/>
                <a:gd name="connsiteX7" fmla="*/ 0 w 3491509"/>
                <a:gd name="connsiteY7" fmla="*/ 3639232 h 4221162"/>
                <a:gd name="connsiteX8" fmla="*/ 0 w 3491509"/>
                <a:gd name="connsiteY8" fmla="*/ 581930 h 4221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91509" h="4221162" extrusionOk="0">
                  <a:moveTo>
                    <a:pt x="0" y="581930"/>
                  </a:moveTo>
                  <a:cubicBezTo>
                    <a:pt x="-15913" y="288457"/>
                    <a:pt x="209496" y="-21078"/>
                    <a:pt x="581930" y="0"/>
                  </a:cubicBezTo>
                  <a:cubicBezTo>
                    <a:pt x="889545" y="-60713"/>
                    <a:pt x="2269876" y="61072"/>
                    <a:pt x="2909579" y="0"/>
                  </a:cubicBezTo>
                  <a:cubicBezTo>
                    <a:pt x="3205836" y="8401"/>
                    <a:pt x="3459796" y="298040"/>
                    <a:pt x="3491509" y="581930"/>
                  </a:cubicBezTo>
                  <a:cubicBezTo>
                    <a:pt x="3515961" y="1914294"/>
                    <a:pt x="3559172" y="3225895"/>
                    <a:pt x="3491509" y="3639232"/>
                  </a:cubicBezTo>
                  <a:cubicBezTo>
                    <a:pt x="3510100" y="3942953"/>
                    <a:pt x="3253920" y="4222676"/>
                    <a:pt x="2909579" y="4221162"/>
                  </a:cubicBezTo>
                  <a:cubicBezTo>
                    <a:pt x="2424780" y="4147391"/>
                    <a:pt x="1251191" y="4065279"/>
                    <a:pt x="581930" y="4221162"/>
                  </a:cubicBezTo>
                  <a:cubicBezTo>
                    <a:pt x="267772" y="4222211"/>
                    <a:pt x="-45360" y="3939922"/>
                    <a:pt x="0" y="3639232"/>
                  </a:cubicBezTo>
                  <a:cubicBezTo>
                    <a:pt x="152408" y="2963983"/>
                    <a:pt x="73868" y="1385131"/>
                    <a:pt x="0" y="581930"/>
                  </a:cubicBezTo>
                  <a:close/>
                </a:path>
              </a:pathLst>
            </a:custGeom>
            <a:noFill/>
            <a:ln w="28575">
              <a:solidFill>
                <a:srgbClr val="FFC000"/>
              </a:solidFill>
              <a:extLst>
                <a:ext uri="{C807C97D-BFC1-408E-A445-0C87EB9F89A2}">
                  <ask:lineSketchStyleProps xmlns:ask="http://schemas.microsoft.com/office/drawing/2018/sketchyshapes" xmlns="" sd="98176570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E7B4F271-9F4E-49CF-A299-3E65AD821CE8}"/>
                </a:ext>
              </a:extLst>
            </p:cNvPr>
            <p:cNvSpPr txBox="1"/>
            <p:nvPr/>
          </p:nvSpPr>
          <p:spPr>
            <a:xfrm>
              <a:off x="6732388" y="2203827"/>
              <a:ext cx="3025974" cy="3539430"/>
            </a:xfrm>
            <a:prstGeom prst="rect">
              <a:avLst/>
            </a:prstGeom>
            <a:noFill/>
          </p:spPr>
          <p:txBody>
            <a:bodyPr wrap="square">
              <a:spAutoFit/>
            </a:bodyPr>
            <a:lstStyle/>
            <a:p>
              <a:pPr algn="just"/>
              <a:r>
                <a:rPr lang="vi-VN" sz="3200" dirty="0">
                  <a:solidFill>
                    <a:srgbClr val="000000"/>
                  </a:solidFill>
                  <a:effectLst/>
                  <a:latin typeface="Times New Roman" panose="02020603050405020304" pitchFamily="18" charset="0"/>
                  <a:ea typeface="Calibri" panose="020F0502020204030204" pitchFamily="34" charset="0"/>
                </a:rPr>
                <a:t>Nhân vật tự sự- giáo sư A-rôn-nác: khát vọng khám phá cuộc sống cả về nội tâm và ngoại cảnh.</a:t>
              </a:r>
              <a:endParaRPr lang="en-US" sz="3200" dirty="0">
                <a:effectLst/>
                <a:latin typeface="Times New Roman" panose="02020603050405020304" pitchFamily="18" charset="0"/>
                <a:ea typeface="Calibri" panose="020F0502020204030204" pitchFamily="34" charset="0"/>
              </a:endParaRPr>
            </a:p>
          </p:txBody>
        </p:sp>
      </p:grpSp>
      <p:cxnSp>
        <p:nvCxnSpPr>
          <p:cNvPr id="15" name="Straight Arrow Connector 14">
            <a:extLst>
              <a:ext uri="{FF2B5EF4-FFF2-40B4-BE49-F238E27FC236}">
                <a16:creationId xmlns:a16="http://schemas.microsoft.com/office/drawing/2014/main" id="{2B1F25AC-79B8-440A-94DA-9FE29BAB9245}"/>
              </a:ext>
            </a:extLst>
          </p:cNvPr>
          <p:cNvCxnSpPr>
            <a:stCxn id="5" idx="2"/>
            <a:endCxn id="6" idx="0"/>
          </p:cNvCxnSpPr>
          <p:nvPr/>
        </p:nvCxnSpPr>
        <p:spPr>
          <a:xfrm flipH="1">
            <a:off x="3997821" y="1349398"/>
            <a:ext cx="2085480" cy="665140"/>
          </a:xfrm>
          <a:prstGeom prst="straightConnector1">
            <a:avLst/>
          </a:prstGeom>
          <a:ln w="28575">
            <a:solidFill>
              <a:schemeClr val="accent4">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A190FB96-26F4-4A71-BF7A-DC2AFC9A9336}"/>
              </a:ext>
            </a:extLst>
          </p:cNvPr>
          <p:cNvCxnSpPr>
            <a:stCxn id="5" idx="2"/>
            <a:endCxn id="7" idx="0"/>
          </p:cNvCxnSpPr>
          <p:nvPr/>
        </p:nvCxnSpPr>
        <p:spPr>
          <a:xfrm>
            <a:off x="6083301" y="1349398"/>
            <a:ext cx="2862757" cy="563540"/>
          </a:xfrm>
          <a:prstGeom prst="straightConnector1">
            <a:avLst/>
          </a:prstGeom>
          <a:ln w="28575">
            <a:solidFill>
              <a:schemeClr val="accent4">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11356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500"/>
                                        <p:tgtEl>
                                          <p:spTgt spid="15"/>
                                        </p:tgtEl>
                                      </p:cBhvr>
                                    </p:animEffect>
                                  </p:childTnLst>
                                </p:cTn>
                              </p:par>
                              <p:par>
                                <p:cTn id="8" presetID="22" presetClass="entr" presetSubtype="1"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up)">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up)">
                                      <p:cBhvr>
                                        <p:cTn id="15" dur="500"/>
                                        <p:tgtEl>
                                          <p:spTgt spid="17"/>
                                        </p:tgtEl>
                                      </p:cBhvr>
                                    </p:animEffect>
                                  </p:childTnLst>
                                </p:cTn>
                              </p:par>
                              <p:par>
                                <p:cTn id="16" presetID="22" presetClass="entr" presetSubtype="1"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up)">
                                      <p:cBhvr>
                                        <p:cTn id="1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1F5B6EC1-4848-4569-85CF-65D9F883E28E}"/>
              </a:ext>
            </a:extLst>
          </p:cNvPr>
          <p:cNvGrpSpPr/>
          <p:nvPr/>
        </p:nvGrpSpPr>
        <p:grpSpPr>
          <a:xfrm>
            <a:off x="660400" y="1028700"/>
            <a:ext cx="10238969" cy="4831631"/>
            <a:chOff x="2076857" y="792970"/>
            <a:chExt cx="10238969" cy="4831631"/>
          </a:xfrm>
        </p:grpSpPr>
        <p:sp>
          <p:nvSpPr>
            <p:cNvPr id="4" name="Freeform: Shape 3">
              <a:extLst>
                <a:ext uri="{FF2B5EF4-FFF2-40B4-BE49-F238E27FC236}">
                  <a16:creationId xmlns:a16="http://schemas.microsoft.com/office/drawing/2014/main" id="{72054888-ACFA-42BE-BFFB-0FAB7553889F}"/>
                </a:ext>
              </a:extLst>
            </p:cNvPr>
            <p:cNvSpPr/>
            <p:nvPr/>
          </p:nvSpPr>
          <p:spPr>
            <a:xfrm>
              <a:off x="3888184" y="2090648"/>
              <a:ext cx="8427642" cy="3533953"/>
            </a:xfrm>
            <a:custGeom>
              <a:avLst/>
              <a:gdLst>
                <a:gd name="connsiteX0" fmla="*/ 0 w 5298281"/>
                <a:gd name="connsiteY0" fmla="*/ 0 h 3533953"/>
                <a:gd name="connsiteX1" fmla="*/ 5298281 w 5298281"/>
                <a:gd name="connsiteY1" fmla="*/ 0 h 3533953"/>
                <a:gd name="connsiteX2" fmla="*/ 5298281 w 5298281"/>
                <a:gd name="connsiteY2" fmla="*/ 3533953 h 3533953"/>
                <a:gd name="connsiteX3" fmla="*/ 0 w 5298281"/>
                <a:gd name="connsiteY3" fmla="*/ 3533953 h 3533953"/>
                <a:gd name="connsiteX4" fmla="*/ 0 w 5298281"/>
                <a:gd name="connsiteY4" fmla="*/ 0 h 3533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98281" h="3533953">
                  <a:moveTo>
                    <a:pt x="0" y="0"/>
                  </a:moveTo>
                  <a:lnTo>
                    <a:pt x="5298281" y="0"/>
                  </a:lnTo>
                  <a:lnTo>
                    <a:pt x="5298281" y="3533953"/>
                  </a:lnTo>
                  <a:lnTo>
                    <a:pt x="0" y="3533953"/>
                  </a:lnTo>
                  <a:lnTo>
                    <a:pt x="0" y="0"/>
                  </a:lnTo>
                  <a:close/>
                </a:path>
              </a:pathLst>
            </a:custGeom>
            <a:solidFill>
              <a:srgbClr val="00B050">
                <a:alpha val="90000"/>
              </a:srgb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847725" tIns="177800" rIns="177800" bIns="177800" numCol="1" spcCol="1270" anchor="ctr" anchorCtr="0">
              <a:noAutofit/>
            </a:bodyPr>
            <a:lstStyle/>
            <a:p>
              <a:pPr marL="0" lvl="0" indent="0" algn="l" defTabSz="1111250">
                <a:lnSpc>
                  <a:spcPct val="90000"/>
                </a:lnSpc>
                <a:spcBef>
                  <a:spcPct val="0"/>
                </a:spcBef>
                <a:spcAft>
                  <a:spcPct val="35000"/>
                </a:spcAft>
                <a:buNone/>
              </a:pPr>
              <a:r>
                <a:rPr lang="en-US" sz="3200" kern="1200" dirty="0" err="1">
                  <a:solidFill>
                    <a:schemeClr val="bg1"/>
                  </a:solidFill>
                  <a:latin typeface="Times New Roman" panose="02020603050405020304" pitchFamily="18" charset="0"/>
                  <a:cs typeface="Times New Roman" panose="02020603050405020304" pitchFamily="18" charset="0"/>
                </a:rPr>
                <a:t>Văn</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bản</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này</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giúp</a:t>
              </a:r>
              <a:r>
                <a:rPr lang="en-US" sz="3200" kern="1200" dirty="0">
                  <a:solidFill>
                    <a:schemeClr val="bg1"/>
                  </a:solidFill>
                  <a:latin typeface="Times New Roman" panose="02020603050405020304" pitchFamily="18" charset="0"/>
                  <a:cs typeface="Times New Roman" panose="02020603050405020304" pitchFamily="18" charset="0"/>
                </a:rPr>
                <a:t> ta </a:t>
              </a:r>
              <a:r>
                <a:rPr lang="en-US" sz="3200" kern="1200" dirty="0" err="1">
                  <a:solidFill>
                    <a:schemeClr val="bg1"/>
                  </a:solidFill>
                  <a:latin typeface="Times New Roman" panose="02020603050405020304" pitchFamily="18" charset="0"/>
                  <a:cs typeface="Times New Roman" panose="02020603050405020304" pitchFamily="18" charset="0"/>
                </a:rPr>
                <a:t>hiểu</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thêm</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về</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văn</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bản</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i="1" kern="1200" dirty="0" err="1">
                  <a:solidFill>
                    <a:schemeClr val="bg1"/>
                  </a:solidFill>
                  <a:latin typeface="Times New Roman" panose="02020603050405020304" pitchFamily="18" charset="0"/>
                  <a:cs typeface="Times New Roman" panose="02020603050405020304" pitchFamily="18" charset="0"/>
                </a:rPr>
                <a:t>Bạch</a:t>
              </a:r>
              <a:r>
                <a:rPr lang="en-US" sz="3200" i="1" kern="1200" dirty="0">
                  <a:solidFill>
                    <a:schemeClr val="bg1"/>
                  </a:solidFill>
                  <a:latin typeface="Times New Roman" panose="02020603050405020304" pitchFamily="18" charset="0"/>
                  <a:cs typeface="Times New Roman" panose="02020603050405020304" pitchFamily="18" charset="0"/>
                </a:rPr>
                <a:t> </a:t>
              </a:r>
              <a:r>
                <a:rPr lang="en-US" sz="3200" i="1" kern="1200" dirty="0" err="1">
                  <a:solidFill>
                    <a:schemeClr val="bg1"/>
                  </a:solidFill>
                  <a:latin typeface="Times New Roman" panose="02020603050405020304" pitchFamily="18" charset="0"/>
                  <a:cs typeface="Times New Roman" panose="02020603050405020304" pitchFamily="18" charset="0"/>
                </a:rPr>
                <a:t>tuộc</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nó</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không</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chỉ</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là</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một</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câu</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chuyện</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phiêu</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lưu</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mạo</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hiểm</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mang</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lại</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cho</a:t>
              </a:r>
              <a:r>
                <a:rPr lang="en-US" sz="3200" kern="1200" dirty="0">
                  <a:solidFill>
                    <a:schemeClr val="bg1"/>
                  </a:solidFill>
                  <a:latin typeface="Times New Roman" panose="02020603050405020304" pitchFamily="18" charset="0"/>
                  <a:cs typeface="Times New Roman" panose="02020603050405020304" pitchFamily="18" charset="0"/>
                </a:rPr>
                <a:t> ta </a:t>
              </a:r>
              <a:r>
                <a:rPr lang="en-US" sz="3200" kern="1200" dirty="0" err="1">
                  <a:solidFill>
                    <a:schemeClr val="bg1"/>
                  </a:solidFill>
                  <a:latin typeface="Times New Roman" panose="02020603050405020304" pitchFamily="18" charset="0"/>
                  <a:cs typeface="Times New Roman" panose="02020603050405020304" pitchFamily="18" charset="0"/>
                </a:rPr>
                <a:t>những</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cảm</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xúc</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nhất</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thời</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hơn</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hết</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nó</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mang</a:t>
              </a:r>
              <a:r>
                <a:rPr lang="en-US" sz="3200" kern="1200" dirty="0">
                  <a:solidFill>
                    <a:schemeClr val="bg1"/>
                  </a:solidFill>
                  <a:latin typeface="Times New Roman" panose="02020603050405020304" pitchFamily="18" charset="0"/>
                  <a:cs typeface="Times New Roman" panose="02020603050405020304" pitchFamily="18" charset="0"/>
                </a:rPr>
                <a:t> ý </a:t>
              </a:r>
              <a:r>
                <a:rPr lang="en-US" sz="3200" kern="1200" dirty="0" err="1">
                  <a:solidFill>
                    <a:schemeClr val="bg1"/>
                  </a:solidFill>
                  <a:latin typeface="Times New Roman" panose="02020603050405020304" pitchFamily="18" charset="0"/>
                  <a:cs typeface="Times New Roman" panose="02020603050405020304" pitchFamily="18" charset="0"/>
                </a:rPr>
                <a:t>nghĩa</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nhân</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văn</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sâu</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sắc</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thể</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hiện</a:t>
              </a:r>
              <a:r>
                <a:rPr lang="en-US" sz="3200" kern="1200" dirty="0">
                  <a:solidFill>
                    <a:schemeClr val="bg1"/>
                  </a:solidFill>
                  <a:latin typeface="Times New Roman" panose="02020603050405020304" pitchFamily="18" charset="0"/>
                  <a:cs typeface="Times New Roman" panose="02020603050405020304" pitchFamily="18" charset="0"/>
                </a:rPr>
                <a:t> khao </a:t>
              </a:r>
              <a:r>
                <a:rPr lang="en-US" sz="3200" kern="1200" dirty="0" err="1">
                  <a:solidFill>
                    <a:schemeClr val="bg1"/>
                  </a:solidFill>
                  <a:latin typeface="Times New Roman" panose="02020603050405020304" pitchFamily="18" charset="0"/>
                  <a:cs typeface="Times New Roman" panose="02020603050405020304" pitchFamily="18" charset="0"/>
                </a:rPr>
                <a:t>khát</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muốn</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tìm</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hiểu</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muốn</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sống</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chung</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với</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biển</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cả</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của</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nhân</a:t>
              </a:r>
              <a:r>
                <a:rPr lang="en-US" sz="3200" kern="1200" dirty="0">
                  <a:solidFill>
                    <a:schemeClr val="bg1"/>
                  </a:solidFill>
                  <a:latin typeface="Times New Roman" panose="02020603050405020304" pitchFamily="18" charset="0"/>
                  <a:cs typeface="Times New Roman" panose="02020603050405020304" pitchFamily="18" charset="0"/>
                </a:rPr>
                <a:t> </a:t>
              </a:r>
              <a:r>
                <a:rPr lang="en-US" sz="3200" kern="1200" dirty="0" err="1">
                  <a:solidFill>
                    <a:schemeClr val="bg1"/>
                  </a:solidFill>
                  <a:latin typeface="Times New Roman" panose="02020603050405020304" pitchFamily="18" charset="0"/>
                  <a:cs typeface="Times New Roman" panose="02020603050405020304" pitchFamily="18" charset="0"/>
                </a:rPr>
                <a:t>loại</a:t>
              </a:r>
              <a:r>
                <a:rPr lang="en-US" sz="3200" kern="1200" dirty="0">
                  <a:solidFill>
                    <a:schemeClr val="bg1"/>
                  </a:solidFill>
                  <a:latin typeface="Times New Roman" panose="02020603050405020304" pitchFamily="18" charset="0"/>
                  <a:cs typeface="Times New Roman" panose="02020603050405020304" pitchFamily="18" charset="0"/>
                </a:rPr>
                <a:t>.</a:t>
              </a:r>
            </a:p>
          </p:txBody>
        </p:sp>
        <p:sp>
          <p:nvSpPr>
            <p:cNvPr id="5" name="Freeform: Shape 4">
              <a:extLst>
                <a:ext uri="{FF2B5EF4-FFF2-40B4-BE49-F238E27FC236}">
                  <a16:creationId xmlns:a16="http://schemas.microsoft.com/office/drawing/2014/main" id="{9AC45F1F-A6FD-4801-A3E6-6C9D260A94F3}"/>
                </a:ext>
              </a:extLst>
            </p:cNvPr>
            <p:cNvSpPr/>
            <p:nvPr/>
          </p:nvSpPr>
          <p:spPr>
            <a:xfrm>
              <a:off x="2076857" y="792970"/>
              <a:ext cx="4560901" cy="1531909"/>
            </a:xfrm>
            <a:custGeom>
              <a:avLst/>
              <a:gdLst>
                <a:gd name="connsiteX0" fmla="*/ 0 w 4560901"/>
                <a:gd name="connsiteY0" fmla="*/ 765955 h 1531909"/>
                <a:gd name="connsiteX1" fmla="*/ 2280451 w 4560901"/>
                <a:gd name="connsiteY1" fmla="*/ 0 h 1531909"/>
                <a:gd name="connsiteX2" fmla="*/ 4560902 w 4560901"/>
                <a:gd name="connsiteY2" fmla="*/ 765955 h 1531909"/>
                <a:gd name="connsiteX3" fmla="*/ 2280451 w 4560901"/>
                <a:gd name="connsiteY3" fmla="*/ 1531910 h 1531909"/>
                <a:gd name="connsiteX4" fmla="*/ 0 w 4560901"/>
                <a:gd name="connsiteY4" fmla="*/ 765955 h 1531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0901" h="1531909">
                  <a:moveTo>
                    <a:pt x="0" y="765955"/>
                  </a:moveTo>
                  <a:cubicBezTo>
                    <a:pt x="0" y="342930"/>
                    <a:pt x="1020993" y="0"/>
                    <a:pt x="2280451" y="0"/>
                  </a:cubicBezTo>
                  <a:cubicBezTo>
                    <a:pt x="3539909" y="0"/>
                    <a:pt x="4560902" y="342930"/>
                    <a:pt x="4560902" y="765955"/>
                  </a:cubicBezTo>
                  <a:cubicBezTo>
                    <a:pt x="4560902" y="1188980"/>
                    <a:pt x="3539909" y="1531910"/>
                    <a:pt x="2280451" y="1531910"/>
                  </a:cubicBezTo>
                  <a:cubicBezTo>
                    <a:pt x="1020993" y="1531910"/>
                    <a:pt x="0" y="1188980"/>
                    <a:pt x="0" y="765955"/>
                  </a:cubicBezTo>
                  <a:close/>
                </a:path>
              </a:pathLst>
            </a:cu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667928" tIns="224343" rIns="667928" bIns="224343" numCol="1" spcCol="1270" anchor="ctr" anchorCtr="0">
              <a:noAutofit/>
            </a:bodyPr>
            <a:lstStyle/>
            <a:p>
              <a:pPr marL="0" lvl="0" indent="0" algn="ctr" defTabSz="1600200">
                <a:lnSpc>
                  <a:spcPct val="90000"/>
                </a:lnSpc>
                <a:spcBef>
                  <a:spcPct val="0"/>
                </a:spcBef>
                <a:spcAft>
                  <a:spcPct val="35000"/>
                </a:spcAft>
                <a:buNone/>
              </a:pPr>
              <a:r>
                <a:rPr lang="vi-VN" sz="3600" b="1" kern="1200" dirty="0">
                  <a:latin typeface="Times New Roman" panose="02020603050405020304" pitchFamily="18" charset="0"/>
                  <a:cs typeface="Times New Roman" panose="02020603050405020304" pitchFamily="18" charset="0"/>
                </a:rPr>
                <a:t>b.</a:t>
              </a:r>
              <a:r>
                <a:rPr lang="en-US" sz="3600" b="1" kern="1200" dirty="0">
                  <a:latin typeface="Times New Roman" panose="02020603050405020304" pitchFamily="18" charset="0"/>
                  <a:cs typeface="Times New Roman" panose="02020603050405020304" pitchFamily="18" charset="0"/>
                </a:rPr>
                <a:t> </a:t>
              </a:r>
              <a:r>
                <a:rPr lang="en-US" sz="3600" b="1" kern="1200" dirty="0" err="1">
                  <a:latin typeface="Times New Roman" panose="02020603050405020304" pitchFamily="18" charset="0"/>
                  <a:cs typeface="Times New Roman" panose="02020603050405020304" pitchFamily="18" charset="0"/>
                </a:rPr>
                <a:t>Giá</a:t>
              </a:r>
              <a:r>
                <a:rPr lang="en-US" sz="3600" b="1" kern="1200" dirty="0">
                  <a:latin typeface="Times New Roman" panose="02020603050405020304" pitchFamily="18" charset="0"/>
                  <a:cs typeface="Times New Roman" panose="02020603050405020304" pitchFamily="18" charset="0"/>
                </a:rPr>
                <a:t> </a:t>
              </a:r>
              <a:r>
                <a:rPr lang="en-US" sz="3600" b="1" kern="1200" dirty="0" err="1">
                  <a:latin typeface="Times New Roman" panose="02020603050405020304" pitchFamily="18" charset="0"/>
                  <a:cs typeface="Times New Roman" panose="02020603050405020304" pitchFamily="18" charset="0"/>
                </a:rPr>
                <a:t>trị</a:t>
              </a:r>
              <a:r>
                <a:rPr lang="en-US" sz="3600" b="1" kern="1200" dirty="0">
                  <a:latin typeface="Times New Roman" panose="02020603050405020304" pitchFamily="18" charset="0"/>
                  <a:cs typeface="Times New Roman" panose="02020603050405020304" pitchFamily="18" charset="0"/>
                </a:rPr>
                <a:t> </a:t>
              </a:r>
              <a:r>
                <a:rPr lang="en-US" sz="3600" b="1" kern="1200" dirty="0" err="1">
                  <a:latin typeface="Times New Roman" panose="02020603050405020304" pitchFamily="18" charset="0"/>
                  <a:cs typeface="Times New Roman" panose="02020603050405020304" pitchFamily="18" charset="0"/>
                </a:rPr>
                <a:t>nhận</a:t>
              </a:r>
              <a:r>
                <a:rPr lang="en-US" sz="3600" b="1" kern="1200" dirty="0">
                  <a:latin typeface="Times New Roman" panose="02020603050405020304" pitchFamily="18" charset="0"/>
                  <a:cs typeface="Times New Roman" panose="02020603050405020304" pitchFamily="18" charset="0"/>
                </a:rPr>
                <a:t> </a:t>
              </a:r>
              <a:r>
                <a:rPr lang="en-US" sz="3600" b="1" kern="1200" dirty="0" err="1">
                  <a:latin typeface="Times New Roman" panose="02020603050405020304" pitchFamily="18" charset="0"/>
                  <a:cs typeface="Times New Roman" panose="02020603050405020304" pitchFamily="18" charset="0"/>
                </a:rPr>
                <a:t>thức</a:t>
              </a:r>
              <a:endParaRPr lang="en-US" sz="36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294472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p15:prstTrans prst="curtains"/>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mond 1">
            <a:extLst>
              <a:ext uri="{FF2B5EF4-FFF2-40B4-BE49-F238E27FC236}">
                <a16:creationId xmlns:a16="http://schemas.microsoft.com/office/drawing/2014/main" id="{358DD8BB-B7D0-4C1E-8806-15DD58982342}"/>
              </a:ext>
            </a:extLst>
          </p:cNvPr>
          <p:cNvSpPr/>
          <p:nvPr/>
        </p:nvSpPr>
        <p:spPr>
          <a:xfrm>
            <a:off x="3386138" y="12700"/>
            <a:ext cx="6172200" cy="1016000"/>
          </a:xfrm>
          <a:prstGeom prst="diamond">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nl-NL" sz="3200" b="1">
                <a:effectLst/>
                <a:latin typeface="Times New Roman" panose="02020603050405020304" pitchFamily="18" charset="0"/>
                <a:ea typeface="Times New Roman" panose="02020603050405020304" pitchFamily="18" charset="0"/>
                <a:cs typeface="Times New Roman" panose="02020603050405020304" pitchFamily="18" charset="0"/>
              </a:rPr>
              <a:t>III. Tổng kết</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4" name="Group 3">
            <a:extLst>
              <a:ext uri="{FF2B5EF4-FFF2-40B4-BE49-F238E27FC236}">
                <a16:creationId xmlns:a16="http://schemas.microsoft.com/office/drawing/2014/main" id="{8EFF1DD2-B4ED-4732-9A2B-F1539C684F9F}"/>
              </a:ext>
            </a:extLst>
          </p:cNvPr>
          <p:cNvGrpSpPr/>
          <p:nvPr/>
        </p:nvGrpSpPr>
        <p:grpSpPr>
          <a:xfrm>
            <a:off x="1347786" y="1094273"/>
            <a:ext cx="9496427" cy="5170002"/>
            <a:chOff x="4528512" y="1140341"/>
            <a:chExt cx="6538852" cy="5356199"/>
          </a:xfrm>
        </p:grpSpPr>
        <p:sp>
          <p:nvSpPr>
            <p:cNvPr id="5" name="Freeform: Shape 4">
              <a:extLst>
                <a:ext uri="{FF2B5EF4-FFF2-40B4-BE49-F238E27FC236}">
                  <a16:creationId xmlns:a16="http://schemas.microsoft.com/office/drawing/2014/main" id="{30BD3B8B-9D26-4726-BF6E-278E414B6317}"/>
                </a:ext>
              </a:extLst>
            </p:cNvPr>
            <p:cNvSpPr/>
            <p:nvPr/>
          </p:nvSpPr>
          <p:spPr>
            <a:xfrm>
              <a:off x="4528512" y="1140341"/>
              <a:ext cx="2603735" cy="1144541"/>
            </a:xfrm>
            <a:custGeom>
              <a:avLst/>
              <a:gdLst>
                <a:gd name="connsiteX0" fmla="*/ 0 w 3095624"/>
                <a:gd name="connsiteY0" fmla="*/ 154781 h 1547812"/>
                <a:gd name="connsiteX1" fmla="*/ 154781 w 3095624"/>
                <a:gd name="connsiteY1" fmla="*/ 0 h 1547812"/>
                <a:gd name="connsiteX2" fmla="*/ 2940843 w 3095624"/>
                <a:gd name="connsiteY2" fmla="*/ 0 h 1547812"/>
                <a:gd name="connsiteX3" fmla="*/ 3095624 w 3095624"/>
                <a:gd name="connsiteY3" fmla="*/ 154781 h 1547812"/>
                <a:gd name="connsiteX4" fmla="*/ 3095624 w 3095624"/>
                <a:gd name="connsiteY4" fmla="*/ 1393031 h 1547812"/>
                <a:gd name="connsiteX5" fmla="*/ 2940843 w 3095624"/>
                <a:gd name="connsiteY5" fmla="*/ 1547812 h 1547812"/>
                <a:gd name="connsiteX6" fmla="*/ 154781 w 3095624"/>
                <a:gd name="connsiteY6" fmla="*/ 1547812 h 1547812"/>
                <a:gd name="connsiteX7" fmla="*/ 0 w 3095624"/>
                <a:gd name="connsiteY7" fmla="*/ 1393031 h 1547812"/>
                <a:gd name="connsiteX8" fmla="*/ 0 w 3095624"/>
                <a:gd name="connsiteY8" fmla="*/ 154781 h 1547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95624" h="1547812">
                  <a:moveTo>
                    <a:pt x="0" y="154781"/>
                  </a:moveTo>
                  <a:cubicBezTo>
                    <a:pt x="0" y="69298"/>
                    <a:pt x="69298" y="0"/>
                    <a:pt x="154781" y="0"/>
                  </a:cubicBezTo>
                  <a:lnTo>
                    <a:pt x="2940843" y="0"/>
                  </a:lnTo>
                  <a:cubicBezTo>
                    <a:pt x="3026326" y="0"/>
                    <a:pt x="3095624" y="69298"/>
                    <a:pt x="3095624" y="154781"/>
                  </a:cubicBezTo>
                  <a:lnTo>
                    <a:pt x="3095624" y="1393031"/>
                  </a:lnTo>
                  <a:cubicBezTo>
                    <a:pt x="3095624" y="1478514"/>
                    <a:pt x="3026326" y="1547812"/>
                    <a:pt x="2940843" y="1547812"/>
                  </a:cubicBezTo>
                  <a:lnTo>
                    <a:pt x="154781" y="1547812"/>
                  </a:lnTo>
                  <a:cubicBezTo>
                    <a:pt x="69298" y="1547812"/>
                    <a:pt x="0" y="1478514"/>
                    <a:pt x="0" y="1393031"/>
                  </a:cubicBezTo>
                  <a:lnTo>
                    <a:pt x="0" y="154781"/>
                  </a:lnTo>
                  <a:close/>
                </a:path>
              </a:pathLst>
            </a:custGeom>
            <a:ln w="28575">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40584" tIns="108834" rIns="140584" bIns="108834" numCol="1" spcCol="1270" anchor="ctr" anchorCtr="0">
              <a:noAutofit/>
            </a:bodyPr>
            <a:lstStyle/>
            <a:p>
              <a:pPr marL="0" lvl="0" indent="0" algn="ctr" defTabSz="2222500">
                <a:lnSpc>
                  <a:spcPct val="90000"/>
                </a:lnSpc>
                <a:spcBef>
                  <a:spcPct val="0"/>
                </a:spcBef>
                <a:spcAft>
                  <a:spcPct val="35000"/>
                </a:spcAft>
                <a:buNone/>
              </a:pPr>
              <a:r>
                <a:rPr lang="nl-NL" sz="3600" b="1" kern="1200" dirty="0">
                  <a:latin typeface="Times New Roman" panose="02020603050405020304" pitchFamily="18" charset="0"/>
                  <a:cs typeface="Times New Roman" panose="02020603050405020304" pitchFamily="18" charset="0"/>
                </a:rPr>
                <a:t>1. Nội dung </a:t>
              </a:r>
              <a:endParaRPr lang="en-US" sz="3600" kern="1200" dirty="0">
                <a:latin typeface="Times New Roman" panose="02020603050405020304" pitchFamily="18" charset="0"/>
                <a:cs typeface="Times New Roman" panose="02020603050405020304" pitchFamily="18" charset="0"/>
              </a:endParaRPr>
            </a:p>
          </p:txBody>
        </p:sp>
        <p:sp>
          <p:nvSpPr>
            <p:cNvPr id="6" name="Freeform: Shape 5">
              <a:extLst>
                <a:ext uri="{FF2B5EF4-FFF2-40B4-BE49-F238E27FC236}">
                  <a16:creationId xmlns:a16="http://schemas.microsoft.com/office/drawing/2014/main" id="{5A8F28D2-5D32-4541-8DD4-6B31B442A281}"/>
                </a:ext>
              </a:extLst>
            </p:cNvPr>
            <p:cNvSpPr/>
            <p:nvPr/>
          </p:nvSpPr>
          <p:spPr>
            <a:xfrm>
              <a:off x="4857750" y="2268140"/>
              <a:ext cx="309562" cy="1160859"/>
            </a:xfrm>
            <a:custGeom>
              <a:avLst/>
              <a:gdLst/>
              <a:ahLst/>
              <a:cxnLst/>
              <a:rect l="0" t="0" r="0" b="0"/>
              <a:pathLst>
                <a:path>
                  <a:moveTo>
                    <a:pt x="0" y="0"/>
                  </a:moveTo>
                  <a:lnTo>
                    <a:pt x="0" y="1160859"/>
                  </a:lnTo>
                  <a:lnTo>
                    <a:pt x="309562" y="1160859"/>
                  </a:lnTo>
                </a:path>
              </a:pathLst>
            </a:custGeom>
            <a:noFill/>
            <a:ln w="28575"/>
          </p:spPr>
          <p:style>
            <a:lnRef idx="2">
              <a:schemeClr val="accent2">
                <a:hueOff val="0"/>
                <a:satOff val="0"/>
                <a:lumOff val="0"/>
                <a:alphaOff val="0"/>
              </a:schemeClr>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7" name="Freeform: Shape 6">
              <a:extLst>
                <a:ext uri="{FF2B5EF4-FFF2-40B4-BE49-F238E27FC236}">
                  <a16:creationId xmlns:a16="http://schemas.microsoft.com/office/drawing/2014/main" id="{AE0BF138-3283-4436-960F-48C4E1971129}"/>
                </a:ext>
              </a:extLst>
            </p:cNvPr>
            <p:cNvSpPr/>
            <p:nvPr/>
          </p:nvSpPr>
          <p:spPr>
            <a:xfrm>
              <a:off x="5059752" y="2509062"/>
              <a:ext cx="6007611" cy="1667753"/>
            </a:xfrm>
            <a:custGeom>
              <a:avLst/>
              <a:gdLst>
                <a:gd name="connsiteX0" fmla="*/ 0 w 2476499"/>
                <a:gd name="connsiteY0" fmla="*/ 154781 h 1547812"/>
                <a:gd name="connsiteX1" fmla="*/ 154781 w 2476499"/>
                <a:gd name="connsiteY1" fmla="*/ 0 h 1547812"/>
                <a:gd name="connsiteX2" fmla="*/ 2321718 w 2476499"/>
                <a:gd name="connsiteY2" fmla="*/ 0 h 1547812"/>
                <a:gd name="connsiteX3" fmla="*/ 2476499 w 2476499"/>
                <a:gd name="connsiteY3" fmla="*/ 154781 h 1547812"/>
                <a:gd name="connsiteX4" fmla="*/ 2476499 w 2476499"/>
                <a:gd name="connsiteY4" fmla="*/ 1393031 h 1547812"/>
                <a:gd name="connsiteX5" fmla="*/ 2321718 w 2476499"/>
                <a:gd name="connsiteY5" fmla="*/ 1547812 h 1547812"/>
                <a:gd name="connsiteX6" fmla="*/ 154781 w 2476499"/>
                <a:gd name="connsiteY6" fmla="*/ 1547812 h 1547812"/>
                <a:gd name="connsiteX7" fmla="*/ 0 w 2476499"/>
                <a:gd name="connsiteY7" fmla="*/ 1393031 h 1547812"/>
                <a:gd name="connsiteX8" fmla="*/ 0 w 2476499"/>
                <a:gd name="connsiteY8" fmla="*/ 154781 h 1547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76499" h="1547812">
                  <a:moveTo>
                    <a:pt x="0" y="154781"/>
                  </a:moveTo>
                  <a:cubicBezTo>
                    <a:pt x="0" y="69298"/>
                    <a:pt x="69298" y="0"/>
                    <a:pt x="154781" y="0"/>
                  </a:cubicBezTo>
                  <a:lnTo>
                    <a:pt x="2321718" y="0"/>
                  </a:lnTo>
                  <a:cubicBezTo>
                    <a:pt x="2407201" y="0"/>
                    <a:pt x="2476499" y="69298"/>
                    <a:pt x="2476499" y="154781"/>
                  </a:cubicBezTo>
                  <a:lnTo>
                    <a:pt x="2476499" y="1393031"/>
                  </a:lnTo>
                  <a:cubicBezTo>
                    <a:pt x="2476499" y="1478514"/>
                    <a:pt x="2407201" y="1547812"/>
                    <a:pt x="2321718" y="1547812"/>
                  </a:cubicBezTo>
                  <a:lnTo>
                    <a:pt x="154781" y="1547812"/>
                  </a:lnTo>
                  <a:cubicBezTo>
                    <a:pt x="69298" y="1547812"/>
                    <a:pt x="0" y="1478514"/>
                    <a:pt x="0" y="1393031"/>
                  </a:cubicBezTo>
                  <a:lnTo>
                    <a:pt x="0" y="154781"/>
                  </a:lnTo>
                  <a:close/>
                </a:path>
              </a:pathLst>
            </a:custGeom>
            <a:ln w="28575"/>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8194" tIns="60574" rIns="68194" bIns="60574" numCol="1" spcCol="1270" anchor="ctr" anchorCtr="0">
              <a:noAutofit/>
            </a:bodyPr>
            <a:lstStyle/>
            <a:p>
              <a:pPr marL="0" lvl="0" indent="0" algn="ctr" defTabSz="5334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Văn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bản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người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đọc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hiểu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hơn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nội</a:t>
              </a:r>
              <a:r>
                <a:rPr lang="en-US" sz="2800" kern="1200" dirty="0">
                  <a:latin typeface="Times New Roman" panose="02020603050405020304" pitchFamily="18" charset="0"/>
                  <a:cs typeface="Times New Roman" panose="02020603050405020304" pitchFamily="18" charset="0"/>
                </a:rPr>
                <a:t> dung, </a:t>
              </a:r>
              <a:r>
                <a:rPr lang="en-US" sz="2800" kern="1200" dirty="0" err="1">
                  <a:latin typeface="Times New Roman" panose="02020603050405020304" pitchFamily="18" charset="0"/>
                  <a:cs typeface="Times New Roman" panose="02020603050405020304" pitchFamily="18" charset="0"/>
                </a:rPr>
                <a:t>nhân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vật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sự</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sáng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tạo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trong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phẩm</a:t>
              </a:r>
              <a:r>
                <a:rPr lang="en-US" sz="2800" kern="1200" dirty="0">
                  <a:latin typeface="Times New Roman" panose="02020603050405020304" pitchFamily="18" charset="0"/>
                  <a:cs typeface="Times New Roman" panose="02020603050405020304" pitchFamily="18" charset="0"/>
                </a:rPr>
                <a:t> “</a:t>
              </a:r>
              <a:r>
                <a:rPr lang="en-US" sz="2800" i="1" kern="1200" dirty="0">
                  <a:latin typeface="Times New Roman" panose="02020603050405020304" pitchFamily="18" charset="0"/>
                  <a:cs typeface="Times New Roman" panose="02020603050405020304" pitchFamily="18" charset="0"/>
                </a:rPr>
                <a:t>Hai </a:t>
              </a:r>
              <a:r>
                <a:rPr lang="en-US" sz="2800" i="1" kern="1200" dirty="0" err="1">
                  <a:latin typeface="Times New Roman" panose="02020603050405020304" pitchFamily="18" charset="0"/>
                  <a:cs typeface="Times New Roman" panose="02020603050405020304" pitchFamily="18" charset="0"/>
                </a:rPr>
                <a:t>vạn</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dặm</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dưới</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đáy</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biển</a:t>
              </a:r>
              <a:r>
                <a:rPr lang="en-US" sz="2800" i="1" kern="1200" dirty="0">
                  <a:latin typeface="Times New Roman" panose="02020603050405020304" pitchFamily="18" charset="0"/>
                  <a:cs typeface="Times New Roman" panose="02020603050405020304" pitchFamily="18" charset="0"/>
                </a:rPr>
                <a:t>”</a:t>
              </a:r>
              <a:r>
                <a:rPr lang="en-US" sz="2800" kern="1200" dirty="0">
                  <a:latin typeface="Times New Roman" panose="02020603050405020304" pitchFamily="18" charset="0"/>
                  <a:cs typeface="Times New Roman" panose="02020603050405020304" pitchFamily="18" charset="0"/>
                </a:rPr>
                <a:t>. Qua </a:t>
              </a:r>
              <a:r>
                <a:rPr lang="en-US" sz="2800" kern="1200" dirty="0" err="1">
                  <a:latin typeface="Times New Roman" panose="02020603050405020304" pitchFamily="18" charset="0"/>
                  <a:cs typeface="Times New Roman" panose="02020603050405020304" pitchFamily="18" charset="0"/>
                </a:rPr>
                <a:t>đó</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người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đọc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cũng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hiểu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rõ</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hơn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giả</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vị</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trí</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ông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diễn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đàn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văn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học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thế</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giới</a:t>
              </a:r>
              <a:r>
                <a:rPr lang="en-US" sz="2800" kern="1200" dirty="0">
                  <a:latin typeface="Times New Roman" panose="02020603050405020304" pitchFamily="18" charset="0"/>
                  <a:cs typeface="Times New Roman" panose="02020603050405020304" pitchFamily="18" charset="0"/>
                </a:rPr>
                <a:t>.</a:t>
              </a:r>
            </a:p>
          </p:txBody>
        </p:sp>
        <p:sp>
          <p:nvSpPr>
            <p:cNvPr id="8" name="Freeform: Shape 7">
              <a:extLst>
                <a:ext uri="{FF2B5EF4-FFF2-40B4-BE49-F238E27FC236}">
                  <a16:creationId xmlns:a16="http://schemas.microsoft.com/office/drawing/2014/main" id="{A7CF1BD5-C6FE-4A15-83E5-C84B3B274953}"/>
                </a:ext>
              </a:extLst>
            </p:cNvPr>
            <p:cNvSpPr/>
            <p:nvPr/>
          </p:nvSpPr>
          <p:spPr>
            <a:xfrm>
              <a:off x="4857750" y="2268140"/>
              <a:ext cx="309562" cy="3095624"/>
            </a:xfrm>
            <a:custGeom>
              <a:avLst/>
              <a:gdLst/>
              <a:ahLst/>
              <a:cxnLst/>
              <a:rect l="0" t="0" r="0" b="0"/>
              <a:pathLst>
                <a:path>
                  <a:moveTo>
                    <a:pt x="0" y="0"/>
                  </a:moveTo>
                  <a:lnTo>
                    <a:pt x="0" y="3095624"/>
                  </a:lnTo>
                  <a:lnTo>
                    <a:pt x="309562" y="3095624"/>
                  </a:lnTo>
                </a:path>
              </a:pathLst>
            </a:custGeom>
            <a:noFill/>
            <a:ln w="28575"/>
          </p:spPr>
          <p:style>
            <a:lnRef idx="2">
              <a:schemeClr val="accent2">
                <a:hueOff val="0"/>
                <a:satOff val="0"/>
                <a:lumOff val="0"/>
                <a:alphaOff val="0"/>
              </a:schemeClr>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9" name="Freeform: Shape 8">
              <a:extLst>
                <a:ext uri="{FF2B5EF4-FFF2-40B4-BE49-F238E27FC236}">
                  <a16:creationId xmlns:a16="http://schemas.microsoft.com/office/drawing/2014/main" id="{D2A5203D-E35E-46D9-B1E2-79260F61DD39}"/>
                </a:ext>
              </a:extLst>
            </p:cNvPr>
            <p:cNvSpPr/>
            <p:nvPr/>
          </p:nvSpPr>
          <p:spPr>
            <a:xfrm>
              <a:off x="5059752" y="4296755"/>
              <a:ext cx="6007612" cy="2199785"/>
            </a:xfrm>
            <a:custGeom>
              <a:avLst/>
              <a:gdLst>
                <a:gd name="connsiteX0" fmla="*/ 0 w 2476499"/>
                <a:gd name="connsiteY0" fmla="*/ 154781 h 1547812"/>
                <a:gd name="connsiteX1" fmla="*/ 154781 w 2476499"/>
                <a:gd name="connsiteY1" fmla="*/ 0 h 1547812"/>
                <a:gd name="connsiteX2" fmla="*/ 2321718 w 2476499"/>
                <a:gd name="connsiteY2" fmla="*/ 0 h 1547812"/>
                <a:gd name="connsiteX3" fmla="*/ 2476499 w 2476499"/>
                <a:gd name="connsiteY3" fmla="*/ 154781 h 1547812"/>
                <a:gd name="connsiteX4" fmla="*/ 2476499 w 2476499"/>
                <a:gd name="connsiteY4" fmla="*/ 1393031 h 1547812"/>
                <a:gd name="connsiteX5" fmla="*/ 2321718 w 2476499"/>
                <a:gd name="connsiteY5" fmla="*/ 1547812 h 1547812"/>
                <a:gd name="connsiteX6" fmla="*/ 154781 w 2476499"/>
                <a:gd name="connsiteY6" fmla="*/ 1547812 h 1547812"/>
                <a:gd name="connsiteX7" fmla="*/ 0 w 2476499"/>
                <a:gd name="connsiteY7" fmla="*/ 1393031 h 1547812"/>
                <a:gd name="connsiteX8" fmla="*/ 0 w 2476499"/>
                <a:gd name="connsiteY8" fmla="*/ 154781 h 1547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76499" h="1547812">
                  <a:moveTo>
                    <a:pt x="0" y="154781"/>
                  </a:moveTo>
                  <a:cubicBezTo>
                    <a:pt x="0" y="69298"/>
                    <a:pt x="69298" y="0"/>
                    <a:pt x="154781" y="0"/>
                  </a:cubicBezTo>
                  <a:lnTo>
                    <a:pt x="2321718" y="0"/>
                  </a:lnTo>
                  <a:cubicBezTo>
                    <a:pt x="2407201" y="0"/>
                    <a:pt x="2476499" y="69298"/>
                    <a:pt x="2476499" y="154781"/>
                  </a:cubicBezTo>
                  <a:lnTo>
                    <a:pt x="2476499" y="1393031"/>
                  </a:lnTo>
                  <a:cubicBezTo>
                    <a:pt x="2476499" y="1478514"/>
                    <a:pt x="2407201" y="1547812"/>
                    <a:pt x="2321718" y="1547812"/>
                  </a:cubicBezTo>
                  <a:lnTo>
                    <a:pt x="154781" y="1547812"/>
                  </a:lnTo>
                  <a:cubicBezTo>
                    <a:pt x="69298" y="1547812"/>
                    <a:pt x="0" y="1478514"/>
                    <a:pt x="0" y="1393031"/>
                  </a:cubicBezTo>
                  <a:lnTo>
                    <a:pt x="0" y="154781"/>
                  </a:lnTo>
                  <a:close/>
                </a:path>
              </a:pathLst>
            </a:custGeom>
            <a:ln w="28575"/>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8194" tIns="60574" rIns="68194" bIns="60574" numCol="1" spcCol="1270" anchor="ctr" anchorCtr="0">
              <a:noAutofit/>
            </a:bodyPr>
            <a:lstStyle/>
            <a:p>
              <a:pPr marL="0" lvl="0" indent="0" algn="ctr" defTabSz="5334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Văn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bản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này</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giúp</a:t>
              </a:r>
              <a:r>
                <a:rPr lang="en-US" sz="2800" kern="1200" dirty="0">
                  <a:latin typeface="Times New Roman" panose="02020603050405020304" pitchFamily="18" charset="0"/>
                  <a:cs typeface="Times New Roman" panose="02020603050405020304" pitchFamily="18" charset="0"/>
                </a:rPr>
                <a:t> ta </a:t>
              </a:r>
              <a:r>
                <a:rPr lang="en-US" sz="2800" kern="1200" dirty="0" err="1">
                  <a:latin typeface="Times New Roman" panose="02020603050405020304" pitchFamily="18" charset="0"/>
                  <a:cs typeface="Times New Roman" panose="02020603050405020304" pitchFamily="18" charset="0"/>
                </a:rPr>
                <a:t>hiểu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thêm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văn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bản</a:t>
              </a:r>
              <a:r>
                <a:rPr lang="en-US" sz="2800"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Bạch</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tuộc</a:t>
              </a:r>
              <a:r>
                <a:rPr lang="en-US" sz="2800" i="1" kern="1200" dirty="0">
                  <a:latin typeface="Times New Roman" panose="02020603050405020304" pitchFamily="18" charset="0"/>
                  <a:cs typeface="Times New Roman" panose="02020603050405020304" pitchFamily="18" charset="0"/>
                </a:rPr>
                <a: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nó</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không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chỉ</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một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câu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chuyện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phiêu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lưu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mạo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hiểm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mang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lại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cho</a:t>
              </a:r>
              <a:r>
                <a:rPr lang="en-US" sz="2800" kern="1200" dirty="0">
                  <a:latin typeface="Times New Roman" panose="02020603050405020304" pitchFamily="18" charset="0"/>
                  <a:cs typeface="Times New Roman" panose="02020603050405020304" pitchFamily="18" charset="0"/>
                </a:rPr>
                <a:t> ta </a:t>
              </a:r>
              <a:r>
                <a:rPr lang="en-US" sz="2800" kern="1200" dirty="0" err="1">
                  <a:latin typeface="Times New Roman" panose="02020603050405020304" pitchFamily="18" charset="0"/>
                  <a:cs typeface="Times New Roman" panose="02020603050405020304" pitchFamily="18" charset="0"/>
                </a:rPr>
                <a:t>những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cảm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xúc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nhất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hơn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nó</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mang</a:t>
              </a:r>
              <a:r>
                <a:rPr lang="en-US" sz="2800" kern="1200" dirty="0">
                  <a:latin typeface="Times New Roman" panose="02020603050405020304" pitchFamily="18" charset="0"/>
                  <a:cs typeface="Times New Roman" panose="02020603050405020304" pitchFamily="18" charset="0"/>
                </a:rPr>
                <a:t> ý </a:t>
              </a:r>
              <a:r>
                <a:rPr lang="en-US" sz="2800" kern="1200" dirty="0" err="1">
                  <a:latin typeface="Times New Roman" panose="02020603050405020304" pitchFamily="18" charset="0"/>
                  <a:cs typeface="Times New Roman" panose="02020603050405020304" pitchFamily="18" charset="0"/>
                </a:rPr>
                <a:t>nghĩa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văn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sâu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sắc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thể</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hiện</a:t>
              </a:r>
              <a:r>
                <a:rPr lang="en-US" sz="2800" kern="1200" dirty="0">
                  <a:latin typeface="Times New Roman" panose="02020603050405020304" pitchFamily="18" charset="0"/>
                  <a:cs typeface="Times New Roman" panose="02020603050405020304" pitchFamily="18" charset="0"/>
                </a:rPr>
                <a:t> khao </a:t>
              </a:r>
              <a:r>
                <a:rPr lang="en-US" sz="2800" kern="1200" dirty="0" err="1">
                  <a:latin typeface="Times New Roman" panose="02020603050405020304" pitchFamily="18" charset="0"/>
                  <a:cs typeface="Times New Roman" panose="02020603050405020304" pitchFamily="18" charset="0"/>
                </a:rPr>
                <a:t>khát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muốn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tìm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hiểu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muốn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sống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chung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với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biển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cả</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loại</a:t>
              </a:r>
              <a:r>
                <a:rPr lang="en-US" sz="2800" kern="1200" dirty="0">
                  <a:latin typeface="Times New Roman" panose="02020603050405020304" pitchFamily="18" charset="0"/>
                  <a:cs typeface="Times New Roman" panose="02020603050405020304" pitchFamily="18" charset="0"/>
                </a:rPr>
                <a:t>.</a:t>
              </a:r>
            </a:p>
          </p:txBody>
        </p:sp>
      </p:grpSp>
    </p:spTree>
    <p:extLst>
      <p:ext uri="{BB962C8B-B14F-4D97-AF65-F5344CB8AC3E}">
        <p14:creationId xmlns:p14="http://schemas.microsoft.com/office/powerpoint/2010/main" val="12634913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043C0F5-A02A-42FD-9111-EC4BC6980F44}"/>
              </a:ext>
            </a:extLst>
          </p:cNvPr>
          <p:cNvSpPr txBox="1"/>
          <p:nvPr/>
        </p:nvSpPr>
        <p:spPr>
          <a:xfrm>
            <a:off x="673100" y="315739"/>
            <a:ext cx="10845800" cy="593304"/>
          </a:xfrm>
          <a:prstGeom prst="rect">
            <a:avLst/>
          </a:prstGeom>
          <a:noFill/>
        </p:spPr>
        <p:txBody>
          <a:bodyPr wrap="square">
            <a:spAutoFit/>
          </a:bodyPr>
          <a:lstStyle/>
          <a:p>
            <a:pPr>
              <a:lnSpc>
                <a:spcPct val="107000"/>
              </a:lnSpc>
              <a:spcAft>
                <a:spcPts val="800"/>
              </a:spcAft>
            </a:pPr>
            <a:r>
              <a:rPr lang="nl-NL" sz="3200" b="1" dirty="0">
                <a:effectLst/>
                <a:latin typeface="Times New Roman" panose="02020603050405020304" pitchFamily="18" charset="0"/>
                <a:ea typeface="Times New Roman" panose="02020603050405020304" pitchFamily="18" charset="0"/>
                <a:cs typeface="Times New Roman" panose="02020603050405020304" pitchFamily="18" charset="0"/>
              </a:rPr>
              <a:t>2. Nghệ thuật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CC6CC860-D075-4BDF-A6F0-07B7F0EBFD9C}"/>
              </a:ext>
            </a:extLst>
          </p:cNvPr>
          <p:cNvSpPr/>
          <p:nvPr/>
        </p:nvSpPr>
        <p:spPr>
          <a:xfrm>
            <a:off x="1846263" y="1634793"/>
            <a:ext cx="9474200" cy="86133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AF4CAD03-E378-4BC9-897C-D8446B11FE52}"/>
              </a:ext>
            </a:extLst>
          </p:cNvPr>
          <p:cNvSpPr/>
          <p:nvPr/>
        </p:nvSpPr>
        <p:spPr>
          <a:xfrm>
            <a:off x="2319973" y="1130300"/>
            <a:ext cx="8565640" cy="1008987"/>
          </a:xfrm>
          <a:custGeom>
            <a:avLst/>
            <a:gdLst>
              <a:gd name="connsiteX0" fmla="*/ 0 w 5689600"/>
              <a:gd name="connsiteY0" fmla="*/ 142683 h 856080"/>
              <a:gd name="connsiteX1" fmla="*/ 142683 w 5689600"/>
              <a:gd name="connsiteY1" fmla="*/ 0 h 856080"/>
              <a:gd name="connsiteX2" fmla="*/ 5546917 w 5689600"/>
              <a:gd name="connsiteY2" fmla="*/ 0 h 856080"/>
              <a:gd name="connsiteX3" fmla="*/ 5689600 w 5689600"/>
              <a:gd name="connsiteY3" fmla="*/ 142683 h 856080"/>
              <a:gd name="connsiteX4" fmla="*/ 5689600 w 5689600"/>
              <a:gd name="connsiteY4" fmla="*/ 713397 h 856080"/>
              <a:gd name="connsiteX5" fmla="*/ 5546917 w 5689600"/>
              <a:gd name="connsiteY5" fmla="*/ 856080 h 856080"/>
              <a:gd name="connsiteX6" fmla="*/ 142683 w 5689600"/>
              <a:gd name="connsiteY6" fmla="*/ 856080 h 856080"/>
              <a:gd name="connsiteX7" fmla="*/ 0 w 5689600"/>
              <a:gd name="connsiteY7" fmla="*/ 713397 h 856080"/>
              <a:gd name="connsiteX8" fmla="*/ 0 w 5689600"/>
              <a:gd name="connsiteY8" fmla="*/ 142683 h 856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856080">
                <a:moveTo>
                  <a:pt x="0" y="142683"/>
                </a:moveTo>
                <a:cubicBezTo>
                  <a:pt x="0" y="63881"/>
                  <a:pt x="63881" y="0"/>
                  <a:pt x="142683" y="0"/>
                </a:cubicBezTo>
                <a:lnTo>
                  <a:pt x="5546917" y="0"/>
                </a:lnTo>
                <a:cubicBezTo>
                  <a:pt x="5625719" y="0"/>
                  <a:pt x="5689600" y="63881"/>
                  <a:pt x="5689600" y="142683"/>
                </a:cubicBezTo>
                <a:lnTo>
                  <a:pt x="5689600" y="713397"/>
                </a:lnTo>
                <a:cubicBezTo>
                  <a:pt x="5689600" y="792199"/>
                  <a:pt x="5625719" y="856080"/>
                  <a:pt x="5546917" y="856080"/>
                </a:cubicBezTo>
                <a:lnTo>
                  <a:pt x="142683" y="856080"/>
                </a:lnTo>
                <a:cubicBezTo>
                  <a:pt x="63881" y="856080"/>
                  <a:pt x="0" y="792199"/>
                  <a:pt x="0" y="713397"/>
                </a:cubicBezTo>
                <a:lnTo>
                  <a:pt x="0" y="14268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56843" tIns="41790" rIns="256843" bIns="41790" numCol="1" spcCol="1270" anchor="ctr" anchorCtr="0">
            <a:noAutofit/>
          </a:bodyPr>
          <a:lstStyle/>
          <a:p>
            <a:pPr marL="0" lvl="0" indent="0" algn="l" defTabSz="1289050">
              <a:lnSpc>
                <a:spcPct val="90000"/>
              </a:lnSpc>
              <a:spcBef>
                <a:spcPct val="0"/>
              </a:spcBef>
              <a:spcAft>
                <a:spcPct val="35000"/>
              </a:spcAft>
              <a:buNone/>
            </a:pPr>
            <a:r>
              <a:rPr lang="en-US" sz="3200" kern="1200" dirty="0" err="1">
                <a:latin typeface="Times New Roman" panose="02020603050405020304" pitchFamily="18" charset="0"/>
                <a:cs typeface="Times New Roman" panose="02020603050405020304" pitchFamily="18" charset="0"/>
              </a:rPr>
              <a:t>Lí</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lẽ</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bằng</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chứng</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chặt</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chẽ</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giàu</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sức</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thuyết</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phục</a:t>
            </a:r>
            <a:r>
              <a:rPr lang="en-US" sz="3200" kern="1200" dirty="0">
                <a:latin typeface="Times New Roman" panose="02020603050405020304" pitchFamily="18" charset="0"/>
                <a:cs typeface="Times New Roman" panose="02020603050405020304" pitchFamily="18" charset="0"/>
              </a:rPr>
              <a:t>.</a:t>
            </a:r>
          </a:p>
        </p:txBody>
      </p:sp>
      <p:sp>
        <p:nvSpPr>
          <p:cNvPr id="8" name="Rectangle 7">
            <a:extLst>
              <a:ext uri="{FF2B5EF4-FFF2-40B4-BE49-F238E27FC236}">
                <a16:creationId xmlns:a16="http://schemas.microsoft.com/office/drawing/2014/main" id="{175BAFC8-6EDA-435B-95C8-72A44EAEE0B0}"/>
              </a:ext>
            </a:extLst>
          </p:cNvPr>
          <p:cNvSpPr/>
          <p:nvPr/>
        </p:nvSpPr>
        <p:spPr>
          <a:xfrm>
            <a:off x="1846263" y="3485229"/>
            <a:ext cx="9474200" cy="86133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5">
              <a:hueOff val="-3379271"/>
              <a:satOff val="-8710"/>
              <a:lumOff val="-588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4F37774C-DDE2-4504-BCA1-3C6DEEB364AC}"/>
              </a:ext>
            </a:extLst>
          </p:cNvPr>
          <p:cNvSpPr/>
          <p:nvPr/>
        </p:nvSpPr>
        <p:spPr>
          <a:xfrm>
            <a:off x="2319973" y="2980736"/>
            <a:ext cx="8565640" cy="1008987"/>
          </a:xfrm>
          <a:custGeom>
            <a:avLst/>
            <a:gdLst>
              <a:gd name="connsiteX0" fmla="*/ 0 w 5689600"/>
              <a:gd name="connsiteY0" fmla="*/ 142683 h 856080"/>
              <a:gd name="connsiteX1" fmla="*/ 142683 w 5689600"/>
              <a:gd name="connsiteY1" fmla="*/ 0 h 856080"/>
              <a:gd name="connsiteX2" fmla="*/ 5546917 w 5689600"/>
              <a:gd name="connsiteY2" fmla="*/ 0 h 856080"/>
              <a:gd name="connsiteX3" fmla="*/ 5689600 w 5689600"/>
              <a:gd name="connsiteY3" fmla="*/ 142683 h 856080"/>
              <a:gd name="connsiteX4" fmla="*/ 5689600 w 5689600"/>
              <a:gd name="connsiteY4" fmla="*/ 713397 h 856080"/>
              <a:gd name="connsiteX5" fmla="*/ 5546917 w 5689600"/>
              <a:gd name="connsiteY5" fmla="*/ 856080 h 856080"/>
              <a:gd name="connsiteX6" fmla="*/ 142683 w 5689600"/>
              <a:gd name="connsiteY6" fmla="*/ 856080 h 856080"/>
              <a:gd name="connsiteX7" fmla="*/ 0 w 5689600"/>
              <a:gd name="connsiteY7" fmla="*/ 713397 h 856080"/>
              <a:gd name="connsiteX8" fmla="*/ 0 w 5689600"/>
              <a:gd name="connsiteY8" fmla="*/ 142683 h 856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856080">
                <a:moveTo>
                  <a:pt x="0" y="142683"/>
                </a:moveTo>
                <a:cubicBezTo>
                  <a:pt x="0" y="63881"/>
                  <a:pt x="63881" y="0"/>
                  <a:pt x="142683" y="0"/>
                </a:cubicBezTo>
                <a:lnTo>
                  <a:pt x="5546917" y="0"/>
                </a:lnTo>
                <a:cubicBezTo>
                  <a:pt x="5625719" y="0"/>
                  <a:pt x="5689600" y="63881"/>
                  <a:pt x="5689600" y="142683"/>
                </a:cubicBezTo>
                <a:lnTo>
                  <a:pt x="5689600" y="713397"/>
                </a:lnTo>
                <a:cubicBezTo>
                  <a:pt x="5689600" y="792199"/>
                  <a:pt x="5625719" y="856080"/>
                  <a:pt x="5546917" y="856080"/>
                </a:cubicBezTo>
                <a:lnTo>
                  <a:pt x="142683" y="856080"/>
                </a:lnTo>
                <a:cubicBezTo>
                  <a:pt x="63881" y="856080"/>
                  <a:pt x="0" y="792199"/>
                  <a:pt x="0" y="713397"/>
                </a:cubicBezTo>
                <a:lnTo>
                  <a:pt x="0" y="14268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3379271"/>
              <a:satOff val="-8710"/>
              <a:lumOff val="-5883"/>
              <a:alphaOff val="0"/>
            </a:schemeClr>
          </a:fillRef>
          <a:effectRef idx="0">
            <a:schemeClr val="accent5">
              <a:hueOff val="-3379271"/>
              <a:satOff val="-8710"/>
              <a:lumOff val="-5883"/>
              <a:alphaOff val="0"/>
            </a:schemeClr>
          </a:effectRef>
          <a:fontRef idx="minor">
            <a:schemeClr val="lt1"/>
          </a:fontRef>
        </p:style>
        <p:txBody>
          <a:bodyPr spcFirstLastPara="0" vert="horz" wrap="square" lIns="256843" tIns="41790" rIns="256843" bIns="41790" numCol="1" spcCol="1270" anchor="ctr" anchorCtr="0">
            <a:noAutofit/>
          </a:bodyPr>
          <a:lstStyle/>
          <a:p>
            <a:pPr marL="0" lvl="0" indent="0" algn="l" defTabSz="1289050">
              <a:lnSpc>
                <a:spcPct val="90000"/>
              </a:lnSpc>
              <a:spcBef>
                <a:spcPct val="0"/>
              </a:spcBef>
              <a:spcAft>
                <a:spcPct val="35000"/>
              </a:spcAft>
              <a:buNone/>
            </a:pPr>
            <a:r>
              <a:rPr lang="en-US" sz="3200" kern="1200" dirty="0" err="1">
                <a:latin typeface="Times New Roman" panose="02020603050405020304" pitchFamily="18" charset="0"/>
                <a:cs typeface="Times New Roman" panose="02020603050405020304" pitchFamily="18" charset="0"/>
              </a:rPr>
              <a:t>Bố</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cục</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mạnh</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lạc</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làm</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sáng</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tỏ</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vấn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đề</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nghị</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luận</a:t>
            </a:r>
            <a:r>
              <a:rPr lang="en-US" sz="3200" kern="1200" dirty="0">
                <a:latin typeface="Times New Roman" panose="02020603050405020304" pitchFamily="18" charset="0"/>
                <a:cs typeface="Times New Roman" panose="02020603050405020304" pitchFamily="18" charset="0"/>
              </a:rPr>
              <a:t>.</a:t>
            </a:r>
          </a:p>
        </p:txBody>
      </p:sp>
      <p:sp>
        <p:nvSpPr>
          <p:cNvPr id="10" name="Rectangle 9">
            <a:extLst>
              <a:ext uri="{FF2B5EF4-FFF2-40B4-BE49-F238E27FC236}">
                <a16:creationId xmlns:a16="http://schemas.microsoft.com/office/drawing/2014/main" id="{C7492F77-3492-43AA-BB3D-B3DC67EBDE77}"/>
              </a:ext>
            </a:extLst>
          </p:cNvPr>
          <p:cNvSpPr/>
          <p:nvPr/>
        </p:nvSpPr>
        <p:spPr>
          <a:xfrm>
            <a:off x="1846263" y="5207067"/>
            <a:ext cx="9474200" cy="86133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5">
              <a:hueOff val="-6758543"/>
              <a:satOff val="-17419"/>
              <a:lumOff val="-1176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946410B0-8A8C-4F21-BC95-FCA87728B119}"/>
              </a:ext>
            </a:extLst>
          </p:cNvPr>
          <p:cNvSpPr/>
          <p:nvPr/>
        </p:nvSpPr>
        <p:spPr>
          <a:xfrm>
            <a:off x="2319973" y="4702574"/>
            <a:ext cx="8565640" cy="1008987"/>
          </a:xfrm>
          <a:custGeom>
            <a:avLst/>
            <a:gdLst>
              <a:gd name="connsiteX0" fmla="*/ 0 w 5689600"/>
              <a:gd name="connsiteY0" fmla="*/ 142683 h 856080"/>
              <a:gd name="connsiteX1" fmla="*/ 142683 w 5689600"/>
              <a:gd name="connsiteY1" fmla="*/ 0 h 856080"/>
              <a:gd name="connsiteX2" fmla="*/ 5546917 w 5689600"/>
              <a:gd name="connsiteY2" fmla="*/ 0 h 856080"/>
              <a:gd name="connsiteX3" fmla="*/ 5689600 w 5689600"/>
              <a:gd name="connsiteY3" fmla="*/ 142683 h 856080"/>
              <a:gd name="connsiteX4" fmla="*/ 5689600 w 5689600"/>
              <a:gd name="connsiteY4" fmla="*/ 713397 h 856080"/>
              <a:gd name="connsiteX5" fmla="*/ 5546917 w 5689600"/>
              <a:gd name="connsiteY5" fmla="*/ 856080 h 856080"/>
              <a:gd name="connsiteX6" fmla="*/ 142683 w 5689600"/>
              <a:gd name="connsiteY6" fmla="*/ 856080 h 856080"/>
              <a:gd name="connsiteX7" fmla="*/ 0 w 5689600"/>
              <a:gd name="connsiteY7" fmla="*/ 713397 h 856080"/>
              <a:gd name="connsiteX8" fmla="*/ 0 w 5689600"/>
              <a:gd name="connsiteY8" fmla="*/ 142683 h 856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856080">
                <a:moveTo>
                  <a:pt x="0" y="142683"/>
                </a:moveTo>
                <a:cubicBezTo>
                  <a:pt x="0" y="63881"/>
                  <a:pt x="63881" y="0"/>
                  <a:pt x="142683" y="0"/>
                </a:cubicBezTo>
                <a:lnTo>
                  <a:pt x="5546917" y="0"/>
                </a:lnTo>
                <a:cubicBezTo>
                  <a:pt x="5625719" y="0"/>
                  <a:pt x="5689600" y="63881"/>
                  <a:pt x="5689600" y="142683"/>
                </a:cubicBezTo>
                <a:lnTo>
                  <a:pt x="5689600" y="713397"/>
                </a:lnTo>
                <a:cubicBezTo>
                  <a:pt x="5689600" y="792199"/>
                  <a:pt x="5625719" y="856080"/>
                  <a:pt x="5546917" y="856080"/>
                </a:cubicBezTo>
                <a:lnTo>
                  <a:pt x="142683" y="856080"/>
                </a:lnTo>
                <a:cubicBezTo>
                  <a:pt x="63881" y="856080"/>
                  <a:pt x="0" y="792199"/>
                  <a:pt x="0" y="713397"/>
                </a:cubicBezTo>
                <a:lnTo>
                  <a:pt x="0" y="142683"/>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6758543"/>
              <a:satOff val="-17419"/>
              <a:lumOff val="-11765"/>
              <a:alphaOff val="0"/>
            </a:schemeClr>
          </a:fillRef>
          <a:effectRef idx="0">
            <a:schemeClr val="accent5">
              <a:hueOff val="-6758543"/>
              <a:satOff val="-17419"/>
              <a:lumOff val="-11765"/>
              <a:alphaOff val="0"/>
            </a:schemeClr>
          </a:effectRef>
          <a:fontRef idx="minor">
            <a:schemeClr val="lt1"/>
          </a:fontRef>
        </p:style>
        <p:txBody>
          <a:bodyPr spcFirstLastPara="0" vert="horz" wrap="square" lIns="256843" tIns="41790" rIns="256843" bIns="41790" numCol="1" spcCol="1270" anchor="ctr" anchorCtr="0">
            <a:noAutofit/>
          </a:bodyPr>
          <a:lstStyle/>
          <a:p>
            <a:pPr marL="0" lvl="0" indent="0" algn="l" defTabSz="1289050">
              <a:lnSpc>
                <a:spcPct val="90000"/>
              </a:lnSpc>
              <a:spcBef>
                <a:spcPct val="0"/>
              </a:spcBef>
              <a:spcAft>
                <a:spcPct val="35000"/>
              </a:spcAft>
              <a:buNone/>
            </a:pPr>
            <a:r>
              <a:rPr lang="en-US" sz="3200" kern="1200" dirty="0" err="1">
                <a:latin typeface="Times New Roman" panose="02020603050405020304" pitchFamily="18" charset="0"/>
                <a:cs typeface="Times New Roman" panose="02020603050405020304" pitchFamily="18" charset="0"/>
              </a:rPr>
              <a:t>Lập</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luận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chặt</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chẽ</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Nêu</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vấn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đề</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triển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khai</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vấn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đề</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kết</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thúc</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vấn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đề</a:t>
            </a:r>
            <a:r>
              <a:rPr lang="en-US" sz="3200" kern="12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5089160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80">
                                          <p:stCondLst>
                                            <p:cond delay="0"/>
                                          </p:stCondLst>
                                        </p:cTn>
                                        <p:tgtEl>
                                          <p:spTgt spid="6"/>
                                        </p:tgtEl>
                                      </p:cBhvr>
                                    </p:animEffect>
                                    <p:anim calcmode="lin" valueType="num">
                                      <p:cBhvr>
                                        <p:cTn id="24"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9" dur="26">
                                          <p:stCondLst>
                                            <p:cond delay="650"/>
                                          </p:stCondLst>
                                        </p:cTn>
                                        <p:tgtEl>
                                          <p:spTgt spid="6"/>
                                        </p:tgtEl>
                                      </p:cBhvr>
                                      <p:to x="100000" y="60000"/>
                                    </p:animScale>
                                    <p:animScale>
                                      <p:cBhvr>
                                        <p:cTn id="30" dur="166" decel="50000">
                                          <p:stCondLst>
                                            <p:cond delay="676"/>
                                          </p:stCondLst>
                                        </p:cTn>
                                        <p:tgtEl>
                                          <p:spTgt spid="6"/>
                                        </p:tgtEl>
                                      </p:cBhvr>
                                      <p:to x="100000" y="100000"/>
                                    </p:animScale>
                                    <p:animScale>
                                      <p:cBhvr>
                                        <p:cTn id="31" dur="26">
                                          <p:stCondLst>
                                            <p:cond delay="1312"/>
                                          </p:stCondLst>
                                        </p:cTn>
                                        <p:tgtEl>
                                          <p:spTgt spid="6"/>
                                        </p:tgtEl>
                                      </p:cBhvr>
                                      <p:to x="100000" y="80000"/>
                                    </p:animScale>
                                    <p:animScale>
                                      <p:cBhvr>
                                        <p:cTn id="32" dur="166" decel="50000">
                                          <p:stCondLst>
                                            <p:cond delay="1338"/>
                                          </p:stCondLst>
                                        </p:cTn>
                                        <p:tgtEl>
                                          <p:spTgt spid="6"/>
                                        </p:tgtEl>
                                      </p:cBhvr>
                                      <p:to x="100000" y="100000"/>
                                    </p:animScale>
                                    <p:animScale>
                                      <p:cBhvr>
                                        <p:cTn id="33" dur="26">
                                          <p:stCondLst>
                                            <p:cond delay="1642"/>
                                          </p:stCondLst>
                                        </p:cTn>
                                        <p:tgtEl>
                                          <p:spTgt spid="6"/>
                                        </p:tgtEl>
                                      </p:cBhvr>
                                      <p:to x="100000" y="90000"/>
                                    </p:animScale>
                                    <p:animScale>
                                      <p:cBhvr>
                                        <p:cTn id="34" dur="166" decel="50000">
                                          <p:stCondLst>
                                            <p:cond delay="1668"/>
                                          </p:stCondLst>
                                        </p:cTn>
                                        <p:tgtEl>
                                          <p:spTgt spid="6"/>
                                        </p:tgtEl>
                                      </p:cBhvr>
                                      <p:to x="100000" y="100000"/>
                                    </p:animScale>
                                    <p:animScale>
                                      <p:cBhvr>
                                        <p:cTn id="35" dur="26">
                                          <p:stCondLst>
                                            <p:cond delay="1808"/>
                                          </p:stCondLst>
                                        </p:cTn>
                                        <p:tgtEl>
                                          <p:spTgt spid="6"/>
                                        </p:tgtEl>
                                      </p:cBhvr>
                                      <p:to x="100000" y="95000"/>
                                    </p:animScale>
                                    <p:animScale>
                                      <p:cBhvr>
                                        <p:cTn id="36" dur="166" decel="50000">
                                          <p:stCondLst>
                                            <p:cond delay="1834"/>
                                          </p:stCondLst>
                                        </p:cTn>
                                        <p:tgtEl>
                                          <p:spTgt spid="6"/>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6" presetClass="entr" presetSubtype="0"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wipe(down)">
                                      <p:cBhvr>
                                        <p:cTn id="41" dur="580">
                                          <p:stCondLst>
                                            <p:cond delay="0"/>
                                          </p:stCondLst>
                                        </p:cTn>
                                        <p:tgtEl>
                                          <p:spTgt spid="9"/>
                                        </p:tgtEl>
                                      </p:cBhvr>
                                    </p:animEffect>
                                    <p:anim calcmode="lin" valueType="num">
                                      <p:cBhvr>
                                        <p:cTn id="42"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47" dur="26">
                                          <p:stCondLst>
                                            <p:cond delay="650"/>
                                          </p:stCondLst>
                                        </p:cTn>
                                        <p:tgtEl>
                                          <p:spTgt spid="9"/>
                                        </p:tgtEl>
                                      </p:cBhvr>
                                      <p:to x="100000" y="60000"/>
                                    </p:animScale>
                                    <p:animScale>
                                      <p:cBhvr>
                                        <p:cTn id="48" dur="166" decel="50000">
                                          <p:stCondLst>
                                            <p:cond delay="676"/>
                                          </p:stCondLst>
                                        </p:cTn>
                                        <p:tgtEl>
                                          <p:spTgt spid="9"/>
                                        </p:tgtEl>
                                      </p:cBhvr>
                                      <p:to x="100000" y="100000"/>
                                    </p:animScale>
                                    <p:animScale>
                                      <p:cBhvr>
                                        <p:cTn id="49" dur="26">
                                          <p:stCondLst>
                                            <p:cond delay="1312"/>
                                          </p:stCondLst>
                                        </p:cTn>
                                        <p:tgtEl>
                                          <p:spTgt spid="9"/>
                                        </p:tgtEl>
                                      </p:cBhvr>
                                      <p:to x="100000" y="80000"/>
                                    </p:animScale>
                                    <p:animScale>
                                      <p:cBhvr>
                                        <p:cTn id="50" dur="166" decel="50000">
                                          <p:stCondLst>
                                            <p:cond delay="1338"/>
                                          </p:stCondLst>
                                        </p:cTn>
                                        <p:tgtEl>
                                          <p:spTgt spid="9"/>
                                        </p:tgtEl>
                                      </p:cBhvr>
                                      <p:to x="100000" y="100000"/>
                                    </p:animScale>
                                    <p:animScale>
                                      <p:cBhvr>
                                        <p:cTn id="51" dur="26">
                                          <p:stCondLst>
                                            <p:cond delay="1642"/>
                                          </p:stCondLst>
                                        </p:cTn>
                                        <p:tgtEl>
                                          <p:spTgt spid="9"/>
                                        </p:tgtEl>
                                      </p:cBhvr>
                                      <p:to x="100000" y="90000"/>
                                    </p:animScale>
                                    <p:animScale>
                                      <p:cBhvr>
                                        <p:cTn id="52" dur="166" decel="50000">
                                          <p:stCondLst>
                                            <p:cond delay="1668"/>
                                          </p:stCondLst>
                                        </p:cTn>
                                        <p:tgtEl>
                                          <p:spTgt spid="9"/>
                                        </p:tgtEl>
                                      </p:cBhvr>
                                      <p:to x="100000" y="100000"/>
                                    </p:animScale>
                                    <p:animScale>
                                      <p:cBhvr>
                                        <p:cTn id="53" dur="26">
                                          <p:stCondLst>
                                            <p:cond delay="1808"/>
                                          </p:stCondLst>
                                        </p:cTn>
                                        <p:tgtEl>
                                          <p:spTgt spid="9"/>
                                        </p:tgtEl>
                                      </p:cBhvr>
                                      <p:to x="100000" y="95000"/>
                                    </p:animScale>
                                    <p:animScale>
                                      <p:cBhvr>
                                        <p:cTn id="54" dur="166" decel="50000">
                                          <p:stCondLst>
                                            <p:cond delay="1834"/>
                                          </p:stCondLst>
                                        </p:cTn>
                                        <p:tgtEl>
                                          <p:spTgt spid="9"/>
                                        </p:tgtEl>
                                      </p:cBhvr>
                                      <p:to x="100000" y="100000"/>
                                    </p:animScale>
                                  </p:childTnLst>
                                </p:cTn>
                              </p:par>
                              <p:par>
                                <p:cTn id="55" presetID="26" presetClass="entr" presetSubtype="0" fill="hold" nodeType="withEffect">
                                  <p:stCondLst>
                                    <p:cond delay="0"/>
                                  </p:stCondLst>
                                  <p:childTnLst>
                                    <p:set>
                                      <p:cBhvr>
                                        <p:cTn id="56" dur="1" fill="hold">
                                          <p:stCondLst>
                                            <p:cond delay="0"/>
                                          </p:stCondLst>
                                        </p:cTn>
                                        <p:tgtEl>
                                          <p:spTgt spid="8"/>
                                        </p:tgtEl>
                                        <p:attrNameLst>
                                          <p:attrName>style.visibility</p:attrName>
                                        </p:attrNameLst>
                                      </p:cBhvr>
                                      <p:to>
                                        <p:strVal val="visible"/>
                                      </p:to>
                                    </p:set>
                                    <p:animEffect transition="in" filter="wipe(down)">
                                      <p:cBhvr>
                                        <p:cTn id="57" dur="580">
                                          <p:stCondLst>
                                            <p:cond delay="0"/>
                                          </p:stCondLst>
                                        </p:cTn>
                                        <p:tgtEl>
                                          <p:spTgt spid="8"/>
                                        </p:tgtEl>
                                      </p:cBhvr>
                                    </p:animEffect>
                                    <p:anim calcmode="lin" valueType="num">
                                      <p:cBhvr>
                                        <p:cTn id="5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63" dur="26">
                                          <p:stCondLst>
                                            <p:cond delay="650"/>
                                          </p:stCondLst>
                                        </p:cTn>
                                        <p:tgtEl>
                                          <p:spTgt spid="8"/>
                                        </p:tgtEl>
                                      </p:cBhvr>
                                      <p:to x="100000" y="60000"/>
                                    </p:animScale>
                                    <p:animScale>
                                      <p:cBhvr>
                                        <p:cTn id="64" dur="166" decel="50000">
                                          <p:stCondLst>
                                            <p:cond delay="676"/>
                                          </p:stCondLst>
                                        </p:cTn>
                                        <p:tgtEl>
                                          <p:spTgt spid="8"/>
                                        </p:tgtEl>
                                      </p:cBhvr>
                                      <p:to x="100000" y="100000"/>
                                    </p:animScale>
                                    <p:animScale>
                                      <p:cBhvr>
                                        <p:cTn id="65" dur="26">
                                          <p:stCondLst>
                                            <p:cond delay="1312"/>
                                          </p:stCondLst>
                                        </p:cTn>
                                        <p:tgtEl>
                                          <p:spTgt spid="8"/>
                                        </p:tgtEl>
                                      </p:cBhvr>
                                      <p:to x="100000" y="80000"/>
                                    </p:animScale>
                                    <p:animScale>
                                      <p:cBhvr>
                                        <p:cTn id="66" dur="166" decel="50000">
                                          <p:stCondLst>
                                            <p:cond delay="1338"/>
                                          </p:stCondLst>
                                        </p:cTn>
                                        <p:tgtEl>
                                          <p:spTgt spid="8"/>
                                        </p:tgtEl>
                                      </p:cBhvr>
                                      <p:to x="100000" y="100000"/>
                                    </p:animScale>
                                    <p:animScale>
                                      <p:cBhvr>
                                        <p:cTn id="67" dur="26">
                                          <p:stCondLst>
                                            <p:cond delay="1642"/>
                                          </p:stCondLst>
                                        </p:cTn>
                                        <p:tgtEl>
                                          <p:spTgt spid="8"/>
                                        </p:tgtEl>
                                      </p:cBhvr>
                                      <p:to x="100000" y="90000"/>
                                    </p:animScale>
                                    <p:animScale>
                                      <p:cBhvr>
                                        <p:cTn id="68" dur="166" decel="50000">
                                          <p:stCondLst>
                                            <p:cond delay="1668"/>
                                          </p:stCondLst>
                                        </p:cTn>
                                        <p:tgtEl>
                                          <p:spTgt spid="8"/>
                                        </p:tgtEl>
                                      </p:cBhvr>
                                      <p:to x="100000" y="100000"/>
                                    </p:animScale>
                                    <p:animScale>
                                      <p:cBhvr>
                                        <p:cTn id="69" dur="26">
                                          <p:stCondLst>
                                            <p:cond delay="1808"/>
                                          </p:stCondLst>
                                        </p:cTn>
                                        <p:tgtEl>
                                          <p:spTgt spid="8"/>
                                        </p:tgtEl>
                                      </p:cBhvr>
                                      <p:to x="100000" y="95000"/>
                                    </p:animScale>
                                    <p:animScale>
                                      <p:cBhvr>
                                        <p:cTn id="70" dur="166" decel="50000">
                                          <p:stCondLst>
                                            <p:cond delay="1834"/>
                                          </p:stCondLst>
                                        </p:cTn>
                                        <p:tgtEl>
                                          <p:spTgt spid="8"/>
                                        </p:tgtEl>
                                      </p:cBhvr>
                                      <p:to x="100000" y="100000"/>
                                    </p:animScale>
                                  </p:childTnLst>
                                </p:cTn>
                              </p:par>
                            </p:childTnLst>
                          </p:cTn>
                        </p:par>
                      </p:childTnLst>
                    </p:cTn>
                  </p:par>
                  <p:par>
                    <p:cTn id="71" fill="hold">
                      <p:stCondLst>
                        <p:cond delay="indefinite"/>
                      </p:stCondLst>
                      <p:childTnLst>
                        <p:par>
                          <p:cTn id="72" fill="hold">
                            <p:stCondLst>
                              <p:cond delay="0"/>
                            </p:stCondLst>
                            <p:childTnLst>
                              <p:par>
                                <p:cTn id="73" presetID="26" presetClass="entr" presetSubtype="0" fill="hold" grpId="0" nodeType="clickEffect">
                                  <p:stCondLst>
                                    <p:cond delay="0"/>
                                  </p:stCondLst>
                                  <p:childTnLst>
                                    <p:set>
                                      <p:cBhvr>
                                        <p:cTn id="74" dur="1" fill="hold">
                                          <p:stCondLst>
                                            <p:cond delay="0"/>
                                          </p:stCondLst>
                                        </p:cTn>
                                        <p:tgtEl>
                                          <p:spTgt spid="11"/>
                                        </p:tgtEl>
                                        <p:attrNameLst>
                                          <p:attrName>style.visibility</p:attrName>
                                        </p:attrNameLst>
                                      </p:cBhvr>
                                      <p:to>
                                        <p:strVal val="visible"/>
                                      </p:to>
                                    </p:set>
                                    <p:animEffect transition="in" filter="wipe(down)">
                                      <p:cBhvr>
                                        <p:cTn id="75" dur="580">
                                          <p:stCondLst>
                                            <p:cond delay="0"/>
                                          </p:stCondLst>
                                        </p:cTn>
                                        <p:tgtEl>
                                          <p:spTgt spid="11"/>
                                        </p:tgtEl>
                                      </p:cBhvr>
                                    </p:animEffect>
                                    <p:anim calcmode="lin" valueType="num">
                                      <p:cBhvr>
                                        <p:cTn id="76"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81" dur="26">
                                          <p:stCondLst>
                                            <p:cond delay="650"/>
                                          </p:stCondLst>
                                        </p:cTn>
                                        <p:tgtEl>
                                          <p:spTgt spid="11"/>
                                        </p:tgtEl>
                                      </p:cBhvr>
                                      <p:to x="100000" y="60000"/>
                                    </p:animScale>
                                    <p:animScale>
                                      <p:cBhvr>
                                        <p:cTn id="82" dur="166" decel="50000">
                                          <p:stCondLst>
                                            <p:cond delay="676"/>
                                          </p:stCondLst>
                                        </p:cTn>
                                        <p:tgtEl>
                                          <p:spTgt spid="11"/>
                                        </p:tgtEl>
                                      </p:cBhvr>
                                      <p:to x="100000" y="100000"/>
                                    </p:animScale>
                                    <p:animScale>
                                      <p:cBhvr>
                                        <p:cTn id="83" dur="26">
                                          <p:stCondLst>
                                            <p:cond delay="1312"/>
                                          </p:stCondLst>
                                        </p:cTn>
                                        <p:tgtEl>
                                          <p:spTgt spid="11"/>
                                        </p:tgtEl>
                                      </p:cBhvr>
                                      <p:to x="100000" y="80000"/>
                                    </p:animScale>
                                    <p:animScale>
                                      <p:cBhvr>
                                        <p:cTn id="84" dur="166" decel="50000">
                                          <p:stCondLst>
                                            <p:cond delay="1338"/>
                                          </p:stCondLst>
                                        </p:cTn>
                                        <p:tgtEl>
                                          <p:spTgt spid="11"/>
                                        </p:tgtEl>
                                      </p:cBhvr>
                                      <p:to x="100000" y="100000"/>
                                    </p:animScale>
                                    <p:animScale>
                                      <p:cBhvr>
                                        <p:cTn id="85" dur="26">
                                          <p:stCondLst>
                                            <p:cond delay="1642"/>
                                          </p:stCondLst>
                                        </p:cTn>
                                        <p:tgtEl>
                                          <p:spTgt spid="11"/>
                                        </p:tgtEl>
                                      </p:cBhvr>
                                      <p:to x="100000" y="90000"/>
                                    </p:animScale>
                                    <p:animScale>
                                      <p:cBhvr>
                                        <p:cTn id="86" dur="166" decel="50000">
                                          <p:stCondLst>
                                            <p:cond delay="1668"/>
                                          </p:stCondLst>
                                        </p:cTn>
                                        <p:tgtEl>
                                          <p:spTgt spid="11"/>
                                        </p:tgtEl>
                                      </p:cBhvr>
                                      <p:to x="100000" y="100000"/>
                                    </p:animScale>
                                    <p:animScale>
                                      <p:cBhvr>
                                        <p:cTn id="87" dur="26">
                                          <p:stCondLst>
                                            <p:cond delay="1808"/>
                                          </p:stCondLst>
                                        </p:cTn>
                                        <p:tgtEl>
                                          <p:spTgt spid="11"/>
                                        </p:tgtEl>
                                      </p:cBhvr>
                                      <p:to x="100000" y="95000"/>
                                    </p:animScale>
                                    <p:animScale>
                                      <p:cBhvr>
                                        <p:cTn id="88" dur="166" decel="50000">
                                          <p:stCondLst>
                                            <p:cond delay="1834"/>
                                          </p:stCondLst>
                                        </p:cTn>
                                        <p:tgtEl>
                                          <p:spTgt spid="11"/>
                                        </p:tgtEl>
                                      </p:cBhvr>
                                      <p:to x="100000" y="100000"/>
                                    </p:animScale>
                                  </p:childTnLst>
                                </p:cTn>
                              </p:par>
                              <p:par>
                                <p:cTn id="89" presetID="26" presetClass="entr" presetSubtype="0" fill="hold" nodeType="withEffect">
                                  <p:stCondLst>
                                    <p:cond delay="0"/>
                                  </p:stCondLst>
                                  <p:childTnLst>
                                    <p:set>
                                      <p:cBhvr>
                                        <p:cTn id="90" dur="1" fill="hold">
                                          <p:stCondLst>
                                            <p:cond delay="0"/>
                                          </p:stCondLst>
                                        </p:cTn>
                                        <p:tgtEl>
                                          <p:spTgt spid="10"/>
                                        </p:tgtEl>
                                        <p:attrNameLst>
                                          <p:attrName>style.visibility</p:attrName>
                                        </p:attrNameLst>
                                      </p:cBhvr>
                                      <p:to>
                                        <p:strVal val="visible"/>
                                      </p:to>
                                    </p:set>
                                    <p:animEffect transition="in" filter="wipe(down)">
                                      <p:cBhvr>
                                        <p:cTn id="91" dur="580">
                                          <p:stCondLst>
                                            <p:cond delay="0"/>
                                          </p:stCondLst>
                                        </p:cTn>
                                        <p:tgtEl>
                                          <p:spTgt spid="10"/>
                                        </p:tgtEl>
                                      </p:cBhvr>
                                    </p:animEffect>
                                    <p:anim calcmode="lin" valueType="num">
                                      <p:cBhvr>
                                        <p:cTn id="92"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93"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94"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95"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96"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97" dur="26">
                                          <p:stCondLst>
                                            <p:cond delay="650"/>
                                          </p:stCondLst>
                                        </p:cTn>
                                        <p:tgtEl>
                                          <p:spTgt spid="10"/>
                                        </p:tgtEl>
                                      </p:cBhvr>
                                      <p:to x="100000" y="60000"/>
                                    </p:animScale>
                                    <p:animScale>
                                      <p:cBhvr>
                                        <p:cTn id="98" dur="166" decel="50000">
                                          <p:stCondLst>
                                            <p:cond delay="676"/>
                                          </p:stCondLst>
                                        </p:cTn>
                                        <p:tgtEl>
                                          <p:spTgt spid="10"/>
                                        </p:tgtEl>
                                      </p:cBhvr>
                                      <p:to x="100000" y="100000"/>
                                    </p:animScale>
                                    <p:animScale>
                                      <p:cBhvr>
                                        <p:cTn id="99" dur="26">
                                          <p:stCondLst>
                                            <p:cond delay="1312"/>
                                          </p:stCondLst>
                                        </p:cTn>
                                        <p:tgtEl>
                                          <p:spTgt spid="10"/>
                                        </p:tgtEl>
                                      </p:cBhvr>
                                      <p:to x="100000" y="80000"/>
                                    </p:animScale>
                                    <p:animScale>
                                      <p:cBhvr>
                                        <p:cTn id="100" dur="166" decel="50000">
                                          <p:stCondLst>
                                            <p:cond delay="1338"/>
                                          </p:stCondLst>
                                        </p:cTn>
                                        <p:tgtEl>
                                          <p:spTgt spid="10"/>
                                        </p:tgtEl>
                                      </p:cBhvr>
                                      <p:to x="100000" y="100000"/>
                                    </p:animScale>
                                    <p:animScale>
                                      <p:cBhvr>
                                        <p:cTn id="101" dur="26">
                                          <p:stCondLst>
                                            <p:cond delay="1642"/>
                                          </p:stCondLst>
                                        </p:cTn>
                                        <p:tgtEl>
                                          <p:spTgt spid="10"/>
                                        </p:tgtEl>
                                      </p:cBhvr>
                                      <p:to x="100000" y="90000"/>
                                    </p:animScale>
                                    <p:animScale>
                                      <p:cBhvr>
                                        <p:cTn id="102" dur="166" decel="50000">
                                          <p:stCondLst>
                                            <p:cond delay="1668"/>
                                          </p:stCondLst>
                                        </p:cTn>
                                        <p:tgtEl>
                                          <p:spTgt spid="10"/>
                                        </p:tgtEl>
                                      </p:cBhvr>
                                      <p:to x="100000" y="100000"/>
                                    </p:animScale>
                                    <p:animScale>
                                      <p:cBhvr>
                                        <p:cTn id="103" dur="26">
                                          <p:stCondLst>
                                            <p:cond delay="1808"/>
                                          </p:stCondLst>
                                        </p:cTn>
                                        <p:tgtEl>
                                          <p:spTgt spid="10"/>
                                        </p:tgtEl>
                                      </p:cBhvr>
                                      <p:to x="100000" y="95000"/>
                                    </p:animScale>
                                    <p:animScale>
                                      <p:cBhvr>
                                        <p:cTn id="104"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57F09F7-ED5B-42E4-A1DF-F257086C8D24}"/>
              </a:ext>
            </a:extLst>
          </p:cNvPr>
          <p:cNvSpPr txBox="1"/>
          <p:nvPr/>
        </p:nvSpPr>
        <p:spPr>
          <a:xfrm>
            <a:off x="660400" y="386221"/>
            <a:ext cx="10845800" cy="991618"/>
          </a:xfrm>
          <a:prstGeom prst="rect">
            <a:avLst/>
          </a:prstGeom>
          <a:noFill/>
        </p:spPr>
        <p:txBody>
          <a:bodyPr wrap="square">
            <a:spAutoFit/>
          </a:bodyPr>
          <a:lstStyle/>
          <a:p>
            <a:pPr algn="just">
              <a:lnSpc>
                <a:spcPct val="107000"/>
              </a:lnSpc>
              <a:spcAft>
                <a:spcPts val="800"/>
              </a:spcAft>
            </a:pP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lưu</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a:effectLst/>
                <a:latin typeface="Times New Roman" panose="02020603050405020304" pitchFamily="18" charset="0"/>
                <a:ea typeface="Times New Roman" panose="02020603050405020304" pitchFamily="18" charset="0"/>
                <a:cs typeface="Times New Roman" panose="02020603050405020304" pitchFamily="18" charset="0"/>
              </a:rPr>
              <a:t>hiể</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u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nghị</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luận</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học</a:t>
            </a:r>
            <a:r>
              <a:rPr lang="vi-VN" sz="2800" b="1" dirty="0">
                <a:effectLst/>
                <a:latin typeface="Times New Roman" panose="02020603050405020304" pitchFamily="18" charset="0"/>
                <a:ea typeface="Times New Roman" panose="02020603050405020304" pitchFamily="18" charset="0"/>
                <a:cs typeface="Times New Roman" panose="02020603050405020304" pitchFamily="18" charset="0"/>
              </a:rPr>
              <a:t> về truyện khoa học viễn tưởng</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FA4ECEAA-E1AC-4F29-808D-8F00B32486B0}"/>
              </a:ext>
            </a:extLst>
          </p:cNvPr>
          <p:cNvSpPr/>
          <p:nvPr/>
        </p:nvSpPr>
        <p:spPr>
          <a:xfrm>
            <a:off x="1405730" y="2122168"/>
            <a:ext cx="9809957" cy="447048"/>
          </a:xfrm>
          <a:prstGeom prst="rect">
            <a:avLst/>
          </a:prstGeom>
          <a:ln w="28575"/>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08D484E5-629D-400D-9D0B-C14B50F740F7}"/>
              </a:ext>
            </a:extLst>
          </p:cNvPr>
          <p:cNvSpPr/>
          <p:nvPr/>
        </p:nvSpPr>
        <p:spPr>
          <a:xfrm>
            <a:off x="1896228" y="1614487"/>
            <a:ext cx="9037488" cy="731205"/>
          </a:xfrm>
          <a:custGeom>
            <a:avLst/>
            <a:gdLst>
              <a:gd name="connsiteX0" fmla="*/ 0 w 5689600"/>
              <a:gd name="connsiteY0" fmla="*/ 59041 h 354240"/>
              <a:gd name="connsiteX1" fmla="*/ 59041 w 5689600"/>
              <a:gd name="connsiteY1" fmla="*/ 0 h 354240"/>
              <a:gd name="connsiteX2" fmla="*/ 5630559 w 5689600"/>
              <a:gd name="connsiteY2" fmla="*/ 0 h 354240"/>
              <a:gd name="connsiteX3" fmla="*/ 5689600 w 5689600"/>
              <a:gd name="connsiteY3" fmla="*/ 59041 h 354240"/>
              <a:gd name="connsiteX4" fmla="*/ 5689600 w 5689600"/>
              <a:gd name="connsiteY4" fmla="*/ 295199 h 354240"/>
              <a:gd name="connsiteX5" fmla="*/ 5630559 w 5689600"/>
              <a:gd name="connsiteY5" fmla="*/ 354240 h 354240"/>
              <a:gd name="connsiteX6" fmla="*/ 59041 w 5689600"/>
              <a:gd name="connsiteY6" fmla="*/ 354240 h 354240"/>
              <a:gd name="connsiteX7" fmla="*/ 0 w 5689600"/>
              <a:gd name="connsiteY7" fmla="*/ 295199 h 354240"/>
              <a:gd name="connsiteX8" fmla="*/ 0 w 5689600"/>
              <a:gd name="connsiteY8" fmla="*/ 59041 h 354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354240">
                <a:moveTo>
                  <a:pt x="0" y="59041"/>
                </a:moveTo>
                <a:cubicBezTo>
                  <a:pt x="0" y="26434"/>
                  <a:pt x="26434" y="0"/>
                  <a:pt x="59041" y="0"/>
                </a:cubicBezTo>
                <a:lnTo>
                  <a:pt x="5630559" y="0"/>
                </a:lnTo>
                <a:cubicBezTo>
                  <a:pt x="5663166" y="0"/>
                  <a:pt x="5689600" y="26434"/>
                  <a:pt x="5689600" y="59041"/>
                </a:cubicBezTo>
                <a:lnTo>
                  <a:pt x="5689600" y="295199"/>
                </a:lnTo>
                <a:cubicBezTo>
                  <a:pt x="5689600" y="327806"/>
                  <a:pt x="5663166" y="354240"/>
                  <a:pt x="5630559" y="354240"/>
                </a:cubicBezTo>
                <a:lnTo>
                  <a:pt x="59041" y="354240"/>
                </a:lnTo>
                <a:cubicBezTo>
                  <a:pt x="26434" y="354240"/>
                  <a:pt x="0" y="327806"/>
                  <a:pt x="0" y="295199"/>
                </a:cubicBezTo>
                <a:lnTo>
                  <a:pt x="0" y="59041"/>
                </a:lnTo>
                <a:close/>
              </a:path>
            </a:pathLst>
          </a:custGeom>
          <a:ln w="28575">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32346" tIns="17293" rIns="232346" bIns="17293" numCol="1" spcCol="1270" anchor="ctr" anchorCtr="0">
            <a:noAutofit/>
          </a:bodyPr>
          <a:lstStyle/>
          <a:p>
            <a:pPr marL="0" lvl="0" indent="0" algn="l" defTabSz="533400">
              <a:lnSpc>
                <a:spcPct val="90000"/>
              </a:lnSpc>
              <a:spcBef>
                <a:spcPct val="0"/>
              </a:spcBef>
              <a:spcAft>
                <a:spcPct val="35000"/>
              </a:spcAft>
              <a:buNone/>
            </a:pPr>
            <a:r>
              <a:rPr lang="en-US" sz="3200" kern="1200" dirty="0" err="1">
                <a:latin typeface="Times New Roman" panose="02020603050405020304" pitchFamily="18" charset="0"/>
                <a:cs typeface="Times New Roman" panose="02020603050405020304" pitchFamily="18" charset="0"/>
              </a:rPr>
              <a:t>Xác</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định</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vấn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đề</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nghị</a:t>
            </a:r>
            <a:r>
              <a:rPr lang="en-US" sz="3200" kern="1200" dirty="0">
                <a:latin typeface="Times New Roman" panose="02020603050405020304" pitchFamily="18" charset="0"/>
                <a:cs typeface="Times New Roman" panose="02020603050405020304" pitchFamily="18" charset="0"/>
              </a:rPr>
              <a:t> </a:t>
            </a:r>
            <a:r>
              <a:rPr lang="vi-VN" sz="3200" kern="1200" dirty="0">
                <a:latin typeface="Times New Roman" panose="02020603050405020304" pitchFamily="18" charset="0"/>
                <a:cs typeface="Times New Roman" panose="02020603050405020304" pitchFamily="18" charset="0"/>
              </a:rPr>
              <a:t>luận, mục đích nghị luận.</a:t>
            </a:r>
            <a:endParaRPr lang="en-US" sz="3200" kern="1200" dirty="0">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53568906-A394-429F-BCBE-8AF81EBF40B4}"/>
              </a:ext>
            </a:extLst>
          </p:cNvPr>
          <p:cNvSpPr/>
          <p:nvPr/>
        </p:nvSpPr>
        <p:spPr>
          <a:xfrm>
            <a:off x="1405730" y="3445865"/>
            <a:ext cx="9809957" cy="687134"/>
          </a:xfrm>
          <a:prstGeom prst="rect">
            <a:avLst/>
          </a:prstGeom>
          <a:ln w="28575"/>
        </p:spPr>
        <p:style>
          <a:lnRef idx="2">
            <a:schemeClr val="accent5">
              <a:hueOff val="-3379271"/>
              <a:satOff val="-8710"/>
              <a:lumOff val="-588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4A98CA03-EC65-4B1B-AAC4-F7FB726429F4}"/>
              </a:ext>
            </a:extLst>
          </p:cNvPr>
          <p:cNvSpPr/>
          <p:nvPr/>
        </p:nvSpPr>
        <p:spPr>
          <a:xfrm>
            <a:off x="1896228" y="2897245"/>
            <a:ext cx="9037488" cy="1097240"/>
          </a:xfrm>
          <a:custGeom>
            <a:avLst/>
            <a:gdLst>
              <a:gd name="connsiteX0" fmla="*/ 0 w 5689600"/>
              <a:gd name="connsiteY0" fmla="*/ 59041 h 354240"/>
              <a:gd name="connsiteX1" fmla="*/ 59041 w 5689600"/>
              <a:gd name="connsiteY1" fmla="*/ 0 h 354240"/>
              <a:gd name="connsiteX2" fmla="*/ 5630559 w 5689600"/>
              <a:gd name="connsiteY2" fmla="*/ 0 h 354240"/>
              <a:gd name="connsiteX3" fmla="*/ 5689600 w 5689600"/>
              <a:gd name="connsiteY3" fmla="*/ 59041 h 354240"/>
              <a:gd name="connsiteX4" fmla="*/ 5689600 w 5689600"/>
              <a:gd name="connsiteY4" fmla="*/ 295199 h 354240"/>
              <a:gd name="connsiteX5" fmla="*/ 5630559 w 5689600"/>
              <a:gd name="connsiteY5" fmla="*/ 354240 h 354240"/>
              <a:gd name="connsiteX6" fmla="*/ 59041 w 5689600"/>
              <a:gd name="connsiteY6" fmla="*/ 354240 h 354240"/>
              <a:gd name="connsiteX7" fmla="*/ 0 w 5689600"/>
              <a:gd name="connsiteY7" fmla="*/ 295199 h 354240"/>
              <a:gd name="connsiteX8" fmla="*/ 0 w 5689600"/>
              <a:gd name="connsiteY8" fmla="*/ 59041 h 354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354240">
                <a:moveTo>
                  <a:pt x="0" y="59041"/>
                </a:moveTo>
                <a:cubicBezTo>
                  <a:pt x="0" y="26434"/>
                  <a:pt x="26434" y="0"/>
                  <a:pt x="59041" y="0"/>
                </a:cubicBezTo>
                <a:lnTo>
                  <a:pt x="5630559" y="0"/>
                </a:lnTo>
                <a:cubicBezTo>
                  <a:pt x="5663166" y="0"/>
                  <a:pt x="5689600" y="26434"/>
                  <a:pt x="5689600" y="59041"/>
                </a:cubicBezTo>
                <a:lnTo>
                  <a:pt x="5689600" y="295199"/>
                </a:lnTo>
                <a:cubicBezTo>
                  <a:pt x="5689600" y="327806"/>
                  <a:pt x="5663166" y="354240"/>
                  <a:pt x="5630559" y="354240"/>
                </a:cubicBezTo>
                <a:lnTo>
                  <a:pt x="59041" y="354240"/>
                </a:lnTo>
                <a:cubicBezTo>
                  <a:pt x="26434" y="354240"/>
                  <a:pt x="0" y="327806"/>
                  <a:pt x="0" y="295199"/>
                </a:cubicBezTo>
                <a:lnTo>
                  <a:pt x="0" y="59041"/>
                </a:lnTo>
                <a:close/>
              </a:path>
            </a:pathLst>
          </a:custGeom>
          <a:ln w="28575">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3379271"/>
              <a:satOff val="-8710"/>
              <a:lumOff val="-5883"/>
              <a:alphaOff val="0"/>
            </a:schemeClr>
          </a:fillRef>
          <a:effectRef idx="0">
            <a:schemeClr val="accent5">
              <a:hueOff val="-3379271"/>
              <a:satOff val="-8710"/>
              <a:lumOff val="-5883"/>
              <a:alphaOff val="0"/>
            </a:schemeClr>
          </a:effectRef>
          <a:fontRef idx="minor">
            <a:schemeClr val="lt1"/>
          </a:fontRef>
        </p:style>
        <p:txBody>
          <a:bodyPr spcFirstLastPara="0" vert="horz" wrap="square" lIns="232346" tIns="17293" rIns="232346" bIns="17293" numCol="1" spcCol="1270" anchor="ctr" anchorCtr="0">
            <a:noAutofit/>
          </a:bodyPr>
          <a:lstStyle/>
          <a:p>
            <a:pPr marL="0" lvl="0" indent="0" algn="l" defTabSz="533400">
              <a:lnSpc>
                <a:spcPct val="90000"/>
              </a:lnSpc>
              <a:spcBef>
                <a:spcPct val="0"/>
              </a:spcBef>
              <a:spcAft>
                <a:spcPct val="35000"/>
              </a:spcAft>
              <a:buNone/>
            </a:pPr>
            <a:r>
              <a:rPr lang="en-US" sz="3200" kern="1200" dirty="0" err="1">
                <a:latin typeface="Times New Roman" panose="02020603050405020304" pitchFamily="18" charset="0"/>
                <a:cs typeface="Times New Roman" panose="02020603050405020304" pitchFamily="18" charset="0"/>
              </a:rPr>
              <a:t>Chỉ</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rõ</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hệ</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thống</a:t>
            </a:r>
            <a:r>
              <a:rPr lang="en-US" sz="3200" kern="1200" dirty="0">
                <a:latin typeface="Times New Roman" panose="02020603050405020304" pitchFamily="18" charset="0"/>
                <a:cs typeface="Times New Roman" panose="02020603050405020304" pitchFamily="18" charset="0"/>
              </a:rPr>
              <a:t> ý </a:t>
            </a:r>
            <a:r>
              <a:rPr lang="en-US" sz="3200" kern="1200" dirty="0" err="1">
                <a:latin typeface="Times New Roman" panose="02020603050405020304" pitchFamily="18" charset="0"/>
                <a:cs typeface="Times New Roman" panose="02020603050405020304" pitchFamily="18" charset="0"/>
              </a:rPr>
              <a:t>kiến</a:t>
            </a:r>
            <a:r>
              <a:rPr lang="vi-VN" sz="3200" kern="1200" dirty="0">
                <a:latin typeface="Times New Roman" panose="02020603050405020304" pitchFamily="18" charset="0"/>
                <a:cs typeface="Times New Roman" panose="02020603050405020304" pitchFamily="18" charset="0"/>
              </a:rPr>
              <a:t>,</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lí</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lẽ</a:t>
            </a:r>
            <a:r>
              <a:rPr lang="vi-VN" sz="3200" kern="1200" dirty="0">
                <a:latin typeface="Times New Roman" panose="02020603050405020304" pitchFamily="18" charset="0"/>
                <a:cs typeface="Times New Roman" panose="02020603050405020304" pitchFamily="18" charset="0"/>
              </a:rPr>
              <a:t>,</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bằng</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chứng</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trong</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văn</a:t>
            </a:r>
            <a:r>
              <a:rPr lang="en-US" sz="3200" kern="1200" dirty="0">
                <a:latin typeface="Times New Roman" panose="02020603050405020304" pitchFamily="18" charset="0"/>
                <a:cs typeface="Times New Roman" panose="02020603050405020304" pitchFamily="18" charset="0"/>
              </a:rPr>
              <a:t> </a:t>
            </a:r>
            <a:r>
              <a:rPr lang="vi-VN" sz="3200" kern="1200" dirty="0">
                <a:latin typeface="Times New Roman" panose="02020603050405020304" pitchFamily="18" charset="0"/>
                <a:cs typeface="Times New Roman" panose="02020603050405020304" pitchFamily="18" charset="0"/>
              </a:rPr>
              <a:t>bản, mối quan hệ của hệ thống, lí lẽ, bằng chứng.</a:t>
            </a:r>
            <a:endParaRPr lang="en-US" sz="3200" kern="1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42A9329A-013B-4D56-A279-5508C69256F9}"/>
              </a:ext>
            </a:extLst>
          </p:cNvPr>
          <p:cNvSpPr/>
          <p:nvPr/>
        </p:nvSpPr>
        <p:spPr>
          <a:xfrm>
            <a:off x="1405730" y="5535111"/>
            <a:ext cx="9809957" cy="936668"/>
          </a:xfrm>
          <a:prstGeom prst="rect">
            <a:avLst/>
          </a:prstGeom>
          <a:ln w="28575"/>
        </p:spPr>
        <p:style>
          <a:lnRef idx="2">
            <a:schemeClr val="accent5">
              <a:hueOff val="-6758543"/>
              <a:satOff val="-17419"/>
              <a:lumOff val="-1176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1EA96E24-F9EF-41BD-A13E-3ECB91C50F9A}"/>
              </a:ext>
            </a:extLst>
          </p:cNvPr>
          <p:cNvSpPr/>
          <p:nvPr/>
        </p:nvSpPr>
        <p:spPr>
          <a:xfrm>
            <a:off x="1896228" y="4322514"/>
            <a:ext cx="9037488" cy="1938949"/>
          </a:xfrm>
          <a:custGeom>
            <a:avLst/>
            <a:gdLst>
              <a:gd name="connsiteX0" fmla="*/ 0 w 5689600"/>
              <a:gd name="connsiteY0" fmla="*/ 59041 h 354240"/>
              <a:gd name="connsiteX1" fmla="*/ 59041 w 5689600"/>
              <a:gd name="connsiteY1" fmla="*/ 0 h 354240"/>
              <a:gd name="connsiteX2" fmla="*/ 5630559 w 5689600"/>
              <a:gd name="connsiteY2" fmla="*/ 0 h 354240"/>
              <a:gd name="connsiteX3" fmla="*/ 5689600 w 5689600"/>
              <a:gd name="connsiteY3" fmla="*/ 59041 h 354240"/>
              <a:gd name="connsiteX4" fmla="*/ 5689600 w 5689600"/>
              <a:gd name="connsiteY4" fmla="*/ 295199 h 354240"/>
              <a:gd name="connsiteX5" fmla="*/ 5630559 w 5689600"/>
              <a:gd name="connsiteY5" fmla="*/ 354240 h 354240"/>
              <a:gd name="connsiteX6" fmla="*/ 59041 w 5689600"/>
              <a:gd name="connsiteY6" fmla="*/ 354240 h 354240"/>
              <a:gd name="connsiteX7" fmla="*/ 0 w 5689600"/>
              <a:gd name="connsiteY7" fmla="*/ 295199 h 354240"/>
              <a:gd name="connsiteX8" fmla="*/ 0 w 5689600"/>
              <a:gd name="connsiteY8" fmla="*/ 59041 h 354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89600" h="354240">
                <a:moveTo>
                  <a:pt x="0" y="59041"/>
                </a:moveTo>
                <a:cubicBezTo>
                  <a:pt x="0" y="26434"/>
                  <a:pt x="26434" y="0"/>
                  <a:pt x="59041" y="0"/>
                </a:cubicBezTo>
                <a:lnTo>
                  <a:pt x="5630559" y="0"/>
                </a:lnTo>
                <a:cubicBezTo>
                  <a:pt x="5663166" y="0"/>
                  <a:pt x="5689600" y="26434"/>
                  <a:pt x="5689600" y="59041"/>
                </a:cubicBezTo>
                <a:lnTo>
                  <a:pt x="5689600" y="295199"/>
                </a:lnTo>
                <a:cubicBezTo>
                  <a:pt x="5689600" y="327806"/>
                  <a:pt x="5663166" y="354240"/>
                  <a:pt x="5630559" y="354240"/>
                </a:cubicBezTo>
                <a:lnTo>
                  <a:pt x="59041" y="354240"/>
                </a:lnTo>
                <a:cubicBezTo>
                  <a:pt x="26434" y="354240"/>
                  <a:pt x="0" y="327806"/>
                  <a:pt x="0" y="295199"/>
                </a:cubicBezTo>
                <a:lnTo>
                  <a:pt x="0" y="59041"/>
                </a:lnTo>
                <a:close/>
              </a:path>
            </a:pathLst>
          </a:custGeom>
          <a:ln w="28575">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6758543"/>
              <a:satOff val="-17419"/>
              <a:lumOff val="-11765"/>
              <a:alphaOff val="0"/>
            </a:schemeClr>
          </a:fillRef>
          <a:effectRef idx="0">
            <a:schemeClr val="accent5">
              <a:hueOff val="-6758543"/>
              <a:satOff val="-17419"/>
              <a:lumOff val="-11765"/>
              <a:alphaOff val="0"/>
            </a:schemeClr>
          </a:effectRef>
          <a:fontRef idx="minor">
            <a:schemeClr val="lt1"/>
          </a:fontRef>
        </p:style>
        <p:txBody>
          <a:bodyPr spcFirstLastPara="0" vert="horz" wrap="square" lIns="232346" tIns="17293" rIns="232346" bIns="17293" numCol="1" spcCol="1270" anchor="ctr" anchorCtr="0">
            <a:noAutofit/>
          </a:bodyPr>
          <a:lstStyle/>
          <a:p>
            <a:pPr marL="0" lvl="0" indent="0" algn="l" defTabSz="533400">
              <a:lnSpc>
                <a:spcPct val="90000"/>
              </a:lnSpc>
              <a:spcBef>
                <a:spcPct val="0"/>
              </a:spcBef>
              <a:spcAft>
                <a:spcPct val="35000"/>
              </a:spcAft>
              <a:buNone/>
            </a:pPr>
            <a:r>
              <a:rPr lang="en-US" sz="3200" kern="1200" dirty="0" err="1">
                <a:latin typeface="Times New Roman" panose="02020603050405020304" pitchFamily="18" charset="0"/>
                <a:cs typeface="Times New Roman" panose="02020603050405020304" pitchFamily="18" charset="0"/>
              </a:rPr>
              <a:t>Liên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hệ</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và</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rút</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ra</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bài</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học</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nhận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thức</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sau</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khi</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học</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văn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bản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nghị</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luận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để</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thấy</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được</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văn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bản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đã</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giúp</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em</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hiểu</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thêm</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về</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văn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bản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được</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phân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tích</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và</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chính</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văn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bản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nghị</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luận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này</a:t>
            </a:r>
            <a:r>
              <a:rPr lang="en-US" sz="3200" kern="12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6058848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down)">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00"/>
                                        <p:tgtEl>
                                          <p:spTgt spid="11"/>
                                        </p:tgtEl>
                                      </p:cBhvr>
                                    </p:animEffect>
                                  </p:childTnLst>
                                </p:cTn>
                              </p:par>
                              <p:par>
                                <p:cTn id="24" presetID="22" presetClass="entr" presetSubtype="4" fill="hold"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down)">
                                      <p:cBhvr>
                                        <p:cTn id="2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1"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B670DBD5-770C-4383-9F54-5B86E86BD5B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0277" y="0"/>
            <a:ext cx="9771446" cy="6858000"/>
          </a:xfrm>
          <a:custGeom>
            <a:avLst/>
            <a:gdLst>
              <a:gd name="connsiteX0" fmla="*/ 1422188 w 9771446"/>
              <a:gd name="connsiteY0" fmla="*/ 0 h 6858000"/>
              <a:gd name="connsiteX1" fmla="*/ 8349258 w 9771446"/>
              <a:gd name="connsiteY1" fmla="*/ 0 h 6858000"/>
              <a:gd name="connsiteX2" fmla="*/ 8502224 w 9771446"/>
              <a:gd name="connsiteY2" fmla="*/ 159673 h 6858000"/>
              <a:gd name="connsiteX3" fmla="*/ 9771446 w 9771446"/>
              <a:gd name="connsiteY3" fmla="*/ 3429001 h 6858000"/>
              <a:gd name="connsiteX4" fmla="*/ 8502224 w 9771446"/>
              <a:gd name="connsiteY4" fmla="*/ 6698330 h 6858000"/>
              <a:gd name="connsiteX5" fmla="*/ 8349260 w 9771446"/>
              <a:gd name="connsiteY5" fmla="*/ 6858000 h 6858000"/>
              <a:gd name="connsiteX6" fmla="*/ 1422186 w 9771446"/>
              <a:gd name="connsiteY6" fmla="*/ 6858000 h 6858000"/>
              <a:gd name="connsiteX7" fmla="*/ 1269223 w 9771446"/>
              <a:gd name="connsiteY7" fmla="*/ 6698330 h 6858000"/>
              <a:gd name="connsiteX8" fmla="*/ 0 w 9771446"/>
              <a:gd name="connsiteY8" fmla="*/ 3429001 h 6858000"/>
              <a:gd name="connsiteX9" fmla="*/ 1269223 w 9771446"/>
              <a:gd name="connsiteY9" fmla="*/ 15967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71446" h="685800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chemeClr val="bg1">
              <a:lumMod val="8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group of white and yellow flowers&#10;&#10;Description automatically generated with medium confidence">
            <a:extLst>
              <a:ext uri="{FF2B5EF4-FFF2-40B4-BE49-F238E27FC236}">
                <a16:creationId xmlns:a16="http://schemas.microsoft.com/office/drawing/2014/main" id="{9271C9E4-6AC3-4000-9E88-D3D833CE21A5}"/>
              </a:ext>
            </a:extLst>
          </p:cNvPr>
          <p:cNvPicPr>
            <a:picLocks noChangeAspect="1"/>
          </p:cNvPicPr>
          <p:nvPr/>
        </p:nvPicPr>
        <p:blipFill rotWithShape="1">
          <a:blip r:embed="rId2"/>
          <a:srcRect l="9766" r="-1" b="-1"/>
          <a:stretch/>
        </p:blipFill>
        <p:spPr>
          <a:xfrm>
            <a:off x="1460597" y="10"/>
            <a:ext cx="9270806" cy="6857990"/>
          </a:xfrm>
          <a:custGeom>
            <a:avLst/>
            <a:gdLst/>
            <a:ahLst/>
            <a:cxnLst/>
            <a:rect l="l" t="t" r="r" b="b"/>
            <a:pathLst>
              <a:path w="9270806" h="6858000">
                <a:moveTo>
                  <a:pt x="1503712" y="0"/>
                </a:moveTo>
                <a:lnTo>
                  <a:pt x="7767094" y="0"/>
                </a:lnTo>
                <a:lnTo>
                  <a:pt x="7913128" y="139721"/>
                </a:lnTo>
                <a:cubicBezTo>
                  <a:pt x="8751971" y="981521"/>
                  <a:pt x="9270806" y="2144457"/>
                  <a:pt x="9270806" y="3429000"/>
                </a:cubicBezTo>
                <a:cubicBezTo>
                  <a:pt x="9270806" y="4713544"/>
                  <a:pt x="8751971" y="5876479"/>
                  <a:pt x="7913128" y="6718279"/>
                </a:cubicBezTo>
                <a:lnTo>
                  <a:pt x="7767094" y="6858000"/>
                </a:lnTo>
                <a:lnTo>
                  <a:pt x="1503712" y="6858000"/>
                </a:lnTo>
                <a:lnTo>
                  <a:pt x="1357679" y="6718279"/>
                </a:lnTo>
                <a:cubicBezTo>
                  <a:pt x="518835" y="5876479"/>
                  <a:pt x="0" y="4713544"/>
                  <a:pt x="0" y="3429000"/>
                </a:cubicBezTo>
                <a:cubicBezTo>
                  <a:pt x="0" y="2144457"/>
                  <a:pt x="518835" y="981521"/>
                  <a:pt x="1357679" y="139721"/>
                </a:cubicBezTo>
                <a:close/>
              </a:path>
            </a:pathLst>
          </a:custGeom>
        </p:spPr>
      </p:pic>
      <p:sp>
        <p:nvSpPr>
          <p:cNvPr id="5" name="TextBox 4">
            <a:extLst>
              <a:ext uri="{FF2B5EF4-FFF2-40B4-BE49-F238E27FC236}">
                <a16:creationId xmlns:a16="http://schemas.microsoft.com/office/drawing/2014/main" id="{8EF1EE49-B21D-4BAF-8637-6C0A6727C03C}"/>
              </a:ext>
            </a:extLst>
          </p:cNvPr>
          <p:cNvSpPr txBox="1"/>
          <p:nvPr/>
        </p:nvSpPr>
        <p:spPr>
          <a:xfrm>
            <a:off x="3889307" y="2505670"/>
            <a:ext cx="6092686" cy="923330"/>
          </a:xfrm>
          <a:prstGeom prst="rect">
            <a:avLst/>
          </a:prstGeom>
          <a:noFill/>
        </p:spPr>
        <p:txBody>
          <a:bodyPr wrap="square">
            <a:spAutoFit/>
          </a:bodyPr>
          <a:lstStyle/>
          <a:p>
            <a:r>
              <a:rPr lang="vi-VN" sz="5400" b="1"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ea typeface="Calibri" panose="020F0502020204030204" pitchFamily="34" charset="0"/>
              </a:rPr>
              <a:t>LUYỆN TẬP</a:t>
            </a:r>
            <a:endParaRPr lang="en-US" sz="5400" b="1"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4" name="Oval 3">
            <a:extLst>
              <a:ext uri="{FF2B5EF4-FFF2-40B4-BE49-F238E27FC236}">
                <a16:creationId xmlns:a16="http://schemas.microsoft.com/office/drawing/2014/main" id="{A01F391C-C163-48E2-ACAA-651E7AAE319A}"/>
              </a:ext>
            </a:extLst>
          </p:cNvPr>
          <p:cNvSpPr/>
          <p:nvPr/>
        </p:nvSpPr>
        <p:spPr>
          <a:xfrm>
            <a:off x="1994798" y="3428999"/>
            <a:ext cx="8177005" cy="312896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Hãy</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từ</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5 - 7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dòng</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thuyền</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Nê-mô</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đó</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sử</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ít</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nhất</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vị</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ngữ</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chủ</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ngữ</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mở</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rộng</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bằng</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cụm</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chủ</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vị</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594955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p15:prstTrans prst="curtains"/>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B670DBD5-770C-4383-9F54-5B86E86BD5B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0277" y="0"/>
            <a:ext cx="9771446" cy="6858000"/>
          </a:xfrm>
          <a:custGeom>
            <a:avLst/>
            <a:gdLst>
              <a:gd name="connsiteX0" fmla="*/ 1422188 w 9771446"/>
              <a:gd name="connsiteY0" fmla="*/ 0 h 6858000"/>
              <a:gd name="connsiteX1" fmla="*/ 8349258 w 9771446"/>
              <a:gd name="connsiteY1" fmla="*/ 0 h 6858000"/>
              <a:gd name="connsiteX2" fmla="*/ 8502224 w 9771446"/>
              <a:gd name="connsiteY2" fmla="*/ 159673 h 6858000"/>
              <a:gd name="connsiteX3" fmla="*/ 9771446 w 9771446"/>
              <a:gd name="connsiteY3" fmla="*/ 3429001 h 6858000"/>
              <a:gd name="connsiteX4" fmla="*/ 8502224 w 9771446"/>
              <a:gd name="connsiteY4" fmla="*/ 6698330 h 6858000"/>
              <a:gd name="connsiteX5" fmla="*/ 8349260 w 9771446"/>
              <a:gd name="connsiteY5" fmla="*/ 6858000 h 6858000"/>
              <a:gd name="connsiteX6" fmla="*/ 1422186 w 9771446"/>
              <a:gd name="connsiteY6" fmla="*/ 6858000 h 6858000"/>
              <a:gd name="connsiteX7" fmla="*/ 1269223 w 9771446"/>
              <a:gd name="connsiteY7" fmla="*/ 6698330 h 6858000"/>
              <a:gd name="connsiteX8" fmla="*/ 0 w 9771446"/>
              <a:gd name="connsiteY8" fmla="*/ 3429001 h 6858000"/>
              <a:gd name="connsiteX9" fmla="*/ 1269223 w 9771446"/>
              <a:gd name="connsiteY9" fmla="*/ 15967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71446" h="685800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chemeClr val="bg1">
              <a:lumMod val="8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descr="A group of white and yellow flowers&#10;&#10;Description automatically generated with medium confidence">
            <a:extLst>
              <a:ext uri="{FF2B5EF4-FFF2-40B4-BE49-F238E27FC236}">
                <a16:creationId xmlns:a16="http://schemas.microsoft.com/office/drawing/2014/main" id="{9271C9E4-6AC3-4000-9E88-D3D833CE21A5}"/>
              </a:ext>
            </a:extLst>
          </p:cNvPr>
          <p:cNvPicPr>
            <a:picLocks noChangeAspect="1"/>
          </p:cNvPicPr>
          <p:nvPr/>
        </p:nvPicPr>
        <p:blipFill rotWithShape="1">
          <a:blip r:embed="rId2"/>
          <a:srcRect l="9766" r="-1" b="-1"/>
          <a:stretch/>
        </p:blipFill>
        <p:spPr>
          <a:xfrm>
            <a:off x="1460597" y="10"/>
            <a:ext cx="9270806" cy="6857990"/>
          </a:xfrm>
          <a:custGeom>
            <a:avLst/>
            <a:gdLst/>
            <a:ahLst/>
            <a:cxnLst/>
            <a:rect l="l" t="t" r="r" b="b"/>
            <a:pathLst>
              <a:path w="9270806" h="6858000">
                <a:moveTo>
                  <a:pt x="1503712" y="0"/>
                </a:moveTo>
                <a:lnTo>
                  <a:pt x="7767094" y="0"/>
                </a:lnTo>
                <a:lnTo>
                  <a:pt x="7913128" y="139721"/>
                </a:lnTo>
                <a:cubicBezTo>
                  <a:pt x="8751971" y="981521"/>
                  <a:pt x="9270806" y="2144457"/>
                  <a:pt x="9270806" y="3429000"/>
                </a:cubicBezTo>
                <a:cubicBezTo>
                  <a:pt x="9270806" y="4713544"/>
                  <a:pt x="8751971" y="5876479"/>
                  <a:pt x="7913128" y="6718279"/>
                </a:cubicBezTo>
                <a:lnTo>
                  <a:pt x="7767094" y="6858000"/>
                </a:lnTo>
                <a:lnTo>
                  <a:pt x="1503712" y="6858000"/>
                </a:lnTo>
                <a:lnTo>
                  <a:pt x="1357679" y="6718279"/>
                </a:lnTo>
                <a:cubicBezTo>
                  <a:pt x="518835" y="5876479"/>
                  <a:pt x="0" y="4713544"/>
                  <a:pt x="0" y="3429000"/>
                </a:cubicBezTo>
                <a:cubicBezTo>
                  <a:pt x="0" y="2144457"/>
                  <a:pt x="518835" y="981521"/>
                  <a:pt x="1357679" y="139721"/>
                </a:cubicBezTo>
                <a:close/>
              </a:path>
            </a:pathLst>
          </a:custGeom>
        </p:spPr>
      </p:pic>
      <p:sp>
        <p:nvSpPr>
          <p:cNvPr id="5" name="TextBox 4">
            <a:extLst>
              <a:ext uri="{FF2B5EF4-FFF2-40B4-BE49-F238E27FC236}">
                <a16:creationId xmlns:a16="http://schemas.microsoft.com/office/drawing/2014/main" id="{8EF1EE49-B21D-4BAF-8637-6C0A6727C03C}"/>
              </a:ext>
            </a:extLst>
          </p:cNvPr>
          <p:cNvSpPr txBox="1"/>
          <p:nvPr/>
        </p:nvSpPr>
        <p:spPr>
          <a:xfrm>
            <a:off x="4079117" y="2162770"/>
            <a:ext cx="4707696" cy="110799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normalizeH="0" baseline="0" noProof="0" dirty="0">
                <a:ln w="6600">
                  <a:solidFill>
                    <a:schemeClr val="accent2"/>
                  </a:solidFill>
                  <a:prstDash val="solid"/>
                </a:ln>
                <a:solidFill>
                  <a:srgbClr val="FFFFFF"/>
                </a:solidFill>
                <a:effectLst>
                  <a:outerShdw dist="38100" dir="2700000" algn="tl" rotWithShape="0">
                    <a:schemeClr val="accent2"/>
                  </a:outerShdw>
                </a:effectLst>
                <a:uLnTx/>
                <a:uFillTx/>
                <a:latin typeface="Calibri" panose="020F0502020204030204"/>
                <a:ea typeface="+mn-ea"/>
                <a:cs typeface="+mn-cs"/>
              </a:rPr>
              <a:t>VẬN DỤNG</a:t>
            </a:r>
          </a:p>
        </p:txBody>
      </p:sp>
      <p:sp>
        <p:nvSpPr>
          <p:cNvPr id="4" name="Oval 3">
            <a:extLst>
              <a:ext uri="{FF2B5EF4-FFF2-40B4-BE49-F238E27FC236}">
                <a16:creationId xmlns:a16="http://schemas.microsoft.com/office/drawing/2014/main" id="{A01F391C-C163-48E2-ACAA-651E7AAE319A}"/>
              </a:ext>
            </a:extLst>
          </p:cNvPr>
          <p:cNvSpPr/>
          <p:nvPr/>
        </p:nvSpPr>
        <p:spPr>
          <a:xfrm>
            <a:off x="1994798" y="3428999"/>
            <a:ext cx="8177005" cy="312896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n-US" sz="3200" b="1" i="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 E</a:t>
            </a:r>
            <a:r>
              <a:rPr lang="vi-VN" sz="3200" b="1" i="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 hãy trình bày suy nghĩ của em về </a:t>
            </a:r>
            <a:r>
              <a:rPr lang="en-US" sz="3200" b="1" i="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sức hấp dẫn của</a:t>
            </a:r>
            <a:r>
              <a:rPr lang="vi-VN" sz="3200" b="1" i="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một </a:t>
            </a:r>
            <a:r>
              <a:rPr lang="en-US" sz="3200" b="1" i="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tác phẩm mà em đã học.</a:t>
            </a:r>
            <a:endParaRPr lang="en-US" sz="3200" b="1">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309163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p15:prstTrans prst="curtains"/>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6">
            <a:extLst>
              <a:ext uri="{FF2B5EF4-FFF2-40B4-BE49-F238E27FC236}">
                <a16:creationId xmlns:a16="http://schemas.microsoft.com/office/drawing/2014/main" id="{7BDAC5B6-20CE-447F-8BA1-F2274AC7AE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8">
            <a:extLst>
              <a:ext uri="{FF2B5EF4-FFF2-40B4-BE49-F238E27FC236}">
                <a16:creationId xmlns:a16="http://schemas.microsoft.com/office/drawing/2014/main" id="{D1D22B31-BF8F-446B-9009-8A251FB177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custGeom>
            <a:avLst/>
            <a:gdLst>
              <a:gd name="connsiteX0" fmla="*/ 3094406 w 12192000"/>
              <a:gd name="connsiteY0" fmla="*/ 283966 h 6858000"/>
              <a:gd name="connsiteX1" fmla="*/ 3038833 w 12192000"/>
              <a:gd name="connsiteY1" fmla="*/ 309661 h 6858000"/>
              <a:gd name="connsiteX2" fmla="*/ 3348384 w 12192000"/>
              <a:gd name="connsiteY2" fmla="*/ 406000 h 6858000"/>
              <a:gd name="connsiteX3" fmla="*/ 2864309 w 12192000"/>
              <a:gd name="connsiteY3" fmla="*/ 355295 h 6858000"/>
              <a:gd name="connsiteX4" fmla="*/ 2856039 w 12192000"/>
              <a:gd name="connsiteY4" fmla="*/ 388058 h 6858000"/>
              <a:gd name="connsiteX5" fmla="*/ 3405794 w 12192000"/>
              <a:gd name="connsiteY5" fmla="*/ 512089 h 6858000"/>
              <a:gd name="connsiteX6" fmla="*/ 3356651 w 12192000"/>
              <a:gd name="connsiteY6" fmla="*/ 531204 h 6858000"/>
              <a:gd name="connsiteX7" fmla="*/ 3064552 w 12192000"/>
              <a:gd name="connsiteY7" fmla="*/ 483228 h 6858000"/>
              <a:gd name="connsiteX8" fmla="*/ 3005765 w 12192000"/>
              <a:gd name="connsiteY8" fmla="*/ 495708 h 6858000"/>
              <a:gd name="connsiteX9" fmla="*/ 3034700 w 12192000"/>
              <a:gd name="connsiteY9" fmla="*/ 553823 h 6858000"/>
              <a:gd name="connsiteX10" fmla="*/ 3161459 w 12192000"/>
              <a:gd name="connsiteY10" fmla="*/ 576445 h 6858000"/>
              <a:gd name="connsiteX11" fmla="*/ 3358949 w 12192000"/>
              <a:gd name="connsiteY11" fmla="*/ 712961 h 6858000"/>
              <a:gd name="connsiteX12" fmla="*/ 3059960 w 12192000"/>
              <a:gd name="connsiteY12" fmla="*/ 696576 h 6858000"/>
              <a:gd name="connsiteX13" fmla="*/ 3007143 w 12192000"/>
              <a:gd name="connsiteY13" fmla="*/ 729732 h 6858000"/>
              <a:gd name="connsiteX14" fmla="*/ 2986935 w 12192000"/>
              <a:gd name="connsiteY14" fmla="*/ 772635 h 6858000"/>
              <a:gd name="connsiteX15" fmla="*/ 2871197 w 12192000"/>
              <a:gd name="connsiteY15" fmla="*/ 808127 h 6858000"/>
              <a:gd name="connsiteX16" fmla="*/ 3053071 w 12192000"/>
              <a:gd name="connsiteY16" fmla="*/ 847913 h 6858000"/>
              <a:gd name="connsiteX17" fmla="*/ 2858796 w 12192000"/>
              <a:gd name="connsiteY17" fmla="*/ 847913 h 6858000"/>
              <a:gd name="connsiteX18" fmla="*/ 2635588 w 12192000"/>
              <a:gd name="connsiteY18" fmla="*/ 820611 h 6858000"/>
              <a:gd name="connsiteX19" fmla="*/ 2397683 w 12192000"/>
              <a:gd name="connsiteY19" fmla="*/ 829190 h 6858000"/>
              <a:gd name="connsiteX20" fmla="*/ 1921874 w 12192000"/>
              <a:gd name="connsiteY20" fmla="*/ 778877 h 6858000"/>
              <a:gd name="connsiteX21" fmla="*/ 1695450 w 12192000"/>
              <a:gd name="connsiteY21" fmla="*/ 782386 h 6858000"/>
              <a:gd name="connsiteX22" fmla="*/ 2954324 w 12192000"/>
              <a:gd name="connsiteY22" fmla="*/ 1120940 h 6858000"/>
              <a:gd name="connsiteX23" fmla="*/ 2890028 w 12192000"/>
              <a:gd name="connsiteY23" fmla="*/ 1195435 h 6858000"/>
              <a:gd name="connsiteX24" fmla="*/ 3153652 w 12192000"/>
              <a:gd name="connsiteY24" fmla="*/ 1276563 h 6858000"/>
              <a:gd name="connsiteX25" fmla="*/ 3218410 w 12192000"/>
              <a:gd name="connsiteY25" fmla="*/ 1356911 h 6858000"/>
              <a:gd name="connsiteX26" fmla="*/ 3137118 w 12192000"/>
              <a:gd name="connsiteY26" fmla="*/ 1349891 h 6858000"/>
              <a:gd name="connsiteX27" fmla="*/ 3067309 w 12192000"/>
              <a:gd name="connsiteY27" fmla="*/ 1365102 h 6858000"/>
              <a:gd name="connsiteX28" fmla="*/ 3096243 w 12192000"/>
              <a:gd name="connsiteY28" fmla="*/ 1467292 h 6858000"/>
              <a:gd name="connsiteX29" fmla="*/ 3468716 w 12192000"/>
              <a:gd name="connsiteY29" fmla="*/ 1599125 h 6858000"/>
              <a:gd name="connsiteX30" fmla="*/ 3502241 w 12192000"/>
              <a:gd name="connsiteY30" fmla="*/ 1642029 h 6858000"/>
              <a:gd name="connsiteX31" fmla="*/ 3457692 w 12192000"/>
              <a:gd name="connsiteY31" fmla="*/ 1672453 h 6858000"/>
              <a:gd name="connsiteX32" fmla="*/ 3337362 w 12192000"/>
              <a:gd name="connsiteY32" fmla="*/ 1688053 h 6858000"/>
              <a:gd name="connsiteX33" fmla="*/ 3505915 w 12192000"/>
              <a:gd name="connsiteY33" fmla="*/ 1834318 h 6858000"/>
              <a:gd name="connsiteX34" fmla="*/ 3567458 w 12192000"/>
              <a:gd name="connsiteY34" fmla="*/ 1874880 h 6858000"/>
              <a:gd name="connsiteX35" fmla="*/ 3672634 w 12192000"/>
              <a:gd name="connsiteY35" fmla="*/ 1937678 h 6858000"/>
              <a:gd name="connsiteX36" fmla="*/ 3674470 w 12192000"/>
              <a:gd name="connsiteY36" fmla="*/ 1956789 h 6858000"/>
              <a:gd name="connsiteX37" fmla="*/ 3531176 w 12192000"/>
              <a:gd name="connsiteY37" fmla="*/ 2024266 h 6858000"/>
              <a:gd name="connsiteX38" fmla="*/ 3272604 w 12192000"/>
              <a:gd name="connsiteY38" fmla="*/ 2005933 h 6858000"/>
              <a:gd name="connsiteX39" fmla="*/ 3654720 w 12192000"/>
              <a:gd name="connsiteY39" fmla="*/ 2106564 h 6858000"/>
              <a:gd name="connsiteX40" fmla="*/ 2417892 w 12192000"/>
              <a:gd name="connsiteY40" fmla="*/ 1866690 h 6858000"/>
              <a:gd name="connsiteX41" fmla="*/ 2496888 w 12192000"/>
              <a:gd name="connsiteY41" fmla="*/ 1929487 h 6858000"/>
              <a:gd name="connsiteX42" fmla="*/ 2929526 w 12192000"/>
              <a:gd name="connsiteY42" fmla="*/ 2094862 h 6858000"/>
              <a:gd name="connsiteX43" fmla="*/ 3052152 w 12192000"/>
              <a:gd name="connsiteY43" fmla="*/ 2198613 h 6858000"/>
              <a:gd name="connsiteX44" fmla="*/ 3180748 w 12192000"/>
              <a:gd name="connsiteY44" fmla="*/ 2255948 h 6858000"/>
              <a:gd name="connsiteX45" fmla="*/ 3361244 w 12192000"/>
              <a:gd name="connsiteY45" fmla="*/ 2254777 h 6858000"/>
              <a:gd name="connsiteX46" fmla="*/ 3489382 w 12192000"/>
              <a:gd name="connsiteY46" fmla="*/ 2342926 h 6858000"/>
              <a:gd name="connsiteX47" fmla="*/ 3355733 w 12192000"/>
              <a:gd name="connsiteY47" fmla="*/ 2361649 h 6858000"/>
              <a:gd name="connsiteX48" fmla="*/ 3199121 w 12192000"/>
              <a:gd name="connsiteY48" fmla="*/ 2347216 h 6858000"/>
              <a:gd name="connsiteX49" fmla="*/ 2861091 w 12192000"/>
              <a:gd name="connsiteY49" fmla="*/ 2351896 h 6858000"/>
              <a:gd name="connsiteX50" fmla="*/ 2667278 w 12192000"/>
              <a:gd name="connsiteY50" fmla="*/ 2369058 h 6858000"/>
              <a:gd name="connsiteX51" fmla="*/ 2221781 w 12192000"/>
              <a:gd name="connsiteY51" fmla="*/ 2339805 h 6858000"/>
              <a:gd name="connsiteX52" fmla="*/ 2247961 w 12192000"/>
              <a:gd name="connsiteY52" fmla="*/ 2414693 h 6858000"/>
              <a:gd name="connsiteX53" fmla="*/ 2231425 w 12192000"/>
              <a:gd name="connsiteY53" fmla="*/ 2479828 h 6858000"/>
              <a:gd name="connsiteX54" fmla="*/ 2224996 w 12192000"/>
              <a:gd name="connsiteY54" fmla="*/ 2621414 h 6858000"/>
              <a:gd name="connsiteX55" fmla="*/ 2229131 w 12192000"/>
              <a:gd name="connsiteY55" fmla="*/ 2644426 h 6858000"/>
              <a:gd name="connsiteX56" fmla="*/ 2129466 w 12192000"/>
              <a:gd name="connsiteY56" fmla="*/ 2659247 h 6858000"/>
              <a:gd name="connsiteX57" fmla="*/ 2723312 w 12192000"/>
              <a:gd name="connsiteY57" fmla="*/ 2953726 h 6858000"/>
              <a:gd name="connsiteX58" fmla="*/ 2326496 w 12192000"/>
              <a:gd name="connsiteY58" fmla="*/ 2878838 h 6858000"/>
              <a:gd name="connsiteX59" fmla="*/ 2272759 w 12192000"/>
              <a:gd name="connsiteY59" fmla="*/ 3002480 h 6858000"/>
              <a:gd name="connsiteX60" fmla="*/ 2459226 w 12192000"/>
              <a:gd name="connsiteY60" fmla="*/ 3112471 h 6858000"/>
              <a:gd name="connsiteX61" fmla="*/ 2528117 w 12192000"/>
              <a:gd name="connsiteY61" fmla="*/ 3330111 h 6858000"/>
              <a:gd name="connsiteX62" fmla="*/ 2494590 w 12192000"/>
              <a:gd name="connsiteY62" fmla="*/ 3529029 h 6858000"/>
              <a:gd name="connsiteX63" fmla="*/ 2414677 w 12192000"/>
              <a:gd name="connsiteY63" fmla="*/ 3592215 h 6858000"/>
              <a:gd name="connsiteX64" fmla="*/ 2298940 w 12192000"/>
              <a:gd name="connsiteY64" fmla="*/ 3705716 h 6858000"/>
              <a:gd name="connsiteX65" fmla="*/ 2227294 w 12192000"/>
              <a:gd name="connsiteY65" fmla="*/ 3775921 h 6858000"/>
              <a:gd name="connsiteX66" fmla="*/ 1978366 w 12192000"/>
              <a:gd name="connsiteY66" fmla="*/ 3748620 h 6858000"/>
              <a:gd name="connsiteX67" fmla="*/ 2310421 w 12192000"/>
              <a:gd name="connsiteY67" fmla="*/ 3926868 h 6858000"/>
              <a:gd name="connsiteX68" fmla="*/ 2041285 w 12192000"/>
              <a:gd name="connsiteY68" fmla="*/ 3904635 h 6858000"/>
              <a:gd name="connsiteX69" fmla="*/ 1953565 w 12192000"/>
              <a:gd name="connsiteY69" fmla="*/ 3917116 h 6858000"/>
              <a:gd name="connsiteX70" fmla="*/ 2003623 w 12192000"/>
              <a:gd name="connsiteY70" fmla="*/ 3974842 h 6858000"/>
              <a:gd name="connsiteX71" fmla="*/ 2201114 w 12192000"/>
              <a:gd name="connsiteY71" fmla="*/ 4072742 h 6858000"/>
              <a:gd name="connsiteX72" fmla="*/ 2608032 w 12192000"/>
              <a:gd name="connsiteY72" fmla="*/ 4337967 h 6858000"/>
              <a:gd name="connsiteX73" fmla="*/ 2213973 w 12192000"/>
              <a:gd name="connsiteY73" fmla="*/ 4216277 h 6858000"/>
              <a:gd name="connsiteX74" fmla="*/ 2629158 w 12192000"/>
              <a:gd name="connsiteY74" fmla="*/ 4488911 h 6858000"/>
              <a:gd name="connsiteX75" fmla="*/ 2721471 w 12192000"/>
              <a:gd name="connsiteY75" fmla="*/ 4579399 h 6858000"/>
              <a:gd name="connsiteX76" fmla="*/ 2907939 w 12192000"/>
              <a:gd name="connsiteY76" fmla="*/ 4804062 h 6858000"/>
              <a:gd name="connsiteX77" fmla="*/ 2898753 w 12192000"/>
              <a:gd name="connsiteY77" fmla="*/ 4829414 h 6858000"/>
              <a:gd name="connsiteX78" fmla="*/ 2683352 w 12192000"/>
              <a:gd name="connsiteY78" fmla="*/ 4793141 h 6858000"/>
              <a:gd name="connsiteX79" fmla="*/ 2962594 w 12192000"/>
              <a:gd name="connsiteY79" fmla="*/ 4981920 h 6858000"/>
              <a:gd name="connsiteX80" fmla="*/ 3251019 w 12192000"/>
              <a:gd name="connsiteY80" fmla="*/ 5127012 h 6858000"/>
              <a:gd name="connsiteX81" fmla="*/ 3046180 w 12192000"/>
              <a:gd name="connsiteY81" fmla="*/ 5104781 h 6858000"/>
              <a:gd name="connsiteX82" fmla="*/ 2764646 w 12192000"/>
              <a:gd name="connsiteY82" fmla="*/ 5021703 h 6858000"/>
              <a:gd name="connsiteX83" fmla="*/ 2666820 w 12192000"/>
              <a:gd name="connsiteY83" fmla="*/ 5052905 h 6858000"/>
              <a:gd name="connsiteX84" fmla="*/ 2933657 w 12192000"/>
              <a:gd name="connsiteY84" fmla="*/ 5190198 h 6858000"/>
              <a:gd name="connsiteX85" fmla="*/ 3086598 w 12192000"/>
              <a:gd name="connsiteY85" fmla="*/ 5253776 h 6858000"/>
              <a:gd name="connsiteX86" fmla="*/ 3147680 w 12192000"/>
              <a:gd name="connsiteY86" fmla="*/ 5302531 h 6858000"/>
              <a:gd name="connsiteX87" fmla="*/ 3322204 w 12192000"/>
              <a:gd name="connsiteY87" fmla="*/ 5476487 h 6858000"/>
              <a:gd name="connsiteX88" fmla="*/ 3834758 w 12192000"/>
              <a:gd name="connsiteY88" fmla="*/ 5666434 h 6858000"/>
              <a:gd name="connsiteX89" fmla="*/ 4314240 w 12192000"/>
              <a:gd name="connsiteY89" fmla="*/ 5902409 h 6858000"/>
              <a:gd name="connsiteX90" fmla="*/ 4688552 w 12192000"/>
              <a:gd name="connsiteY90" fmla="*/ 6049453 h 6858000"/>
              <a:gd name="connsiteX91" fmla="*/ 5634660 w 12192000"/>
              <a:gd name="connsiteY91" fmla="*/ 6238620 h 6858000"/>
              <a:gd name="connsiteX92" fmla="*/ 9222980 w 12192000"/>
              <a:gd name="connsiteY92" fmla="*/ 4955397 h 6858000"/>
              <a:gd name="connsiteX93" fmla="*/ 9268448 w 12192000"/>
              <a:gd name="connsiteY93" fmla="*/ 4917173 h 6858000"/>
              <a:gd name="connsiteX94" fmla="*/ 9442512 w 12192000"/>
              <a:gd name="connsiteY94" fmla="*/ 4773251 h 6858000"/>
              <a:gd name="connsiteX95" fmla="*/ 9590400 w 12192000"/>
              <a:gd name="connsiteY95" fmla="*/ 4643756 h 6858000"/>
              <a:gd name="connsiteX96" fmla="*/ 9513242 w 12192000"/>
              <a:gd name="connsiteY96" fmla="*/ 4600073 h 6858000"/>
              <a:gd name="connsiteX97" fmla="*/ 9617498 w 12192000"/>
              <a:gd name="connsiteY97" fmla="*/ 4476430 h 6858000"/>
              <a:gd name="connsiteX98" fmla="*/ 9949094 w 12192000"/>
              <a:gd name="connsiteY98" fmla="*/ 4095364 h 6858000"/>
              <a:gd name="connsiteX99" fmla="*/ 10094686 w 12192000"/>
              <a:gd name="connsiteY99" fmla="*/ 4011507 h 6858000"/>
              <a:gd name="connsiteX100" fmla="*/ 10271967 w 12192000"/>
              <a:gd name="connsiteY100" fmla="*/ 3800497 h 6858000"/>
              <a:gd name="connsiteX101" fmla="*/ 10297226 w 12192000"/>
              <a:gd name="connsiteY101" fmla="*/ 3751742 h 6858000"/>
              <a:gd name="connsiteX102" fmla="*/ 10260943 w 12192000"/>
              <a:gd name="connsiteY102" fmla="*/ 3689723 h 6858000"/>
              <a:gd name="connsiteX103" fmla="*/ 10233847 w 12192000"/>
              <a:gd name="connsiteY103" fmla="*/ 3627319 h 6858000"/>
              <a:gd name="connsiteX104" fmla="*/ 10269209 w 12192000"/>
              <a:gd name="connsiteY104" fmla="*/ 3608986 h 6858000"/>
              <a:gd name="connsiteX105" fmla="*/ 10496550 w 12192000"/>
              <a:gd name="connsiteY105" fmla="*/ 3577393 h 6858000"/>
              <a:gd name="connsiteX106" fmla="*/ 10364738 w 12192000"/>
              <a:gd name="connsiteY106" fmla="*/ 3458823 h 6858000"/>
              <a:gd name="connsiteX107" fmla="*/ 10132346 w 12192000"/>
              <a:gd name="connsiteY107" fmla="*/ 3282137 h 6858000"/>
              <a:gd name="connsiteX108" fmla="*/ 10026712 w 12192000"/>
              <a:gd name="connsiteY108" fmla="*/ 3156543 h 6858000"/>
              <a:gd name="connsiteX109" fmla="*/ 10014312 w 12192000"/>
              <a:gd name="connsiteY109" fmla="*/ 3044213 h 6858000"/>
              <a:gd name="connsiteX110" fmla="*/ 9806718 w 12192000"/>
              <a:gd name="connsiteY110" fmla="*/ 2977907 h 6858000"/>
              <a:gd name="connsiteX111" fmla="*/ 10001912 w 12192000"/>
              <a:gd name="connsiteY111" fmla="*/ 2740374 h 6858000"/>
              <a:gd name="connsiteX112" fmla="*/ 10021662 w 12192000"/>
              <a:gd name="connsiteY112" fmla="*/ 2691231 h 6858000"/>
              <a:gd name="connsiteX113" fmla="*/ 9904546 w 12192000"/>
              <a:gd name="connsiteY113" fmla="*/ 2515322 h 6858000"/>
              <a:gd name="connsiteX114" fmla="*/ 9885256 w 12192000"/>
              <a:gd name="connsiteY114" fmla="*/ 2487240 h 6858000"/>
              <a:gd name="connsiteX115" fmla="*/ 9842085 w 12192000"/>
              <a:gd name="connsiteY115" fmla="*/ 2431074 h 6858000"/>
              <a:gd name="connsiteX116" fmla="*/ 9718078 w 12192000"/>
              <a:gd name="connsiteY116" fmla="*/ 2417424 h 6858000"/>
              <a:gd name="connsiteX117" fmla="*/ 9782378 w 12192000"/>
              <a:gd name="connsiteY117" fmla="*/ 2377641 h 6858000"/>
              <a:gd name="connsiteX118" fmla="*/ 9907302 w 12192000"/>
              <a:gd name="connsiteY118" fmla="*/ 2243078 h 6858000"/>
              <a:gd name="connsiteX119" fmla="*/ 9824171 w 12192000"/>
              <a:gd name="connsiteY119" fmla="*/ 2114365 h 6858000"/>
              <a:gd name="connsiteX120" fmla="*/ 9818662 w 12192000"/>
              <a:gd name="connsiteY120" fmla="*/ 2043377 h 6858000"/>
              <a:gd name="connsiteX121" fmla="*/ 9958740 w 12192000"/>
              <a:gd name="connsiteY121" fmla="*/ 1952499 h 6858000"/>
              <a:gd name="connsiteX122" fmla="*/ 10064374 w 12192000"/>
              <a:gd name="connsiteY122" fmla="*/ 1916615 h 6858000"/>
              <a:gd name="connsiteX123" fmla="*/ 10113055 w 12192000"/>
              <a:gd name="connsiteY123" fmla="*/ 1865131 h 6858000"/>
              <a:gd name="connsiteX124" fmla="*/ 10055646 w 12192000"/>
              <a:gd name="connsiteY124" fmla="*/ 1822227 h 6858000"/>
              <a:gd name="connsiteX125" fmla="*/ 9800748 w 12192000"/>
              <a:gd name="connsiteY125" fmla="*/ 1720036 h 6858000"/>
              <a:gd name="connsiteX126" fmla="*/ 9938071 w 12192000"/>
              <a:gd name="connsiteY126" fmla="*/ 1634617 h 6858000"/>
              <a:gd name="connsiteX127" fmla="*/ 9220224 w 12192000"/>
              <a:gd name="connsiteY127" fmla="*/ 1231709 h 6858000"/>
              <a:gd name="connsiteX128" fmla="*/ 9133419 w 12192000"/>
              <a:gd name="connsiteY128" fmla="*/ 1170083 h 6858000"/>
              <a:gd name="connsiteX129" fmla="*/ 8672768 w 12192000"/>
              <a:gd name="connsiteY129" fmla="*/ 1020699 h 6858000"/>
              <a:gd name="connsiteX130" fmla="*/ 8198797 w 12192000"/>
              <a:gd name="connsiteY130" fmla="*/ 915000 h 6858000"/>
              <a:gd name="connsiteX131" fmla="*/ 8528095 w 12192000"/>
              <a:gd name="connsiteY131" fmla="*/ 691898 h 6858000"/>
              <a:gd name="connsiteX132" fmla="*/ 8025190 w 12192000"/>
              <a:gd name="connsiteY132" fmla="*/ 640021 h 6858000"/>
              <a:gd name="connsiteX133" fmla="*/ 7976047 w 12192000"/>
              <a:gd name="connsiteY133" fmla="*/ 641584 h 6858000"/>
              <a:gd name="connsiteX134" fmla="*/ 6988604 w 12192000"/>
              <a:gd name="connsiteY134" fmla="*/ 607260 h 6858000"/>
              <a:gd name="connsiteX135" fmla="*/ 5573116 w 12192000"/>
              <a:gd name="connsiteY135" fmla="*/ 493368 h 6858000"/>
              <a:gd name="connsiteX136" fmla="*/ 4401503 w 12192000"/>
              <a:gd name="connsiteY136" fmla="*/ 425112 h 6858000"/>
              <a:gd name="connsiteX137" fmla="*/ 3154109 w 12192000"/>
              <a:gd name="connsiteY137" fmla="*/ 292499 h 6858000"/>
              <a:gd name="connsiteX138" fmla="*/ 3094406 w 12192000"/>
              <a:gd name="connsiteY138" fmla="*/ 283966 h 6858000"/>
              <a:gd name="connsiteX139" fmla="*/ 0 w 12192000"/>
              <a:gd name="connsiteY139" fmla="*/ 0 h 6858000"/>
              <a:gd name="connsiteX140" fmla="*/ 12192000 w 12192000"/>
              <a:gd name="connsiteY140" fmla="*/ 0 h 6858000"/>
              <a:gd name="connsiteX141" fmla="*/ 12192000 w 12192000"/>
              <a:gd name="connsiteY141" fmla="*/ 6858000 h 6858000"/>
              <a:gd name="connsiteX142" fmla="*/ 0 w 12192000"/>
              <a:gd name="connsiteY14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2192000" h="6858000">
                <a:moveTo>
                  <a:pt x="3094406" y="283966"/>
                </a:moveTo>
                <a:cubicBezTo>
                  <a:pt x="3074312" y="283528"/>
                  <a:pt x="3054907" y="288795"/>
                  <a:pt x="3038833" y="309661"/>
                </a:cubicBezTo>
                <a:cubicBezTo>
                  <a:pt x="3124259" y="364657"/>
                  <a:pt x="3233105" y="343983"/>
                  <a:pt x="3348384" y="406000"/>
                </a:cubicBezTo>
                <a:cubicBezTo>
                  <a:pt x="3161001" y="386497"/>
                  <a:pt x="3012653" y="370896"/>
                  <a:pt x="2864309" y="355295"/>
                </a:cubicBezTo>
                <a:cubicBezTo>
                  <a:pt x="2861553" y="366216"/>
                  <a:pt x="2858796" y="377136"/>
                  <a:pt x="2856039" y="388058"/>
                </a:cubicBezTo>
                <a:cubicBezTo>
                  <a:pt x="3045722" y="411070"/>
                  <a:pt x="3221166" y="470356"/>
                  <a:pt x="3405794" y="512089"/>
                </a:cubicBezTo>
                <a:cubicBezTo>
                  <a:pt x="3388799" y="537835"/>
                  <a:pt x="3371808" y="532763"/>
                  <a:pt x="3356651" y="531204"/>
                </a:cubicBezTo>
                <a:cubicBezTo>
                  <a:pt x="3257907" y="521062"/>
                  <a:pt x="3159164" y="510922"/>
                  <a:pt x="3064552" y="483228"/>
                </a:cubicBezTo>
                <a:cubicBezTo>
                  <a:pt x="3043427" y="476987"/>
                  <a:pt x="3017704" y="476987"/>
                  <a:pt x="3005765" y="495708"/>
                </a:cubicBezTo>
                <a:cubicBezTo>
                  <a:pt x="2988771" y="522231"/>
                  <a:pt x="3013113" y="539393"/>
                  <a:pt x="3034700" y="553823"/>
                </a:cubicBezTo>
                <a:cubicBezTo>
                  <a:pt x="3072360" y="578787"/>
                  <a:pt x="3117827" y="571767"/>
                  <a:pt x="3161459" y="576445"/>
                </a:cubicBezTo>
                <a:cubicBezTo>
                  <a:pt x="3277655" y="588537"/>
                  <a:pt x="3333228" y="626370"/>
                  <a:pt x="3358949" y="712961"/>
                </a:cubicBezTo>
                <a:cubicBezTo>
                  <a:pt x="3256987" y="677857"/>
                  <a:pt x="3158703" y="721151"/>
                  <a:pt x="3059960" y="696576"/>
                </a:cubicBezTo>
                <a:cubicBezTo>
                  <a:pt x="3034240" y="690338"/>
                  <a:pt x="2993364" y="699698"/>
                  <a:pt x="3007143" y="729732"/>
                </a:cubicBezTo>
                <a:cubicBezTo>
                  <a:pt x="3020003" y="757814"/>
                  <a:pt x="3062716" y="778096"/>
                  <a:pt x="2986935" y="772635"/>
                </a:cubicBezTo>
                <a:cubicBezTo>
                  <a:pt x="2932740" y="768735"/>
                  <a:pt x="2826647" y="800329"/>
                  <a:pt x="2871197" y="808127"/>
                </a:cubicBezTo>
                <a:cubicBezTo>
                  <a:pt x="2927228" y="817881"/>
                  <a:pt x="2981883" y="831921"/>
                  <a:pt x="3053071" y="847913"/>
                </a:cubicBezTo>
                <a:cubicBezTo>
                  <a:pt x="2974533" y="874043"/>
                  <a:pt x="2918042" y="868584"/>
                  <a:pt x="2858796" y="847913"/>
                </a:cubicBezTo>
                <a:cubicBezTo>
                  <a:pt x="2787150" y="822949"/>
                  <a:pt x="2693916" y="792528"/>
                  <a:pt x="2635588" y="820611"/>
                </a:cubicBezTo>
                <a:cubicBezTo>
                  <a:pt x="2548326" y="862734"/>
                  <a:pt x="2475760" y="836211"/>
                  <a:pt x="2397683" y="829190"/>
                </a:cubicBezTo>
                <a:cubicBezTo>
                  <a:pt x="2238775" y="814759"/>
                  <a:pt x="2081241" y="790576"/>
                  <a:pt x="1921874" y="778877"/>
                </a:cubicBezTo>
                <a:cubicBezTo>
                  <a:pt x="1858036" y="774195"/>
                  <a:pt x="1789143" y="751964"/>
                  <a:pt x="1695450" y="782386"/>
                </a:cubicBezTo>
                <a:cubicBezTo>
                  <a:pt x="2119822" y="938012"/>
                  <a:pt x="2575423" y="928262"/>
                  <a:pt x="2954324" y="1120940"/>
                </a:cubicBezTo>
                <a:cubicBezTo>
                  <a:pt x="2938251" y="1139269"/>
                  <a:pt x="2856502" y="1191535"/>
                  <a:pt x="2890028" y="1195435"/>
                </a:cubicBezTo>
                <a:cubicBezTo>
                  <a:pt x="2984178" y="1206748"/>
                  <a:pt x="3067767" y="1244971"/>
                  <a:pt x="3153652" y="1276563"/>
                </a:cubicBezTo>
                <a:cubicBezTo>
                  <a:pt x="3190855" y="1290216"/>
                  <a:pt x="3235862" y="1308157"/>
                  <a:pt x="3218410" y="1356911"/>
                </a:cubicBezTo>
                <a:cubicBezTo>
                  <a:pt x="3186719" y="1370562"/>
                  <a:pt x="3163296" y="1351451"/>
                  <a:pt x="3137118" y="1349891"/>
                </a:cubicBezTo>
                <a:cubicBezTo>
                  <a:pt x="3110480" y="1348331"/>
                  <a:pt x="3050773" y="1358471"/>
                  <a:pt x="3067309" y="1365102"/>
                </a:cubicBezTo>
                <a:cubicBezTo>
                  <a:pt x="3142629" y="1395136"/>
                  <a:pt x="3007143" y="1467292"/>
                  <a:pt x="3096243" y="1467292"/>
                </a:cubicBezTo>
                <a:cubicBezTo>
                  <a:pt x="3245506" y="1467681"/>
                  <a:pt x="3324961" y="1595613"/>
                  <a:pt x="3468716" y="1599125"/>
                </a:cubicBezTo>
                <a:cubicBezTo>
                  <a:pt x="3491677" y="1599513"/>
                  <a:pt x="3502700" y="1622137"/>
                  <a:pt x="3502241" y="1642029"/>
                </a:cubicBezTo>
                <a:cubicBezTo>
                  <a:pt x="3502241" y="1665822"/>
                  <a:pt x="3481116" y="1670112"/>
                  <a:pt x="3457692" y="1672453"/>
                </a:cubicBezTo>
                <a:cubicBezTo>
                  <a:pt x="3421868" y="1675962"/>
                  <a:pt x="3384667" y="1642029"/>
                  <a:pt x="3337362" y="1688053"/>
                </a:cubicBezTo>
                <a:cubicBezTo>
                  <a:pt x="3422329" y="1714966"/>
                  <a:pt x="3507294" y="1741878"/>
                  <a:pt x="3505915" y="1834318"/>
                </a:cubicBezTo>
                <a:cubicBezTo>
                  <a:pt x="3505457" y="1859279"/>
                  <a:pt x="3540820" y="1868640"/>
                  <a:pt x="3567458" y="1874880"/>
                </a:cubicBezTo>
                <a:cubicBezTo>
                  <a:pt x="3611549" y="1885023"/>
                  <a:pt x="3648750" y="1902965"/>
                  <a:pt x="3672634" y="1937678"/>
                </a:cubicBezTo>
                <a:cubicBezTo>
                  <a:pt x="3672172" y="1944308"/>
                  <a:pt x="3671715" y="1951329"/>
                  <a:pt x="3674470" y="1956789"/>
                </a:cubicBezTo>
                <a:cubicBezTo>
                  <a:pt x="3666664" y="2040646"/>
                  <a:pt x="3602363" y="2038306"/>
                  <a:pt x="3531176" y="2024266"/>
                </a:cubicBezTo>
                <a:cubicBezTo>
                  <a:pt x="3446211" y="2007103"/>
                  <a:pt x="3362164" y="1975900"/>
                  <a:pt x="3272604" y="2005933"/>
                </a:cubicBezTo>
                <a:cubicBezTo>
                  <a:pt x="3398905" y="2046107"/>
                  <a:pt x="3536229" y="2049228"/>
                  <a:pt x="3654720" y="2106564"/>
                </a:cubicBezTo>
                <a:cubicBezTo>
                  <a:pt x="3221166" y="2117095"/>
                  <a:pt x="2838130" y="1936116"/>
                  <a:pt x="2417892" y="1866690"/>
                </a:cubicBezTo>
                <a:cubicBezTo>
                  <a:pt x="2432130" y="1913105"/>
                  <a:pt x="2466114" y="1922465"/>
                  <a:pt x="2496888" y="1929487"/>
                </a:cubicBezTo>
                <a:cubicBezTo>
                  <a:pt x="2652123" y="1964590"/>
                  <a:pt x="2788067" y="2034408"/>
                  <a:pt x="2929526" y="2094862"/>
                </a:cubicBezTo>
                <a:cubicBezTo>
                  <a:pt x="2987851" y="2119825"/>
                  <a:pt x="3030106" y="2144789"/>
                  <a:pt x="3052152" y="2198613"/>
                </a:cubicBezTo>
                <a:cubicBezTo>
                  <a:pt x="3071903" y="2247367"/>
                  <a:pt x="3110021" y="2269990"/>
                  <a:pt x="3180748" y="2255948"/>
                </a:cubicBezTo>
                <a:cubicBezTo>
                  <a:pt x="3238157" y="2244246"/>
                  <a:pt x="3301078" y="2250487"/>
                  <a:pt x="3361244" y="2254777"/>
                </a:cubicBezTo>
                <a:cubicBezTo>
                  <a:pt x="3430596" y="2259459"/>
                  <a:pt x="3508213" y="2314455"/>
                  <a:pt x="3489382" y="2342926"/>
                </a:cubicBezTo>
                <a:cubicBezTo>
                  <a:pt x="3457233" y="2391292"/>
                  <a:pt x="3403498" y="2367110"/>
                  <a:pt x="3355733" y="2361649"/>
                </a:cubicBezTo>
                <a:cubicBezTo>
                  <a:pt x="3301537" y="2355018"/>
                  <a:pt x="3200957" y="2341367"/>
                  <a:pt x="3199121" y="2347216"/>
                </a:cubicBezTo>
                <a:cubicBezTo>
                  <a:pt x="3163754" y="2468518"/>
                  <a:pt x="2914827" y="2362819"/>
                  <a:pt x="2861091" y="2351896"/>
                </a:cubicBezTo>
                <a:cubicBezTo>
                  <a:pt x="2794038" y="2338245"/>
                  <a:pt x="2731116" y="2363208"/>
                  <a:pt x="2667278" y="2369058"/>
                </a:cubicBezTo>
                <a:cubicBezTo>
                  <a:pt x="2610328" y="2374518"/>
                  <a:pt x="2288376" y="2391292"/>
                  <a:pt x="2221781" y="2339805"/>
                </a:cubicBezTo>
                <a:cubicBezTo>
                  <a:pt x="2212595" y="2379978"/>
                  <a:pt x="2231884" y="2396361"/>
                  <a:pt x="2247961" y="2414693"/>
                </a:cubicBezTo>
                <a:cubicBezTo>
                  <a:pt x="2270465" y="2440824"/>
                  <a:pt x="2274138" y="2459157"/>
                  <a:pt x="2231425" y="2479828"/>
                </a:cubicBezTo>
                <a:cubicBezTo>
                  <a:pt x="2109717" y="2539115"/>
                  <a:pt x="2111557" y="2541065"/>
                  <a:pt x="2224996" y="2621414"/>
                </a:cubicBezTo>
                <a:cubicBezTo>
                  <a:pt x="2230509" y="2624923"/>
                  <a:pt x="2228211" y="2636624"/>
                  <a:pt x="2229131" y="2644426"/>
                </a:cubicBezTo>
                <a:cubicBezTo>
                  <a:pt x="2199276" y="2656906"/>
                  <a:pt x="2164373" y="2625703"/>
                  <a:pt x="2129466" y="2659247"/>
                </a:cubicBezTo>
                <a:cubicBezTo>
                  <a:pt x="2281487" y="2806680"/>
                  <a:pt x="2513421" y="2842953"/>
                  <a:pt x="2723312" y="2953726"/>
                </a:cubicBezTo>
                <a:cubicBezTo>
                  <a:pt x="2553377" y="2990389"/>
                  <a:pt x="2451419" y="2862456"/>
                  <a:pt x="2326496" y="2878838"/>
                </a:cubicBezTo>
                <a:cubicBezTo>
                  <a:pt x="2264036" y="2919012"/>
                  <a:pt x="2449582" y="2983367"/>
                  <a:pt x="2272759" y="3002480"/>
                </a:cubicBezTo>
                <a:cubicBezTo>
                  <a:pt x="2349461" y="3037583"/>
                  <a:pt x="2406411" y="3071905"/>
                  <a:pt x="2459226" y="3112471"/>
                </a:cubicBezTo>
                <a:cubicBezTo>
                  <a:pt x="2553377" y="3185016"/>
                  <a:pt x="2571749" y="3232602"/>
                  <a:pt x="2528117" y="3330111"/>
                </a:cubicBezTo>
                <a:cubicBezTo>
                  <a:pt x="2499642" y="3394076"/>
                  <a:pt x="2457848" y="3452973"/>
                  <a:pt x="2494590" y="3529029"/>
                </a:cubicBezTo>
                <a:cubicBezTo>
                  <a:pt x="2520308" y="3581294"/>
                  <a:pt x="2510206" y="3615617"/>
                  <a:pt x="2414677" y="3592215"/>
                </a:cubicBezTo>
                <a:cubicBezTo>
                  <a:pt x="2311799" y="3567251"/>
                  <a:pt x="2273221" y="3614057"/>
                  <a:pt x="2298940" y="3705716"/>
                </a:cubicBezTo>
                <a:cubicBezTo>
                  <a:pt x="2315473" y="3764612"/>
                  <a:pt x="2298020" y="3782553"/>
                  <a:pt x="2227294" y="3775921"/>
                </a:cubicBezTo>
                <a:cubicBezTo>
                  <a:pt x="2149215" y="3768512"/>
                  <a:pt x="2074811" y="3729898"/>
                  <a:pt x="1978366" y="3748620"/>
                </a:cubicBezTo>
                <a:cubicBezTo>
                  <a:pt x="2055522" y="3855492"/>
                  <a:pt x="2220403" y="3825068"/>
                  <a:pt x="2310421" y="3926868"/>
                </a:cubicBezTo>
                <a:cubicBezTo>
                  <a:pt x="2202950" y="3927259"/>
                  <a:pt x="2120739" y="3926868"/>
                  <a:pt x="2041285" y="3904635"/>
                </a:cubicBezTo>
                <a:cubicBezTo>
                  <a:pt x="2008216" y="3895664"/>
                  <a:pt x="1971934" y="3886305"/>
                  <a:pt x="1953565" y="3917116"/>
                </a:cubicBezTo>
                <a:cubicBezTo>
                  <a:pt x="1931978" y="3954170"/>
                  <a:pt x="1976527" y="3968211"/>
                  <a:pt x="2003623" y="3974842"/>
                </a:cubicBezTo>
                <a:cubicBezTo>
                  <a:pt x="2079866" y="3993563"/>
                  <a:pt x="2138192" y="4038028"/>
                  <a:pt x="2201114" y="4072742"/>
                </a:cubicBezTo>
                <a:cubicBezTo>
                  <a:pt x="2339356" y="4148800"/>
                  <a:pt x="2490917" y="4212375"/>
                  <a:pt x="2608032" y="4337967"/>
                </a:cubicBezTo>
                <a:cubicBezTo>
                  <a:pt x="2460606" y="4305983"/>
                  <a:pt x="2350838" y="4231487"/>
                  <a:pt x="2213973" y="4216277"/>
                </a:cubicBezTo>
                <a:cubicBezTo>
                  <a:pt x="2332467" y="4330557"/>
                  <a:pt x="2484945" y="4405834"/>
                  <a:pt x="2629158" y="4488911"/>
                </a:cubicBezTo>
                <a:cubicBezTo>
                  <a:pt x="2670494" y="4512315"/>
                  <a:pt x="2712289" y="4528306"/>
                  <a:pt x="2721471" y="4579399"/>
                </a:cubicBezTo>
                <a:cubicBezTo>
                  <a:pt x="2739385" y="4678470"/>
                  <a:pt x="2793121" y="4760378"/>
                  <a:pt x="2907939" y="4804062"/>
                </a:cubicBezTo>
                <a:cubicBezTo>
                  <a:pt x="2908859" y="4804452"/>
                  <a:pt x="2902428" y="4819274"/>
                  <a:pt x="2898753" y="4829414"/>
                </a:cubicBezTo>
                <a:cubicBezTo>
                  <a:pt x="2828485" y="4832536"/>
                  <a:pt x="2772912" y="4774028"/>
                  <a:pt x="2683352" y="4793141"/>
                </a:cubicBezTo>
                <a:cubicBezTo>
                  <a:pt x="2769239" y="4872708"/>
                  <a:pt x="2840885" y="4944087"/>
                  <a:pt x="2962594" y="4981920"/>
                </a:cubicBezTo>
                <a:cubicBezTo>
                  <a:pt x="3059960" y="5011952"/>
                  <a:pt x="3180289" y="5029503"/>
                  <a:pt x="3251019" y="5127012"/>
                </a:cubicBezTo>
                <a:cubicBezTo>
                  <a:pt x="3168808" y="5146126"/>
                  <a:pt x="3107723" y="5121944"/>
                  <a:pt x="3046180" y="5104781"/>
                </a:cubicBezTo>
                <a:cubicBezTo>
                  <a:pt x="2952030" y="5078258"/>
                  <a:pt x="2858796" y="5048226"/>
                  <a:pt x="2764646" y="5021703"/>
                </a:cubicBezTo>
                <a:cubicBezTo>
                  <a:pt x="2728821" y="5011563"/>
                  <a:pt x="2689782" y="5004540"/>
                  <a:pt x="2666820" y="5052905"/>
                </a:cubicBezTo>
                <a:cubicBezTo>
                  <a:pt x="2786691" y="5063047"/>
                  <a:pt x="2858337" y="5128575"/>
                  <a:pt x="2933657" y="5190198"/>
                </a:cubicBezTo>
                <a:cubicBezTo>
                  <a:pt x="2975911" y="5224912"/>
                  <a:pt x="3010358" y="5271328"/>
                  <a:pt x="3086598" y="5253776"/>
                </a:cubicBezTo>
                <a:cubicBezTo>
                  <a:pt x="3126554" y="5244415"/>
                  <a:pt x="3151814" y="5270547"/>
                  <a:pt x="3147680" y="5302531"/>
                </a:cubicBezTo>
                <a:cubicBezTo>
                  <a:pt x="3132525" y="5415251"/>
                  <a:pt x="3225759" y="5454645"/>
                  <a:pt x="3322204" y="5476487"/>
                </a:cubicBezTo>
                <a:cubicBezTo>
                  <a:pt x="3504998" y="5517440"/>
                  <a:pt x="3657018" y="5613779"/>
                  <a:pt x="3834758" y="5666434"/>
                </a:cubicBezTo>
                <a:cubicBezTo>
                  <a:pt x="4007445" y="5717529"/>
                  <a:pt x="4141095" y="5838830"/>
                  <a:pt x="4314240" y="5902409"/>
                </a:cubicBezTo>
                <a:cubicBezTo>
                  <a:pt x="4439624" y="5948433"/>
                  <a:pt x="4559494" y="6007718"/>
                  <a:pt x="4688552" y="6049453"/>
                </a:cubicBezTo>
                <a:cubicBezTo>
                  <a:pt x="4993968" y="6148131"/>
                  <a:pt x="5305360" y="6227308"/>
                  <a:pt x="5634660" y="6238620"/>
                </a:cubicBezTo>
                <a:cubicBezTo>
                  <a:pt x="5906549" y="6247590"/>
                  <a:pt x="8264931" y="6239010"/>
                  <a:pt x="9222980" y="4955397"/>
                </a:cubicBezTo>
                <a:cubicBezTo>
                  <a:pt x="9241350" y="4949155"/>
                  <a:pt x="9262017" y="4932775"/>
                  <a:pt x="9268448" y="4917173"/>
                </a:cubicBezTo>
                <a:cubicBezTo>
                  <a:pt x="9299220" y="4844235"/>
                  <a:pt x="9374540" y="4812644"/>
                  <a:pt x="9442512" y="4773251"/>
                </a:cubicBezTo>
                <a:cubicBezTo>
                  <a:pt x="9502220" y="4738536"/>
                  <a:pt x="9565600" y="4702263"/>
                  <a:pt x="9590400" y="4643756"/>
                </a:cubicBezTo>
                <a:cubicBezTo>
                  <a:pt x="9623008" y="4565749"/>
                  <a:pt x="9530236" y="4629716"/>
                  <a:pt x="9513242" y="4600073"/>
                </a:cubicBezTo>
                <a:cubicBezTo>
                  <a:pt x="9548605" y="4559509"/>
                  <a:pt x="9603261" y="4522454"/>
                  <a:pt x="9617498" y="4476430"/>
                </a:cubicBezTo>
                <a:cubicBezTo>
                  <a:pt x="9669394" y="4310276"/>
                  <a:pt x="9781460" y="4189364"/>
                  <a:pt x="9949094" y="4095364"/>
                </a:cubicBezTo>
                <a:cubicBezTo>
                  <a:pt x="9997318" y="4068452"/>
                  <a:pt x="10029007" y="4019306"/>
                  <a:pt x="10094686" y="4011507"/>
                </a:cubicBezTo>
                <a:cubicBezTo>
                  <a:pt x="10240735" y="3994345"/>
                  <a:pt x="10194808" y="3860171"/>
                  <a:pt x="10271967" y="3800497"/>
                </a:cubicBezTo>
                <a:cubicBezTo>
                  <a:pt x="10286662" y="3789184"/>
                  <a:pt x="10299980" y="3766953"/>
                  <a:pt x="10297226" y="3751742"/>
                </a:cubicBezTo>
                <a:cubicBezTo>
                  <a:pt x="10293091" y="3729898"/>
                  <a:pt x="10275639" y="3709227"/>
                  <a:pt x="10260943" y="3689723"/>
                </a:cubicBezTo>
                <a:cubicBezTo>
                  <a:pt x="10245786" y="3670222"/>
                  <a:pt x="10222825" y="3653061"/>
                  <a:pt x="10233847" y="3627319"/>
                </a:cubicBezTo>
                <a:cubicBezTo>
                  <a:pt x="10238437" y="3616788"/>
                  <a:pt x="10235225" y="3580125"/>
                  <a:pt x="10269209" y="3608986"/>
                </a:cubicBezTo>
                <a:cubicBezTo>
                  <a:pt x="10362443" y="3688165"/>
                  <a:pt x="10416637" y="3613279"/>
                  <a:pt x="10496550" y="3577393"/>
                </a:cubicBezTo>
                <a:cubicBezTo>
                  <a:pt x="10432253" y="3540340"/>
                  <a:pt x="10374383" y="3514208"/>
                  <a:pt x="10364738" y="3458823"/>
                </a:cubicBezTo>
                <a:cubicBezTo>
                  <a:pt x="10344991" y="3344542"/>
                  <a:pt x="10260485" y="3292277"/>
                  <a:pt x="10132346" y="3282137"/>
                </a:cubicBezTo>
                <a:cubicBezTo>
                  <a:pt x="10179650" y="3171757"/>
                  <a:pt x="10179650" y="3171757"/>
                  <a:pt x="10026712" y="3156543"/>
                </a:cubicBezTo>
                <a:cubicBezTo>
                  <a:pt x="10085499" y="3086337"/>
                  <a:pt x="10085499" y="3068396"/>
                  <a:pt x="10014312" y="3044213"/>
                </a:cubicBezTo>
                <a:cubicBezTo>
                  <a:pt x="9945880" y="3021201"/>
                  <a:pt x="9870100" y="3013401"/>
                  <a:pt x="9806718" y="2977907"/>
                </a:cubicBezTo>
                <a:cubicBezTo>
                  <a:pt x="9865047" y="2888199"/>
                  <a:pt x="9881580" y="2784060"/>
                  <a:pt x="10001912" y="2740374"/>
                </a:cubicBezTo>
                <a:cubicBezTo>
                  <a:pt x="10020741" y="2733743"/>
                  <a:pt x="10033600" y="2706830"/>
                  <a:pt x="10021662" y="2691231"/>
                </a:cubicBezTo>
                <a:cubicBezTo>
                  <a:pt x="9978030" y="2634675"/>
                  <a:pt x="10040492" y="2527414"/>
                  <a:pt x="9904546" y="2515322"/>
                </a:cubicBezTo>
                <a:cubicBezTo>
                  <a:pt x="9887552" y="2514152"/>
                  <a:pt x="9871936" y="2502450"/>
                  <a:pt x="9885256" y="2487240"/>
                </a:cubicBezTo>
                <a:cubicBezTo>
                  <a:pt x="9931184" y="2434196"/>
                  <a:pt x="9875611" y="2437706"/>
                  <a:pt x="9842085" y="2431074"/>
                </a:cubicBezTo>
                <a:cubicBezTo>
                  <a:pt x="9801668" y="2422884"/>
                  <a:pt x="9755740" y="2446287"/>
                  <a:pt x="9718078" y="2417424"/>
                </a:cubicBezTo>
                <a:cubicBezTo>
                  <a:pt x="9726806" y="2386999"/>
                  <a:pt x="9759413" y="2387390"/>
                  <a:pt x="9782378" y="2377641"/>
                </a:cubicBezTo>
                <a:cubicBezTo>
                  <a:pt x="9849430" y="2349558"/>
                  <a:pt x="9904086" y="2316013"/>
                  <a:pt x="9907302" y="2243078"/>
                </a:cubicBezTo>
                <a:cubicBezTo>
                  <a:pt x="9909596" y="2184182"/>
                  <a:pt x="9916946" y="2132305"/>
                  <a:pt x="9824171" y="2114365"/>
                </a:cubicBezTo>
                <a:cubicBezTo>
                  <a:pt x="9785593" y="2106953"/>
                  <a:pt x="9796616" y="2064440"/>
                  <a:pt x="9818662" y="2043377"/>
                </a:cubicBezTo>
                <a:cubicBezTo>
                  <a:pt x="9858160" y="2005933"/>
                  <a:pt x="9890766" y="1956008"/>
                  <a:pt x="9958740" y="1952499"/>
                </a:cubicBezTo>
                <a:cubicBezTo>
                  <a:pt x="10000075" y="1950158"/>
                  <a:pt x="10031764" y="1934556"/>
                  <a:pt x="10064374" y="1916615"/>
                </a:cubicBezTo>
                <a:cubicBezTo>
                  <a:pt x="10087795" y="1903743"/>
                  <a:pt x="10115810" y="1892823"/>
                  <a:pt x="10113055" y="1865131"/>
                </a:cubicBezTo>
                <a:cubicBezTo>
                  <a:pt x="10110302" y="1838607"/>
                  <a:pt x="10083203" y="1827686"/>
                  <a:pt x="10055646" y="1822227"/>
                </a:cubicBezTo>
                <a:cubicBezTo>
                  <a:pt x="9963792" y="1804675"/>
                  <a:pt x="9877448" y="1778933"/>
                  <a:pt x="9800748" y="1720036"/>
                </a:cubicBezTo>
                <a:cubicBezTo>
                  <a:pt x="9851726" y="1688834"/>
                  <a:pt x="9900410" y="1666211"/>
                  <a:pt x="9938071" y="1634617"/>
                </a:cubicBezTo>
                <a:cubicBezTo>
                  <a:pt x="10029007" y="1558172"/>
                  <a:pt x="9258802" y="1317517"/>
                  <a:pt x="9220224" y="1231709"/>
                </a:cubicBezTo>
                <a:cubicBezTo>
                  <a:pt x="9208284" y="1205187"/>
                  <a:pt x="9167410" y="1177883"/>
                  <a:pt x="9133419" y="1170083"/>
                </a:cubicBezTo>
                <a:cubicBezTo>
                  <a:pt x="8974052" y="1133420"/>
                  <a:pt x="8835810" y="1051123"/>
                  <a:pt x="8672768" y="1020699"/>
                </a:cubicBezTo>
                <a:cubicBezTo>
                  <a:pt x="8518912" y="991837"/>
                  <a:pt x="8367350" y="953222"/>
                  <a:pt x="8198797" y="915000"/>
                </a:cubicBezTo>
                <a:cubicBezTo>
                  <a:pt x="8302134" y="819048"/>
                  <a:pt x="8485382" y="830361"/>
                  <a:pt x="8528095" y="691898"/>
                </a:cubicBezTo>
                <a:cubicBezTo>
                  <a:pt x="8361379" y="656013"/>
                  <a:pt x="8185937" y="696968"/>
                  <a:pt x="8025190" y="640021"/>
                </a:cubicBezTo>
                <a:cubicBezTo>
                  <a:pt x="8011411" y="634954"/>
                  <a:pt x="7992579" y="640021"/>
                  <a:pt x="7976047" y="641584"/>
                </a:cubicBezTo>
                <a:cubicBezTo>
                  <a:pt x="7644909" y="672005"/>
                  <a:pt x="7315149" y="645484"/>
                  <a:pt x="6988604" y="607260"/>
                </a:cubicBezTo>
                <a:cubicBezTo>
                  <a:pt x="6518305" y="552656"/>
                  <a:pt x="6046170" y="517941"/>
                  <a:pt x="5573116" y="493368"/>
                </a:cubicBezTo>
                <a:cubicBezTo>
                  <a:pt x="5182272" y="473086"/>
                  <a:pt x="4790511" y="464116"/>
                  <a:pt x="4401503" y="425112"/>
                </a:cubicBezTo>
                <a:cubicBezTo>
                  <a:pt x="3985401" y="383379"/>
                  <a:pt x="3569756" y="336184"/>
                  <a:pt x="3154109" y="292499"/>
                </a:cubicBezTo>
                <a:cubicBezTo>
                  <a:pt x="3135280" y="290549"/>
                  <a:pt x="3114499" y="284406"/>
                  <a:pt x="3094406" y="283966"/>
                </a:cubicBezTo>
                <a:close/>
                <a:moveTo>
                  <a:pt x="0" y="0"/>
                </a:moveTo>
                <a:lnTo>
                  <a:pt x="12192000" y="0"/>
                </a:lnTo>
                <a:lnTo>
                  <a:pt x="12192000" y="6858000"/>
                </a:ln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pic>
        <p:nvPicPr>
          <p:cNvPr id="2" name="Picture 1" descr="Background pattern&#10;&#10;Description automatically generated">
            <a:extLst>
              <a:ext uri="{FF2B5EF4-FFF2-40B4-BE49-F238E27FC236}">
                <a16:creationId xmlns:a16="http://schemas.microsoft.com/office/drawing/2014/main" id="{1C45EBBA-2E29-486C-96D6-73411304B9D6}"/>
              </a:ext>
            </a:extLst>
          </p:cNvPr>
          <p:cNvPicPr>
            <a:picLocks noChangeAspect="1"/>
          </p:cNvPicPr>
          <p:nvPr/>
        </p:nvPicPr>
        <p:blipFill>
          <a:blip r:embed="rId2"/>
          <a:stretch>
            <a:fillRect/>
          </a:stretch>
        </p:blipFill>
        <p:spPr>
          <a:xfrm>
            <a:off x="4813394" y="1662106"/>
            <a:ext cx="4768755" cy="2934618"/>
          </a:xfrm>
          <a:prstGeom prst="rect">
            <a:avLst/>
          </a:prstGeom>
        </p:spPr>
      </p:pic>
      <p:sp>
        <p:nvSpPr>
          <p:cNvPr id="10" name="TextBox 9">
            <a:extLst>
              <a:ext uri="{FF2B5EF4-FFF2-40B4-BE49-F238E27FC236}">
                <a16:creationId xmlns:a16="http://schemas.microsoft.com/office/drawing/2014/main" id="{484A7907-A917-4321-BCC4-181AADCD68B3}"/>
              </a:ext>
            </a:extLst>
          </p:cNvPr>
          <p:cNvSpPr txBox="1"/>
          <p:nvPr/>
        </p:nvSpPr>
        <p:spPr>
          <a:xfrm>
            <a:off x="1232695" y="1016514"/>
            <a:ext cx="9701211" cy="5219186"/>
          </a:xfrm>
          <a:prstGeom prst="rect">
            <a:avLst/>
          </a:prstGeom>
          <a:noFill/>
        </p:spPr>
        <p:txBody>
          <a:bodyPr wrap="square">
            <a:spAutoFit/>
          </a:bodyPr>
          <a:lstStyle/>
          <a:p>
            <a:pPr>
              <a:lnSpc>
                <a:spcPct val="107000"/>
              </a:lnSpc>
              <a:spcAft>
                <a:spcPts val="800"/>
              </a:spcAft>
            </a:pPr>
            <a:r>
              <a:rPr lang="en-US" sz="3200" b="1" dirty="0">
                <a:solidFill>
                  <a:srgbClr val="0033CC"/>
                </a:solidFill>
                <a:effectLst/>
                <a:latin typeface="Times New Roman" panose="02020603050405020304" pitchFamily="18" charset="0"/>
                <a:ea typeface="Calibri" panose="020F0502020204030204" pitchFamily="34" charset="0"/>
                <a:cs typeface="Times New Roman" panose="02020603050405020304" pitchFamily="18" charset="0"/>
              </a:rPr>
              <a:t>HƯỚNG DẪN TỰ HỌC</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vi-VN" sz="3200" dirty="0">
                <a:solidFill>
                  <a:srgbClr val="0033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33CC"/>
                </a:solidFill>
                <a:effectLst/>
                <a:latin typeface="Times New Roman" panose="02020603050405020304" pitchFamily="18" charset="0"/>
                <a:ea typeface="Calibri" panose="020F0502020204030204" pitchFamily="34" charset="0"/>
                <a:cs typeface="Times New Roman" panose="02020603050405020304" pitchFamily="18" charset="0"/>
              </a:rPr>
              <a:t>Hướng</a:t>
            </a:r>
            <a:r>
              <a:rPr lang="en-US" sz="3200" dirty="0">
                <a:solidFill>
                  <a:srgbClr val="0033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33CC"/>
                </a:solidFill>
                <a:effectLst/>
                <a:latin typeface="Times New Roman" panose="02020603050405020304" pitchFamily="18" charset="0"/>
                <a:ea typeface="Calibri" panose="020F0502020204030204" pitchFamily="34" charset="0"/>
                <a:cs typeface="Times New Roman" panose="02020603050405020304" pitchFamily="18" charset="0"/>
              </a:rPr>
              <a:t>dẫn</a:t>
            </a:r>
            <a:r>
              <a:rPr lang="en-US" sz="3200" dirty="0">
                <a:solidFill>
                  <a:srgbClr val="0033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33CC"/>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3200" dirty="0">
                <a:solidFill>
                  <a:srgbClr val="0033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33CC"/>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3200" dirty="0">
                <a:solidFill>
                  <a:srgbClr val="0033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Học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nắm</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chắc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vững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cách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đọc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bản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nghị</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luận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Hoàn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thành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tập</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phần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vận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dụng</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vi-VN" sz="3200" dirty="0">
                <a:solidFill>
                  <a:srgbClr val="0033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33CC"/>
                </a:solidFill>
                <a:effectLst/>
                <a:latin typeface="Times New Roman" panose="02020603050405020304" pitchFamily="18" charset="0"/>
                <a:ea typeface="Calibri" panose="020F0502020204030204" pitchFamily="34" charset="0"/>
                <a:cs typeface="Times New Roman" panose="02020603050405020304" pitchFamily="18" charset="0"/>
              </a:rPr>
              <a:t>Chuẩn</a:t>
            </a:r>
            <a:r>
              <a:rPr lang="en-US" sz="3200" dirty="0">
                <a:solidFill>
                  <a:srgbClr val="0033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33CC"/>
                </a:solidFill>
                <a:effectLst/>
                <a:latin typeface="Times New Roman" panose="02020603050405020304" pitchFamily="18" charset="0"/>
                <a:ea typeface="Calibri" panose="020F0502020204030204" pitchFamily="34" charset="0"/>
                <a:cs typeface="Times New Roman" panose="02020603050405020304" pitchFamily="18" charset="0"/>
              </a:rPr>
              <a:t>bị</a:t>
            </a:r>
            <a:r>
              <a:rPr lang="en-US" sz="3200" dirty="0">
                <a:solidFill>
                  <a:srgbClr val="0033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33CC"/>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3200" dirty="0">
                <a:solidFill>
                  <a:srgbClr val="0033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33CC"/>
                </a:solidFill>
                <a:effectLst/>
                <a:latin typeface="Times New Roman" panose="02020603050405020304" pitchFamily="18" charset="0"/>
                <a:ea typeface="Calibri" panose="020F0502020204030204" pitchFamily="34" charset="0"/>
                <a:cs typeface="Times New Roman" panose="02020603050405020304" pitchFamily="18" charset="0"/>
              </a:rPr>
              <a:t>tiết</a:t>
            </a:r>
            <a:r>
              <a:rPr lang="en-US" sz="3200" dirty="0">
                <a:solidFill>
                  <a:srgbClr val="0033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33CC"/>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en-US" sz="3200" dirty="0">
                <a:solidFill>
                  <a:srgbClr val="0033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33CC"/>
                </a:solidFill>
                <a:effectLst/>
                <a:latin typeface="Times New Roman" panose="02020603050405020304" pitchFamily="18" charset="0"/>
                <a:ea typeface="Calibri" panose="020F0502020204030204" pitchFamily="34" charset="0"/>
                <a:cs typeface="Times New Roman" panose="02020603050405020304" pitchFamily="18" charset="0"/>
              </a:rPr>
              <a:t>sau</a:t>
            </a:r>
            <a:r>
              <a:rPr lang="en-US" sz="3200" dirty="0">
                <a:solidFill>
                  <a:srgbClr val="0033CC"/>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3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Về học kĩ nội dung của bài học và đọc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phần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định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hướng</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 chuẩn bị trước bài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Viết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phân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tích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đặc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điểm</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nhân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vật</a:t>
            </a:r>
            <a:r>
              <a:rPr lang="vi-VN" sz="32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Trả</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lời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hỏi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gợi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ý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phần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định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hướng,tìm</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ý,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lập</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dàn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ý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phân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tích</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đặc</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điểm</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nhân</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effectLst/>
                <a:latin typeface="Times New Roman" panose="02020603050405020304" pitchFamily="18" charset="0"/>
                <a:ea typeface="Calibri" panose="020F0502020204030204" pitchFamily="34" charset="0"/>
                <a:cs typeface="Times New Roman" panose="02020603050405020304" pitchFamily="18" charset="0"/>
              </a:rPr>
              <a:t>vật</a:t>
            </a: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010780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750">
        <p15:prstTrans prst="curtains"/>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6DA9DF9-31F7-4056-B42E-878CC92417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AD0A5589-FBC2-4C28-B210-FBC61422C94B}"/>
              </a:ext>
            </a:extLst>
          </p:cNvPr>
          <p:cNvPicPr>
            <a:picLocks noChangeAspect="1"/>
          </p:cNvPicPr>
          <p:nvPr/>
        </p:nvPicPr>
        <p:blipFill rotWithShape="1">
          <a:blip r:embed="rId2"/>
          <a:srcRect t="9862" r="1" b="19118"/>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7" name="TextBox 6">
            <a:extLst>
              <a:ext uri="{FF2B5EF4-FFF2-40B4-BE49-F238E27FC236}">
                <a16:creationId xmlns:a16="http://schemas.microsoft.com/office/drawing/2014/main" id="{68D3646B-FF8F-4D72-89AF-8E75877F8213}"/>
              </a:ext>
            </a:extLst>
          </p:cNvPr>
          <p:cNvSpPr txBox="1"/>
          <p:nvPr/>
        </p:nvSpPr>
        <p:spPr>
          <a:xfrm>
            <a:off x="717948" y="1017687"/>
            <a:ext cx="4768453" cy="1077218"/>
          </a:xfrm>
          <a:prstGeom prst="rect">
            <a:avLst/>
          </a:prstGeom>
          <a:noFill/>
          <a:scene3d>
            <a:camera prst="isometricOffAxis1Right"/>
            <a:lightRig rig="threePt" dir="t"/>
          </a:scene3d>
        </p:spPr>
        <p:txBody>
          <a:bodyPr wrap="square">
            <a:spAutoFit/>
          </a:bodyPr>
          <a:lstStyle/>
          <a:p>
            <a:pPr algn="ctr"/>
            <a:r>
              <a:rPr lang="vi-VN" sz="3200" b="1" dirty="0">
                <a:ln w="22225">
                  <a:solidFill>
                    <a:schemeClr val="accent2"/>
                  </a:solidFill>
                  <a:prstDash val="solid"/>
                </a:ln>
                <a:solidFill>
                  <a:schemeClr val="accent2">
                    <a:lumMod val="40000"/>
                    <a:lumOff val="6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US" sz="3200" b="1" dirty="0">
                <a:ln w="22225">
                  <a:solidFill>
                    <a:schemeClr val="accent2"/>
                  </a:solidFill>
                  <a:prstDash val="solid"/>
                </a:ln>
                <a:solidFill>
                  <a:schemeClr val="accent2">
                    <a:lumMod val="40000"/>
                    <a:lumOff val="60000"/>
                  </a:schemeClr>
                </a:solidFill>
                <a:latin typeface="Times New Roman" panose="02020603050405020304" pitchFamily="18" charset="0"/>
                <a:ea typeface="Calibri" panose="020F0502020204030204" pitchFamily="34" charset="0"/>
                <a:cs typeface="Times New Roman" panose="02020603050405020304" pitchFamily="18" charset="0"/>
              </a:rPr>
              <a:t>HAI VẠN DẶM DƯỚI ĐÁY </a:t>
            </a:r>
            <a:r>
              <a:rPr lang="vi-VN" sz="3200" b="1" dirty="0">
                <a:ln w="22225">
                  <a:solidFill>
                    <a:schemeClr val="accent2"/>
                  </a:solidFill>
                  <a:prstDash val="solid"/>
                </a:ln>
                <a:solidFill>
                  <a:schemeClr val="accent2">
                    <a:lumMod val="40000"/>
                    <a:lumOff val="60000"/>
                  </a:schemeClr>
                </a:solidFill>
                <a:latin typeface="Times New Roman" panose="02020603050405020304" pitchFamily="18" charset="0"/>
                <a:ea typeface="Calibri" panose="020F0502020204030204" pitchFamily="34" charset="0"/>
                <a:cs typeface="Times New Roman" panose="02020603050405020304" pitchFamily="18" charset="0"/>
              </a:rPr>
              <a:t>BIỂN”</a:t>
            </a:r>
            <a:endParaRPr lang="en-US" sz="3200" b="1" dirty="0">
              <a:ln w="22225">
                <a:solidFill>
                  <a:schemeClr val="accent2"/>
                </a:solidFill>
                <a:prstDash val="solid"/>
              </a:ln>
              <a:solidFill>
                <a:schemeClr val="accent2">
                  <a:lumMod val="40000"/>
                  <a:lumOff val="60000"/>
                </a:schemeClr>
              </a:solidFill>
            </a:endParaRPr>
          </a:p>
        </p:txBody>
      </p:sp>
      <p:sp>
        <p:nvSpPr>
          <p:cNvPr id="4" name="Arrow: Pentagon 3">
            <a:extLst>
              <a:ext uri="{FF2B5EF4-FFF2-40B4-BE49-F238E27FC236}">
                <a16:creationId xmlns:a16="http://schemas.microsoft.com/office/drawing/2014/main" id="{4245C0CE-75ED-45B4-AF13-FE29831193F5}"/>
              </a:ext>
            </a:extLst>
          </p:cNvPr>
          <p:cNvSpPr/>
          <p:nvPr/>
        </p:nvSpPr>
        <p:spPr>
          <a:xfrm>
            <a:off x="946547" y="2643188"/>
            <a:ext cx="4539854" cy="1793080"/>
          </a:xfrm>
          <a:prstGeom prst="homePlate">
            <a:avLst>
              <a:gd name="adj" fmla="val 29245"/>
            </a:avLst>
          </a:prstGeom>
          <a:solidFill>
            <a:schemeClr val="accent4">
              <a:lumMod val="40000"/>
              <a:lumOff val="6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vi-VN" sz="3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Truyện khoa học nổi tiếng của Giuyn- Véc-nơ</a:t>
            </a:r>
            <a:r>
              <a:rPr lang="en-US" sz="3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8042516"/>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6" name="Freeform: Shape 11">
            <a:extLst>
              <a:ext uri="{FF2B5EF4-FFF2-40B4-BE49-F238E27FC236}">
                <a16:creationId xmlns:a16="http://schemas.microsoft.com/office/drawing/2014/main" id="{60B21A5C-062F-46C2-8389-53D40F46AA2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83466"/>
            <a:ext cx="5549037" cy="6374535"/>
          </a:xfrm>
          <a:custGeom>
            <a:avLst/>
            <a:gdLst>
              <a:gd name="connsiteX0" fmla="*/ 2203019 w 5549037"/>
              <a:gd name="connsiteY0" fmla="*/ 0 h 6374535"/>
              <a:gd name="connsiteX1" fmla="*/ 5549037 w 5549037"/>
              <a:gd name="connsiteY1" fmla="*/ 3346018 h 6374535"/>
              <a:gd name="connsiteX2" fmla="*/ 3797930 w 5549037"/>
              <a:gd name="connsiteY2" fmla="*/ 6288190 h 6374535"/>
              <a:gd name="connsiteX3" fmla="*/ 3618689 w 5549037"/>
              <a:gd name="connsiteY3" fmla="*/ 6374535 h 6374535"/>
              <a:gd name="connsiteX4" fmla="*/ 779546 w 5549037"/>
              <a:gd name="connsiteY4" fmla="*/ 6374535 h 6374535"/>
              <a:gd name="connsiteX5" fmla="*/ 537516 w 5549037"/>
              <a:gd name="connsiteY5" fmla="*/ 6248727 h 6374535"/>
              <a:gd name="connsiteX6" fmla="*/ 74641 w 5549037"/>
              <a:gd name="connsiteY6" fmla="*/ 5927968 h 6374535"/>
              <a:gd name="connsiteX7" fmla="*/ 0 w 5549037"/>
              <a:gd name="connsiteY7" fmla="*/ 5860130 h 6374535"/>
              <a:gd name="connsiteX8" fmla="*/ 0 w 5549037"/>
              <a:gd name="connsiteY8" fmla="*/ 831906 h 6374535"/>
              <a:gd name="connsiteX9" fmla="*/ 74641 w 5549037"/>
              <a:gd name="connsiteY9" fmla="*/ 764068 h 6374535"/>
              <a:gd name="connsiteX10" fmla="*/ 2203019 w 5549037"/>
              <a:gd name="connsiteY10" fmla="*/ 0 h 6374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49037" h="6374535">
                <a:moveTo>
                  <a:pt x="2203019" y="0"/>
                </a:moveTo>
                <a:cubicBezTo>
                  <a:pt x="4050974" y="0"/>
                  <a:pt x="5549037" y="1498063"/>
                  <a:pt x="5549037" y="3346018"/>
                </a:cubicBezTo>
                <a:cubicBezTo>
                  <a:pt x="5549037" y="4616487"/>
                  <a:pt x="4840968" y="5721578"/>
                  <a:pt x="3797930" y="6288190"/>
                </a:cubicBezTo>
                <a:lnTo>
                  <a:pt x="3618689" y="6374535"/>
                </a:lnTo>
                <a:lnTo>
                  <a:pt x="779546" y="6374535"/>
                </a:lnTo>
                <a:lnTo>
                  <a:pt x="537516" y="6248727"/>
                </a:lnTo>
                <a:cubicBezTo>
                  <a:pt x="374031" y="6154721"/>
                  <a:pt x="219238" y="6047301"/>
                  <a:pt x="74641" y="5927968"/>
                </a:cubicBezTo>
                <a:lnTo>
                  <a:pt x="0" y="5860130"/>
                </a:lnTo>
                <a:lnTo>
                  <a:pt x="0" y="831906"/>
                </a:lnTo>
                <a:lnTo>
                  <a:pt x="74641" y="764068"/>
                </a:lnTo>
                <a:cubicBezTo>
                  <a:pt x="653030" y="286739"/>
                  <a:pt x="1394539" y="0"/>
                  <a:pt x="2203019"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AD0A5589-FBC2-4C28-B210-FBC61422C94B}"/>
              </a:ext>
            </a:extLst>
          </p:cNvPr>
          <p:cNvPicPr>
            <a:picLocks noChangeAspect="1"/>
          </p:cNvPicPr>
          <p:nvPr/>
        </p:nvPicPr>
        <p:blipFill rotWithShape="1">
          <a:blip r:embed="rId2"/>
          <a:srcRect t="9764" r="-1" b="19020"/>
          <a:stretch/>
        </p:blipFill>
        <p:spPr>
          <a:xfrm>
            <a:off x="1" y="647373"/>
            <a:ext cx="5385130" cy="6210629"/>
          </a:xfrm>
          <a:custGeom>
            <a:avLst/>
            <a:gdLst/>
            <a:ahLst/>
            <a:cxnLst/>
            <a:rect l="l" t="t" r="r" b="b"/>
            <a:pathLst>
              <a:path w="5385130" h="6210629">
                <a:moveTo>
                  <a:pt x="2203018" y="0"/>
                </a:moveTo>
                <a:cubicBezTo>
                  <a:pt x="3960450" y="0"/>
                  <a:pt x="5385130" y="1424680"/>
                  <a:pt x="5385130" y="3182112"/>
                </a:cubicBezTo>
                <a:cubicBezTo>
                  <a:pt x="5385130" y="4500186"/>
                  <a:pt x="4583748" y="5631087"/>
                  <a:pt x="3441640" y="6114158"/>
                </a:cubicBezTo>
                <a:lnTo>
                  <a:pt x="3178061" y="6210629"/>
                </a:lnTo>
                <a:lnTo>
                  <a:pt x="1233206" y="6210629"/>
                </a:lnTo>
                <a:lnTo>
                  <a:pt x="1108901" y="6171135"/>
                </a:lnTo>
                <a:cubicBezTo>
                  <a:pt x="767738" y="6046219"/>
                  <a:pt x="453928" y="5864559"/>
                  <a:pt x="178899" y="5637585"/>
                </a:cubicBezTo>
                <a:lnTo>
                  <a:pt x="0" y="5474990"/>
                </a:lnTo>
                <a:lnTo>
                  <a:pt x="0" y="889234"/>
                </a:lnTo>
                <a:lnTo>
                  <a:pt x="178899" y="726640"/>
                </a:lnTo>
                <a:cubicBezTo>
                  <a:pt x="728956" y="272693"/>
                  <a:pt x="1434142" y="0"/>
                  <a:pt x="2203018" y="0"/>
                </a:cubicBezTo>
                <a:close/>
              </a:path>
            </a:pathLst>
          </a:custGeom>
        </p:spPr>
      </p:pic>
      <p:sp>
        <p:nvSpPr>
          <p:cNvPr id="17" name="Freeform: Shape 13">
            <a:extLst>
              <a:ext uri="{FF2B5EF4-FFF2-40B4-BE49-F238E27FC236}">
                <a16:creationId xmlns:a16="http://schemas.microsoft.com/office/drawing/2014/main" id="{8A177BCC-4208-4795-8572-4D623BA1E2A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33763" y="1"/>
            <a:ext cx="4480560" cy="2513993"/>
          </a:xfrm>
          <a:custGeom>
            <a:avLst/>
            <a:gdLst>
              <a:gd name="connsiteX0" fmla="*/ 18382 w 4480560"/>
              <a:gd name="connsiteY0" fmla="*/ 0 h 2513993"/>
              <a:gd name="connsiteX1" fmla="*/ 4462178 w 4480560"/>
              <a:gd name="connsiteY1" fmla="*/ 0 h 2513993"/>
              <a:gd name="connsiteX2" fmla="*/ 4468994 w 4480560"/>
              <a:gd name="connsiteY2" fmla="*/ 44657 h 2513993"/>
              <a:gd name="connsiteX3" fmla="*/ 4480560 w 4480560"/>
              <a:gd name="connsiteY3" fmla="*/ 273713 h 2513993"/>
              <a:gd name="connsiteX4" fmla="*/ 2240280 w 4480560"/>
              <a:gd name="connsiteY4" fmla="*/ 2513993 h 2513993"/>
              <a:gd name="connsiteX5" fmla="*/ 0 w 4480560"/>
              <a:gd name="connsiteY5" fmla="*/ 273713 h 2513993"/>
              <a:gd name="connsiteX6" fmla="*/ 11567 w 4480560"/>
              <a:gd name="connsiteY6" fmla="*/ 44657 h 2513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80560" h="2513993">
                <a:moveTo>
                  <a:pt x="18382" y="0"/>
                </a:moveTo>
                <a:lnTo>
                  <a:pt x="4462178" y="0"/>
                </a:lnTo>
                <a:lnTo>
                  <a:pt x="4468994" y="44657"/>
                </a:lnTo>
                <a:cubicBezTo>
                  <a:pt x="4476642" y="119969"/>
                  <a:pt x="4480560" y="196384"/>
                  <a:pt x="4480560" y="273713"/>
                </a:cubicBezTo>
                <a:cubicBezTo>
                  <a:pt x="4480560" y="1510985"/>
                  <a:pt x="3477552" y="2513993"/>
                  <a:pt x="2240280" y="2513993"/>
                </a:cubicBezTo>
                <a:cubicBezTo>
                  <a:pt x="1003008" y="2513993"/>
                  <a:pt x="0" y="1510985"/>
                  <a:pt x="0" y="273713"/>
                </a:cubicBezTo>
                <a:cubicBezTo>
                  <a:pt x="0" y="196384"/>
                  <a:pt x="3918" y="119969"/>
                  <a:pt x="11567" y="44657"/>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73A9ADCF-220B-4E70-9A3D-2843FDE4FF6B}"/>
              </a:ext>
            </a:extLst>
          </p:cNvPr>
          <p:cNvPicPr>
            <a:picLocks noChangeAspect="1"/>
          </p:cNvPicPr>
          <p:nvPr/>
        </p:nvPicPr>
        <p:blipFill rotWithShape="1">
          <a:blip r:embed="rId3"/>
          <a:srcRect t="13599" r="-4" b="-4"/>
          <a:stretch/>
        </p:blipFill>
        <p:spPr>
          <a:xfrm>
            <a:off x="5398355" y="1"/>
            <a:ext cx="4151376" cy="2349401"/>
          </a:xfrm>
          <a:custGeom>
            <a:avLst/>
            <a:gdLst/>
            <a:ahLst/>
            <a:cxnLst/>
            <a:rect l="l" t="t" r="r" b="b"/>
            <a:pathLst>
              <a:path w="4151376" h="2349401">
                <a:moveTo>
                  <a:pt x="20101" y="0"/>
                </a:moveTo>
                <a:lnTo>
                  <a:pt x="4131276" y="0"/>
                </a:lnTo>
                <a:lnTo>
                  <a:pt x="4140659" y="61486"/>
                </a:lnTo>
                <a:cubicBezTo>
                  <a:pt x="4147746" y="131265"/>
                  <a:pt x="4151376" y="202065"/>
                  <a:pt x="4151376" y="273713"/>
                </a:cubicBezTo>
                <a:cubicBezTo>
                  <a:pt x="4151376" y="1420084"/>
                  <a:pt x="3222059" y="2349401"/>
                  <a:pt x="2075688" y="2349401"/>
                </a:cubicBezTo>
                <a:cubicBezTo>
                  <a:pt x="929317" y="2349401"/>
                  <a:pt x="0" y="1420084"/>
                  <a:pt x="0" y="273713"/>
                </a:cubicBezTo>
                <a:cubicBezTo>
                  <a:pt x="0" y="202065"/>
                  <a:pt x="3630" y="131265"/>
                  <a:pt x="10717" y="61486"/>
                </a:cubicBezTo>
                <a:close/>
              </a:path>
            </a:pathLst>
          </a:custGeom>
        </p:spPr>
      </p:pic>
      <p:sp>
        <p:nvSpPr>
          <p:cNvPr id="8" name="TextBox 7">
            <a:extLst>
              <a:ext uri="{FF2B5EF4-FFF2-40B4-BE49-F238E27FC236}">
                <a16:creationId xmlns:a16="http://schemas.microsoft.com/office/drawing/2014/main" id="{906D3D12-FF66-418C-A1DB-A8C5CB45AC59}"/>
              </a:ext>
            </a:extLst>
          </p:cNvPr>
          <p:cNvSpPr txBox="1"/>
          <p:nvPr/>
        </p:nvSpPr>
        <p:spPr>
          <a:xfrm>
            <a:off x="6200775" y="3037629"/>
            <a:ext cx="5300663" cy="3296736"/>
          </a:xfrm>
          <a:custGeom>
            <a:avLst/>
            <a:gdLst>
              <a:gd name="connsiteX0" fmla="*/ 0 w 5300663"/>
              <a:gd name="connsiteY0" fmla="*/ 0 h 3296736"/>
              <a:gd name="connsiteX1" fmla="*/ 503563 w 5300663"/>
              <a:gd name="connsiteY1" fmla="*/ 0 h 3296736"/>
              <a:gd name="connsiteX2" fmla="*/ 1219152 w 5300663"/>
              <a:gd name="connsiteY2" fmla="*/ 0 h 3296736"/>
              <a:gd name="connsiteX3" fmla="*/ 1987749 w 5300663"/>
              <a:gd name="connsiteY3" fmla="*/ 0 h 3296736"/>
              <a:gd name="connsiteX4" fmla="*/ 2650332 w 5300663"/>
              <a:gd name="connsiteY4" fmla="*/ 0 h 3296736"/>
              <a:gd name="connsiteX5" fmla="*/ 3153894 w 5300663"/>
              <a:gd name="connsiteY5" fmla="*/ 0 h 3296736"/>
              <a:gd name="connsiteX6" fmla="*/ 3869484 w 5300663"/>
              <a:gd name="connsiteY6" fmla="*/ 0 h 3296736"/>
              <a:gd name="connsiteX7" fmla="*/ 4532067 w 5300663"/>
              <a:gd name="connsiteY7" fmla="*/ 0 h 3296736"/>
              <a:gd name="connsiteX8" fmla="*/ 5300663 w 5300663"/>
              <a:gd name="connsiteY8" fmla="*/ 0 h 3296736"/>
              <a:gd name="connsiteX9" fmla="*/ 5300663 w 5300663"/>
              <a:gd name="connsiteY9" fmla="*/ 593412 h 3296736"/>
              <a:gd name="connsiteX10" fmla="*/ 5300663 w 5300663"/>
              <a:gd name="connsiteY10" fmla="*/ 1153858 h 3296736"/>
              <a:gd name="connsiteX11" fmla="*/ 5300663 w 5300663"/>
              <a:gd name="connsiteY11" fmla="*/ 1879140 h 3296736"/>
              <a:gd name="connsiteX12" fmla="*/ 5300663 w 5300663"/>
              <a:gd name="connsiteY12" fmla="*/ 2472552 h 3296736"/>
              <a:gd name="connsiteX13" fmla="*/ 5300663 w 5300663"/>
              <a:gd name="connsiteY13" fmla="*/ 3296736 h 3296736"/>
              <a:gd name="connsiteX14" fmla="*/ 4797100 w 5300663"/>
              <a:gd name="connsiteY14" fmla="*/ 3296736 h 3296736"/>
              <a:gd name="connsiteX15" fmla="*/ 4134517 w 5300663"/>
              <a:gd name="connsiteY15" fmla="*/ 3296736 h 3296736"/>
              <a:gd name="connsiteX16" fmla="*/ 3630954 w 5300663"/>
              <a:gd name="connsiteY16" fmla="*/ 3296736 h 3296736"/>
              <a:gd name="connsiteX17" fmla="*/ 3021378 w 5300663"/>
              <a:gd name="connsiteY17" fmla="*/ 3296736 h 3296736"/>
              <a:gd name="connsiteX18" fmla="*/ 2305788 w 5300663"/>
              <a:gd name="connsiteY18" fmla="*/ 3296736 h 3296736"/>
              <a:gd name="connsiteX19" fmla="*/ 1537192 w 5300663"/>
              <a:gd name="connsiteY19" fmla="*/ 3296736 h 3296736"/>
              <a:gd name="connsiteX20" fmla="*/ 1033629 w 5300663"/>
              <a:gd name="connsiteY20" fmla="*/ 3296736 h 3296736"/>
              <a:gd name="connsiteX21" fmla="*/ 0 w 5300663"/>
              <a:gd name="connsiteY21" fmla="*/ 3296736 h 3296736"/>
              <a:gd name="connsiteX22" fmla="*/ 0 w 5300663"/>
              <a:gd name="connsiteY22" fmla="*/ 2571454 h 3296736"/>
              <a:gd name="connsiteX23" fmla="*/ 0 w 5300663"/>
              <a:gd name="connsiteY23" fmla="*/ 1945074 h 3296736"/>
              <a:gd name="connsiteX24" fmla="*/ 0 w 5300663"/>
              <a:gd name="connsiteY24" fmla="*/ 1219792 h 3296736"/>
              <a:gd name="connsiteX25" fmla="*/ 0 w 5300663"/>
              <a:gd name="connsiteY25" fmla="*/ 659347 h 3296736"/>
              <a:gd name="connsiteX26" fmla="*/ 0 w 5300663"/>
              <a:gd name="connsiteY26" fmla="*/ 0 h 3296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300663" h="3296736" extrusionOk="0">
                <a:moveTo>
                  <a:pt x="0" y="0"/>
                </a:moveTo>
                <a:cubicBezTo>
                  <a:pt x="125283" y="22714"/>
                  <a:pt x="294602" y="-12950"/>
                  <a:pt x="503563" y="0"/>
                </a:cubicBezTo>
                <a:cubicBezTo>
                  <a:pt x="712524" y="12950"/>
                  <a:pt x="865971" y="-32170"/>
                  <a:pt x="1219152" y="0"/>
                </a:cubicBezTo>
                <a:cubicBezTo>
                  <a:pt x="1572333" y="32170"/>
                  <a:pt x="1607101" y="20004"/>
                  <a:pt x="1987749" y="0"/>
                </a:cubicBezTo>
                <a:cubicBezTo>
                  <a:pt x="2368397" y="-20004"/>
                  <a:pt x="2327732" y="-28555"/>
                  <a:pt x="2650332" y="0"/>
                </a:cubicBezTo>
                <a:cubicBezTo>
                  <a:pt x="2972932" y="28555"/>
                  <a:pt x="3037284" y="-17533"/>
                  <a:pt x="3153894" y="0"/>
                </a:cubicBezTo>
                <a:cubicBezTo>
                  <a:pt x="3270504" y="17533"/>
                  <a:pt x="3558544" y="34531"/>
                  <a:pt x="3869484" y="0"/>
                </a:cubicBezTo>
                <a:cubicBezTo>
                  <a:pt x="4180424" y="-34531"/>
                  <a:pt x="4278456" y="30784"/>
                  <a:pt x="4532067" y="0"/>
                </a:cubicBezTo>
                <a:cubicBezTo>
                  <a:pt x="4785678" y="-30784"/>
                  <a:pt x="5028812" y="-10509"/>
                  <a:pt x="5300663" y="0"/>
                </a:cubicBezTo>
                <a:cubicBezTo>
                  <a:pt x="5304604" y="206691"/>
                  <a:pt x="5289678" y="452873"/>
                  <a:pt x="5300663" y="593412"/>
                </a:cubicBezTo>
                <a:cubicBezTo>
                  <a:pt x="5311648" y="733951"/>
                  <a:pt x="5292633" y="921765"/>
                  <a:pt x="5300663" y="1153858"/>
                </a:cubicBezTo>
                <a:cubicBezTo>
                  <a:pt x="5308693" y="1385951"/>
                  <a:pt x="5264946" y="1570530"/>
                  <a:pt x="5300663" y="1879140"/>
                </a:cubicBezTo>
                <a:cubicBezTo>
                  <a:pt x="5336380" y="2187750"/>
                  <a:pt x="5284021" y="2184758"/>
                  <a:pt x="5300663" y="2472552"/>
                </a:cubicBezTo>
                <a:cubicBezTo>
                  <a:pt x="5317305" y="2760346"/>
                  <a:pt x="5297620" y="3111915"/>
                  <a:pt x="5300663" y="3296736"/>
                </a:cubicBezTo>
                <a:cubicBezTo>
                  <a:pt x="5197520" y="3272539"/>
                  <a:pt x="4920268" y="3321418"/>
                  <a:pt x="4797100" y="3296736"/>
                </a:cubicBezTo>
                <a:cubicBezTo>
                  <a:pt x="4673932" y="3272054"/>
                  <a:pt x="4437490" y="3324116"/>
                  <a:pt x="4134517" y="3296736"/>
                </a:cubicBezTo>
                <a:cubicBezTo>
                  <a:pt x="3831544" y="3269356"/>
                  <a:pt x="3757069" y="3290938"/>
                  <a:pt x="3630954" y="3296736"/>
                </a:cubicBezTo>
                <a:cubicBezTo>
                  <a:pt x="3504839" y="3302534"/>
                  <a:pt x="3204750" y="3299517"/>
                  <a:pt x="3021378" y="3296736"/>
                </a:cubicBezTo>
                <a:cubicBezTo>
                  <a:pt x="2838006" y="3293955"/>
                  <a:pt x="2494013" y="3295955"/>
                  <a:pt x="2305788" y="3296736"/>
                </a:cubicBezTo>
                <a:cubicBezTo>
                  <a:pt x="2117563" y="3297518"/>
                  <a:pt x="1909413" y="3307692"/>
                  <a:pt x="1537192" y="3296736"/>
                </a:cubicBezTo>
                <a:cubicBezTo>
                  <a:pt x="1164971" y="3285780"/>
                  <a:pt x="1219287" y="3313021"/>
                  <a:pt x="1033629" y="3296736"/>
                </a:cubicBezTo>
                <a:cubicBezTo>
                  <a:pt x="847971" y="3280451"/>
                  <a:pt x="348749" y="3263527"/>
                  <a:pt x="0" y="3296736"/>
                </a:cubicBezTo>
                <a:cubicBezTo>
                  <a:pt x="18484" y="3050152"/>
                  <a:pt x="-3139" y="2802088"/>
                  <a:pt x="0" y="2571454"/>
                </a:cubicBezTo>
                <a:cubicBezTo>
                  <a:pt x="3139" y="2340820"/>
                  <a:pt x="-25851" y="2109165"/>
                  <a:pt x="0" y="1945074"/>
                </a:cubicBezTo>
                <a:cubicBezTo>
                  <a:pt x="25851" y="1780983"/>
                  <a:pt x="35552" y="1534619"/>
                  <a:pt x="0" y="1219792"/>
                </a:cubicBezTo>
                <a:cubicBezTo>
                  <a:pt x="-35552" y="904965"/>
                  <a:pt x="12598" y="791381"/>
                  <a:pt x="0" y="659347"/>
                </a:cubicBezTo>
                <a:cubicBezTo>
                  <a:pt x="-12598" y="527314"/>
                  <a:pt x="-19178" y="234554"/>
                  <a:pt x="0" y="0"/>
                </a:cubicBezTo>
                <a:close/>
              </a:path>
            </a:pathLst>
          </a:custGeom>
          <a:noFill/>
          <a:ln w="38100">
            <a:solidFill>
              <a:schemeClr val="tx1"/>
            </a:solidFill>
            <a:extLst>
              <a:ext uri="{C807C97D-BFC1-408E-A445-0C87EB9F89A2}">
                <ask:lineSketchStyleProps xmlns:ask="http://schemas.microsoft.com/office/drawing/2018/sketchyshapes" xmlns="" sd="1569579787">
                  <a:prstGeom prst="rect">
                    <a:avLst/>
                  </a:prstGeom>
                  <ask:type>
                    <ask:lineSketchFreehand/>
                  </ask:type>
                </ask:lineSketchStyleProps>
              </a:ext>
            </a:extLst>
          </a:ln>
          <a:effectLst>
            <a:glow rad="139700">
              <a:schemeClr val="accent2">
                <a:satMod val="175000"/>
                <a:alpha val="40000"/>
              </a:schemeClr>
            </a:glow>
          </a:effectLst>
        </p:spPr>
        <p:txBody>
          <a:bodyPr wrap="square">
            <a:spAutoFit/>
          </a:bodyPr>
          <a:lstStyle/>
          <a:p>
            <a:pPr algn="just">
              <a:lnSpc>
                <a:spcPct val="107000"/>
              </a:lnSpc>
              <a:spcAft>
                <a:spcPts val="800"/>
              </a:spcAft>
            </a:pP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Tác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giả</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đã</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dựa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trên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thành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tựu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khoa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học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công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nghệ</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cùng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hiểu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biết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mình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trí</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tưởng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tượng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phong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phú</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để</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sáng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tạo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nên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chuyện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kịch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tính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li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kì</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hấp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dẫn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mở</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ra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thế</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giới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mới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mẻ</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thú</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vị</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độc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giả</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4625323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0A597D97-203B-498B-95D3-E90DC961039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73A9ADCF-220B-4E70-9A3D-2843FDE4FF6B}"/>
              </a:ext>
            </a:extLst>
          </p:cNvPr>
          <p:cNvPicPr>
            <a:picLocks noChangeAspect="1"/>
          </p:cNvPicPr>
          <p:nvPr/>
        </p:nvPicPr>
        <p:blipFill rotWithShape="1">
          <a:blip r:embed="rId2"/>
          <a:srcRect t="34463" b="358"/>
          <a:stretch/>
        </p:blipFill>
        <p:spPr>
          <a:xfrm>
            <a:off x="4267201" y="10"/>
            <a:ext cx="7924800" cy="3383270"/>
          </a:xfrm>
          <a:prstGeom prst="rect">
            <a:avLst/>
          </a:prstGeom>
        </p:spPr>
      </p:pic>
      <p:pic>
        <p:nvPicPr>
          <p:cNvPr id="8" name="Picture 7">
            <a:extLst>
              <a:ext uri="{FF2B5EF4-FFF2-40B4-BE49-F238E27FC236}">
                <a16:creationId xmlns:a16="http://schemas.microsoft.com/office/drawing/2014/main" id="{E397BB4C-2241-46EE-A46C-64DA8A469FD6}"/>
              </a:ext>
            </a:extLst>
          </p:cNvPr>
          <p:cNvPicPr>
            <a:picLocks noChangeAspect="1"/>
          </p:cNvPicPr>
          <p:nvPr/>
        </p:nvPicPr>
        <p:blipFill rotWithShape="1">
          <a:blip r:embed="rId3"/>
          <a:srcRect t="13280" r="2" b="6763"/>
          <a:stretch/>
        </p:blipFill>
        <p:spPr>
          <a:xfrm>
            <a:off x="4650916" y="3474720"/>
            <a:ext cx="7555832" cy="3383280"/>
          </a:xfrm>
          <a:prstGeom prst="rect">
            <a:avLst/>
          </a:prstGeom>
        </p:spPr>
      </p:pic>
      <p:sp useBgFill="1">
        <p:nvSpPr>
          <p:cNvPr id="15" name="Freeform: Shape 14">
            <a:extLst>
              <a:ext uri="{FF2B5EF4-FFF2-40B4-BE49-F238E27FC236}">
                <a16:creationId xmlns:a16="http://schemas.microsoft.com/office/drawing/2014/main" id="{6A6EF10E-DF41-4BD3-8EB4-6F646531DC2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244272" cy="6858000"/>
          </a:xfrm>
          <a:custGeom>
            <a:avLst/>
            <a:gdLst>
              <a:gd name="connsiteX0" fmla="*/ 0 w 6244272"/>
              <a:gd name="connsiteY0" fmla="*/ 0 h 6858000"/>
              <a:gd name="connsiteX1" fmla="*/ 732568 w 6244272"/>
              <a:gd name="connsiteY1" fmla="*/ 0 h 6858000"/>
              <a:gd name="connsiteX2" fmla="*/ 947849 w 6244272"/>
              <a:gd name="connsiteY2" fmla="*/ 0 h 6858000"/>
              <a:gd name="connsiteX3" fmla="*/ 1823619 w 6244272"/>
              <a:gd name="connsiteY3" fmla="*/ 0 h 6858000"/>
              <a:gd name="connsiteX4" fmla="*/ 5235673 w 6244272"/>
              <a:gd name="connsiteY4" fmla="*/ 0 h 6858000"/>
              <a:gd name="connsiteX5" fmla="*/ 4933297 w 6244272"/>
              <a:gd name="connsiteY5" fmla="*/ 110269 h 6858000"/>
              <a:gd name="connsiteX6" fmla="*/ 4976910 w 6244272"/>
              <a:gd name="connsiteY6" fmla="*/ 135168 h 6858000"/>
              <a:gd name="connsiteX7" fmla="*/ 5238580 w 6244272"/>
              <a:gd name="connsiteY7" fmla="*/ 71141 h 6858000"/>
              <a:gd name="connsiteX8" fmla="*/ 5290914 w 6244272"/>
              <a:gd name="connsiteY8" fmla="*/ 88927 h 6858000"/>
              <a:gd name="connsiteX9" fmla="*/ 5264747 w 6244272"/>
              <a:gd name="connsiteY9" fmla="*/ 163625 h 6858000"/>
              <a:gd name="connsiteX10" fmla="*/ 5151357 w 6244272"/>
              <a:gd name="connsiteY10" fmla="*/ 192082 h 6858000"/>
              <a:gd name="connsiteX11" fmla="*/ 4974002 w 6244272"/>
              <a:gd name="connsiteY11" fmla="*/ 373491 h 6858000"/>
              <a:gd name="connsiteX12" fmla="*/ 5241488 w 6244272"/>
              <a:gd name="connsiteY12" fmla="*/ 352148 h 6858000"/>
              <a:gd name="connsiteX13" fmla="*/ 5288007 w 6244272"/>
              <a:gd name="connsiteY13" fmla="*/ 394834 h 6858000"/>
              <a:gd name="connsiteX14" fmla="*/ 5305452 w 6244272"/>
              <a:gd name="connsiteY14" fmla="*/ 451747 h 6858000"/>
              <a:gd name="connsiteX15" fmla="*/ 5383953 w 6244272"/>
              <a:gd name="connsiteY15" fmla="*/ 359262 h 6858000"/>
              <a:gd name="connsiteX16" fmla="*/ 5450825 w 6244272"/>
              <a:gd name="connsiteY16" fmla="*/ 334364 h 6858000"/>
              <a:gd name="connsiteX17" fmla="*/ 5471177 w 6244272"/>
              <a:gd name="connsiteY17" fmla="*/ 416176 h 6858000"/>
              <a:gd name="connsiteX18" fmla="*/ 5410121 w 6244272"/>
              <a:gd name="connsiteY18" fmla="*/ 505101 h 6858000"/>
              <a:gd name="connsiteX19" fmla="*/ 5247303 w 6244272"/>
              <a:gd name="connsiteY19" fmla="*/ 558458 h 6858000"/>
              <a:gd name="connsiteX20" fmla="*/ 5421750 w 6244272"/>
              <a:gd name="connsiteY20" fmla="*/ 558458 h 6858000"/>
              <a:gd name="connsiteX21" fmla="*/ 5622364 w 6244272"/>
              <a:gd name="connsiteY21" fmla="*/ 522887 h 6858000"/>
              <a:gd name="connsiteX22" fmla="*/ 5834608 w 6244272"/>
              <a:gd name="connsiteY22" fmla="*/ 533558 h 6858000"/>
              <a:gd name="connsiteX23" fmla="*/ 6035223 w 6244272"/>
              <a:gd name="connsiteY23" fmla="*/ 462417 h 6858000"/>
              <a:gd name="connsiteX24" fmla="*/ 6238745 w 6244272"/>
              <a:gd name="connsiteY24" fmla="*/ 465975 h 6858000"/>
              <a:gd name="connsiteX25" fmla="*/ 5337434 w 6244272"/>
              <a:gd name="connsiteY25" fmla="*/ 910606 h 6858000"/>
              <a:gd name="connsiteX26" fmla="*/ 5381046 w 6244272"/>
              <a:gd name="connsiteY26" fmla="*/ 921277 h 6858000"/>
              <a:gd name="connsiteX27" fmla="*/ 5439195 w 6244272"/>
              <a:gd name="connsiteY27" fmla="*/ 949734 h 6858000"/>
              <a:gd name="connsiteX28" fmla="*/ 5395583 w 6244272"/>
              <a:gd name="connsiteY28" fmla="*/ 1006647 h 6858000"/>
              <a:gd name="connsiteX29" fmla="*/ 5160079 w 6244272"/>
              <a:gd name="connsiteY29" fmla="*/ 1113358 h 6858000"/>
              <a:gd name="connsiteX30" fmla="*/ 5101930 w 6244272"/>
              <a:gd name="connsiteY30" fmla="*/ 1220069 h 6858000"/>
              <a:gd name="connsiteX31" fmla="*/ 5174617 w 6244272"/>
              <a:gd name="connsiteY31" fmla="*/ 1209399 h 6858000"/>
              <a:gd name="connsiteX32" fmla="*/ 5238580 w 6244272"/>
              <a:gd name="connsiteY32" fmla="*/ 1230741 h 6858000"/>
              <a:gd name="connsiteX33" fmla="*/ 5212414 w 6244272"/>
              <a:gd name="connsiteY33" fmla="*/ 1365909 h 6858000"/>
              <a:gd name="connsiteX34" fmla="*/ 4878056 w 6244272"/>
              <a:gd name="connsiteY34" fmla="*/ 1540204 h 6858000"/>
              <a:gd name="connsiteX35" fmla="*/ 4848982 w 6244272"/>
              <a:gd name="connsiteY35" fmla="*/ 1597117 h 6858000"/>
              <a:gd name="connsiteX36" fmla="*/ 4889686 w 6244272"/>
              <a:gd name="connsiteY36" fmla="*/ 1636245 h 6858000"/>
              <a:gd name="connsiteX37" fmla="*/ 4997261 w 6244272"/>
              <a:gd name="connsiteY37" fmla="*/ 1657587 h 6858000"/>
              <a:gd name="connsiteX38" fmla="*/ 4846074 w 6244272"/>
              <a:gd name="connsiteY38" fmla="*/ 1849668 h 6858000"/>
              <a:gd name="connsiteX39" fmla="*/ 4790832 w 6244272"/>
              <a:gd name="connsiteY39" fmla="*/ 1903025 h 6858000"/>
              <a:gd name="connsiteX40" fmla="*/ 4694886 w 6244272"/>
              <a:gd name="connsiteY40" fmla="*/ 1984836 h 6858000"/>
              <a:gd name="connsiteX41" fmla="*/ 4694886 w 6244272"/>
              <a:gd name="connsiteY41" fmla="*/ 2013292 h 6858000"/>
              <a:gd name="connsiteX42" fmla="*/ 4822814 w 6244272"/>
              <a:gd name="connsiteY42" fmla="*/ 2102219 h 6858000"/>
              <a:gd name="connsiteX43" fmla="*/ 5055411 w 6244272"/>
              <a:gd name="connsiteY43" fmla="*/ 2077320 h 6858000"/>
              <a:gd name="connsiteX44" fmla="*/ 4712331 w 6244272"/>
              <a:gd name="connsiteY44" fmla="*/ 2208931 h 6858000"/>
              <a:gd name="connsiteX45" fmla="*/ 5822979 w 6244272"/>
              <a:gd name="connsiteY45" fmla="*/ 1892353 h 6858000"/>
              <a:gd name="connsiteX46" fmla="*/ 5753200 w 6244272"/>
              <a:gd name="connsiteY46" fmla="*/ 1974165 h 6858000"/>
              <a:gd name="connsiteX47" fmla="*/ 5363601 w 6244272"/>
              <a:gd name="connsiteY47" fmla="*/ 2191146 h 6858000"/>
              <a:gd name="connsiteX48" fmla="*/ 5253118 w 6244272"/>
              <a:gd name="connsiteY48" fmla="*/ 2326314 h 6858000"/>
              <a:gd name="connsiteX49" fmla="*/ 5136819 w 6244272"/>
              <a:gd name="connsiteY49" fmla="*/ 2401012 h 6858000"/>
              <a:gd name="connsiteX50" fmla="*/ 4974002 w 6244272"/>
              <a:gd name="connsiteY50" fmla="*/ 2401012 h 6858000"/>
              <a:gd name="connsiteX51" fmla="*/ 4857704 w 6244272"/>
              <a:gd name="connsiteY51" fmla="*/ 2518395 h 6858000"/>
              <a:gd name="connsiteX52" fmla="*/ 4976910 w 6244272"/>
              <a:gd name="connsiteY52" fmla="*/ 2543294 h 6858000"/>
              <a:gd name="connsiteX53" fmla="*/ 5116467 w 6244272"/>
              <a:gd name="connsiteY53" fmla="*/ 2525509 h 6858000"/>
              <a:gd name="connsiteX54" fmla="*/ 5273470 w 6244272"/>
              <a:gd name="connsiteY54" fmla="*/ 2564636 h 6858000"/>
              <a:gd name="connsiteX55" fmla="*/ 5418843 w 6244272"/>
              <a:gd name="connsiteY55" fmla="*/ 2532623 h 6858000"/>
              <a:gd name="connsiteX56" fmla="*/ 5593290 w 6244272"/>
              <a:gd name="connsiteY56" fmla="*/ 2553965 h 6858000"/>
              <a:gd name="connsiteX57" fmla="*/ 5648532 w 6244272"/>
              <a:gd name="connsiteY57" fmla="*/ 2692689 h 6858000"/>
              <a:gd name="connsiteX58" fmla="*/ 5665976 w 6244272"/>
              <a:gd name="connsiteY58" fmla="*/ 2703362 h 6858000"/>
              <a:gd name="connsiteX59" fmla="*/ 5988704 w 6244272"/>
              <a:gd name="connsiteY59" fmla="*/ 2923898 h 6858000"/>
              <a:gd name="connsiteX60" fmla="*/ 6078835 w 6244272"/>
              <a:gd name="connsiteY60" fmla="*/ 2941684 h 6858000"/>
              <a:gd name="connsiteX61" fmla="*/ 5546771 w 6244272"/>
              <a:gd name="connsiteY61" fmla="*/ 3329402 h 6858000"/>
              <a:gd name="connsiteX62" fmla="*/ 5904388 w 6244272"/>
              <a:gd name="connsiteY62" fmla="*/ 3229805 h 6858000"/>
              <a:gd name="connsiteX63" fmla="*/ 5953814 w 6244272"/>
              <a:gd name="connsiteY63" fmla="*/ 3393429 h 6858000"/>
              <a:gd name="connsiteX64" fmla="*/ 5785182 w 6244272"/>
              <a:gd name="connsiteY64" fmla="*/ 3539269 h 6858000"/>
              <a:gd name="connsiteX65" fmla="*/ 5724125 w 6244272"/>
              <a:gd name="connsiteY65" fmla="*/ 3827390 h 6858000"/>
              <a:gd name="connsiteX66" fmla="*/ 5753200 w 6244272"/>
              <a:gd name="connsiteY66" fmla="*/ 4090612 h 6858000"/>
              <a:gd name="connsiteX67" fmla="*/ 5825886 w 6244272"/>
              <a:gd name="connsiteY67" fmla="*/ 4172424 h 6858000"/>
              <a:gd name="connsiteX68" fmla="*/ 5930554 w 6244272"/>
              <a:gd name="connsiteY68" fmla="*/ 4321821 h 6858000"/>
              <a:gd name="connsiteX69" fmla="*/ 5994519 w 6244272"/>
              <a:gd name="connsiteY69" fmla="*/ 4414305 h 6858000"/>
              <a:gd name="connsiteX70" fmla="*/ 6218393 w 6244272"/>
              <a:gd name="connsiteY70" fmla="*/ 4378734 h 6858000"/>
              <a:gd name="connsiteX71" fmla="*/ 5918925 w 6244272"/>
              <a:gd name="connsiteY71" fmla="*/ 4613499 h 6858000"/>
              <a:gd name="connsiteX72" fmla="*/ 6160243 w 6244272"/>
              <a:gd name="connsiteY72" fmla="*/ 4585042 h 6858000"/>
              <a:gd name="connsiteX73" fmla="*/ 6238745 w 6244272"/>
              <a:gd name="connsiteY73" fmla="*/ 4602828 h 6858000"/>
              <a:gd name="connsiteX74" fmla="*/ 6195133 w 6244272"/>
              <a:gd name="connsiteY74" fmla="*/ 4677526 h 6858000"/>
              <a:gd name="connsiteX75" fmla="*/ 6017778 w 6244272"/>
              <a:gd name="connsiteY75" fmla="*/ 4805580 h 6858000"/>
              <a:gd name="connsiteX76" fmla="*/ 5651439 w 6244272"/>
              <a:gd name="connsiteY76" fmla="*/ 5154171 h 6858000"/>
              <a:gd name="connsiteX77" fmla="*/ 6006149 w 6244272"/>
              <a:gd name="connsiteY77" fmla="*/ 4994104 h 6858000"/>
              <a:gd name="connsiteX78" fmla="*/ 5633994 w 6244272"/>
              <a:gd name="connsiteY78" fmla="*/ 5353367 h 6858000"/>
              <a:gd name="connsiteX79" fmla="*/ 5552586 w 6244272"/>
              <a:gd name="connsiteY79" fmla="*/ 5474306 h 6858000"/>
              <a:gd name="connsiteX80" fmla="*/ 5383953 w 6244272"/>
              <a:gd name="connsiteY80" fmla="*/ 5769542 h 6858000"/>
              <a:gd name="connsiteX81" fmla="*/ 5392675 w 6244272"/>
              <a:gd name="connsiteY81" fmla="*/ 5801555 h 6858000"/>
              <a:gd name="connsiteX82" fmla="*/ 5584568 w 6244272"/>
              <a:gd name="connsiteY82" fmla="*/ 5755314 h 6858000"/>
              <a:gd name="connsiteX83" fmla="*/ 5334526 w 6244272"/>
              <a:gd name="connsiteY83" fmla="*/ 6004307 h 6858000"/>
              <a:gd name="connsiteX84" fmla="*/ 5075763 w 6244272"/>
              <a:gd name="connsiteY84" fmla="*/ 6196388 h 6858000"/>
              <a:gd name="connsiteX85" fmla="*/ 5258933 w 6244272"/>
              <a:gd name="connsiteY85" fmla="*/ 6167932 h 6858000"/>
              <a:gd name="connsiteX86" fmla="*/ 5511881 w 6244272"/>
              <a:gd name="connsiteY86" fmla="*/ 6057663 h 6858000"/>
              <a:gd name="connsiteX87" fmla="*/ 5599105 w 6244272"/>
              <a:gd name="connsiteY87" fmla="*/ 6100347 h 6858000"/>
              <a:gd name="connsiteX88" fmla="*/ 5360693 w 6244272"/>
              <a:gd name="connsiteY88" fmla="*/ 6281757 h 6858000"/>
              <a:gd name="connsiteX89" fmla="*/ 5224043 w 6244272"/>
              <a:gd name="connsiteY89" fmla="*/ 6367127 h 6858000"/>
              <a:gd name="connsiteX90" fmla="*/ 5168801 w 6244272"/>
              <a:gd name="connsiteY90" fmla="*/ 6431153 h 6858000"/>
              <a:gd name="connsiteX91" fmla="*/ 5011799 w 6244272"/>
              <a:gd name="connsiteY91" fmla="*/ 6658805 h 6858000"/>
              <a:gd name="connsiteX92" fmla="*/ 4651275 w 6244272"/>
              <a:gd name="connsiteY92" fmla="*/ 6858000 h 6858000"/>
              <a:gd name="connsiteX93" fmla="*/ 1823619 w 6244272"/>
              <a:gd name="connsiteY93" fmla="*/ 6858000 h 6858000"/>
              <a:gd name="connsiteX94" fmla="*/ 947849 w 6244272"/>
              <a:gd name="connsiteY94" fmla="*/ 6858000 h 6858000"/>
              <a:gd name="connsiteX95" fmla="*/ 732568 w 6244272"/>
              <a:gd name="connsiteY95" fmla="*/ 6858000 h 6858000"/>
              <a:gd name="connsiteX96" fmla="*/ 0 w 6244272"/>
              <a:gd name="connsiteY9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6244272" h="6858000">
                <a:moveTo>
                  <a:pt x="0" y="0"/>
                </a:moveTo>
                <a:lnTo>
                  <a:pt x="732568" y="0"/>
                </a:lnTo>
                <a:lnTo>
                  <a:pt x="947849" y="0"/>
                </a:lnTo>
                <a:lnTo>
                  <a:pt x="1823619" y="0"/>
                </a:lnTo>
                <a:lnTo>
                  <a:pt x="5235673" y="0"/>
                </a:lnTo>
                <a:cubicBezTo>
                  <a:pt x="5133912" y="35571"/>
                  <a:pt x="5035058" y="78255"/>
                  <a:pt x="4933297" y="110269"/>
                </a:cubicBezTo>
                <a:cubicBezTo>
                  <a:pt x="4947835" y="145839"/>
                  <a:pt x="4962372" y="138725"/>
                  <a:pt x="4976910" y="135168"/>
                </a:cubicBezTo>
                <a:cubicBezTo>
                  <a:pt x="5064133" y="120941"/>
                  <a:pt x="5154264" y="110269"/>
                  <a:pt x="5238580" y="71141"/>
                </a:cubicBezTo>
                <a:cubicBezTo>
                  <a:pt x="5258933" y="64027"/>
                  <a:pt x="5282192" y="64027"/>
                  <a:pt x="5290914" y="88927"/>
                </a:cubicBezTo>
                <a:cubicBezTo>
                  <a:pt x="5305452" y="124497"/>
                  <a:pt x="5285100" y="145839"/>
                  <a:pt x="5264747" y="163625"/>
                </a:cubicBezTo>
                <a:cubicBezTo>
                  <a:pt x="5229858" y="195638"/>
                  <a:pt x="5189154" y="188525"/>
                  <a:pt x="5151357" y="192082"/>
                </a:cubicBezTo>
                <a:cubicBezTo>
                  <a:pt x="5046689" y="209867"/>
                  <a:pt x="4997261" y="259665"/>
                  <a:pt x="4974002" y="373491"/>
                </a:cubicBezTo>
                <a:cubicBezTo>
                  <a:pt x="5064133" y="327250"/>
                  <a:pt x="5154264" y="384162"/>
                  <a:pt x="5241488" y="352148"/>
                </a:cubicBezTo>
                <a:cubicBezTo>
                  <a:pt x="5264747" y="345034"/>
                  <a:pt x="5299637" y="355706"/>
                  <a:pt x="5288007" y="394834"/>
                </a:cubicBezTo>
                <a:cubicBezTo>
                  <a:pt x="5276378" y="430405"/>
                  <a:pt x="5238580" y="458860"/>
                  <a:pt x="5305452" y="451747"/>
                </a:cubicBezTo>
                <a:cubicBezTo>
                  <a:pt x="5354879" y="448189"/>
                  <a:pt x="5369416" y="405504"/>
                  <a:pt x="5383953" y="359262"/>
                </a:cubicBezTo>
                <a:cubicBezTo>
                  <a:pt x="5395583" y="334364"/>
                  <a:pt x="5427565" y="320135"/>
                  <a:pt x="5450825" y="334364"/>
                </a:cubicBezTo>
                <a:cubicBezTo>
                  <a:pt x="5479899" y="348592"/>
                  <a:pt x="5471177" y="387720"/>
                  <a:pt x="5471177" y="416176"/>
                </a:cubicBezTo>
                <a:cubicBezTo>
                  <a:pt x="5474085" y="469532"/>
                  <a:pt x="5450825" y="494431"/>
                  <a:pt x="5410121" y="505101"/>
                </a:cubicBezTo>
                <a:cubicBezTo>
                  <a:pt x="5360693" y="519330"/>
                  <a:pt x="5311267" y="537116"/>
                  <a:pt x="5247303" y="558458"/>
                </a:cubicBezTo>
                <a:cubicBezTo>
                  <a:pt x="5317082" y="594028"/>
                  <a:pt x="5369416" y="586915"/>
                  <a:pt x="5421750" y="558458"/>
                </a:cubicBezTo>
                <a:cubicBezTo>
                  <a:pt x="5485714" y="526444"/>
                  <a:pt x="5570030" y="483759"/>
                  <a:pt x="5622364" y="522887"/>
                </a:cubicBezTo>
                <a:cubicBezTo>
                  <a:pt x="5700865" y="579800"/>
                  <a:pt x="5764829" y="544229"/>
                  <a:pt x="5834608" y="533558"/>
                </a:cubicBezTo>
                <a:cubicBezTo>
                  <a:pt x="5979982" y="512216"/>
                  <a:pt x="5889850" y="480203"/>
                  <a:pt x="6035223" y="462417"/>
                </a:cubicBezTo>
                <a:cubicBezTo>
                  <a:pt x="6093372" y="455303"/>
                  <a:pt x="6154429" y="426847"/>
                  <a:pt x="6238745" y="465975"/>
                </a:cubicBezTo>
                <a:cubicBezTo>
                  <a:pt x="5857868" y="672284"/>
                  <a:pt x="5677606" y="658055"/>
                  <a:pt x="5337434" y="910606"/>
                </a:cubicBezTo>
                <a:cubicBezTo>
                  <a:pt x="5351971" y="935506"/>
                  <a:pt x="5366508" y="924835"/>
                  <a:pt x="5381046" y="921277"/>
                </a:cubicBezTo>
                <a:cubicBezTo>
                  <a:pt x="5404305" y="917720"/>
                  <a:pt x="5433380" y="903491"/>
                  <a:pt x="5439195" y="949734"/>
                </a:cubicBezTo>
                <a:cubicBezTo>
                  <a:pt x="5442103" y="985305"/>
                  <a:pt x="5424657" y="1003089"/>
                  <a:pt x="5395583" y="1006647"/>
                </a:cubicBezTo>
                <a:cubicBezTo>
                  <a:pt x="5311267" y="1020875"/>
                  <a:pt x="5235673" y="1070674"/>
                  <a:pt x="5160079" y="1113358"/>
                </a:cubicBezTo>
                <a:cubicBezTo>
                  <a:pt x="5125190" y="1131144"/>
                  <a:pt x="5087393" y="1156043"/>
                  <a:pt x="5101930" y="1220069"/>
                </a:cubicBezTo>
                <a:cubicBezTo>
                  <a:pt x="5131004" y="1237855"/>
                  <a:pt x="5151357" y="1212955"/>
                  <a:pt x="5174617" y="1209399"/>
                </a:cubicBezTo>
                <a:cubicBezTo>
                  <a:pt x="5197876" y="1205842"/>
                  <a:pt x="5253118" y="1220069"/>
                  <a:pt x="5238580" y="1230741"/>
                </a:cubicBezTo>
                <a:cubicBezTo>
                  <a:pt x="5171709" y="1269868"/>
                  <a:pt x="5293822" y="1365909"/>
                  <a:pt x="5212414" y="1365909"/>
                </a:cubicBezTo>
                <a:cubicBezTo>
                  <a:pt x="5078671" y="1365909"/>
                  <a:pt x="5005984" y="1536647"/>
                  <a:pt x="4878056" y="1540204"/>
                </a:cubicBezTo>
                <a:cubicBezTo>
                  <a:pt x="4857704" y="1540204"/>
                  <a:pt x="4848982" y="1572219"/>
                  <a:pt x="4848982" y="1597117"/>
                </a:cubicBezTo>
                <a:cubicBezTo>
                  <a:pt x="4848982" y="1629132"/>
                  <a:pt x="4869333" y="1632688"/>
                  <a:pt x="4889686" y="1636245"/>
                </a:cubicBezTo>
                <a:cubicBezTo>
                  <a:pt x="4921668" y="1639802"/>
                  <a:pt x="4956557" y="1597117"/>
                  <a:pt x="4997261" y="1657587"/>
                </a:cubicBezTo>
                <a:cubicBezTo>
                  <a:pt x="4921668" y="1693158"/>
                  <a:pt x="4843167" y="1728729"/>
                  <a:pt x="4846074" y="1849668"/>
                </a:cubicBezTo>
                <a:cubicBezTo>
                  <a:pt x="4846074" y="1881683"/>
                  <a:pt x="4814092" y="1895910"/>
                  <a:pt x="4790832" y="1903025"/>
                </a:cubicBezTo>
                <a:cubicBezTo>
                  <a:pt x="4750128" y="1917252"/>
                  <a:pt x="4718146" y="1938595"/>
                  <a:pt x="4694886" y="1984836"/>
                </a:cubicBezTo>
                <a:cubicBezTo>
                  <a:pt x="4694886" y="1995507"/>
                  <a:pt x="4694886" y="2002622"/>
                  <a:pt x="4694886" y="2013292"/>
                </a:cubicBezTo>
                <a:cubicBezTo>
                  <a:pt x="4700701" y="2123562"/>
                  <a:pt x="4758850" y="2120004"/>
                  <a:pt x="4822814" y="2102219"/>
                </a:cubicBezTo>
                <a:cubicBezTo>
                  <a:pt x="4898408" y="2080877"/>
                  <a:pt x="4974002" y="2038192"/>
                  <a:pt x="5055411" y="2077320"/>
                </a:cubicBezTo>
                <a:cubicBezTo>
                  <a:pt x="4942020" y="2130676"/>
                  <a:pt x="4817000" y="2134233"/>
                  <a:pt x="4712331" y="2208931"/>
                </a:cubicBezTo>
                <a:cubicBezTo>
                  <a:pt x="5101930" y="2223159"/>
                  <a:pt x="5445010" y="1984836"/>
                  <a:pt x="5822979" y="1892353"/>
                </a:cubicBezTo>
                <a:cubicBezTo>
                  <a:pt x="5811349" y="1952823"/>
                  <a:pt x="5779367" y="1967051"/>
                  <a:pt x="5753200" y="1974165"/>
                </a:cubicBezTo>
                <a:cubicBezTo>
                  <a:pt x="5613642" y="2020407"/>
                  <a:pt x="5491529" y="2112891"/>
                  <a:pt x="5363601" y="2191146"/>
                </a:cubicBezTo>
                <a:cubicBezTo>
                  <a:pt x="5311267" y="2223159"/>
                  <a:pt x="5273470" y="2258731"/>
                  <a:pt x="5253118" y="2326314"/>
                </a:cubicBezTo>
                <a:cubicBezTo>
                  <a:pt x="5235673" y="2390340"/>
                  <a:pt x="5200783" y="2418796"/>
                  <a:pt x="5136819" y="2401012"/>
                </a:cubicBezTo>
                <a:cubicBezTo>
                  <a:pt x="5084485" y="2386784"/>
                  <a:pt x="5029243" y="2393898"/>
                  <a:pt x="4974002" y="2401012"/>
                </a:cubicBezTo>
                <a:cubicBezTo>
                  <a:pt x="4912946" y="2408126"/>
                  <a:pt x="4843167" y="2479267"/>
                  <a:pt x="4857704" y="2518395"/>
                </a:cubicBezTo>
                <a:cubicBezTo>
                  <a:pt x="4886778" y="2582422"/>
                  <a:pt x="4936205" y="2550408"/>
                  <a:pt x="4976910" y="2543294"/>
                </a:cubicBezTo>
                <a:cubicBezTo>
                  <a:pt x="5026336" y="2536181"/>
                  <a:pt x="5116467" y="2518395"/>
                  <a:pt x="5116467" y="2525509"/>
                </a:cubicBezTo>
                <a:cubicBezTo>
                  <a:pt x="5148450" y="2685576"/>
                  <a:pt x="5221136" y="2564636"/>
                  <a:pt x="5273470" y="2564636"/>
                </a:cubicBezTo>
                <a:cubicBezTo>
                  <a:pt x="5322897" y="2564636"/>
                  <a:pt x="5372323" y="2546851"/>
                  <a:pt x="5418843" y="2532623"/>
                </a:cubicBezTo>
                <a:cubicBezTo>
                  <a:pt x="5479899" y="2514837"/>
                  <a:pt x="5535140" y="2546851"/>
                  <a:pt x="5593290" y="2553965"/>
                </a:cubicBezTo>
                <a:cubicBezTo>
                  <a:pt x="5645624" y="2561080"/>
                  <a:pt x="5616550" y="2653563"/>
                  <a:pt x="5648532" y="2692689"/>
                </a:cubicBezTo>
                <a:cubicBezTo>
                  <a:pt x="5654346" y="2703362"/>
                  <a:pt x="5660161" y="2703362"/>
                  <a:pt x="5665976" y="2703362"/>
                </a:cubicBezTo>
                <a:cubicBezTo>
                  <a:pt x="5683421" y="2980812"/>
                  <a:pt x="5988704" y="2913227"/>
                  <a:pt x="5988704" y="2923898"/>
                </a:cubicBezTo>
                <a:cubicBezTo>
                  <a:pt x="6014871" y="2941684"/>
                  <a:pt x="6046853" y="2899000"/>
                  <a:pt x="6078835" y="2941684"/>
                </a:cubicBezTo>
                <a:cubicBezTo>
                  <a:pt x="5942185" y="3137322"/>
                  <a:pt x="5732847" y="3183563"/>
                  <a:pt x="5546771" y="3329402"/>
                </a:cubicBezTo>
                <a:cubicBezTo>
                  <a:pt x="5700865" y="3379202"/>
                  <a:pt x="5790997" y="3208463"/>
                  <a:pt x="5904388" y="3229805"/>
                </a:cubicBezTo>
                <a:cubicBezTo>
                  <a:pt x="5959629" y="3283162"/>
                  <a:pt x="5793904" y="3368530"/>
                  <a:pt x="5953814" y="3393429"/>
                </a:cubicBezTo>
                <a:cubicBezTo>
                  <a:pt x="5884036" y="3439672"/>
                  <a:pt x="5834608" y="3485914"/>
                  <a:pt x="5785182" y="3539269"/>
                </a:cubicBezTo>
                <a:cubicBezTo>
                  <a:pt x="5700865" y="3635309"/>
                  <a:pt x="5683421" y="3699337"/>
                  <a:pt x="5724125" y="3827390"/>
                </a:cubicBezTo>
                <a:cubicBezTo>
                  <a:pt x="5750293" y="3912759"/>
                  <a:pt x="5788089" y="3991015"/>
                  <a:pt x="5753200" y="4090612"/>
                </a:cubicBezTo>
                <a:cubicBezTo>
                  <a:pt x="5729940" y="4158196"/>
                  <a:pt x="5738663" y="4204438"/>
                  <a:pt x="5825886" y="4172424"/>
                </a:cubicBezTo>
                <a:cubicBezTo>
                  <a:pt x="5918925" y="4140411"/>
                  <a:pt x="5953814" y="4200882"/>
                  <a:pt x="5930554" y="4321821"/>
                </a:cubicBezTo>
                <a:cubicBezTo>
                  <a:pt x="5916018" y="4400076"/>
                  <a:pt x="5930554" y="4424975"/>
                  <a:pt x="5994519" y="4414305"/>
                </a:cubicBezTo>
                <a:cubicBezTo>
                  <a:pt x="6064297" y="4403633"/>
                  <a:pt x="6131169" y="4353835"/>
                  <a:pt x="6218393" y="4378734"/>
                </a:cubicBezTo>
                <a:cubicBezTo>
                  <a:pt x="6148614" y="4521016"/>
                  <a:pt x="6000333" y="4478331"/>
                  <a:pt x="5918925" y="4613499"/>
                </a:cubicBezTo>
                <a:cubicBezTo>
                  <a:pt x="6014871" y="4613499"/>
                  <a:pt x="6090465" y="4613499"/>
                  <a:pt x="6160243" y="4585042"/>
                </a:cubicBezTo>
                <a:cubicBezTo>
                  <a:pt x="6189318" y="4574373"/>
                  <a:pt x="6221300" y="4560144"/>
                  <a:pt x="6238745" y="4602828"/>
                </a:cubicBezTo>
                <a:cubicBezTo>
                  <a:pt x="6259098" y="4652628"/>
                  <a:pt x="6218393" y="4670412"/>
                  <a:pt x="6195133" y="4677526"/>
                </a:cubicBezTo>
                <a:cubicBezTo>
                  <a:pt x="6128261" y="4702425"/>
                  <a:pt x="6075928" y="4759339"/>
                  <a:pt x="6017778" y="4805580"/>
                </a:cubicBezTo>
                <a:cubicBezTo>
                  <a:pt x="5892758" y="4905177"/>
                  <a:pt x="5756107" y="4990547"/>
                  <a:pt x="5651439" y="5154171"/>
                </a:cubicBezTo>
                <a:cubicBezTo>
                  <a:pt x="5782275" y="5111487"/>
                  <a:pt x="5881128" y="5011889"/>
                  <a:pt x="6006149" y="4994104"/>
                </a:cubicBezTo>
                <a:cubicBezTo>
                  <a:pt x="5898572" y="5143500"/>
                  <a:pt x="5761922" y="5243097"/>
                  <a:pt x="5633994" y="5353367"/>
                </a:cubicBezTo>
                <a:cubicBezTo>
                  <a:pt x="5596197" y="5385379"/>
                  <a:pt x="5558400" y="5406721"/>
                  <a:pt x="5552586" y="5474306"/>
                </a:cubicBezTo>
                <a:cubicBezTo>
                  <a:pt x="5535140" y="5605917"/>
                  <a:pt x="5488622" y="5712629"/>
                  <a:pt x="5383953" y="5769542"/>
                </a:cubicBezTo>
                <a:cubicBezTo>
                  <a:pt x="5383953" y="5769542"/>
                  <a:pt x="5389768" y="5790884"/>
                  <a:pt x="5392675" y="5801555"/>
                </a:cubicBezTo>
                <a:cubicBezTo>
                  <a:pt x="5456640" y="5805112"/>
                  <a:pt x="5506066" y="5726858"/>
                  <a:pt x="5584568" y="5755314"/>
                </a:cubicBezTo>
                <a:cubicBezTo>
                  <a:pt x="5506066" y="5862025"/>
                  <a:pt x="5442103" y="5954508"/>
                  <a:pt x="5334526" y="6004307"/>
                </a:cubicBezTo>
                <a:cubicBezTo>
                  <a:pt x="5247303" y="6043434"/>
                  <a:pt x="5139727" y="6068335"/>
                  <a:pt x="5075763" y="6196388"/>
                </a:cubicBezTo>
                <a:cubicBezTo>
                  <a:pt x="5148450" y="6221287"/>
                  <a:pt x="5203691" y="6189274"/>
                  <a:pt x="5258933" y="6167932"/>
                </a:cubicBezTo>
                <a:cubicBezTo>
                  <a:pt x="5343249" y="6132361"/>
                  <a:pt x="5427565" y="6093234"/>
                  <a:pt x="5511881" y="6057663"/>
                </a:cubicBezTo>
                <a:cubicBezTo>
                  <a:pt x="5543864" y="6043434"/>
                  <a:pt x="5578753" y="6036320"/>
                  <a:pt x="5599105" y="6100347"/>
                </a:cubicBezTo>
                <a:cubicBezTo>
                  <a:pt x="5491529" y="6114575"/>
                  <a:pt x="5427565" y="6199945"/>
                  <a:pt x="5360693" y="6281757"/>
                </a:cubicBezTo>
                <a:cubicBezTo>
                  <a:pt x="5322897" y="6327999"/>
                  <a:pt x="5290914" y="6388469"/>
                  <a:pt x="5224043" y="6367127"/>
                </a:cubicBezTo>
                <a:cubicBezTo>
                  <a:pt x="5189154" y="6356456"/>
                  <a:pt x="5165894" y="6388469"/>
                  <a:pt x="5168801" y="6431153"/>
                </a:cubicBezTo>
                <a:cubicBezTo>
                  <a:pt x="5183339" y="6580550"/>
                  <a:pt x="5099022" y="6630349"/>
                  <a:pt x="5011799" y="6658805"/>
                </a:cubicBezTo>
                <a:cubicBezTo>
                  <a:pt x="4883871" y="6701489"/>
                  <a:pt x="4770480" y="6786859"/>
                  <a:pt x="4651275" y="6858000"/>
                </a:cubicBezTo>
                <a:lnTo>
                  <a:pt x="1823619" y="6858000"/>
                </a:lnTo>
                <a:lnTo>
                  <a:pt x="947849" y="6858000"/>
                </a:lnTo>
                <a:lnTo>
                  <a:pt x="732568"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180C0F40-71D0-4F51-ADA6-D17C9BF59DF0}"/>
              </a:ext>
            </a:extLst>
          </p:cNvPr>
          <p:cNvSpPr txBox="1"/>
          <p:nvPr/>
        </p:nvSpPr>
        <p:spPr>
          <a:xfrm>
            <a:off x="907256" y="1691645"/>
            <a:ext cx="3743660" cy="3754939"/>
          </a:xfrm>
          <a:custGeom>
            <a:avLst/>
            <a:gdLst>
              <a:gd name="connsiteX0" fmla="*/ 0 w 3743660"/>
              <a:gd name="connsiteY0" fmla="*/ 0 h 3754939"/>
              <a:gd name="connsiteX1" fmla="*/ 3743660 w 3743660"/>
              <a:gd name="connsiteY1" fmla="*/ 0 h 3754939"/>
              <a:gd name="connsiteX2" fmla="*/ 3743660 w 3743660"/>
              <a:gd name="connsiteY2" fmla="*/ 3754939 h 3754939"/>
              <a:gd name="connsiteX3" fmla="*/ 0 w 3743660"/>
              <a:gd name="connsiteY3" fmla="*/ 3754939 h 3754939"/>
              <a:gd name="connsiteX4" fmla="*/ 0 w 3743660"/>
              <a:gd name="connsiteY4" fmla="*/ 0 h 3754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43660" h="3754939" extrusionOk="0">
                <a:moveTo>
                  <a:pt x="0" y="0"/>
                </a:moveTo>
                <a:cubicBezTo>
                  <a:pt x="1270657" y="-92362"/>
                  <a:pt x="2320697" y="80521"/>
                  <a:pt x="3743660" y="0"/>
                </a:cubicBezTo>
                <a:cubicBezTo>
                  <a:pt x="3589373" y="1070519"/>
                  <a:pt x="3689170" y="1924245"/>
                  <a:pt x="3743660" y="3754939"/>
                </a:cubicBezTo>
                <a:cubicBezTo>
                  <a:pt x="2666827" y="3917154"/>
                  <a:pt x="813001" y="3909458"/>
                  <a:pt x="0" y="3754939"/>
                </a:cubicBezTo>
                <a:cubicBezTo>
                  <a:pt x="-71726" y="3130809"/>
                  <a:pt x="-41913" y="996182"/>
                  <a:pt x="0" y="0"/>
                </a:cubicBezTo>
                <a:close/>
              </a:path>
            </a:pathLst>
          </a:custGeom>
          <a:noFill/>
          <a:ln w="28575">
            <a:solidFill>
              <a:srgbClr val="FFC000"/>
            </a:solidFill>
            <a:extLst>
              <a:ext uri="{C807C97D-BFC1-408E-A445-0C87EB9F89A2}">
                <ask:lineSketchStyleProps xmlns:ask="http://schemas.microsoft.com/office/drawing/2018/sketchyshapes" xmlns="" sd="2253626431">
                  <a:prstGeom prst="rect">
                    <a:avLst/>
                  </a:prstGeom>
                  <ask:type>
                    <ask:lineSketchCurved/>
                  </ask:type>
                </ask:lineSketchStyleProps>
              </a:ext>
            </a:extLst>
          </a:ln>
        </p:spPr>
        <p:txBody>
          <a:bodyPr wrap="square">
            <a:spAutoFit/>
          </a:bodyPr>
          <a:lstStyle/>
          <a:p>
            <a:pPr algn="just">
              <a:lnSpc>
                <a:spcPct val="107000"/>
              </a:lnSpc>
              <a:spcAft>
                <a:spcPts val="800"/>
              </a:spcAft>
            </a:pP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đấu</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dũng</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đoàn</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thủy</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thủ</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tàu</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No-</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ti</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lớt</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quái</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biển</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cả</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bạch</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tuộc</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khổng</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lồ</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hung </a:t>
            </a:r>
            <a:r>
              <a:rPr lang="en-US" sz="3200" dirty="0" err="1">
                <a:effectLst/>
                <a:latin typeface="Times New Roman" panose="02020603050405020304" pitchFamily="18" charset="0"/>
                <a:ea typeface="Times New Roman" panose="02020603050405020304" pitchFamily="18" charset="0"/>
                <a:cs typeface="Times New Roman" panose="02020603050405020304" pitchFamily="18" charset="0"/>
              </a:rPr>
              <a:t>dữ</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49182661"/>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2">
            <a:extLst>
              <a:ext uri="{FF2B5EF4-FFF2-40B4-BE49-F238E27FC236}">
                <a16:creationId xmlns:a16="http://schemas.microsoft.com/office/drawing/2014/main" id="{FA69AAE0-49D5-4C8B-8BA2-55898C00E05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E397BB4C-2241-46EE-A46C-64DA8A469FD6}"/>
              </a:ext>
            </a:extLst>
          </p:cNvPr>
          <p:cNvPicPr>
            <a:picLocks noChangeAspect="1"/>
          </p:cNvPicPr>
          <p:nvPr/>
        </p:nvPicPr>
        <p:blipFill rotWithShape="1">
          <a:blip r:embed="rId2"/>
          <a:srcRect l="20303" r="18171"/>
          <a:stretch/>
        </p:blipFill>
        <p:spPr>
          <a:xfrm>
            <a:off x="-4" y="-4"/>
            <a:ext cx="7534640" cy="6857984"/>
          </a:xfrm>
          <a:custGeom>
            <a:avLst/>
            <a:gdLst/>
            <a:ahLst/>
            <a:cxnLst/>
            <a:rect l="l" t="t" r="r" b="b"/>
            <a:pathLst>
              <a:path w="7534640" h="6857984">
                <a:moveTo>
                  <a:pt x="0" y="0"/>
                </a:moveTo>
                <a:lnTo>
                  <a:pt x="7534640" y="0"/>
                </a:lnTo>
                <a:lnTo>
                  <a:pt x="7534640" y="3832811"/>
                </a:lnTo>
                <a:lnTo>
                  <a:pt x="7344853" y="3826712"/>
                </a:lnTo>
                <a:cubicBezTo>
                  <a:pt x="7344853" y="3826712"/>
                  <a:pt x="7341511" y="3826712"/>
                  <a:pt x="7341511" y="3826712"/>
                </a:cubicBezTo>
                <a:cubicBezTo>
                  <a:pt x="7274667" y="3823370"/>
                  <a:pt x="7211169" y="3823370"/>
                  <a:pt x="7144324" y="3820027"/>
                </a:cubicBezTo>
                <a:cubicBezTo>
                  <a:pt x="6913719" y="3820027"/>
                  <a:pt x="6683113" y="3820027"/>
                  <a:pt x="6455848" y="3820027"/>
                </a:cubicBezTo>
                <a:cubicBezTo>
                  <a:pt x="6231926" y="3910265"/>
                  <a:pt x="5987951" y="3833396"/>
                  <a:pt x="5767372" y="3903581"/>
                </a:cubicBezTo>
                <a:cubicBezTo>
                  <a:pt x="5533423" y="3900239"/>
                  <a:pt x="5312845" y="3970423"/>
                  <a:pt x="5082238" y="4000503"/>
                </a:cubicBezTo>
                <a:cubicBezTo>
                  <a:pt x="4908446" y="4013871"/>
                  <a:pt x="4731314" y="3997160"/>
                  <a:pt x="4570892" y="4067345"/>
                </a:cubicBezTo>
                <a:cubicBezTo>
                  <a:pt x="4447233" y="4124161"/>
                  <a:pt x="4350312" y="4197688"/>
                  <a:pt x="4483996" y="4348083"/>
                </a:cubicBezTo>
                <a:cubicBezTo>
                  <a:pt x="4644419" y="4344742"/>
                  <a:pt x="4627708" y="4598742"/>
                  <a:pt x="4788129" y="4561979"/>
                </a:cubicBezTo>
                <a:cubicBezTo>
                  <a:pt x="4754709" y="4678954"/>
                  <a:pt x="4641076" y="4618795"/>
                  <a:pt x="4600971" y="4705690"/>
                </a:cubicBezTo>
                <a:cubicBezTo>
                  <a:pt x="4684524" y="4779217"/>
                  <a:pt x="4844945" y="4725744"/>
                  <a:pt x="4871683" y="4879480"/>
                </a:cubicBezTo>
                <a:cubicBezTo>
                  <a:pt x="4838262" y="5039902"/>
                  <a:pt x="4945210" y="5019849"/>
                  <a:pt x="5032105" y="5029876"/>
                </a:cubicBezTo>
                <a:cubicBezTo>
                  <a:pt x="5239317" y="5049930"/>
                  <a:pt x="5439843" y="5063297"/>
                  <a:pt x="5643713" y="5096719"/>
                </a:cubicBezTo>
                <a:cubicBezTo>
                  <a:pt x="5693844" y="5106745"/>
                  <a:pt x="5810819" y="5083350"/>
                  <a:pt x="5800794" y="5186956"/>
                </a:cubicBezTo>
                <a:cubicBezTo>
                  <a:pt x="5790767" y="5270508"/>
                  <a:pt x="5700529" y="5240431"/>
                  <a:pt x="5643713" y="5243772"/>
                </a:cubicBezTo>
                <a:cubicBezTo>
                  <a:pt x="5329553" y="5283879"/>
                  <a:pt x="5012052" y="5220378"/>
                  <a:pt x="4701235" y="5223719"/>
                </a:cubicBezTo>
                <a:cubicBezTo>
                  <a:pt x="4664472" y="5223719"/>
                  <a:pt x="4657787" y="5334009"/>
                  <a:pt x="4577576" y="5297246"/>
                </a:cubicBezTo>
                <a:cubicBezTo>
                  <a:pt x="4788129" y="5397510"/>
                  <a:pt x="5767372" y="5424248"/>
                  <a:pt x="6094900" y="5477721"/>
                </a:cubicBezTo>
                <a:cubicBezTo>
                  <a:pt x="5754004" y="5858724"/>
                  <a:pt x="5429817" y="5628117"/>
                  <a:pt x="5159105" y="5842012"/>
                </a:cubicBezTo>
                <a:cubicBezTo>
                  <a:pt x="5159105" y="5842012"/>
                  <a:pt x="5212580" y="5842012"/>
                  <a:pt x="5443187" y="5912197"/>
                </a:cubicBezTo>
                <a:cubicBezTo>
                  <a:pt x="5627002" y="5969012"/>
                  <a:pt x="5536765" y="6049223"/>
                  <a:pt x="6001321" y="6202962"/>
                </a:cubicBezTo>
                <a:cubicBezTo>
                  <a:pt x="5824188" y="6253093"/>
                  <a:pt x="5593581" y="6156172"/>
                  <a:pt x="5506685" y="6416857"/>
                </a:cubicBezTo>
                <a:cubicBezTo>
                  <a:pt x="5643713" y="6463648"/>
                  <a:pt x="5807477" y="6420200"/>
                  <a:pt x="5904398" y="6543858"/>
                </a:cubicBezTo>
                <a:cubicBezTo>
                  <a:pt x="5934478" y="6580622"/>
                  <a:pt x="5964557" y="6604017"/>
                  <a:pt x="6001321" y="6624068"/>
                </a:cubicBezTo>
                <a:cubicBezTo>
                  <a:pt x="5984612" y="6630754"/>
                  <a:pt x="5964557" y="6637437"/>
                  <a:pt x="5951188" y="6644121"/>
                </a:cubicBezTo>
                <a:cubicBezTo>
                  <a:pt x="5977925" y="6667518"/>
                  <a:pt x="6663060" y="6794517"/>
                  <a:pt x="6836850" y="6797860"/>
                </a:cubicBezTo>
                <a:cubicBezTo>
                  <a:pt x="6761652" y="6822926"/>
                  <a:pt x="6636845" y="6844075"/>
                  <a:pt x="6553814" y="6856412"/>
                </a:cubicBezTo>
                <a:lnTo>
                  <a:pt x="6542822" y="6857984"/>
                </a:lnTo>
                <a:lnTo>
                  <a:pt x="0" y="6857984"/>
                </a:lnTo>
                <a:close/>
              </a:path>
            </a:pathLst>
          </a:custGeom>
        </p:spPr>
      </p:pic>
      <p:pic>
        <p:nvPicPr>
          <p:cNvPr id="7" name="Picture 6">
            <a:extLst>
              <a:ext uri="{FF2B5EF4-FFF2-40B4-BE49-F238E27FC236}">
                <a16:creationId xmlns:a16="http://schemas.microsoft.com/office/drawing/2014/main" id="{73A9ADCF-220B-4E70-9A3D-2843FDE4FF6B}"/>
              </a:ext>
            </a:extLst>
          </p:cNvPr>
          <p:cNvPicPr>
            <a:picLocks noChangeAspect="1"/>
          </p:cNvPicPr>
          <p:nvPr/>
        </p:nvPicPr>
        <p:blipFill rotWithShape="1">
          <a:blip r:embed="rId3"/>
          <a:srcRect l="8705" r="14627" b="2"/>
          <a:stretch/>
        </p:blipFill>
        <p:spPr>
          <a:xfrm>
            <a:off x="7653541" y="6"/>
            <a:ext cx="4538463" cy="3877247"/>
          </a:xfrm>
          <a:custGeom>
            <a:avLst/>
            <a:gdLst/>
            <a:ahLst/>
            <a:cxnLst/>
            <a:rect l="l" t="t" r="r" b="b"/>
            <a:pathLst>
              <a:path w="4538463" h="3877247">
                <a:moveTo>
                  <a:pt x="0" y="0"/>
                </a:moveTo>
                <a:lnTo>
                  <a:pt x="4538463" y="0"/>
                </a:lnTo>
                <a:lnTo>
                  <a:pt x="4538463" y="3437173"/>
                </a:lnTo>
                <a:lnTo>
                  <a:pt x="4530710" y="3429000"/>
                </a:lnTo>
                <a:cubicBezTo>
                  <a:pt x="4370289" y="3495842"/>
                  <a:pt x="4239946" y="3686344"/>
                  <a:pt x="4056129" y="3636211"/>
                </a:cubicBezTo>
                <a:cubicBezTo>
                  <a:pt x="3872313" y="3589422"/>
                  <a:pt x="3788760" y="3830055"/>
                  <a:pt x="3618310" y="3756528"/>
                </a:cubicBezTo>
                <a:cubicBezTo>
                  <a:pt x="3394389" y="3823371"/>
                  <a:pt x="3163783" y="3823371"/>
                  <a:pt x="2933176" y="3810002"/>
                </a:cubicBezTo>
                <a:cubicBezTo>
                  <a:pt x="2702570" y="3840081"/>
                  <a:pt x="2471962" y="3873503"/>
                  <a:pt x="2238015" y="3850107"/>
                </a:cubicBezTo>
                <a:cubicBezTo>
                  <a:pt x="2007408" y="3870161"/>
                  <a:pt x="1783486" y="3883529"/>
                  <a:pt x="1552880" y="3863476"/>
                </a:cubicBezTo>
                <a:cubicBezTo>
                  <a:pt x="1322274" y="3886870"/>
                  <a:pt x="1091667" y="3876844"/>
                  <a:pt x="864402" y="3860134"/>
                </a:cubicBezTo>
                <a:cubicBezTo>
                  <a:pt x="757455" y="3860134"/>
                  <a:pt x="653849" y="3856792"/>
                  <a:pt x="546902" y="3856792"/>
                </a:cubicBezTo>
                <a:cubicBezTo>
                  <a:pt x="404861" y="3850108"/>
                  <a:pt x="262821" y="3845095"/>
                  <a:pt x="120363" y="3840499"/>
                </a:cubicBezTo>
                <a:lnTo>
                  <a:pt x="0" y="3836632"/>
                </a:lnTo>
                <a:close/>
              </a:path>
            </a:pathLst>
          </a:custGeom>
        </p:spPr>
      </p:pic>
      <p:sp>
        <p:nvSpPr>
          <p:cNvPr id="9" name="TextBox 8">
            <a:extLst>
              <a:ext uri="{FF2B5EF4-FFF2-40B4-BE49-F238E27FC236}">
                <a16:creationId xmlns:a16="http://schemas.microsoft.com/office/drawing/2014/main" id="{232C0E87-4834-46B1-BE5F-E67A3BE50A08}"/>
              </a:ext>
            </a:extLst>
          </p:cNvPr>
          <p:cNvSpPr txBox="1"/>
          <p:nvPr/>
        </p:nvSpPr>
        <p:spPr>
          <a:xfrm>
            <a:off x="6432948" y="4080260"/>
            <a:ext cx="4882752" cy="2374689"/>
          </a:xfrm>
          <a:custGeom>
            <a:avLst/>
            <a:gdLst>
              <a:gd name="connsiteX0" fmla="*/ 0 w 4882752"/>
              <a:gd name="connsiteY0" fmla="*/ 0 h 2374689"/>
              <a:gd name="connsiteX1" fmla="*/ 4882752 w 4882752"/>
              <a:gd name="connsiteY1" fmla="*/ 0 h 2374689"/>
              <a:gd name="connsiteX2" fmla="*/ 4882752 w 4882752"/>
              <a:gd name="connsiteY2" fmla="*/ 2374689 h 2374689"/>
              <a:gd name="connsiteX3" fmla="*/ 0 w 4882752"/>
              <a:gd name="connsiteY3" fmla="*/ 2374689 h 2374689"/>
              <a:gd name="connsiteX4" fmla="*/ 0 w 4882752"/>
              <a:gd name="connsiteY4" fmla="*/ 0 h 2374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2752" h="2374689" extrusionOk="0">
                <a:moveTo>
                  <a:pt x="0" y="0"/>
                </a:moveTo>
                <a:cubicBezTo>
                  <a:pt x="1171047" y="-5264"/>
                  <a:pt x="3818469" y="84467"/>
                  <a:pt x="4882752" y="0"/>
                </a:cubicBezTo>
                <a:cubicBezTo>
                  <a:pt x="4754579" y="371916"/>
                  <a:pt x="5011902" y="1507119"/>
                  <a:pt x="4882752" y="2374689"/>
                </a:cubicBezTo>
                <a:cubicBezTo>
                  <a:pt x="4171349" y="2481009"/>
                  <a:pt x="1693138" y="2367040"/>
                  <a:pt x="0" y="2374689"/>
                </a:cubicBezTo>
                <a:cubicBezTo>
                  <a:pt x="160128" y="1744602"/>
                  <a:pt x="25049" y="575251"/>
                  <a:pt x="0" y="0"/>
                </a:cubicBezTo>
                <a:close/>
              </a:path>
            </a:pathLst>
          </a:custGeom>
          <a:noFill/>
          <a:ln w="28575">
            <a:solidFill>
              <a:srgbClr val="C00000"/>
            </a:solidFill>
            <a:extLst>
              <a:ext uri="{C807C97D-BFC1-408E-A445-0C87EB9F89A2}">
                <ask:lineSketchStyleProps xmlns:ask="http://schemas.microsoft.com/office/drawing/2018/sketchyshapes" xmlns="" sd="2650216993">
                  <a:prstGeom prst="rect">
                    <a:avLst/>
                  </a:prstGeom>
                  <ask:type>
                    <ask:lineSketchCurved/>
                  </ask:type>
                </ask:lineSketchStyleProps>
              </a:ext>
            </a:extLst>
          </a:ln>
        </p:spPr>
        <p:txBody>
          <a:bodyPr wrap="square">
            <a:spAutoFit/>
          </a:bodyPr>
          <a:lstStyle/>
          <a:p>
            <a:pPr algn="just">
              <a:lnSpc>
                <a:spcPct val="107000"/>
              </a:lnSpc>
              <a:spcAft>
                <a:spcPts val="80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Qua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độc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thấy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dũng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kiên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cường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trách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nhiệm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thương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tinh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thần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đội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thủy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thủ</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18451654"/>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1" name="Freeform: Shape 12">
            <a:extLst>
              <a:ext uri="{FF2B5EF4-FFF2-40B4-BE49-F238E27FC236}">
                <a16:creationId xmlns:a16="http://schemas.microsoft.com/office/drawing/2014/main" id="{60B21A5C-062F-46C2-8389-53D40F46AA2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83466"/>
            <a:ext cx="5549037" cy="6374535"/>
          </a:xfrm>
          <a:custGeom>
            <a:avLst/>
            <a:gdLst>
              <a:gd name="connsiteX0" fmla="*/ 2203019 w 5549037"/>
              <a:gd name="connsiteY0" fmla="*/ 0 h 6374535"/>
              <a:gd name="connsiteX1" fmla="*/ 5549037 w 5549037"/>
              <a:gd name="connsiteY1" fmla="*/ 3346018 h 6374535"/>
              <a:gd name="connsiteX2" fmla="*/ 3797930 w 5549037"/>
              <a:gd name="connsiteY2" fmla="*/ 6288190 h 6374535"/>
              <a:gd name="connsiteX3" fmla="*/ 3618689 w 5549037"/>
              <a:gd name="connsiteY3" fmla="*/ 6374535 h 6374535"/>
              <a:gd name="connsiteX4" fmla="*/ 779546 w 5549037"/>
              <a:gd name="connsiteY4" fmla="*/ 6374535 h 6374535"/>
              <a:gd name="connsiteX5" fmla="*/ 537516 w 5549037"/>
              <a:gd name="connsiteY5" fmla="*/ 6248727 h 6374535"/>
              <a:gd name="connsiteX6" fmla="*/ 74641 w 5549037"/>
              <a:gd name="connsiteY6" fmla="*/ 5927968 h 6374535"/>
              <a:gd name="connsiteX7" fmla="*/ 0 w 5549037"/>
              <a:gd name="connsiteY7" fmla="*/ 5860130 h 6374535"/>
              <a:gd name="connsiteX8" fmla="*/ 0 w 5549037"/>
              <a:gd name="connsiteY8" fmla="*/ 831906 h 6374535"/>
              <a:gd name="connsiteX9" fmla="*/ 74641 w 5549037"/>
              <a:gd name="connsiteY9" fmla="*/ 764068 h 6374535"/>
              <a:gd name="connsiteX10" fmla="*/ 2203019 w 5549037"/>
              <a:gd name="connsiteY10" fmla="*/ 0 h 6374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49037" h="6374535">
                <a:moveTo>
                  <a:pt x="2203019" y="0"/>
                </a:moveTo>
                <a:cubicBezTo>
                  <a:pt x="4050974" y="0"/>
                  <a:pt x="5549037" y="1498063"/>
                  <a:pt x="5549037" y="3346018"/>
                </a:cubicBezTo>
                <a:cubicBezTo>
                  <a:pt x="5549037" y="4616487"/>
                  <a:pt x="4840968" y="5721578"/>
                  <a:pt x="3797930" y="6288190"/>
                </a:cubicBezTo>
                <a:lnTo>
                  <a:pt x="3618689" y="6374535"/>
                </a:lnTo>
                <a:lnTo>
                  <a:pt x="779546" y="6374535"/>
                </a:lnTo>
                <a:lnTo>
                  <a:pt x="537516" y="6248727"/>
                </a:lnTo>
                <a:cubicBezTo>
                  <a:pt x="374031" y="6154721"/>
                  <a:pt x="219238" y="6047301"/>
                  <a:pt x="74641" y="5927968"/>
                </a:cubicBezTo>
                <a:lnTo>
                  <a:pt x="0" y="5860130"/>
                </a:lnTo>
                <a:lnTo>
                  <a:pt x="0" y="831906"/>
                </a:lnTo>
                <a:lnTo>
                  <a:pt x="74641" y="764068"/>
                </a:lnTo>
                <a:cubicBezTo>
                  <a:pt x="653030" y="286739"/>
                  <a:pt x="1394539" y="0"/>
                  <a:pt x="2203019"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E397BB4C-2241-46EE-A46C-64DA8A469FD6}"/>
              </a:ext>
            </a:extLst>
          </p:cNvPr>
          <p:cNvPicPr>
            <a:picLocks noChangeAspect="1"/>
          </p:cNvPicPr>
          <p:nvPr/>
        </p:nvPicPr>
        <p:blipFill rotWithShape="1">
          <a:blip r:embed="rId2"/>
          <a:srcRect l="26788" r="24656"/>
          <a:stretch/>
        </p:blipFill>
        <p:spPr>
          <a:xfrm>
            <a:off x="1" y="647373"/>
            <a:ext cx="5385130" cy="6210629"/>
          </a:xfrm>
          <a:custGeom>
            <a:avLst/>
            <a:gdLst/>
            <a:ahLst/>
            <a:cxnLst/>
            <a:rect l="l" t="t" r="r" b="b"/>
            <a:pathLst>
              <a:path w="5385130" h="6210629">
                <a:moveTo>
                  <a:pt x="2203018" y="0"/>
                </a:moveTo>
                <a:cubicBezTo>
                  <a:pt x="3960450" y="0"/>
                  <a:pt x="5385130" y="1424680"/>
                  <a:pt x="5385130" y="3182112"/>
                </a:cubicBezTo>
                <a:cubicBezTo>
                  <a:pt x="5385130" y="4500186"/>
                  <a:pt x="4583748" y="5631087"/>
                  <a:pt x="3441640" y="6114158"/>
                </a:cubicBezTo>
                <a:lnTo>
                  <a:pt x="3178061" y="6210629"/>
                </a:lnTo>
                <a:lnTo>
                  <a:pt x="1233206" y="6210629"/>
                </a:lnTo>
                <a:lnTo>
                  <a:pt x="1108901" y="6171135"/>
                </a:lnTo>
                <a:cubicBezTo>
                  <a:pt x="767738" y="6046219"/>
                  <a:pt x="453928" y="5864559"/>
                  <a:pt x="178899" y="5637585"/>
                </a:cubicBezTo>
                <a:lnTo>
                  <a:pt x="0" y="5474990"/>
                </a:lnTo>
                <a:lnTo>
                  <a:pt x="0" y="889234"/>
                </a:lnTo>
                <a:lnTo>
                  <a:pt x="178899" y="726640"/>
                </a:lnTo>
                <a:cubicBezTo>
                  <a:pt x="728956" y="272693"/>
                  <a:pt x="1434142" y="0"/>
                  <a:pt x="2203018" y="0"/>
                </a:cubicBezTo>
                <a:close/>
              </a:path>
            </a:pathLst>
          </a:custGeom>
        </p:spPr>
      </p:pic>
      <p:sp>
        <p:nvSpPr>
          <p:cNvPr id="22" name="Freeform: Shape 14">
            <a:extLst>
              <a:ext uri="{FF2B5EF4-FFF2-40B4-BE49-F238E27FC236}">
                <a16:creationId xmlns:a16="http://schemas.microsoft.com/office/drawing/2014/main" id="{8A177BCC-4208-4795-8572-4D623BA1E2A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33763" y="1"/>
            <a:ext cx="4480560" cy="2513993"/>
          </a:xfrm>
          <a:custGeom>
            <a:avLst/>
            <a:gdLst>
              <a:gd name="connsiteX0" fmla="*/ 18382 w 4480560"/>
              <a:gd name="connsiteY0" fmla="*/ 0 h 2513993"/>
              <a:gd name="connsiteX1" fmla="*/ 4462178 w 4480560"/>
              <a:gd name="connsiteY1" fmla="*/ 0 h 2513993"/>
              <a:gd name="connsiteX2" fmla="*/ 4468994 w 4480560"/>
              <a:gd name="connsiteY2" fmla="*/ 44657 h 2513993"/>
              <a:gd name="connsiteX3" fmla="*/ 4480560 w 4480560"/>
              <a:gd name="connsiteY3" fmla="*/ 273713 h 2513993"/>
              <a:gd name="connsiteX4" fmla="*/ 2240280 w 4480560"/>
              <a:gd name="connsiteY4" fmla="*/ 2513993 h 2513993"/>
              <a:gd name="connsiteX5" fmla="*/ 0 w 4480560"/>
              <a:gd name="connsiteY5" fmla="*/ 273713 h 2513993"/>
              <a:gd name="connsiteX6" fmla="*/ 11567 w 4480560"/>
              <a:gd name="connsiteY6" fmla="*/ 44657 h 2513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80560" h="2513993">
                <a:moveTo>
                  <a:pt x="18382" y="0"/>
                </a:moveTo>
                <a:lnTo>
                  <a:pt x="4462178" y="0"/>
                </a:lnTo>
                <a:lnTo>
                  <a:pt x="4468994" y="44657"/>
                </a:lnTo>
                <a:cubicBezTo>
                  <a:pt x="4476642" y="119969"/>
                  <a:pt x="4480560" y="196384"/>
                  <a:pt x="4480560" y="273713"/>
                </a:cubicBezTo>
                <a:cubicBezTo>
                  <a:pt x="4480560" y="1510985"/>
                  <a:pt x="3477552" y="2513993"/>
                  <a:pt x="2240280" y="2513993"/>
                </a:cubicBezTo>
                <a:cubicBezTo>
                  <a:pt x="1003008" y="2513993"/>
                  <a:pt x="0" y="1510985"/>
                  <a:pt x="0" y="273713"/>
                </a:cubicBezTo>
                <a:cubicBezTo>
                  <a:pt x="0" y="196384"/>
                  <a:pt x="3918" y="119969"/>
                  <a:pt x="11567" y="44657"/>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73A9ADCF-220B-4E70-9A3D-2843FDE4FF6B}"/>
              </a:ext>
            </a:extLst>
          </p:cNvPr>
          <p:cNvPicPr>
            <a:picLocks noChangeAspect="1"/>
          </p:cNvPicPr>
          <p:nvPr/>
        </p:nvPicPr>
        <p:blipFill rotWithShape="1">
          <a:blip r:embed="rId3"/>
          <a:srcRect t="13599" r="-4" b="-4"/>
          <a:stretch/>
        </p:blipFill>
        <p:spPr>
          <a:xfrm>
            <a:off x="5398355" y="1"/>
            <a:ext cx="4151376" cy="2349401"/>
          </a:xfrm>
          <a:custGeom>
            <a:avLst/>
            <a:gdLst/>
            <a:ahLst/>
            <a:cxnLst/>
            <a:rect l="l" t="t" r="r" b="b"/>
            <a:pathLst>
              <a:path w="4151376" h="2349401">
                <a:moveTo>
                  <a:pt x="20101" y="0"/>
                </a:moveTo>
                <a:lnTo>
                  <a:pt x="4131276" y="0"/>
                </a:lnTo>
                <a:lnTo>
                  <a:pt x="4140659" y="61486"/>
                </a:lnTo>
                <a:cubicBezTo>
                  <a:pt x="4147746" y="131265"/>
                  <a:pt x="4151376" y="202065"/>
                  <a:pt x="4151376" y="273713"/>
                </a:cubicBezTo>
                <a:cubicBezTo>
                  <a:pt x="4151376" y="1420084"/>
                  <a:pt x="3222059" y="2349401"/>
                  <a:pt x="2075688" y="2349401"/>
                </a:cubicBezTo>
                <a:cubicBezTo>
                  <a:pt x="929317" y="2349401"/>
                  <a:pt x="0" y="1420084"/>
                  <a:pt x="0" y="273713"/>
                </a:cubicBezTo>
                <a:cubicBezTo>
                  <a:pt x="0" y="202065"/>
                  <a:pt x="3630" y="131265"/>
                  <a:pt x="10717" y="61486"/>
                </a:cubicBezTo>
                <a:close/>
              </a:path>
            </a:pathLst>
          </a:custGeom>
        </p:spPr>
      </p:pic>
      <p:sp>
        <p:nvSpPr>
          <p:cNvPr id="9" name="TextBox 8">
            <a:extLst>
              <a:ext uri="{FF2B5EF4-FFF2-40B4-BE49-F238E27FC236}">
                <a16:creationId xmlns:a16="http://schemas.microsoft.com/office/drawing/2014/main" id="{DE1701B7-F698-4821-9C88-9F1A74A99793}"/>
              </a:ext>
            </a:extLst>
          </p:cNvPr>
          <p:cNvSpPr txBox="1"/>
          <p:nvPr/>
        </p:nvSpPr>
        <p:spPr>
          <a:xfrm>
            <a:off x="6096000" y="3617686"/>
            <a:ext cx="5385130" cy="1841466"/>
          </a:xfrm>
          <a:custGeom>
            <a:avLst/>
            <a:gdLst>
              <a:gd name="connsiteX0" fmla="*/ 0 w 5385130"/>
              <a:gd name="connsiteY0" fmla="*/ 0 h 1841466"/>
              <a:gd name="connsiteX1" fmla="*/ 5385130 w 5385130"/>
              <a:gd name="connsiteY1" fmla="*/ 0 h 1841466"/>
              <a:gd name="connsiteX2" fmla="*/ 5385130 w 5385130"/>
              <a:gd name="connsiteY2" fmla="*/ 1841466 h 1841466"/>
              <a:gd name="connsiteX3" fmla="*/ 0 w 5385130"/>
              <a:gd name="connsiteY3" fmla="*/ 1841466 h 1841466"/>
              <a:gd name="connsiteX4" fmla="*/ 0 w 5385130"/>
              <a:gd name="connsiteY4" fmla="*/ 0 h 1841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5130" h="1841466" extrusionOk="0">
                <a:moveTo>
                  <a:pt x="0" y="0"/>
                </a:moveTo>
                <a:cubicBezTo>
                  <a:pt x="1594901" y="-5264"/>
                  <a:pt x="4249192" y="84467"/>
                  <a:pt x="5385130" y="0"/>
                </a:cubicBezTo>
                <a:cubicBezTo>
                  <a:pt x="5245701" y="475070"/>
                  <a:pt x="5255329" y="968798"/>
                  <a:pt x="5385130" y="1841466"/>
                </a:cubicBezTo>
                <a:cubicBezTo>
                  <a:pt x="3675143" y="1947786"/>
                  <a:pt x="2395771" y="1833817"/>
                  <a:pt x="0" y="1841466"/>
                </a:cubicBezTo>
                <a:cubicBezTo>
                  <a:pt x="139333" y="1482464"/>
                  <a:pt x="-19379" y="650660"/>
                  <a:pt x="0" y="0"/>
                </a:cubicBezTo>
                <a:close/>
              </a:path>
            </a:pathLst>
          </a:custGeom>
          <a:noFill/>
          <a:ln w="38100">
            <a:solidFill>
              <a:schemeClr val="tx1"/>
            </a:solidFill>
            <a:extLst>
              <a:ext uri="{C807C97D-BFC1-408E-A445-0C87EB9F89A2}">
                <ask:lineSketchStyleProps xmlns:ask="http://schemas.microsoft.com/office/drawing/2018/sketchyshapes" xmlns="" sd="2650216993">
                  <a:prstGeom prst="rect">
                    <a:avLst/>
                  </a:prstGeom>
                  <ask:type>
                    <ask:lineSketchCurved/>
                  </ask:type>
                </ask:lineSketchStyleProps>
              </a:ext>
            </a:extLst>
          </a:ln>
          <a:effectLst>
            <a:glow rad="139700">
              <a:schemeClr val="accent2">
                <a:satMod val="175000"/>
                <a:alpha val="40000"/>
              </a:schemeClr>
            </a:glow>
          </a:effectLst>
        </p:spPr>
        <p:txBody>
          <a:bodyPr wrap="square">
            <a:spAutoFit/>
          </a:bodyPr>
          <a:lstStyle/>
          <a:p>
            <a:pPr algn="just">
              <a:lnSpc>
                <a:spcPct val="107000"/>
              </a:lnSpc>
              <a:spcAft>
                <a:spcPts val="800"/>
              </a:spcAft>
            </a:pPr>
            <a:r>
              <a:rPr lang="en-US" sz="3600" dirty="0">
                <a:latin typeface="Times New Roman" panose="02020603050405020304" pitchFamily="18" charset="0"/>
                <a:ea typeface="Times New Roman" panose="02020603050405020304" pitchFamily="18" charset="0"/>
                <a:cs typeface="Times New Roman" panose="02020603050405020304" pitchFamily="18" charset="0"/>
              </a:rPr>
              <a:t>Cho </a:t>
            </a:r>
            <a:r>
              <a:rPr lang="en-US" sz="3600" dirty="0" err="1">
                <a:latin typeface="Times New Roman" panose="02020603050405020304" pitchFamily="18" charset="0"/>
                <a:ea typeface="Times New Roman" panose="02020603050405020304" pitchFamily="18" charset="0"/>
                <a:cs typeface="Times New Roman" panose="02020603050405020304" pitchFamily="18" charset="0"/>
              </a:rPr>
              <a:t>bạn</a:t>
            </a:r>
            <a:r>
              <a:rPr lang="en-US" sz="3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cs typeface="Times New Roman" panose="02020603050405020304" pitchFamily="18" charset="0"/>
              </a:rPr>
              <a:t>đọc</a:t>
            </a:r>
            <a:r>
              <a:rPr lang="en-US" sz="3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cs typeface="Times New Roman" panose="02020603050405020304" pitchFamily="18" charset="0"/>
              </a:rPr>
              <a:t>bài</a:t>
            </a:r>
            <a:r>
              <a:rPr lang="en-US" sz="3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cs typeface="Times New Roman" panose="02020603050405020304" pitchFamily="18" charset="0"/>
              </a:rPr>
              <a:t>học</a:t>
            </a:r>
            <a:r>
              <a:rPr lang="en-US" sz="3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cs typeface="Times New Roman" panose="02020603050405020304" pitchFamily="18" charset="0"/>
              </a:rPr>
              <a:t>sâu</a:t>
            </a:r>
            <a:r>
              <a:rPr lang="en-US" sz="3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cs typeface="Times New Roman" panose="02020603050405020304" pitchFamily="18" charset="0"/>
              </a:rPr>
              <a:t>sắc</a:t>
            </a:r>
            <a:r>
              <a:rPr lang="en-US" sz="3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cs typeface="Times New Roman" panose="02020603050405020304" pitchFamily="18" charset="0"/>
              </a:rPr>
              <a:t>về</a:t>
            </a:r>
            <a:r>
              <a:rPr lang="en-US" sz="3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cs typeface="Times New Roman" panose="02020603050405020304" pitchFamily="18" charset="0"/>
              </a:rPr>
              <a:t>tinh</a:t>
            </a:r>
            <a:r>
              <a:rPr lang="en-US" sz="3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cs typeface="Times New Roman" panose="02020603050405020304" pitchFamily="18" charset="0"/>
              </a:rPr>
              <a:t>thần</a:t>
            </a:r>
            <a:r>
              <a:rPr lang="en-US" sz="3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cs typeface="Times New Roman" panose="02020603050405020304" pitchFamily="18" charset="0"/>
              </a:rPr>
              <a:t>dũng</a:t>
            </a:r>
            <a:r>
              <a:rPr lang="en-US" sz="3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cs typeface="Times New Roman" panose="02020603050405020304" pitchFamily="18" charset="0"/>
              </a:rPr>
              <a:t>cảm</a:t>
            </a:r>
            <a:r>
              <a:rPr lang="en-US" sz="3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cs typeface="Times New Roman" panose="02020603050405020304" pitchFamily="18" charset="0"/>
              </a:rPr>
              <a:t>yêu</a:t>
            </a:r>
            <a:r>
              <a:rPr lang="en-US" sz="3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cs typeface="Times New Roman" panose="02020603050405020304" pitchFamily="18" charset="0"/>
              </a:rPr>
              <a:t>thương</a:t>
            </a:r>
            <a:r>
              <a:rPr lang="en-US" sz="3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cs typeface="Times New Roman" panose="02020603050405020304" pitchFamily="18" charset="0"/>
              </a:rPr>
              <a:t>đoàn</a:t>
            </a:r>
            <a:r>
              <a:rPr lang="en-US" sz="3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cs typeface="Times New Roman" panose="02020603050405020304" pitchFamily="18" charset="0"/>
              </a:rPr>
              <a:t>kết</a:t>
            </a:r>
            <a:r>
              <a:rPr lang="en-US" sz="36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36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2096204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0A597D97-203B-498B-95D3-E90DC961039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73A9ADCF-220B-4E70-9A3D-2843FDE4FF6B}"/>
              </a:ext>
            </a:extLst>
          </p:cNvPr>
          <p:cNvPicPr>
            <a:picLocks noChangeAspect="1"/>
          </p:cNvPicPr>
          <p:nvPr/>
        </p:nvPicPr>
        <p:blipFill rotWithShape="1">
          <a:blip r:embed="rId2"/>
          <a:srcRect t="34463" b="358"/>
          <a:stretch/>
        </p:blipFill>
        <p:spPr>
          <a:xfrm>
            <a:off x="4267201" y="10"/>
            <a:ext cx="7924800" cy="3383270"/>
          </a:xfrm>
          <a:prstGeom prst="rect">
            <a:avLst/>
          </a:prstGeom>
        </p:spPr>
      </p:pic>
      <p:pic>
        <p:nvPicPr>
          <p:cNvPr id="8" name="Picture 7">
            <a:extLst>
              <a:ext uri="{FF2B5EF4-FFF2-40B4-BE49-F238E27FC236}">
                <a16:creationId xmlns:a16="http://schemas.microsoft.com/office/drawing/2014/main" id="{E397BB4C-2241-46EE-A46C-64DA8A469FD6}"/>
              </a:ext>
            </a:extLst>
          </p:cNvPr>
          <p:cNvPicPr>
            <a:picLocks noChangeAspect="1"/>
          </p:cNvPicPr>
          <p:nvPr/>
        </p:nvPicPr>
        <p:blipFill rotWithShape="1">
          <a:blip r:embed="rId3"/>
          <a:srcRect t="13280" r="2" b="6763"/>
          <a:stretch/>
        </p:blipFill>
        <p:spPr>
          <a:xfrm>
            <a:off x="4650916" y="3474720"/>
            <a:ext cx="7555832" cy="3383280"/>
          </a:xfrm>
          <a:prstGeom prst="rect">
            <a:avLst/>
          </a:prstGeom>
        </p:spPr>
      </p:pic>
      <p:sp useBgFill="1">
        <p:nvSpPr>
          <p:cNvPr id="15" name="Freeform: Shape 14">
            <a:extLst>
              <a:ext uri="{FF2B5EF4-FFF2-40B4-BE49-F238E27FC236}">
                <a16:creationId xmlns:a16="http://schemas.microsoft.com/office/drawing/2014/main" id="{6A6EF10E-DF41-4BD3-8EB4-6F646531DC2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244272" cy="6858000"/>
          </a:xfrm>
          <a:custGeom>
            <a:avLst/>
            <a:gdLst>
              <a:gd name="connsiteX0" fmla="*/ 0 w 6244272"/>
              <a:gd name="connsiteY0" fmla="*/ 0 h 6858000"/>
              <a:gd name="connsiteX1" fmla="*/ 732568 w 6244272"/>
              <a:gd name="connsiteY1" fmla="*/ 0 h 6858000"/>
              <a:gd name="connsiteX2" fmla="*/ 947849 w 6244272"/>
              <a:gd name="connsiteY2" fmla="*/ 0 h 6858000"/>
              <a:gd name="connsiteX3" fmla="*/ 1823619 w 6244272"/>
              <a:gd name="connsiteY3" fmla="*/ 0 h 6858000"/>
              <a:gd name="connsiteX4" fmla="*/ 5235673 w 6244272"/>
              <a:gd name="connsiteY4" fmla="*/ 0 h 6858000"/>
              <a:gd name="connsiteX5" fmla="*/ 4933297 w 6244272"/>
              <a:gd name="connsiteY5" fmla="*/ 110269 h 6858000"/>
              <a:gd name="connsiteX6" fmla="*/ 4976910 w 6244272"/>
              <a:gd name="connsiteY6" fmla="*/ 135168 h 6858000"/>
              <a:gd name="connsiteX7" fmla="*/ 5238580 w 6244272"/>
              <a:gd name="connsiteY7" fmla="*/ 71141 h 6858000"/>
              <a:gd name="connsiteX8" fmla="*/ 5290914 w 6244272"/>
              <a:gd name="connsiteY8" fmla="*/ 88927 h 6858000"/>
              <a:gd name="connsiteX9" fmla="*/ 5264747 w 6244272"/>
              <a:gd name="connsiteY9" fmla="*/ 163625 h 6858000"/>
              <a:gd name="connsiteX10" fmla="*/ 5151357 w 6244272"/>
              <a:gd name="connsiteY10" fmla="*/ 192082 h 6858000"/>
              <a:gd name="connsiteX11" fmla="*/ 4974002 w 6244272"/>
              <a:gd name="connsiteY11" fmla="*/ 373491 h 6858000"/>
              <a:gd name="connsiteX12" fmla="*/ 5241488 w 6244272"/>
              <a:gd name="connsiteY12" fmla="*/ 352148 h 6858000"/>
              <a:gd name="connsiteX13" fmla="*/ 5288007 w 6244272"/>
              <a:gd name="connsiteY13" fmla="*/ 394834 h 6858000"/>
              <a:gd name="connsiteX14" fmla="*/ 5305452 w 6244272"/>
              <a:gd name="connsiteY14" fmla="*/ 451747 h 6858000"/>
              <a:gd name="connsiteX15" fmla="*/ 5383953 w 6244272"/>
              <a:gd name="connsiteY15" fmla="*/ 359262 h 6858000"/>
              <a:gd name="connsiteX16" fmla="*/ 5450825 w 6244272"/>
              <a:gd name="connsiteY16" fmla="*/ 334364 h 6858000"/>
              <a:gd name="connsiteX17" fmla="*/ 5471177 w 6244272"/>
              <a:gd name="connsiteY17" fmla="*/ 416176 h 6858000"/>
              <a:gd name="connsiteX18" fmla="*/ 5410121 w 6244272"/>
              <a:gd name="connsiteY18" fmla="*/ 505101 h 6858000"/>
              <a:gd name="connsiteX19" fmla="*/ 5247303 w 6244272"/>
              <a:gd name="connsiteY19" fmla="*/ 558458 h 6858000"/>
              <a:gd name="connsiteX20" fmla="*/ 5421750 w 6244272"/>
              <a:gd name="connsiteY20" fmla="*/ 558458 h 6858000"/>
              <a:gd name="connsiteX21" fmla="*/ 5622364 w 6244272"/>
              <a:gd name="connsiteY21" fmla="*/ 522887 h 6858000"/>
              <a:gd name="connsiteX22" fmla="*/ 5834608 w 6244272"/>
              <a:gd name="connsiteY22" fmla="*/ 533558 h 6858000"/>
              <a:gd name="connsiteX23" fmla="*/ 6035223 w 6244272"/>
              <a:gd name="connsiteY23" fmla="*/ 462417 h 6858000"/>
              <a:gd name="connsiteX24" fmla="*/ 6238745 w 6244272"/>
              <a:gd name="connsiteY24" fmla="*/ 465975 h 6858000"/>
              <a:gd name="connsiteX25" fmla="*/ 5337434 w 6244272"/>
              <a:gd name="connsiteY25" fmla="*/ 910606 h 6858000"/>
              <a:gd name="connsiteX26" fmla="*/ 5381046 w 6244272"/>
              <a:gd name="connsiteY26" fmla="*/ 921277 h 6858000"/>
              <a:gd name="connsiteX27" fmla="*/ 5439195 w 6244272"/>
              <a:gd name="connsiteY27" fmla="*/ 949734 h 6858000"/>
              <a:gd name="connsiteX28" fmla="*/ 5395583 w 6244272"/>
              <a:gd name="connsiteY28" fmla="*/ 1006647 h 6858000"/>
              <a:gd name="connsiteX29" fmla="*/ 5160079 w 6244272"/>
              <a:gd name="connsiteY29" fmla="*/ 1113358 h 6858000"/>
              <a:gd name="connsiteX30" fmla="*/ 5101930 w 6244272"/>
              <a:gd name="connsiteY30" fmla="*/ 1220069 h 6858000"/>
              <a:gd name="connsiteX31" fmla="*/ 5174617 w 6244272"/>
              <a:gd name="connsiteY31" fmla="*/ 1209399 h 6858000"/>
              <a:gd name="connsiteX32" fmla="*/ 5238580 w 6244272"/>
              <a:gd name="connsiteY32" fmla="*/ 1230741 h 6858000"/>
              <a:gd name="connsiteX33" fmla="*/ 5212414 w 6244272"/>
              <a:gd name="connsiteY33" fmla="*/ 1365909 h 6858000"/>
              <a:gd name="connsiteX34" fmla="*/ 4878056 w 6244272"/>
              <a:gd name="connsiteY34" fmla="*/ 1540204 h 6858000"/>
              <a:gd name="connsiteX35" fmla="*/ 4848982 w 6244272"/>
              <a:gd name="connsiteY35" fmla="*/ 1597117 h 6858000"/>
              <a:gd name="connsiteX36" fmla="*/ 4889686 w 6244272"/>
              <a:gd name="connsiteY36" fmla="*/ 1636245 h 6858000"/>
              <a:gd name="connsiteX37" fmla="*/ 4997261 w 6244272"/>
              <a:gd name="connsiteY37" fmla="*/ 1657587 h 6858000"/>
              <a:gd name="connsiteX38" fmla="*/ 4846074 w 6244272"/>
              <a:gd name="connsiteY38" fmla="*/ 1849668 h 6858000"/>
              <a:gd name="connsiteX39" fmla="*/ 4790832 w 6244272"/>
              <a:gd name="connsiteY39" fmla="*/ 1903025 h 6858000"/>
              <a:gd name="connsiteX40" fmla="*/ 4694886 w 6244272"/>
              <a:gd name="connsiteY40" fmla="*/ 1984836 h 6858000"/>
              <a:gd name="connsiteX41" fmla="*/ 4694886 w 6244272"/>
              <a:gd name="connsiteY41" fmla="*/ 2013292 h 6858000"/>
              <a:gd name="connsiteX42" fmla="*/ 4822814 w 6244272"/>
              <a:gd name="connsiteY42" fmla="*/ 2102219 h 6858000"/>
              <a:gd name="connsiteX43" fmla="*/ 5055411 w 6244272"/>
              <a:gd name="connsiteY43" fmla="*/ 2077320 h 6858000"/>
              <a:gd name="connsiteX44" fmla="*/ 4712331 w 6244272"/>
              <a:gd name="connsiteY44" fmla="*/ 2208931 h 6858000"/>
              <a:gd name="connsiteX45" fmla="*/ 5822979 w 6244272"/>
              <a:gd name="connsiteY45" fmla="*/ 1892353 h 6858000"/>
              <a:gd name="connsiteX46" fmla="*/ 5753200 w 6244272"/>
              <a:gd name="connsiteY46" fmla="*/ 1974165 h 6858000"/>
              <a:gd name="connsiteX47" fmla="*/ 5363601 w 6244272"/>
              <a:gd name="connsiteY47" fmla="*/ 2191146 h 6858000"/>
              <a:gd name="connsiteX48" fmla="*/ 5253118 w 6244272"/>
              <a:gd name="connsiteY48" fmla="*/ 2326314 h 6858000"/>
              <a:gd name="connsiteX49" fmla="*/ 5136819 w 6244272"/>
              <a:gd name="connsiteY49" fmla="*/ 2401012 h 6858000"/>
              <a:gd name="connsiteX50" fmla="*/ 4974002 w 6244272"/>
              <a:gd name="connsiteY50" fmla="*/ 2401012 h 6858000"/>
              <a:gd name="connsiteX51" fmla="*/ 4857704 w 6244272"/>
              <a:gd name="connsiteY51" fmla="*/ 2518395 h 6858000"/>
              <a:gd name="connsiteX52" fmla="*/ 4976910 w 6244272"/>
              <a:gd name="connsiteY52" fmla="*/ 2543294 h 6858000"/>
              <a:gd name="connsiteX53" fmla="*/ 5116467 w 6244272"/>
              <a:gd name="connsiteY53" fmla="*/ 2525509 h 6858000"/>
              <a:gd name="connsiteX54" fmla="*/ 5273470 w 6244272"/>
              <a:gd name="connsiteY54" fmla="*/ 2564636 h 6858000"/>
              <a:gd name="connsiteX55" fmla="*/ 5418843 w 6244272"/>
              <a:gd name="connsiteY55" fmla="*/ 2532623 h 6858000"/>
              <a:gd name="connsiteX56" fmla="*/ 5593290 w 6244272"/>
              <a:gd name="connsiteY56" fmla="*/ 2553965 h 6858000"/>
              <a:gd name="connsiteX57" fmla="*/ 5648532 w 6244272"/>
              <a:gd name="connsiteY57" fmla="*/ 2692689 h 6858000"/>
              <a:gd name="connsiteX58" fmla="*/ 5665976 w 6244272"/>
              <a:gd name="connsiteY58" fmla="*/ 2703362 h 6858000"/>
              <a:gd name="connsiteX59" fmla="*/ 5988704 w 6244272"/>
              <a:gd name="connsiteY59" fmla="*/ 2923898 h 6858000"/>
              <a:gd name="connsiteX60" fmla="*/ 6078835 w 6244272"/>
              <a:gd name="connsiteY60" fmla="*/ 2941684 h 6858000"/>
              <a:gd name="connsiteX61" fmla="*/ 5546771 w 6244272"/>
              <a:gd name="connsiteY61" fmla="*/ 3329402 h 6858000"/>
              <a:gd name="connsiteX62" fmla="*/ 5904388 w 6244272"/>
              <a:gd name="connsiteY62" fmla="*/ 3229805 h 6858000"/>
              <a:gd name="connsiteX63" fmla="*/ 5953814 w 6244272"/>
              <a:gd name="connsiteY63" fmla="*/ 3393429 h 6858000"/>
              <a:gd name="connsiteX64" fmla="*/ 5785182 w 6244272"/>
              <a:gd name="connsiteY64" fmla="*/ 3539269 h 6858000"/>
              <a:gd name="connsiteX65" fmla="*/ 5724125 w 6244272"/>
              <a:gd name="connsiteY65" fmla="*/ 3827390 h 6858000"/>
              <a:gd name="connsiteX66" fmla="*/ 5753200 w 6244272"/>
              <a:gd name="connsiteY66" fmla="*/ 4090612 h 6858000"/>
              <a:gd name="connsiteX67" fmla="*/ 5825886 w 6244272"/>
              <a:gd name="connsiteY67" fmla="*/ 4172424 h 6858000"/>
              <a:gd name="connsiteX68" fmla="*/ 5930554 w 6244272"/>
              <a:gd name="connsiteY68" fmla="*/ 4321821 h 6858000"/>
              <a:gd name="connsiteX69" fmla="*/ 5994519 w 6244272"/>
              <a:gd name="connsiteY69" fmla="*/ 4414305 h 6858000"/>
              <a:gd name="connsiteX70" fmla="*/ 6218393 w 6244272"/>
              <a:gd name="connsiteY70" fmla="*/ 4378734 h 6858000"/>
              <a:gd name="connsiteX71" fmla="*/ 5918925 w 6244272"/>
              <a:gd name="connsiteY71" fmla="*/ 4613499 h 6858000"/>
              <a:gd name="connsiteX72" fmla="*/ 6160243 w 6244272"/>
              <a:gd name="connsiteY72" fmla="*/ 4585042 h 6858000"/>
              <a:gd name="connsiteX73" fmla="*/ 6238745 w 6244272"/>
              <a:gd name="connsiteY73" fmla="*/ 4602828 h 6858000"/>
              <a:gd name="connsiteX74" fmla="*/ 6195133 w 6244272"/>
              <a:gd name="connsiteY74" fmla="*/ 4677526 h 6858000"/>
              <a:gd name="connsiteX75" fmla="*/ 6017778 w 6244272"/>
              <a:gd name="connsiteY75" fmla="*/ 4805580 h 6858000"/>
              <a:gd name="connsiteX76" fmla="*/ 5651439 w 6244272"/>
              <a:gd name="connsiteY76" fmla="*/ 5154171 h 6858000"/>
              <a:gd name="connsiteX77" fmla="*/ 6006149 w 6244272"/>
              <a:gd name="connsiteY77" fmla="*/ 4994104 h 6858000"/>
              <a:gd name="connsiteX78" fmla="*/ 5633994 w 6244272"/>
              <a:gd name="connsiteY78" fmla="*/ 5353367 h 6858000"/>
              <a:gd name="connsiteX79" fmla="*/ 5552586 w 6244272"/>
              <a:gd name="connsiteY79" fmla="*/ 5474306 h 6858000"/>
              <a:gd name="connsiteX80" fmla="*/ 5383953 w 6244272"/>
              <a:gd name="connsiteY80" fmla="*/ 5769542 h 6858000"/>
              <a:gd name="connsiteX81" fmla="*/ 5392675 w 6244272"/>
              <a:gd name="connsiteY81" fmla="*/ 5801555 h 6858000"/>
              <a:gd name="connsiteX82" fmla="*/ 5584568 w 6244272"/>
              <a:gd name="connsiteY82" fmla="*/ 5755314 h 6858000"/>
              <a:gd name="connsiteX83" fmla="*/ 5334526 w 6244272"/>
              <a:gd name="connsiteY83" fmla="*/ 6004307 h 6858000"/>
              <a:gd name="connsiteX84" fmla="*/ 5075763 w 6244272"/>
              <a:gd name="connsiteY84" fmla="*/ 6196388 h 6858000"/>
              <a:gd name="connsiteX85" fmla="*/ 5258933 w 6244272"/>
              <a:gd name="connsiteY85" fmla="*/ 6167932 h 6858000"/>
              <a:gd name="connsiteX86" fmla="*/ 5511881 w 6244272"/>
              <a:gd name="connsiteY86" fmla="*/ 6057663 h 6858000"/>
              <a:gd name="connsiteX87" fmla="*/ 5599105 w 6244272"/>
              <a:gd name="connsiteY87" fmla="*/ 6100347 h 6858000"/>
              <a:gd name="connsiteX88" fmla="*/ 5360693 w 6244272"/>
              <a:gd name="connsiteY88" fmla="*/ 6281757 h 6858000"/>
              <a:gd name="connsiteX89" fmla="*/ 5224043 w 6244272"/>
              <a:gd name="connsiteY89" fmla="*/ 6367127 h 6858000"/>
              <a:gd name="connsiteX90" fmla="*/ 5168801 w 6244272"/>
              <a:gd name="connsiteY90" fmla="*/ 6431153 h 6858000"/>
              <a:gd name="connsiteX91" fmla="*/ 5011799 w 6244272"/>
              <a:gd name="connsiteY91" fmla="*/ 6658805 h 6858000"/>
              <a:gd name="connsiteX92" fmla="*/ 4651275 w 6244272"/>
              <a:gd name="connsiteY92" fmla="*/ 6858000 h 6858000"/>
              <a:gd name="connsiteX93" fmla="*/ 1823619 w 6244272"/>
              <a:gd name="connsiteY93" fmla="*/ 6858000 h 6858000"/>
              <a:gd name="connsiteX94" fmla="*/ 947849 w 6244272"/>
              <a:gd name="connsiteY94" fmla="*/ 6858000 h 6858000"/>
              <a:gd name="connsiteX95" fmla="*/ 732568 w 6244272"/>
              <a:gd name="connsiteY95" fmla="*/ 6858000 h 6858000"/>
              <a:gd name="connsiteX96" fmla="*/ 0 w 6244272"/>
              <a:gd name="connsiteY9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6244272" h="6858000">
                <a:moveTo>
                  <a:pt x="0" y="0"/>
                </a:moveTo>
                <a:lnTo>
                  <a:pt x="732568" y="0"/>
                </a:lnTo>
                <a:lnTo>
                  <a:pt x="947849" y="0"/>
                </a:lnTo>
                <a:lnTo>
                  <a:pt x="1823619" y="0"/>
                </a:lnTo>
                <a:lnTo>
                  <a:pt x="5235673" y="0"/>
                </a:lnTo>
                <a:cubicBezTo>
                  <a:pt x="5133912" y="35571"/>
                  <a:pt x="5035058" y="78255"/>
                  <a:pt x="4933297" y="110269"/>
                </a:cubicBezTo>
                <a:cubicBezTo>
                  <a:pt x="4947835" y="145839"/>
                  <a:pt x="4962372" y="138725"/>
                  <a:pt x="4976910" y="135168"/>
                </a:cubicBezTo>
                <a:cubicBezTo>
                  <a:pt x="5064133" y="120941"/>
                  <a:pt x="5154264" y="110269"/>
                  <a:pt x="5238580" y="71141"/>
                </a:cubicBezTo>
                <a:cubicBezTo>
                  <a:pt x="5258933" y="64027"/>
                  <a:pt x="5282192" y="64027"/>
                  <a:pt x="5290914" y="88927"/>
                </a:cubicBezTo>
                <a:cubicBezTo>
                  <a:pt x="5305452" y="124497"/>
                  <a:pt x="5285100" y="145839"/>
                  <a:pt x="5264747" y="163625"/>
                </a:cubicBezTo>
                <a:cubicBezTo>
                  <a:pt x="5229858" y="195638"/>
                  <a:pt x="5189154" y="188525"/>
                  <a:pt x="5151357" y="192082"/>
                </a:cubicBezTo>
                <a:cubicBezTo>
                  <a:pt x="5046689" y="209867"/>
                  <a:pt x="4997261" y="259665"/>
                  <a:pt x="4974002" y="373491"/>
                </a:cubicBezTo>
                <a:cubicBezTo>
                  <a:pt x="5064133" y="327250"/>
                  <a:pt x="5154264" y="384162"/>
                  <a:pt x="5241488" y="352148"/>
                </a:cubicBezTo>
                <a:cubicBezTo>
                  <a:pt x="5264747" y="345034"/>
                  <a:pt x="5299637" y="355706"/>
                  <a:pt x="5288007" y="394834"/>
                </a:cubicBezTo>
                <a:cubicBezTo>
                  <a:pt x="5276378" y="430405"/>
                  <a:pt x="5238580" y="458860"/>
                  <a:pt x="5305452" y="451747"/>
                </a:cubicBezTo>
                <a:cubicBezTo>
                  <a:pt x="5354879" y="448189"/>
                  <a:pt x="5369416" y="405504"/>
                  <a:pt x="5383953" y="359262"/>
                </a:cubicBezTo>
                <a:cubicBezTo>
                  <a:pt x="5395583" y="334364"/>
                  <a:pt x="5427565" y="320135"/>
                  <a:pt x="5450825" y="334364"/>
                </a:cubicBezTo>
                <a:cubicBezTo>
                  <a:pt x="5479899" y="348592"/>
                  <a:pt x="5471177" y="387720"/>
                  <a:pt x="5471177" y="416176"/>
                </a:cubicBezTo>
                <a:cubicBezTo>
                  <a:pt x="5474085" y="469532"/>
                  <a:pt x="5450825" y="494431"/>
                  <a:pt x="5410121" y="505101"/>
                </a:cubicBezTo>
                <a:cubicBezTo>
                  <a:pt x="5360693" y="519330"/>
                  <a:pt x="5311267" y="537116"/>
                  <a:pt x="5247303" y="558458"/>
                </a:cubicBezTo>
                <a:cubicBezTo>
                  <a:pt x="5317082" y="594028"/>
                  <a:pt x="5369416" y="586915"/>
                  <a:pt x="5421750" y="558458"/>
                </a:cubicBezTo>
                <a:cubicBezTo>
                  <a:pt x="5485714" y="526444"/>
                  <a:pt x="5570030" y="483759"/>
                  <a:pt x="5622364" y="522887"/>
                </a:cubicBezTo>
                <a:cubicBezTo>
                  <a:pt x="5700865" y="579800"/>
                  <a:pt x="5764829" y="544229"/>
                  <a:pt x="5834608" y="533558"/>
                </a:cubicBezTo>
                <a:cubicBezTo>
                  <a:pt x="5979982" y="512216"/>
                  <a:pt x="5889850" y="480203"/>
                  <a:pt x="6035223" y="462417"/>
                </a:cubicBezTo>
                <a:cubicBezTo>
                  <a:pt x="6093372" y="455303"/>
                  <a:pt x="6154429" y="426847"/>
                  <a:pt x="6238745" y="465975"/>
                </a:cubicBezTo>
                <a:cubicBezTo>
                  <a:pt x="5857868" y="672284"/>
                  <a:pt x="5677606" y="658055"/>
                  <a:pt x="5337434" y="910606"/>
                </a:cubicBezTo>
                <a:cubicBezTo>
                  <a:pt x="5351971" y="935506"/>
                  <a:pt x="5366508" y="924835"/>
                  <a:pt x="5381046" y="921277"/>
                </a:cubicBezTo>
                <a:cubicBezTo>
                  <a:pt x="5404305" y="917720"/>
                  <a:pt x="5433380" y="903491"/>
                  <a:pt x="5439195" y="949734"/>
                </a:cubicBezTo>
                <a:cubicBezTo>
                  <a:pt x="5442103" y="985305"/>
                  <a:pt x="5424657" y="1003089"/>
                  <a:pt x="5395583" y="1006647"/>
                </a:cubicBezTo>
                <a:cubicBezTo>
                  <a:pt x="5311267" y="1020875"/>
                  <a:pt x="5235673" y="1070674"/>
                  <a:pt x="5160079" y="1113358"/>
                </a:cubicBezTo>
                <a:cubicBezTo>
                  <a:pt x="5125190" y="1131144"/>
                  <a:pt x="5087393" y="1156043"/>
                  <a:pt x="5101930" y="1220069"/>
                </a:cubicBezTo>
                <a:cubicBezTo>
                  <a:pt x="5131004" y="1237855"/>
                  <a:pt x="5151357" y="1212955"/>
                  <a:pt x="5174617" y="1209399"/>
                </a:cubicBezTo>
                <a:cubicBezTo>
                  <a:pt x="5197876" y="1205842"/>
                  <a:pt x="5253118" y="1220069"/>
                  <a:pt x="5238580" y="1230741"/>
                </a:cubicBezTo>
                <a:cubicBezTo>
                  <a:pt x="5171709" y="1269868"/>
                  <a:pt x="5293822" y="1365909"/>
                  <a:pt x="5212414" y="1365909"/>
                </a:cubicBezTo>
                <a:cubicBezTo>
                  <a:pt x="5078671" y="1365909"/>
                  <a:pt x="5005984" y="1536647"/>
                  <a:pt x="4878056" y="1540204"/>
                </a:cubicBezTo>
                <a:cubicBezTo>
                  <a:pt x="4857704" y="1540204"/>
                  <a:pt x="4848982" y="1572219"/>
                  <a:pt x="4848982" y="1597117"/>
                </a:cubicBezTo>
                <a:cubicBezTo>
                  <a:pt x="4848982" y="1629132"/>
                  <a:pt x="4869333" y="1632688"/>
                  <a:pt x="4889686" y="1636245"/>
                </a:cubicBezTo>
                <a:cubicBezTo>
                  <a:pt x="4921668" y="1639802"/>
                  <a:pt x="4956557" y="1597117"/>
                  <a:pt x="4997261" y="1657587"/>
                </a:cubicBezTo>
                <a:cubicBezTo>
                  <a:pt x="4921668" y="1693158"/>
                  <a:pt x="4843167" y="1728729"/>
                  <a:pt x="4846074" y="1849668"/>
                </a:cubicBezTo>
                <a:cubicBezTo>
                  <a:pt x="4846074" y="1881683"/>
                  <a:pt x="4814092" y="1895910"/>
                  <a:pt x="4790832" y="1903025"/>
                </a:cubicBezTo>
                <a:cubicBezTo>
                  <a:pt x="4750128" y="1917252"/>
                  <a:pt x="4718146" y="1938595"/>
                  <a:pt x="4694886" y="1984836"/>
                </a:cubicBezTo>
                <a:cubicBezTo>
                  <a:pt x="4694886" y="1995507"/>
                  <a:pt x="4694886" y="2002622"/>
                  <a:pt x="4694886" y="2013292"/>
                </a:cubicBezTo>
                <a:cubicBezTo>
                  <a:pt x="4700701" y="2123562"/>
                  <a:pt x="4758850" y="2120004"/>
                  <a:pt x="4822814" y="2102219"/>
                </a:cubicBezTo>
                <a:cubicBezTo>
                  <a:pt x="4898408" y="2080877"/>
                  <a:pt x="4974002" y="2038192"/>
                  <a:pt x="5055411" y="2077320"/>
                </a:cubicBezTo>
                <a:cubicBezTo>
                  <a:pt x="4942020" y="2130676"/>
                  <a:pt x="4817000" y="2134233"/>
                  <a:pt x="4712331" y="2208931"/>
                </a:cubicBezTo>
                <a:cubicBezTo>
                  <a:pt x="5101930" y="2223159"/>
                  <a:pt x="5445010" y="1984836"/>
                  <a:pt x="5822979" y="1892353"/>
                </a:cubicBezTo>
                <a:cubicBezTo>
                  <a:pt x="5811349" y="1952823"/>
                  <a:pt x="5779367" y="1967051"/>
                  <a:pt x="5753200" y="1974165"/>
                </a:cubicBezTo>
                <a:cubicBezTo>
                  <a:pt x="5613642" y="2020407"/>
                  <a:pt x="5491529" y="2112891"/>
                  <a:pt x="5363601" y="2191146"/>
                </a:cubicBezTo>
                <a:cubicBezTo>
                  <a:pt x="5311267" y="2223159"/>
                  <a:pt x="5273470" y="2258731"/>
                  <a:pt x="5253118" y="2326314"/>
                </a:cubicBezTo>
                <a:cubicBezTo>
                  <a:pt x="5235673" y="2390340"/>
                  <a:pt x="5200783" y="2418796"/>
                  <a:pt x="5136819" y="2401012"/>
                </a:cubicBezTo>
                <a:cubicBezTo>
                  <a:pt x="5084485" y="2386784"/>
                  <a:pt x="5029243" y="2393898"/>
                  <a:pt x="4974002" y="2401012"/>
                </a:cubicBezTo>
                <a:cubicBezTo>
                  <a:pt x="4912946" y="2408126"/>
                  <a:pt x="4843167" y="2479267"/>
                  <a:pt x="4857704" y="2518395"/>
                </a:cubicBezTo>
                <a:cubicBezTo>
                  <a:pt x="4886778" y="2582422"/>
                  <a:pt x="4936205" y="2550408"/>
                  <a:pt x="4976910" y="2543294"/>
                </a:cubicBezTo>
                <a:cubicBezTo>
                  <a:pt x="5026336" y="2536181"/>
                  <a:pt x="5116467" y="2518395"/>
                  <a:pt x="5116467" y="2525509"/>
                </a:cubicBezTo>
                <a:cubicBezTo>
                  <a:pt x="5148450" y="2685576"/>
                  <a:pt x="5221136" y="2564636"/>
                  <a:pt x="5273470" y="2564636"/>
                </a:cubicBezTo>
                <a:cubicBezTo>
                  <a:pt x="5322897" y="2564636"/>
                  <a:pt x="5372323" y="2546851"/>
                  <a:pt x="5418843" y="2532623"/>
                </a:cubicBezTo>
                <a:cubicBezTo>
                  <a:pt x="5479899" y="2514837"/>
                  <a:pt x="5535140" y="2546851"/>
                  <a:pt x="5593290" y="2553965"/>
                </a:cubicBezTo>
                <a:cubicBezTo>
                  <a:pt x="5645624" y="2561080"/>
                  <a:pt x="5616550" y="2653563"/>
                  <a:pt x="5648532" y="2692689"/>
                </a:cubicBezTo>
                <a:cubicBezTo>
                  <a:pt x="5654346" y="2703362"/>
                  <a:pt x="5660161" y="2703362"/>
                  <a:pt x="5665976" y="2703362"/>
                </a:cubicBezTo>
                <a:cubicBezTo>
                  <a:pt x="5683421" y="2980812"/>
                  <a:pt x="5988704" y="2913227"/>
                  <a:pt x="5988704" y="2923898"/>
                </a:cubicBezTo>
                <a:cubicBezTo>
                  <a:pt x="6014871" y="2941684"/>
                  <a:pt x="6046853" y="2899000"/>
                  <a:pt x="6078835" y="2941684"/>
                </a:cubicBezTo>
                <a:cubicBezTo>
                  <a:pt x="5942185" y="3137322"/>
                  <a:pt x="5732847" y="3183563"/>
                  <a:pt x="5546771" y="3329402"/>
                </a:cubicBezTo>
                <a:cubicBezTo>
                  <a:pt x="5700865" y="3379202"/>
                  <a:pt x="5790997" y="3208463"/>
                  <a:pt x="5904388" y="3229805"/>
                </a:cubicBezTo>
                <a:cubicBezTo>
                  <a:pt x="5959629" y="3283162"/>
                  <a:pt x="5793904" y="3368530"/>
                  <a:pt x="5953814" y="3393429"/>
                </a:cubicBezTo>
                <a:cubicBezTo>
                  <a:pt x="5884036" y="3439672"/>
                  <a:pt x="5834608" y="3485914"/>
                  <a:pt x="5785182" y="3539269"/>
                </a:cubicBezTo>
                <a:cubicBezTo>
                  <a:pt x="5700865" y="3635309"/>
                  <a:pt x="5683421" y="3699337"/>
                  <a:pt x="5724125" y="3827390"/>
                </a:cubicBezTo>
                <a:cubicBezTo>
                  <a:pt x="5750293" y="3912759"/>
                  <a:pt x="5788089" y="3991015"/>
                  <a:pt x="5753200" y="4090612"/>
                </a:cubicBezTo>
                <a:cubicBezTo>
                  <a:pt x="5729940" y="4158196"/>
                  <a:pt x="5738663" y="4204438"/>
                  <a:pt x="5825886" y="4172424"/>
                </a:cubicBezTo>
                <a:cubicBezTo>
                  <a:pt x="5918925" y="4140411"/>
                  <a:pt x="5953814" y="4200882"/>
                  <a:pt x="5930554" y="4321821"/>
                </a:cubicBezTo>
                <a:cubicBezTo>
                  <a:pt x="5916018" y="4400076"/>
                  <a:pt x="5930554" y="4424975"/>
                  <a:pt x="5994519" y="4414305"/>
                </a:cubicBezTo>
                <a:cubicBezTo>
                  <a:pt x="6064297" y="4403633"/>
                  <a:pt x="6131169" y="4353835"/>
                  <a:pt x="6218393" y="4378734"/>
                </a:cubicBezTo>
                <a:cubicBezTo>
                  <a:pt x="6148614" y="4521016"/>
                  <a:pt x="6000333" y="4478331"/>
                  <a:pt x="5918925" y="4613499"/>
                </a:cubicBezTo>
                <a:cubicBezTo>
                  <a:pt x="6014871" y="4613499"/>
                  <a:pt x="6090465" y="4613499"/>
                  <a:pt x="6160243" y="4585042"/>
                </a:cubicBezTo>
                <a:cubicBezTo>
                  <a:pt x="6189318" y="4574373"/>
                  <a:pt x="6221300" y="4560144"/>
                  <a:pt x="6238745" y="4602828"/>
                </a:cubicBezTo>
                <a:cubicBezTo>
                  <a:pt x="6259098" y="4652628"/>
                  <a:pt x="6218393" y="4670412"/>
                  <a:pt x="6195133" y="4677526"/>
                </a:cubicBezTo>
                <a:cubicBezTo>
                  <a:pt x="6128261" y="4702425"/>
                  <a:pt x="6075928" y="4759339"/>
                  <a:pt x="6017778" y="4805580"/>
                </a:cubicBezTo>
                <a:cubicBezTo>
                  <a:pt x="5892758" y="4905177"/>
                  <a:pt x="5756107" y="4990547"/>
                  <a:pt x="5651439" y="5154171"/>
                </a:cubicBezTo>
                <a:cubicBezTo>
                  <a:pt x="5782275" y="5111487"/>
                  <a:pt x="5881128" y="5011889"/>
                  <a:pt x="6006149" y="4994104"/>
                </a:cubicBezTo>
                <a:cubicBezTo>
                  <a:pt x="5898572" y="5143500"/>
                  <a:pt x="5761922" y="5243097"/>
                  <a:pt x="5633994" y="5353367"/>
                </a:cubicBezTo>
                <a:cubicBezTo>
                  <a:pt x="5596197" y="5385379"/>
                  <a:pt x="5558400" y="5406721"/>
                  <a:pt x="5552586" y="5474306"/>
                </a:cubicBezTo>
                <a:cubicBezTo>
                  <a:pt x="5535140" y="5605917"/>
                  <a:pt x="5488622" y="5712629"/>
                  <a:pt x="5383953" y="5769542"/>
                </a:cubicBezTo>
                <a:cubicBezTo>
                  <a:pt x="5383953" y="5769542"/>
                  <a:pt x="5389768" y="5790884"/>
                  <a:pt x="5392675" y="5801555"/>
                </a:cubicBezTo>
                <a:cubicBezTo>
                  <a:pt x="5456640" y="5805112"/>
                  <a:pt x="5506066" y="5726858"/>
                  <a:pt x="5584568" y="5755314"/>
                </a:cubicBezTo>
                <a:cubicBezTo>
                  <a:pt x="5506066" y="5862025"/>
                  <a:pt x="5442103" y="5954508"/>
                  <a:pt x="5334526" y="6004307"/>
                </a:cubicBezTo>
                <a:cubicBezTo>
                  <a:pt x="5247303" y="6043434"/>
                  <a:pt x="5139727" y="6068335"/>
                  <a:pt x="5075763" y="6196388"/>
                </a:cubicBezTo>
                <a:cubicBezTo>
                  <a:pt x="5148450" y="6221287"/>
                  <a:pt x="5203691" y="6189274"/>
                  <a:pt x="5258933" y="6167932"/>
                </a:cubicBezTo>
                <a:cubicBezTo>
                  <a:pt x="5343249" y="6132361"/>
                  <a:pt x="5427565" y="6093234"/>
                  <a:pt x="5511881" y="6057663"/>
                </a:cubicBezTo>
                <a:cubicBezTo>
                  <a:pt x="5543864" y="6043434"/>
                  <a:pt x="5578753" y="6036320"/>
                  <a:pt x="5599105" y="6100347"/>
                </a:cubicBezTo>
                <a:cubicBezTo>
                  <a:pt x="5491529" y="6114575"/>
                  <a:pt x="5427565" y="6199945"/>
                  <a:pt x="5360693" y="6281757"/>
                </a:cubicBezTo>
                <a:cubicBezTo>
                  <a:pt x="5322897" y="6327999"/>
                  <a:pt x="5290914" y="6388469"/>
                  <a:pt x="5224043" y="6367127"/>
                </a:cubicBezTo>
                <a:cubicBezTo>
                  <a:pt x="5189154" y="6356456"/>
                  <a:pt x="5165894" y="6388469"/>
                  <a:pt x="5168801" y="6431153"/>
                </a:cubicBezTo>
                <a:cubicBezTo>
                  <a:pt x="5183339" y="6580550"/>
                  <a:pt x="5099022" y="6630349"/>
                  <a:pt x="5011799" y="6658805"/>
                </a:cubicBezTo>
                <a:cubicBezTo>
                  <a:pt x="4883871" y="6701489"/>
                  <a:pt x="4770480" y="6786859"/>
                  <a:pt x="4651275" y="6858000"/>
                </a:cubicBezTo>
                <a:lnTo>
                  <a:pt x="1823619" y="6858000"/>
                </a:lnTo>
                <a:lnTo>
                  <a:pt x="947849" y="6858000"/>
                </a:lnTo>
                <a:lnTo>
                  <a:pt x="732568"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Rounded Corners 1">
            <a:extLst>
              <a:ext uri="{FF2B5EF4-FFF2-40B4-BE49-F238E27FC236}">
                <a16:creationId xmlns:a16="http://schemas.microsoft.com/office/drawing/2014/main" id="{CBDF4F6C-1847-4A77-A2A9-A6C74EEA94F7}"/>
              </a:ext>
            </a:extLst>
          </p:cNvPr>
          <p:cNvSpPr/>
          <p:nvPr/>
        </p:nvSpPr>
        <p:spPr>
          <a:xfrm>
            <a:off x="734237" y="2431705"/>
            <a:ext cx="4243388" cy="1011132"/>
          </a:xfrm>
          <a:prstGeom prst="roundRect">
            <a:avLst/>
          </a:prstGeom>
          <a:solidFill>
            <a:schemeClr val="accent4">
              <a:lumMod val="40000"/>
              <a:lumOff val="6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a:solidFill>
                  <a:schemeClr val="tx1"/>
                </a:solidFill>
                <a:effectLst/>
                <a:latin typeface="Times New Roman" panose="02020603050405020304" pitchFamily="18" charset="0"/>
                <a:ea typeface="Calibri" panose="020F0502020204030204" pitchFamily="34" charset="0"/>
              </a:rPr>
              <a:t>Thể hiện trí tưởng tượng phong phú</a:t>
            </a:r>
            <a:r>
              <a:rPr lang="en-US" sz="3200" dirty="0">
                <a:solidFill>
                  <a:schemeClr val="tx1"/>
                </a:solidFill>
                <a:effectLst/>
                <a:latin typeface="Times New Roman" panose="02020603050405020304" pitchFamily="18" charset="0"/>
                <a:ea typeface="Calibri" panose="020F0502020204030204" pitchFamily="34" charset="0"/>
              </a:rPr>
              <a:t>.</a:t>
            </a:r>
            <a:endParaRPr lang="en-US" sz="3200" dirty="0">
              <a:solidFill>
                <a:schemeClr val="tx1"/>
              </a:solidFill>
            </a:endParaRPr>
          </a:p>
        </p:txBody>
      </p:sp>
      <p:sp>
        <p:nvSpPr>
          <p:cNvPr id="9" name="Rectangle: Rounded Corners 8">
            <a:extLst>
              <a:ext uri="{FF2B5EF4-FFF2-40B4-BE49-F238E27FC236}">
                <a16:creationId xmlns:a16="http://schemas.microsoft.com/office/drawing/2014/main" id="{14D4181A-8984-47F6-AB6C-56DF27A3B008}"/>
              </a:ext>
            </a:extLst>
          </p:cNvPr>
          <p:cNvSpPr/>
          <p:nvPr/>
        </p:nvSpPr>
        <p:spPr>
          <a:xfrm>
            <a:off x="1155401" y="3682087"/>
            <a:ext cx="4243388" cy="1011132"/>
          </a:xfrm>
          <a:prstGeom prst="roundRect">
            <a:avLst/>
          </a:prstGeom>
          <a:solidFill>
            <a:schemeClr val="accent4">
              <a:lumMod val="40000"/>
              <a:lumOff val="6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vi-VN"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Có nhiều tình tiết li kì, hấp dẫn</a:t>
            </a:r>
            <a:r>
              <a:rPr lang="en-US"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Rectangle: Rounded Corners 9">
            <a:extLst>
              <a:ext uri="{FF2B5EF4-FFF2-40B4-BE49-F238E27FC236}">
                <a16:creationId xmlns:a16="http://schemas.microsoft.com/office/drawing/2014/main" id="{0B772621-C75A-4201-94AC-0111E709FCD1}"/>
              </a:ext>
            </a:extLst>
          </p:cNvPr>
          <p:cNvSpPr/>
          <p:nvPr/>
        </p:nvSpPr>
        <p:spPr>
          <a:xfrm>
            <a:off x="1555451" y="4932468"/>
            <a:ext cx="4243388" cy="1011132"/>
          </a:xfrm>
          <a:prstGeom prst="roundRect">
            <a:avLst/>
          </a:prstGeom>
          <a:solidFill>
            <a:schemeClr val="accent4">
              <a:lumMod val="40000"/>
              <a:lumOff val="6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a:solidFill>
                  <a:schemeClr val="tx1"/>
                </a:solidFill>
                <a:effectLst/>
                <a:latin typeface="Times New Roman" panose="02020603050405020304" pitchFamily="18" charset="0"/>
                <a:ea typeface="Calibri" panose="020F0502020204030204" pitchFamily="34" charset="0"/>
              </a:rPr>
              <a:t>Đem đến cho bạn đọc bài học nhân sinh..</a:t>
            </a:r>
            <a:endParaRPr lang="en-US" sz="3200" dirty="0">
              <a:solidFill>
                <a:schemeClr val="tx1"/>
              </a:solidFill>
            </a:endParaRPr>
          </a:p>
        </p:txBody>
      </p:sp>
      <p:sp>
        <p:nvSpPr>
          <p:cNvPr id="5" name="Arrow: Right 4">
            <a:extLst>
              <a:ext uri="{FF2B5EF4-FFF2-40B4-BE49-F238E27FC236}">
                <a16:creationId xmlns:a16="http://schemas.microsoft.com/office/drawing/2014/main" id="{4ED5E8FC-5DAE-4141-97C3-99E9B158AE85}"/>
              </a:ext>
            </a:extLst>
          </p:cNvPr>
          <p:cNvSpPr/>
          <p:nvPr/>
        </p:nvSpPr>
        <p:spPr>
          <a:xfrm>
            <a:off x="734237" y="571500"/>
            <a:ext cx="4243388" cy="1610174"/>
          </a:xfrm>
          <a:prstGeom prst="rightArrow">
            <a:avLst>
              <a:gd name="adj1" fmla="val 57099"/>
              <a:gd name="adj2" fmla="val 50000"/>
            </a:avLst>
          </a:prstGeom>
          <a:solidFill>
            <a:schemeClr val="accent4">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EA6BEDE-3792-4DFA-9D37-7C7D2AEF0EB1}"/>
              </a:ext>
            </a:extLst>
          </p:cNvPr>
          <p:cNvSpPr txBox="1"/>
          <p:nvPr/>
        </p:nvSpPr>
        <p:spPr>
          <a:xfrm>
            <a:off x="1216820" y="1116150"/>
            <a:ext cx="3050381" cy="584775"/>
          </a:xfrm>
          <a:prstGeom prst="rect">
            <a:avLst/>
          </a:prstGeom>
          <a:noFill/>
        </p:spPr>
        <p:txBody>
          <a:bodyPr wrap="square">
            <a:spAutoFit/>
          </a:bodyPr>
          <a:lstStyle/>
          <a:p>
            <a:r>
              <a:rPr lang="vi-VN" sz="3200" b="1" dirty="0">
                <a:effectLst/>
                <a:latin typeface="Times New Roman" panose="02020603050405020304" pitchFamily="18" charset="0"/>
                <a:ea typeface="Calibri" panose="020F0502020204030204" pitchFamily="34" charset="0"/>
              </a:rPr>
              <a:t>Lí do yêu thích:</a:t>
            </a:r>
            <a:endParaRPr lang="en-US" sz="3200" dirty="0"/>
          </a:p>
        </p:txBody>
      </p:sp>
    </p:spTree>
    <p:extLst>
      <p:ext uri="{BB962C8B-B14F-4D97-AF65-F5344CB8AC3E}">
        <p14:creationId xmlns:p14="http://schemas.microsoft.com/office/powerpoint/2010/main" val="724642271"/>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10"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0.0&quot;&gt;&lt;object type=&quot;1&quot; unique_id=&quot;10001&quot;&gt;&lt;object type=&quot;2&quot; unique_id=&quot;10002&quot;&gt;&lt;object type=&quot;3&quot; unique_id=&quot;10003&quot;&gt;&lt;property id=&quot;20148&quot; value=&quot;5&quot;/&gt;&lt;property id=&quot;20300&quot; value=&quot;Slide 1&quot;/&gt;&lt;property id=&quot;20307&quot; value=&quot;257&quot;/&gt;&lt;/object&gt;&lt;object type=&quot;3&quot; unique_id=&quot;10004&quot;&gt;&lt;property id=&quot;20148&quot; value=&quot;5&quot;/&gt;&lt;property id=&quot;20300&quot; value=&quot;Slide 2&quot;/&gt;&lt;property id=&quot;20307&quot; value=&quot;260&quot;/&gt;&lt;/object&gt;&lt;object type=&quot;3&quot; unique_id=&quot;10005&quot;&gt;&lt;property id=&quot;20148&quot; value=&quot;5&quot;/&gt;&lt;property id=&quot;20300&quot; value=&quot;Slide 3&quot;/&gt;&lt;property id=&quot;20307&quot; value=&quot;256&quot;/&gt;&lt;/object&gt;&lt;object type=&quot;3&quot; unique_id=&quot;10006&quot;&gt;&lt;property id=&quot;20148&quot; value=&quot;5&quot;/&gt;&lt;property id=&quot;20300&quot; value=&quot;Slide 4&quot;/&gt;&lt;property id=&quot;20307&quot; value=&quot;261&quot;/&gt;&lt;/object&gt;&lt;object type=&quot;3&quot; unique_id=&quot;10007&quot;&gt;&lt;property id=&quot;20148&quot; value=&quot;5&quot;/&gt;&lt;property id=&quot;20300&quot; value=&quot;Slide 5&quot;/&gt;&lt;property id=&quot;20307&quot; value=&quot;262&quot;/&gt;&lt;/object&gt;&lt;object type=&quot;3&quot; unique_id=&quot;10008&quot;&gt;&lt;property id=&quot;20148&quot; value=&quot;5&quot;/&gt;&lt;property id=&quot;20300&quot; value=&quot;Slide 6&quot;/&gt;&lt;property id=&quot;20307&quot; value=&quot;263&quot;/&gt;&lt;/object&gt;&lt;object type=&quot;3&quot; unique_id=&quot;10009&quot;&gt;&lt;property id=&quot;20148&quot; value=&quot;5&quot;/&gt;&lt;property id=&quot;20300&quot; value=&quot;Slide 7&quot;/&gt;&lt;property id=&quot;20307&quot; value=&quot;264&quot;/&gt;&lt;/object&gt;&lt;object type=&quot;3&quot; unique_id=&quot;10010&quot;&gt;&lt;property id=&quot;20148&quot; value=&quot;5&quot;/&gt;&lt;property id=&quot;20300&quot; value=&quot;Slide 8&quot;/&gt;&lt;property id=&quot;20307&quot; value=&quot;266&quot;/&gt;&lt;/object&gt;&lt;object type=&quot;3&quot; unique_id=&quot;10011&quot;&gt;&lt;property id=&quot;20148&quot; value=&quot;5&quot;/&gt;&lt;property id=&quot;20300&quot; value=&quot;Slide 9&quot;/&gt;&lt;property id=&quot;20307&quot; value=&quot;267&quot;/&gt;&lt;/object&gt;&lt;object type=&quot;3&quot; unique_id=&quot;10012&quot;&gt;&lt;property id=&quot;20148&quot; value=&quot;5&quot;/&gt;&lt;property id=&quot;20300&quot; value=&quot;Slide 10&quot;/&gt;&lt;property id=&quot;20307&quot; value=&quot;258&quot;/&gt;&lt;/object&gt;&lt;object type=&quot;3&quot; unique_id=&quot;10013&quot;&gt;&lt;property id=&quot;20148&quot; value=&quot;5&quot;/&gt;&lt;property id=&quot;20300&quot; value=&quot;Slide 11&quot;/&gt;&lt;property id=&quot;20307&quot; value=&quot;268&quot;/&gt;&lt;/object&gt;&lt;object type=&quot;3&quot; unique_id=&quot;10014&quot;&gt;&lt;property id=&quot;20148&quot; value=&quot;5&quot;/&gt;&lt;property id=&quot;20300&quot; value=&quot;Slide 12&quot;/&gt;&lt;property id=&quot;20307&quot; value=&quot;270&quot;/&gt;&lt;/object&gt;&lt;object type=&quot;3&quot; unique_id=&quot;10015&quot;&gt;&lt;property id=&quot;20148&quot; value=&quot;5&quot;/&gt;&lt;property id=&quot;20300&quot; value=&quot;Slide 13&quot;/&gt;&lt;property id=&quot;20307&quot; value=&quot;271&quot;/&gt;&lt;/object&gt;&lt;object type=&quot;3&quot; unique_id=&quot;10016&quot;&gt;&lt;property id=&quot;20148&quot; value=&quot;5&quot;/&gt;&lt;property id=&quot;20300&quot; value=&quot;Slide 14&quot;/&gt;&lt;property id=&quot;20307&quot; value=&quot;272&quot;/&gt;&lt;/object&gt;&lt;object type=&quot;3&quot; unique_id=&quot;10017&quot;&gt;&lt;property id=&quot;20148&quot; value=&quot;5&quot;/&gt;&lt;property id=&quot;20300&quot; value=&quot;Slide 15&quot;/&gt;&lt;property id=&quot;20307&quot; value=&quot;269&quot;/&gt;&lt;/object&gt;&lt;object type=&quot;3&quot; unique_id=&quot;10018&quot;&gt;&lt;property id=&quot;20148&quot; value=&quot;5&quot;/&gt;&lt;property id=&quot;20300&quot; value=&quot;Slide 16&quot;/&gt;&lt;property id=&quot;20307&quot; value=&quot;273&quot;/&gt;&lt;/object&gt;&lt;object type=&quot;3&quot; unique_id=&quot;10019&quot;&gt;&lt;property id=&quot;20148&quot; value=&quot;5&quot;/&gt;&lt;property id=&quot;20300&quot; value=&quot;Slide 17&quot;/&gt;&lt;property id=&quot;20307&quot; value=&quot;274&quot;/&gt;&lt;/object&gt;&lt;object type=&quot;3&quot; unique_id=&quot;10020&quot;&gt;&lt;property id=&quot;20148&quot; value=&quot;5&quot;/&gt;&lt;property id=&quot;20300&quot; value=&quot;Slide 18&quot;/&gt;&lt;property id=&quot;20307&quot; value=&quot;275&quot;/&gt;&lt;/object&gt;&lt;object type=&quot;3&quot; unique_id=&quot;10021&quot;&gt;&lt;property id=&quot;20148&quot; value=&quot;5&quot;/&gt;&lt;property id=&quot;20300&quot; value=&quot;Slide 19&quot;/&gt;&lt;property id=&quot;20307&quot; value=&quot;276&quot;/&gt;&lt;/object&gt;&lt;object type=&quot;3&quot; unique_id=&quot;10022&quot;&gt;&lt;property id=&quot;20148&quot; value=&quot;5&quot;/&gt;&lt;property id=&quot;20300&quot; value=&quot;Slide 20&quot;/&gt;&lt;property id=&quot;20307&quot; value=&quot;278&quot;/&gt;&lt;/object&gt;&lt;object type=&quot;3&quot; unique_id=&quot;10023&quot;&gt;&lt;property id=&quot;20148&quot; value=&quot;5&quot;/&gt;&lt;property id=&quot;20300&quot; value=&quot;Slide 21&quot;/&gt;&lt;property id=&quot;20307&quot; value=&quot;279&quot;/&gt;&lt;/object&gt;&lt;object type=&quot;3&quot; unique_id=&quot;10024&quot;&gt;&lt;property id=&quot;20148&quot; value=&quot;5&quot;/&gt;&lt;property id=&quot;20300&quot; value=&quot;Slide 22&quot;/&gt;&lt;property id=&quot;20307&quot; value=&quot;277&quot;/&gt;&lt;/object&gt;&lt;object type=&quot;3&quot; unique_id=&quot;10025&quot;&gt;&lt;property id=&quot;20148&quot; value=&quot;5&quot;/&gt;&lt;property id=&quot;20300&quot; value=&quot;Slide 23&quot;/&gt;&lt;property id=&quot;20307&quot; value=&quot;280&quot;/&gt;&lt;/object&gt;&lt;object type=&quot;3&quot; unique_id=&quot;10026&quot;&gt;&lt;property id=&quot;20148&quot; value=&quot;5&quot;/&gt;&lt;property id=&quot;20300&quot; value=&quot;Slide 24&quot;/&gt;&lt;property id=&quot;20307&quot; value=&quot;281&quot;/&gt;&lt;/object&gt;&lt;object type=&quot;3&quot; unique_id=&quot;10027&quot;&gt;&lt;property id=&quot;20148&quot; value=&quot;5&quot;/&gt;&lt;property id=&quot;20300&quot; value=&quot;Slide 25&quot;/&gt;&lt;property id=&quot;20307&quot; value=&quot;282&quot;/&gt;&lt;/object&gt;&lt;object type=&quot;3&quot; unique_id=&quot;10028&quot;&gt;&lt;property id=&quot;20148&quot; value=&quot;5&quot;/&gt;&lt;property id=&quot;20300&quot; value=&quot;Slide 26&quot;/&gt;&lt;property id=&quot;20307&quot; value=&quot;283&quot;/&gt;&lt;/object&gt;&lt;object type=&quot;3&quot; unique_id=&quot;10029&quot;&gt;&lt;property id=&quot;20148&quot; value=&quot;5&quot;/&gt;&lt;property id=&quot;20300&quot; value=&quot;Slide 27&quot;/&gt;&lt;property id=&quot;20307&quot; value=&quot;284&quot;/&gt;&lt;/object&gt;&lt;object type=&quot;3&quot; unique_id=&quot;10030&quot;&gt;&lt;property id=&quot;20148&quot; value=&quot;5&quot;/&gt;&lt;property id=&quot;20300&quot; value=&quot;Slide 28&quot;/&gt;&lt;property id=&quot;20307&quot; value=&quot;285&quot;/&gt;&lt;/object&gt;&lt;object type=&quot;3&quot; unique_id=&quot;10031&quot;&gt;&lt;property id=&quot;20148&quot; value=&quot;5&quot;/&gt;&lt;property id=&quot;20300&quot; value=&quot;Slide 29&quot;/&gt;&lt;property id=&quot;20307&quot; value=&quot;286&quot;/&gt;&lt;/object&gt;&lt;object type=&quot;3&quot; unique_id=&quot;10032&quot;&gt;&lt;property id=&quot;20148&quot; value=&quot;5&quot;/&gt;&lt;property id=&quot;20300&quot; value=&quot;Slide 30&quot;/&gt;&lt;property id=&quot;20307&quot; value=&quot;287&quot;/&gt;&lt;/object&gt;&lt;object type=&quot;3&quot; unique_id=&quot;10033&quot;&gt;&lt;property id=&quot;20148&quot; value=&quot;5&quot;/&gt;&lt;property id=&quot;20300&quot; value=&quot;Slide 31&quot;/&gt;&lt;property id=&quot;20307&quot; value=&quot;288&quot;/&gt;&lt;/object&gt;&lt;object type=&quot;3&quot; unique_id=&quot;10034&quot;&gt;&lt;property id=&quot;20148&quot; value=&quot;5&quot;/&gt;&lt;property id=&quot;20300&quot; value=&quot;Slide 32&quot;/&gt;&lt;property id=&quot;20307&quot; value=&quot;289&quot;/&gt;&lt;/object&gt;&lt;object type=&quot;3&quot; unique_id=&quot;10035&quot;&gt;&lt;property id=&quot;20148&quot; value=&quot;5&quot;/&gt;&lt;property id=&quot;20300&quot; value=&quot;Slide 33&quot;/&gt;&lt;property id=&quot;20307&quot; value=&quot;290&quot;/&gt;&lt;/object&gt;&lt;object type=&quot;3&quot; unique_id=&quot;10036&quot;&gt;&lt;property id=&quot;20148&quot; value=&quot;5&quot;/&gt;&lt;property id=&quot;20300&quot; value=&quot;Slide 34&quot;/&gt;&lt;property id=&quot;20307&quot; value=&quot;291&quot;/&gt;&lt;/object&gt;&lt;object type=&quot;3&quot; unique_id=&quot;10037&quot;&gt;&lt;property id=&quot;20148&quot; value=&quot;5&quot;/&gt;&lt;property id=&quot;20300&quot; value=&quot;Slide 35&quot;/&gt;&lt;property id=&quot;20307&quot; value=&quot;292&quot;/&gt;&lt;/object&gt;&lt;object type=&quot;3&quot; unique_id=&quot;10038&quot;&gt;&lt;property id=&quot;20148&quot; value=&quot;5&quot;/&gt;&lt;property id=&quot;20300&quot; value=&quot;Slide 36&quot;/&gt;&lt;property id=&quot;20307&quot; value=&quot;294&quot;/&gt;&lt;/object&gt;&lt;object type=&quot;3&quot; unique_id=&quot;10039&quot;&gt;&lt;property id=&quot;20148&quot; value=&quot;5&quot;/&gt;&lt;property id=&quot;20300&quot; value=&quot;Slide 37&quot;/&gt;&lt;property id=&quot;20307&quot; value=&quot;293&quot;/&gt;&lt;/object&gt;&lt;/object&gt;&lt;object type=&quot;8&quot; unique_id=&quot;10078&quot;&gt;&lt;/object&gt;&lt;/object&gt;&lt;/database&gt;"/>
  <p:tag name="MMPROD_NEXTUNIQUEID" val="10009"/>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ropicVTI">
  <a:themeElements>
    <a:clrScheme name="Tropic">
      <a:dk1>
        <a:srgbClr val="000000"/>
      </a:dk1>
      <a:lt1>
        <a:sysClr val="window" lastClr="FFFFFF"/>
      </a:lt1>
      <a:dk2>
        <a:srgbClr val="09392F"/>
      </a:dk2>
      <a:lt2>
        <a:srgbClr val="ECF0F0"/>
      </a:lt2>
      <a:accent1>
        <a:srgbClr val="1EBE9B"/>
      </a:accent1>
      <a:accent2>
        <a:srgbClr val="FD7C7C"/>
      </a:accent2>
      <a:accent3>
        <a:srgbClr val="7DA8B5"/>
      </a:accent3>
      <a:accent4>
        <a:srgbClr val="168E74"/>
      </a:accent4>
      <a:accent5>
        <a:srgbClr val="FB7365"/>
      </a:accent5>
      <a:accent6>
        <a:srgbClr val="D39B17"/>
      </a:accent6>
      <a:hlink>
        <a:srgbClr val="EF08F7"/>
      </a:hlink>
      <a:folHlink>
        <a:srgbClr val="8477FE"/>
      </a:folHlink>
    </a:clrScheme>
    <a:fontScheme name="Tropic">
      <a:majorFont>
        <a:latin typeface="Gill Sans Nova"/>
        <a:ea typeface=""/>
        <a:cs typeface=""/>
      </a:majorFont>
      <a:minorFont>
        <a:latin typeface="Gill Sans Nov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ropicVTI" id="{DE8751F2-0439-4D1D-A674-AFC241C9701D}" vid="{C41D9140-98E0-4A26-97C4-97FDCB8D6E04}"/>
    </a:ext>
  </a:extLst>
</a:theme>
</file>

<file path=ppt/theme/theme3.xml><?xml version="1.0" encoding="utf-8"?>
<a:theme xmlns:a="http://schemas.openxmlformats.org/drawingml/2006/main" name="PebbleVTI">
  <a:themeElements>
    <a:clrScheme name="Blush 3">
      <a:dk1>
        <a:sysClr val="windowText" lastClr="000000"/>
      </a:dk1>
      <a:lt1>
        <a:sysClr val="window" lastClr="FFFFFF"/>
      </a:lt1>
      <a:dk2>
        <a:srgbClr val="B15E4E"/>
      </a:dk2>
      <a:lt2>
        <a:srgbClr val="FFFFFF"/>
      </a:lt2>
      <a:accent1>
        <a:srgbClr val="C5B096"/>
      </a:accent1>
      <a:accent2>
        <a:srgbClr val="ECA855"/>
      </a:accent2>
      <a:accent3>
        <a:srgbClr val="9BBFB0"/>
      </a:accent3>
      <a:accent4>
        <a:srgbClr val="A9AEA7"/>
      </a:accent4>
      <a:accent5>
        <a:srgbClr val="6A787C"/>
      </a:accent5>
      <a:accent6>
        <a:srgbClr val="3B4345"/>
      </a:accent6>
      <a:hlink>
        <a:srgbClr val="ECA855"/>
      </a:hlink>
      <a:folHlink>
        <a:srgbClr val="6A392F"/>
      </a:folHlink>
    </a:clrScheme>
    <a:fontScheme name="Custom 4">
      <a:majorFont>
        <a:latin typeface="Sitka Subheading"/>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bbleVTI" id="{8B4DB91D-6BB4-4BA3-973A-733D3AF2680E}" vid="{9A19CF0D-2077-4BF4-BAA5-86934C336D59}"/>
    </a:ext>
  </a:extLst>
</a:theme>
</file>

<file path=docProps/app.xml><?xml version="1.0" encoding="utf-8"?>
<Properties xmlns="http://schemas.openxmlformats.org/officeDocument/2006/extended-properties" xmlns:vt="http://schemas.openxmlformats.org/officeDocument/2006/docPropsVTypes">
  <TotalTime>278</TotalTime>
  <Words>1926</Words>
  <Application>Microsoft Office PowerPoint</Application>
  <PresentationFormat>Widescreen</PresentationFormat>
  <Paragraphs>125</Paragraphs>
  <Slides>37</Slides>
  <Notes>0</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37</vt:i4>
      </vt:variant>
    </vt:vector>
  </HeadingPairs>
  <TitlesOfParts>
    <vt:vector size="48" baseType="lpstr">
      <vt:lpstr>Arial</vt:lpstr>
      <vt:lpstr>Avenir Next LT Pro</vt:lpstr>
      <vt:lpstr>Avenir Next LT Pro Light</vt:lpstr>
      <vt:lpstr>Calibri</vt:lpstr>
      <vt:lpstr>Calibri Light</vt:lpstr>
      <vt:lpstr>Gill Sans Nova</vt:lpstr>
      <vt:lpstr>Sitka Subheading</vt:lpstr>
      <vt:lpstr>Times New Roman</vt:lpstr>
      <vt:lpstr>Office Theme</vt:lpstr>
      <vt:lpstr>TropicVTI</vt:lpstr>
      <vt:lpstr>PebbleVTI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User</cp:lastModifiedBy>
  <cp:revision>3</cp:revision>
  <dcterms:created xsi:type="dcterms:W3CDTF">2022-09-01T08:58:38Z</dcterms:created>
  <dcterms:modified xsi:type="dcterms:W3CDTF">2022-12-03T07:14:59Z</dcterms:modified>
</cp:coreProperties>
</file>