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416" r:id="rId3"/>
    <p:sldId id="451" r:id="rId4"/>
    <p:sldId id="452" r:id="rId5"/>
    <p:sldId id="336" r:id="rId6"/>
    <p:sldId id="339" r:id="rId7"/>
    <p:sldId id="453" r:id="rId8"/>
    <p:sldId id="448" r:id="rId9"/>
    <p:sldId id="419" r:id="rId10"/>
    <p:sldId id="454" r:id="rId11"/>
    <p:sldId id="459" r:id="rId12"/>
    <p:sldId id="460" r:id="rId13"/>
    <p:sldId id="456" r:id="rId14"/>
    <p:sldId id="461" r:id="rId15"/>
    <p:sldId id="463" r:id="rId16"/>
    <p:sldId id="464" r:id="rId17"/>
    <p:sldId id="458" r:id="rId18"/>
    <p:sldId id="465" r:id="rId19"/>
    <p:sldId id="467" r:id="rId20"/>
    <p:sldId id="468" r:id="rId21"/>
    <p:sldId id="469" r:id="rId22"/>
    <p:sldId id="410" r:id="rId23"/>
    <p:sldId id="466" r:id="rId24"/>
    <p:sldId id="450" r:id="rId25"/>
    <p:sldId id="470"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Kiểu Trung bình 2 - Màu chủ đề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showGuides="1">
      <p:cViewPr varScale="1">
        <p:scale>
          <a:sx n="81" d="100"/>
          <a:sy n="81" d="100"/>
        </p:scale>
        <p:origin x="754" y="67"/>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húy Mai" userId="222f1c7e07c9bd7a" providerId="LiveId" clId="{3BABA39F-0DD1-46E9-813D-C7483133EC62}"/>
    <pc:docChg chg="undo custSel addSld delSld modSld sldOrd modMainMaster">
      <pc:chgData name="Thúy Mai" userId="222f1c7e07c9bd7a" providerId="LiveId" clId="{3BABA39F-0DD1-46E9-813D-C7483133EC62}" dt="2023-01-04T02:26:47.003" v="1589"/>
      <pc:docMkLst>
        <pc:docMk/>
      </pc:docMkLst>
      <pc:sldChg chg="modTransition">
        <pc:chgData name="Thúy Mai" userId="222f1c7e07c9bd7a" providerId="LiveId" clId="{3BABA39F-0DD1-46E9-813D-C7483133EC62}" dt="2023-01-04T02:26:47.003" v="1589"/>
        <pc:sldMkLst>
          <pc:docMk/>
          <pc:sldMk cId="319702411" sldId="258"/>
        </pc:sldMkLst>
      </pc:sldChg>
      <pc:sldChg chg="modTransition">
        <pc:chgData name="Thúy Mai" userId="222f1c7e07c9bd7a" providerId="LiveId" clId="{3BABA39F-0DD1-46E9-813D-C7483133EC62}" dt="2023-01-04T02:26:47.003" v="1589"/>
        <pc:sldMkLst>
          <pc:docMk/>
          <pc:sldMk cId="1242711209" sldId="336"/>
        </pc:sldMkLst>
      </pc:sldChg>
      <pc:sldChg chg="modTransition">
        <pc:chgData name="Thúy Mai" userId="222f1c7e07c9bd7a" providerId="LiveId" clId="{3BABA39F-0DD1-46E9-813D-C7483133EC62}" dt="2023-01-04T02:26:47.003" v="1589"/>
        <pc:sldMkLst>
          <pc:docMk/>
          <pc:sldMk cId="417206086" sldId="339"/>
        </pc:sldMkLst>
      </pc:sldChg>
      <pc:sldChg chg="addSp delSp modSp add mod modTransition">
        <pc:chgData name="Thúy Mai" userId="222f1c7e07c9bd7a" providerId="LiveId" clId="{3BABA39F-0DD1-46E9-813D-C7483133EC62}" dt="2023-01-04T02:26:47.003" v="1589"/>
        <pc:sldMkLst>
          <pc:docMk/>
          <pc:sldMk cId="279665140" sldId="410"/>
        </pc:sldMkLst>
        <pc:spChg chg="mod">
          <ac:chgData name="Thúy Mai" userId="222f1c7e07c9bd7a" providerId="LiveId" clId="{3BABA39F-0DD1-46E9-813D-C7483133EC62}" dt="2023-01-04T02:09:13.500" v="1471" actId="207"/>
          <ac:spMkLst>
            <pc:docMk/>
            <pc:sldMk cId="279665140" sldId="410"/>
            <ac:spMk id="5" creationId="{7E359445-CC46-2B1C-33B6-E273B8A1A379}"/>
          </ac:spMkLst>
        </pc:spChg>
        <pc:graphicFrameChg chg="add del mod">
          <ac:chgData name="Thúy Mai" userId="222f1c7e07c9bd7a" providerId="LiveId" clId="{3BABA39F-0DD1-46E9-813D-C7483133EC62}" dt="2023-01-04T02:08:20.788" v="1458"/>
          <ac:graphicFrameMkLst>
            <pc:docMk/>
            <pc:sldMk cId="279665140" sldId="410"/>
            <ac:graphicFrameMk id="3" creationId="{2B729443-4B4C-6186-4607-DC6E5FB25B4A}"/>
          </ac:graphicFrameMkLst>
        </pc:graphicFrameChg>
        <pc:picChg chg="mod">
          <ac:chgData name="Thúy Mai" userId="222f1c7e07c9bd7a" providerId="LiveId" clId="{3BABA39F-0DD1-46E9-813D-C7483133EC62}" dt="2023-01-04T02:09:06.005" v="1469" actId="1076"/>
          <ac:picMkLst>
            <pc:docMk/>
            <pc:sldMk cId="279665140" sldId="410"/>
            <ac:picMk id="4" creationId="{2AAB932B-70EF-4F28-5856-078E7A82FEB9}"/>
          </ac:picMkLst>
        </pc:picChg>
      </pc:sldChg>
      <pc:sldChg chg="del">
        <pc:chgData name="Thúy Mai" userId="222f1c7e07c9bd7a" providerId="LiveId" clId="{3BABA39F-0DD1-46E9-813D-C7483133EC62}" dt="2023-01-04T02:07:42.074" v="1454" actId="2696"/>
        <pc:sldMkLst>
          <pc:docMk/>
          <pc:sldMk cId="3794571845" sldId="410"/>
        </pc:sldMkLst>
      </pc:sldChg>
      <pc:sldChg chg="modTransition">
        <pc:chgData name="Thúy Mai" userId="222f1c7e07c9bd7a" providerId="LiveId" clId="{3BABA39F-0DD1-46E9-813D-C7483133EC62}" dt="2023-01-04T02:26:47.003" v="1589"/>
        <pc:sldMkLst>
          <pc:docMk/>
          <pc:sldMk cId="4113625304" sldId="416"/>
        </pc:sldMkLst>
      </pc:sldChg>
      <pc:sldChg chg="addSp delSp modSp mod ord modTransition delAnim modAnim">
        <pc:chgData name="Thúy Mai" userId="222f1c7e07c9bd7a" providerId="LiveId" clId="{3BABA39F-0DD1-46E9-813D-C7483133EC62}" dt="2023-01-04T02:26:47.003" v="1589"/>
        <pc:sldMkLst>
          <pc:docMk/>
          <pc:sldMk cId="4001159929" sldId="419"/>
        </pc:sldMkLst>
        <pc:spChg chg="add mod">
          <ac:chgData name="Thúy Mai" userId="222f1c7e07c9bd7a" providerId="LiveId" clId="{3BABA39F-0DD1-46E9-813D-C7483133EC62}" dt="2023-01-04T01:25:27.193" v="889" actId="122"/>
          <ac:spMkLst>
            <pc:docMk/>
            <pc:sldMk cId="4001159929" sldId="419"/>
            <ac:spMk id="4" creationId="{A1AB3BEB-2E4D-9BD7-99CC-6E217012DB3C}"/>
          </ac:spMkLst>
        </pc:spChg>
        <pc:spChg chg="mod">
          <ac:chgData name="Thúy Mai" userId="222f1c7e07c9bd7a" providerId="LiveId" clId="{3BABA39F-0DD1-46E9-813D-C7483133EC62}" dt="2023-01-04T01:22:28.194" v="758" actId="20577"/>
          <ac:spMkLst>
            <pc:docMk/>
            <pc:sldMk cId="4001159929" sldId="419"/>
            <ac:spMk id="6" creationId="{9C1F639B-6BDB-0E3F-D9C2-833CB1DECDB8}"/>
          </ac:spMkLst>
        </pc:spChg>
        <pc:spChg chg="del">
          <ac:chgData name="Thúy Mai" userId="222f1c7e07c9bd7a" providerId="LiveId" clId="{3BABA39F-0DD1-46E9-813D-C7483133EC62}" dt="2023-01-04T01:24:11.140" v="759" actId="478"/>
          <ac:spMkLst>
            <pc:docMk/>
            <pc:sldMk cId="4001159929" sldId="419"/>
            <ac:spMk id="8" creationId="{0252B99C-BC94-F85D-5702-1916ABF0DD4A}"/>
          </ac:spMkLst>
        </pc:spChg>
        <pc:spChg chg="mod">
          <ac:chgData name="Thúy Mai" userId="222f1c7e07c9bd7a" providerId="LiveId" clId="{3BABA39F-0DD1-46E9-813D-C7483133EC62}" dt="2023-01-04T01:24:37.126" v="770" actId="1076"/>
          <ac:spMkLst>
            <pc:docMk/>
            <pc:sldMk cId="4001159929" sldId="419"/>
            <ac:spMk id="9" creationId="{D30C0B67-CBB4-6246-72A0-FB3B6E2FF5A9}"/>
          </ac:spMkLst>
        </pc:spChg>
        <pc:graphicFrameChg chg="add del mod">
          <ac:chgData name="Thúy Mai" userId="222f1c7e07c9bd7a" providerId="LiveId" clId="{3BABA39F-0DD1-46E9-813D-C7483133EC62}" dt="2023-01-04T01:24:13.979" v="762"/>
          <ac:graphicFrameMkLst>
            <pc:docMk/>
            <pc:sldMk cId="4001159929" sldId="419"/>
            <ac:graphicFrameMk id="2" creationId="{4765CCD7-58FE-EF5C-7712-5E19F86FABA3}"/>
          </ac:graphicFrameMkLst>
        </pc:graphicFrameChg>
        <pc:picChg chg="del">
          <ac:chgData name="Thúy Mai" userId="222f1c7e07c9bd7a" providerId="LiveId" clId="{3BABA39F-0DD1-46E9-813D-C7483133EC62}" dt="2023-01-04T01:31:44.169" v="927" actId="478"/>
          <ac:picMkLst>
            <pc:docMk/>
            <pc:sldMk cId="4001159929" sldId="419"/>
            <ac:picMk id="3" creationId="{06896077-558C-3F00-1537-8D8D70D2E4D4}"/>
          </ac:picMkLst>
        </pc:picChg>
      </pc:sldChg>
      <pc:sldChg chg="del">
        <pc:chgData name="Thúy Mai" userId="222f1c7e07c9bd7a" providerId="LiveId" clId="{3BABA39F-0DD1-46E9-813D-C7483133EC62}" dt="2023-01-04T02:12:44.115" v="1506" actId="47"/>
        <pc:sldMkLst>
          <pc:docMk/>
          <pc:sldMk cId="4127797332" sldId="420"/>
        </pc:sldMkLst>
      </pc:sldChg>
      <pc:sldChg chg="del">
        <pc:chgData name="Thúy Mai" userId="222f1c7e07c9bd7a" providerId="LiveId" clId="{3BABA39F-0DD1-46E9-813D-C7483133EC62}" dt="2023-01-04T02:12:44.627" v="1507" actId="47"/>
        <pc:sldMkLst>
          <pc:docMk/>
          <pc:sldMk cId="1677973475" sldId="421"/>
        </pc:sldMkLst>
      </pc:sldChg>
      <pc:sldChg chg="del">
        <pc:chgData name="Thúy Mai" userId="222f1c7e07c9bd7a" providerId="LiveId" clId="{3BABA39F-0DD1-46E9-813D-C7483133EC62}" dt="2023-01-04T02:12:45.046" v="1508" actId="47"/>
        <pc:sldMkLst>
          <pc:docMk/>
          <pc:sldMk cId="94548132" sldId="422"/>
        </pc:sldMkLst>
      </pc:sldChg>
      <pc:sldChg chg="del">
        <pc:chgData name="Thúy Mai" userId="222f1c7e07c9bd7a" providerId="LiveId" clId="{3BABA39F-0DD1-46E9-813D-C7483133EC62}" dt="2023-01-04T02:12:45.327" v="1509" actId="47"/>
        <pc:sldMkLst>
          <pc:docMk/>
          <pc:sldMk cId="2636168139" sldId="423"/>
        </pc:sldMkLst>
      </pc:sldChg>
      <pc:sldChg chg="del">
        <pc:chgData name="Thúy Mai" userId="222f1c7e07c9bd7a" providerId="LiveId" clId="{3BABA39F-0DD1-46E9-813D-C7483133EC62}" dt="2023-01-04T02:12:45.576" v="1510" actId="47"/>
        <pc:sldMkLst>
          <pc:docMk/>
          <pc:sldMk cId="4103754991" sldId="424"/>
        </pc:sldMkLst>
      </pc:sldChg>
      <pc:sldChg chg="del">
        <pc:chgData name="Thúy Mai" userId="222f1c7e07c9bd7a" providerId="LiveId" clId="{3BABA39F-0DD1-46E9-813D-C7483133EC62}" dt="2023-01-04T02:12:46.176" v="1511" actId="47"/>
        <pc:sldMkLst>
          <pc:docMk/>
          <pc:sldMk cId="4170242607" sldId="425"/>
        </pc:sldMkLst>
      </pc:sldChg>
      <pc:sldChg chg="del">
        <pc:chgData name="Thúy Mai" userId="222f1c7e07c9bd7a" providerId="LiveId" clId="{3BABA39F-0DD1-46E9-813D-C7483133EC62}" dt="2023-01-04T02:13:14.735" v="1512" actId="47"/>
        <pc:sldMkLst>
          <pc:docMk/>
          <pc:sldMk cId="410992298" sldId="426"/>
        </pc:sldMkLst>
      </pc:sldChg>
      <pc:sldChg chg="del">
        <pc:chgData name="Thúy Mai" userId="222f1c7e07c9bd7a" providerId="LiveId" clId="{3BABA39F-0DD1-46E9-813D-C7483133EC62}" dt="2023-01-04T02:13:21.410" v="1514" actId="47"/>
        <pc:sldMkLst>
          <pc:docMk/>
          <pc:sldMk cId="2064880557" sldId="427"/>
        </pc:sldMkLst>
      </pc:sldChg>
      <pc:sldChg chg="del">
        <pc:chgData name="Thúy Mai" userId="222f1c7e07c9bd7a" providerId="LiveId" clId="{3BABA39F-0DD1-46E9-813D-C7483133EC62}" dt="2023-01-04T02:13:22.626" v="1516" actId="47"/>
        <pc:sldMkLst>
          <pc:docMk/>
          <pc:sldMk cId="2141284009" sldId="428"/>
        </pc:sldMkLst>
      </pc:sldChg>
      <pc:sldChg chg="del">
        <pc:chgData name="Thúy Mai" userId="222f1c7e07c9bd7a" providerId="LiveId" clId="{3BABA39F-0DD1-46E9-813D-C7483133EC62}" dt="2023-01-04T02:13:16.200" v="1513" actId="47"/>
        <pc:sldMkLst>
          <pc:docMk/>
          <pc:sldMk cId="4182060856" sldId="429"/>
        </pc:sldMkLst>
      </pc:sldChg>
      <pc:sldChg chg="del">
        <pc:chgData name="Thúy Mai" userId="222f1c7e07c9bd7a" providerId="LiveId" clId="{3BABA39F-0DD1-46E9-813D-C7483133EC62}" dt="2023-01-04T02:13:22.126" v="1515" actId="47"/>
        <pc:sldMkLst>
          <pc:docMk/>
          <pc:sldMk cId="3372706233" sldId="430"/>
        </pc:sldMkLst>
      </pc:sldChg>
      <pc:sldChg chg="del">
        <pc:chgData name="Thúy Mai" userId="222f1c7e07c9bd7a" providerId="LiveId" clId="{3BABA39F-0DD1-46E9-813D-C7483133EC62}" dt="2023-01-04T02:13:23.048" v="1517" actId="47"/>
        <pc:sldMkLst>
          <pc:docMk/>
          <pc:sldMk cId="703030072" sldId="431"/>
        </pc:sldMkLst>
      </pc:sldChg>
      <pc:sldChg chg="del">
        <pc:chgData name="Thúy Mai" userId="222f1c7e07c9bd7a" providerId="LiveId" clId="{3BABA39F-0DD1-46E9-813D-C7483133EC62}" dt="2023-01-04T02:13:24.906" v="1518" actId="47"/>
        <pc:sldMkLst>
          <pc:docMk/>
          <pc:sldMk cId="1296182577" sldId="432"/>
        </pc:sldMkLst>
      </pc:sldChg>
      <pc:sldChg chg="del">
        <pc:chgData name="Thúy Mai" userId="222f1c7e07c9bd7a" providerId="LiveId" clId="{3BABA39F-0DD1-46E9-813D-C7483133EC62}" dt="2023-01-04T02:13:30.635" v="1524" actId="47"/>
        <pc:sldMkLst>
          <pc:docMk/>
          <pc:sldMk cId="2069441862" sldId="433"/>
        </pc:sldMkLst>
      </pc:sldChg>
      <pc:sldChg chg="del">
        <pc:chgData name="Thúy Mai" userId="222f1c7e07c9bd7a" providerId="LiveId" clId="{3BABA39F-0DD1-46E9-813D-C7483133EC62}" dt="2023-01-04T02:13:31.102" v="1525" actId="47"/>
        <pc:sldMkLst>
          <pc:docMk/>
          <pc:sldMk cId="680718444" sldId="434"/>
        </pc:sldMkLst>
      </pc:sldChg>
      <pc:sldChg chg="del">
        <pc:chgData name="Thúy Mai" userId="222f1c7e07c9bd7a" providerId="LiveId" clId="{3BABA39F-0DD1-46E9-813D-C7483133EC62}" dt="2023-01-04T02:13:27.788" v="1519" actId="47"/>
        <pc:sldMkLst>
          <pc:docMk/>
          <pc:sldMk cId="3407852427" sldId="435"/>
        </pc:sldMkLst>
      </pc:sldChg>
      <pc:sldChg chg="del">
        <pc:chgData name="Thúy Mai" userId="222f1c7e07c9bd7a" providerId="LiveId" clId="{3BABA39F-0DD1-46E9-813D-C7483133EC62}" dt="2023-01-04T02:13:28.302" v="1520" actId="47"/>
        <pc:sldMkLst>
          <pc:docMk/>
          <pc:sldMk cId="3464673337" sldId="436"/>
        </pc:sldMkLst>
      </pc:sldChg>
      <pc:sldChg chg="del">
        <pc:chgData name="Thúy Mai" userId="222f1c7e07c9bd7a" providerId="LiveId" clId="{3BABA39F-0DD1-46E9-813D-C7483133EC62}" dt="2023-01-04T02:13:28.903" v="1521" actId="47"/>
        <pc:sldMkLst>
          <pc:docMk/>
          <pc:sldMk cId="711680255" sldId="437"/>
        </pc:sldMkLst>
      </pc:sldChg>
      <pc:sldChg chg="del">
        <pc:chgData name="Thúy Mai" userId="222f1c7e07c9bd7a" providerId="LiveId" clId="{3BABA39F-0DD1-46E9-813D-C7483133EC62}" dt="2023-01-04T02:13:29.490" v="1522" actId="47"/>
        <pc:sldMkLst>
          <pc:docMk/>
          <pc:sldMk cId="522019680" sldId="438"/>
        </pc:sldMkLst>
      </pc:sldChg>
      <pc:sldChg chg="del">
        <pc:chgData name="Thúy Mai" userId="222f1c7e07c9bd7a" providerId="LiveId" clId="{3BABA39F-0DD1-46E9-813D-C7483133EC62}" dt="2023-01-04T02:13:29.919" v="1523" actId="47"/>
        <pc:sldMkLst>
          <pc:docMk/>
          <pc:sldMk cId="219055186" sldId="439"/>
        </pc:sldMkLst>
      </pc:sldChg>
      <pc:sldChg chg="del">
        <pc:chgData name="Thúy Mai" userId="222f1c7e07c9bd7a" providerId="LiveId" clId="{3BABA39F-0DD1-46E9-813D-C7483133EC62}" dt="2023-01-04T02:13:31.685" v="1526" actId="47"/>
        <pc:sldMkLst>
          <pc:docMk/>
          <pc:sldMk cId="2523136130" sldId="441"/>
        </pc:sldMkLst>
      </pc:sldChg>
      <pc:sldChg chg="del">
        <pc:chgData name="Thúy Mai" userId="222f1c7e07c9bd7a" providerId="LiveId" clId="{3BABA39F-0DD1-46E9-813D-C7483133EC62}" dt="2023-01-04T02:13:32.966" v="1527" actId="47"/>
        <pc:sldMkLst>
          <pc:docMk/>
          <pc:sldMk cId="4262459563" sldId="442"/>
        </pc:sldMkLst>
      </pc:sldChg>
      <pc:sldChg chg="del">
        <pc:chgData name="Thúy Mai" userId="222f1c7e07c9bd7a" providerId="LiveId" clId="{3BABA39F-0DD1-46E9-813D-C7483133EC62}" dt="2023-01-04T02:13:34.202" v="1528" actId="47"/>
        <pc:sldMkLst>
          <pc:docMk/>
          <pc:sldMk cId="633257466" sldId="443"/>
        </pc:sldMkLst>
      </pc:sldChg>
      <pc:sldChg chg="del">
        <pc:chgData name="Thúy Mai" userId="222f1c7e07c9bd7a" providerId="LiveId" clId="{3BABA39F-0DD1-46E9-813D-C7483133EC62}" dt="2023-01-04T02:13:35.031" v="1529" actId="47"/>
        <pc:sldMkLst>
          <pc:docMk/>
          <pc:sldMk cId="136937488" sldId="444"/>
        </pc:sldMkLst>
      </pc:sldChg>
      <pc:sldChg chg="del">
        <pc:chgData name="Thúy Mai" userId="222f1c7e07c9bd7a" providerId="LiveId" clId="{3BABA39F-0DD1-46E9-813D-C7483133EC62}" dt="2023-01-04T02:13:35.780" v="1530" actId="47"/>
        <pc:sldMkLst>
          <pc:docMk/>
          <pc:sldMk cId="1893838238" sldId="445"/>
        </pc:sldMkLst>
      </pc:sldChg>
      <pc:sldChg chg="delSp del mod">
        <pc:chgData name="Thúy Mai" userId="222f1c7e07c9bd7a" providerId="LiveId" clId="{3BABA39F-0DD1-46E9-813D-C7483133EC62}" dt="2023-01-04T02:13:46.936" v="1533" actId="47"/>
        <pc:sldMkLst>
          <pc:docMk/>
          <pc:sldMk cId="3372827538" sldId="446"/>
        </pc:sldMkLst>
        <pc:picChg chg="del">
          <ac:chgData name="Thúy Mai" userId="222f1c7e07c9bd7a" providerId="LiveId" clId="{3BABA39F-0DD1-46E9-813D-C7483133EC62}" dt="2023-01-04T02:13:41.305" v="1531" actId="21"/>
          <ac:picMkLst>
            <pc:docMk/>
            <pc:sldMk cId="3372827538" sldId="446"/>
            <ac:picMk id="11" creationId="{20ABEACF-B996-5AB8-09FE-CCE135A4ED80}"/>
          </ac:picMkLst>
        </pc:picChg>
      </pc:sldChg>
      <pc:sldChg chg="del">
        <pc:chgData name="Thúy Mai" userId="222f1c7e07c9bd7a" providerId="LiveId" clId="{3BABA39F-0DD1-46E9-813D-C7483133EC62}" dt="2023-01-04T02:07:19.394" v="1452" actId="2696"/>
        <pc:sldMkLst>
          <pc:docMk/>
          <pc:sldMk cId="1098287828" sldId="448"/>
        </pc:sldMkLst>
      </pc:sldChg>
      <pc:sldChg chg="add modTransition">
        <pc:chgData name="Thúy Mai" userId="222f1c7e07c9bd7a" providerId="LiveId" clId="{3BABA39F-0DD1-46E9-813D-C7483133EC62}" dt="2023-01-04T02:26:47.003" v="1589"/>
        <pc:sldMkLst>
          <pc:docMk/>
          <pc:sldMk cId="3652281366" sldId="448"/>
        </pc:sldMkLst>
      </pc:sldChg>
      <pc:sldChg chg="del">
        <pc:chgData name="Thúy Mai" userId="222f1c7e07c9bd7a" providerId="LiveId" clId="{3BABA39F-0DD1-46E9-813D-C7483133EC62}" dt="2023-01-04T02:13:47.702" v="1534" actId="47"/>
        <pc:sldMkLst>
          <pc:docMk/>
          <pc:sldMk cId="858884357" sldId="449"/>
        </pc:sldMkLst>
      </pc:sldChg>
      <pc:sldChg chg="addSp delSp modSp mod modTransition modAnim">
        <pc:chgData name="Thúy Mai" userId="222f1c7e07c9bd7a" providerId="LiveId" clId="{3BABA39F-0DD1-46E9-813D-C7483133EC62}" dt="2023-01-04T02:26:47.003" v="1589"/>
        <pc:sldMkLst>
          <pc:docMk/>
          <pc:sldMk cId="3262107257" sldId="450"/>
        </pc:sldMkLst>
        <pc:spChg chg="mod">
          <ac:chgData name="Thúy Mai" userId="222f1c7e07c9bd7a" providerId="LiveId" clId="{3BABA39F-0DD1-46E9-813D-C7483133EC62}" dt="2023-01-04T02:14:56.219" v="1548" actId="1076"/>
          <ac:spMkLst>
            <pc:docMk/>
            <pc:sldMk cId="3262107257" sldId="450"/>
            <ac:spMk id="4" creationId="{C010713D-E374-C182-FADA-BFE5BCF937C8}"/>
          </ac:spMkLst>
        </pc:spChg>
        <pc:spChg chg="add mod">
          <ac:chgData name="Thúy Mai" userId="222f1c7e07c9bd7a" providerId="LiveId" clId="{3BABA39F-0DD1-46E9-813D-C7483133EC62}" dt="2023-01-04T02:15:19.381" v="1560" actId="1076"/>
          <ac:spMkLst>
            <pc:docMk/>
            <pc:sldMk cId="3262107257" sldId="450"/>
            <ac:spMk id="7" creationId="{8C2C9795-B5E3-2942-7F08-5C9CB2AB5280}"/>
          </ac:spMkLst>
        </pc:spChg>
        <pc:graphicFrameChg chg="add del mod">
          <ac:chgData name="Thúy Mai" userId="222f1c7e07c9bd7a" providerId="LiveId" clId="{3BABA39F-0DD1-46E9-813D-C7483133EC62}" dt="2023-01-04T02:13:58.641" v="1540"/>
          <ac:graphicFrameMkLst>
            <pc:docMk/>
            <pc:sldMk cId="3262107257" sldId="450"/>
            <ac:graphicFrameMk id="3" creationId="{DFE9F02C-4799-2F6B-1898-F32548F7D05D}"/>
          </ac:graphicFrameMkLst>
        </pc:graphicFrameChg>
        <pc:picChg chg="add del mod">
          <ac:chgData name="Thúy Mai" userId="222f1c7e07c9bd7a" providerId="LiveId" clId="{3BABA39F-0DD1-46E9-813D-C7483133EC62}" dt="2023-01-04T02:13:52.587" v="1536" actId="478"/>
          <ac:picMkLst>
            <pc:docMk/>
            <pc:sldMk cId="3262107257" sldId="450"/>
            <ac:picMk id="2" creationId="{E0D90084-6C52-5F25-AEAA-0350CC9C69C5}"/>
          </ac:picMkLst>
        </pc:picChg>
      </pc:sldChg>
      <pc:sldChg chg="modTransition">
        <pc:chgData name="Thúy Mai" userId="222f1c7e07c9bd7a" providerId="LiveId" clId="{3BABA39F-0DD1-46E9-813D-C7483133EC62}" dt="2023-01-04T02:26:47.003" v="1589"/>
        <pc:sldMkLst>
          <pc:docMk/>
          <pc:sldMk cId="4012187855" sldId="451"/>
        </pc:sldMkLst>
      </pc:sldChg>
      <pc:sldChg chg="modTransition">
        <pc:chgData name="Thúy Mai" userId="222f1c7e07c9bd7a" providerId="LiveId" clId="{3BABA39F-0DD1-46E9-813D-C7483133EC62}" dt="2023-01-04T02:26:47.003" v="1589"/>
        <pc:sldMkLst>
          <pc:docMk/>
          <pc:sldMk cId="2493500387" sldId="452"/>
        </pc:sldMkLst>
      </pc:sldChg>
      <pc:sldChg chg="modTransition">
        <pc:chgData name="Thúy Mai" userId="222f1c7e07c9bd7a" providerId="LiveId" clId="{3BABA39F-0DD1-46E9-813D-C7483133EC62}" dt="2023-01-04T02:26:47.003" v="1589"/>
        <pc:sldMkLst>
          <pc:docMk/>
          <pc:sldMk cId="617136785" sldId="453"/>
        </pc:sldMkLst>
      </pc:sldChg>
      <pc:sldChg chg="modTransition">
        <pc:chgData name="Thúy Mai" userId="222f1c7e07c9bd7a" providerId="LiveId" clId="{3BABA39F-0DD1-46E9-813D-C7483133EC62}" dt="2023-01-04T02:26:47.003" v="1589"/>
        <pc:sldMkLst>
          <pc:docMk/>
          <pc:sldMk cId="2013976761" sldId="454"/>
        </pc:sldMkLst>
      </pc:sldChg>
      <pc:sldChg chg="del">
        <pc:chgData name="Thúy Mai" userId="222f1c7e07c9bd7a" providerId="LiveId" clId="{3BABA39F-0DD1-46E9-813D-C7483133EC62}" dt="2023-01-04T01:43:18.196" v="1044" actId="47"/>
        <pc:sldMkLst>
          <pc:docMk/>
          <pc:sldMk cId="2797289807" sldId="455"/>
        </pc:sldMkLst>
      </pc:sldChg>
      <pc:sldChg chg="modTransition">
        <pc:chgData name="Thúy Mai" userId="222f1c7e07c9bd7a" providerId="LiveId" clId="{3BABA39F-0DD1-46E9-813D-C7483133EC62}" dt="2023-01-04T02:26:47.003" v="1589"/>
        <pc:sldMkLst>
          <pc:docMk/>
          <pc:sldMk cId="4131384707" sldId="456"/>
        </pc:sldMkLst>
      </pc:sldChg>
      <pc:sldChg chg="del">
        <pc:chgData name="Thúy Mai" userId="222f1c7e07c9bd7a" providerId="LiveId" clId="{3BABA39F-0DD1-46E9-813D-C7483133EC62}" dt="2023-01-04T01:43:17.679" v="1043" actId="47"/>
        <pc:sldMkLst>
          <pc:docMk/>
          <pc:sldMk cId="3203536578" sldId="457"/>
        </pc:sldMkLst>
      </pc:sldChg>
      <pc:sldChg chg="addSp delSp modSp mod modTransition">
        <pc:chgData name="Thúy Mai" userId="222f1c7e07c9bd7a" providerId="LiveId" clId="{3BABA39F-0DD1-46E9-813D-C7483133EC62}" dt="2023-01-04T02:26:47.003" v="1589"/>
        <pc:sldMkLst>
          <pc:docMk/>
          <pc:sldMk cId="1448595899" sldId="458"/>
        </pc:sldMkLst>
        <pc:spChg chg="add mod">
          <ac:chgData name="Thúy Mai" userId="222f1c7e07c9bd7a" providerId="LiveId" clId="{3BABA39F-0DD1-46E9-813D-C7483133EC62}" dt="2023-01-04T01:20:26.056" v="728" actId="1038"/>
          <ac:spMkLst>
            <pc:docMk/>
            <pc:sldMk cId="1448595899" sldId="458"/>
            <ac:spMk id="2" creationId="{AFC43E02-94E8-E4B0-5F04-C10D9849FAF2}"/>
          </ac:spMkLst>
        </pc:spChg>
        <pc:spChg chg="add mod">
          <ac:chgData name="Thúy Mai" userId="222f1c7e07c9bd7a" providerId="LiveId" clId="{3BABA39F-0DD1-46E9-813D-C7483133EC62}" dt="2023-01-04T01:17:16.272" v="686" actId="1076"/>
          <ac:spMkLst>
            <pc:docMk/>
            <pc:sldMk cId="1448595899" sldId="458"/>
            <ac:spMk id="3" creationId="{846FEE84-52A7-B300-656E-B0691C42B16C}"/>
          </ac:spMkLst>
        </pc:spChg>
        <pc:spChg chg="mod">
          <ac:chgData name="Thúy Mai" userId="222f1c7e07c9bd7a" providerId="LiveId" clId="{3BABA39F-0DD1-46E9-813D-C7483133EC62}" dt="2023-01-04T01:17:10.115" v="685" actId="1076"/>
          <ac:spMkLst>
            <pc:docMk/>
            <pc:sldMk cId="1448595899" sldId="458"/>
            <ac:spMk id="5" creationId="{204314AF-971F-F6CA-DD01-6E1C63D139A9}"/>
          </ac:spMkLst>
        </pc:spChg>
        <pc:spChg chg="add mod">
          <ac:chgData name="Thúy Mai" userId="222f1c7e07c9bd7a" providerId="LiveId" clId="{3BABA39F-0DD1-46E9-813D-C7483133EC62}" dt="2023-01-04T01:20:26.056" v="728" actId="1038"/>
          <ac:spMkLst>
            <pc:docMk/>
            <pc:sldMk cId="1448595899" sldId="458"/>
            <ac:spMk id="7" creationId="{C092DDA5-FBA1-456B-F2EC-45728E4F8720}"/>
          </ac:spMkLst>
        </pc:spChg>
        <pc:spChg chg="add mod">
          <ac:chgData name="Thúy Mai" userId="222f1c7e07c9bd7a" providerId="LiveId" clId="{3BABA39F-0DD1-46E9-813D-C7483133EC62}" dt="2023-01-04T01:17:24.817" v="689" actId="14100"/>
          <ac:spMkLst>
            <pc:docMk/>
            <pc:sldMk cId="1448595899" sldId="458"/>
            <ac:spMk id="8" creationId="{CD1B734C-7EF0-D613-C88D-7B4948D9D95C}"/>
          </ac:spMkLst>
        </pc:spChg>
        <pc:spChg chg="add mod">
          <ac:chgData name="Thúy Mai" userId="222f1c7e07c9bd7a" providerId="LiveId" clId="{3BABA39F-0DD1-46E9-813D-C7483133EC62}" dt="2023-01-04T01:49:49.402" v="1233" actId="20577"/>
          <ac:spMkLst>
            <pc:docMk/>
            <pc:sldMk cId="1448595899" sldId="458"/>
            <ac:spMk id="9" creationId="{9EC62648-9DFB-7D68-31D3-22934E65A594}"/>
          </ac:spMkLst>
        </pc:spChg>
        <pc:spChg chg="add mod">
          <ac:chgData name="Thúy Mai" userId="222f1c7e07c9bd7a" providerId="LiveId" clId="{3BABA39F-0DD1-46E9-813D-C7483133EC62}" dt="2023-01-04T01:20:13.701" v="713" actId="1076"/>
          <ac:spMkLst>
            <pc:docMk/>
            <pc:sldMk cId="1448595899" sldId="458"/>
            <ac:spMk id="10" creationId="{F6EED3E6-6307-D15A-D53F-922FE28FD5E1}"/>
          </ac:spMkLst>
        </pc:spChg>
        <pc:spChg chg="add mod">
          <ac:chgData name="Thúy Mai" userId="222f1c7e07c9bd7a" providerId="LiveId" clId="{3BABA39F-0DD1-46E9-813D-C7483133EC62}" dt="2023-01-04T01:20:17.425" v="714" actId="1076"/>
          <ac:spMkLst>
            <pc:docMk/>
            <pc:sldMk cId="1448595899" sldId="458"/>
            <ac:spMk id="11" creationId="{5847325C-6E12-84B8-5A98-727ED74BAA55}"/>
          </ac:spMkLst>
        </pc:spChg>
        <pc:spChg chg="add mod">
          <ac:chgData name="Thúy Mai" userId="222f1c7e07c9bd7a" providerId="LiveId" clId="{3BABA39F-0DD1-46E9-813D-C7483133EC62}" dt="2023-01-04T01:20:19.669" v="715" actId="1076"/>
          <ac:spMkLst>
            <pc:docMk/>
            <pc:sldMk cId="1448595899" sldId="458"/>
            <ac:spMk id="12" creationId="{431A6579-AF65-3F49-C83C-5DA9F9315D66}"/>
          </ac:spMkLst>
        </pc:spChg>
        <pc:spChg chg="add mod">
          <ac:chgData name="Thúy Mai" userId="222f1c7e07c9bd7a" providerId="LiveId" clId="{3BABA39F-0DD1-46E9-813D-C7483133EC62}" dt="2023-01-04T01:20:26.056" v="728" actId="1038"/>
          <ac:spMkLst>
            <pc:docMk/>
            <pc:sldMk cId="1448595899" sldId="458"/>
            <ac:spMk id="13" creationId="{FB862441-2363-3F8B-5F85-6BF80009B09E}"/>
          </ac:spMkLst>
        </pc:spChg>
        <pc:picChg chg="del mod">
          <ac:chgData name="Thúy Mai" userId="222f1c7e07c9bd7a" providerId="LiveId" clId="{3BABA39F-0DD1-46E9-813D-C7483133EC62}" dt="2023-01-04T01:16:53.320" v="680" actId="478"/>
          <ac:picMkLst>
            <pc:docMk/>
            <pc:sldMk cId="1448595899" sldId="458"/>
            <ac:picMk id="3073" creationId="{5DDF5C78-DD47-497C-9052-2D68A62E084B}"/>
          </ac:picMkLst>
        </pc:picChg>
      </pc:sldChg>
      <pc:sldChg chg="addSp delSp modSp new mod modTransition">
        <pc:chgData name="Thúy Mai" userId="222f1c7e07c9bd7a" providerId="LiveId" clId="{3BABA39F-0DD1-46E9-813D-C7483133EC62}" dt="2023-01-04T02:26:47.003" v="1589"/>
        <pc:sldMkLst>
          <pc:docMk/>
          <pc:sldMk cId="1654873271" sldId="459"/>
        </pc:sldMkLst>
        <pc:spChg chg="del">
          <ac:chgData name="Thúy Mai" userId="222f1c7e07c9bd7a" providerId="LiveId" clId="{3BABA39F-0DD1-46E9-813D-C7483133EC62}" dt="2023-01-04T01:26:02.824" v="891" actId="478"/>
          <ac:spMkLst>
            <pc:docMk/>
            <pc:sldMk cId="1654873271" sldId="459"/>
            <ac:spMk id="2" creationId="{2286C1BD-E23A-0AD5-7B7F-2299B09AB7D1}"/>
          </ac:spMkLst>
        </pc:spChg>
        <pc:spChg chg="del">
          <ac:chgData name="Thúy Mai" userId="222f1c7e07c9bd7a" providerId="LiveId" clId="{3BABA39F-0DD1-46E9-813D-C7483133EC62}" dt="2023-01-04T01:26:02.824" v="891" actId="478"/>
          <ac:spMkLst>
            <pc:docMk/>
            <pc:sldMk cId="1654873271" sldId="459"/>
            <ac:spMk id="3" creationId="{0CBB0936-0F0A-B056-B43A-C1AAC7DDA2A8}"/>
          </ac:spMkLst>
        </pc:spChg>
        <pc:graphicFrameChg chg="add del mod">
          <ac:chgData name="Thúy Mai" userId="222f1c7e07c9bd7a" providerId="LiveId" clId="{3BABA39F-0DD1-46E9-813D-C7483133EC62}" dt="2023-01-04T01:26:04.021" v="894"/>
          <ac:graphicFrameMkLst>
            <pc:docMk/>
            <pc:sldMk cId="1654873271" sldId="459"/>
            <ac:graphicFrameMk id="4" creationId="{E8C55ECB-5B2D-87A9-B659-9BC3CE56D158}"/>
          </ac:graphicFrameMkLst>
        </pc:graphicFrameChg>
        <pc:graphicFrameChg chg="add mod modGraphic">
          <ac:chgData name="Thúy Mai" userId="222f1c7e07c9bd7a" providerId="LiveId" clId="{3BABA39F-0DD1-46E9-813D-C7483133EC62}" dt="2023-01-04T01:28:41.485" v="923" actId="120"/>
          <ac:graphicFrameMkLst>
            <pc:docMk/>
            <pc:sldMk cId="1654873271" sldId="459"/>
            <ac:graphicFrameMk id="5" creationId="{F2CAC2FF-22E1-FBF2-D939-3113146CBF95}"/>
          </ac:graphicFrameMkLst>
        </pc:graphicFrameChg>
      </pc:sldChg>
      <pc:sldChg chg="addSp delSp modSp add mod ord modTransition">
        <pc:chgData name="Thúy Mai" userId="222f1c7e07c9bd7a" providerId="LiveId" clId="{3BABA39F-0DD1-46E9-813D-C7483133EC62}" dt="2023-01-04T02:26:47.003" v="1589"/>
        <pc:sldMkLst>
          <pc:docMk/>
          <pc:sldMk cId="3851273476" sldId="460"/>
        </pc:sldMkLst>
        <pc:spChg chg="mod">
          <ac:chgData name="Thúy Mai" userId="222f1c7e07c9bd7a" providerId="LiveId" clId="{3BABA39F-0DD1-46E9-813D-C7483133EC62}" dt="2023-01-04T01:32:31.527" v="943" actId="1076"/>
          <ac:spMkLst>
            <pc:docMk/>
            <pc:sldMk cId="3851273476" sldId="460"/>
            <ac:spMk id="4" creationId="{A1AB3BEB-2E4D-9BD7-99CC-6E217012DB3C}"/>
          </ac:spMkLst>
        </pc:spChg>
        <pc:spChg chg="mod">
          <ac:chgData name="Thúy Mai" userId="222f1c7e07c9bd7a" providerId="LiveId" clId="{3BABA39F-0DD1-46E9-813D-C7483133EC62}" dt="2023-01-04T01:31:51.114" v="929" actId="20577"/>
          <ac:spMkLst>
            <pc:docMk/>
            <pc:sldMk cId="3851273476" sldId="460"/>
            <ac:spMk id="6" creationId="{9C1F639B-6BDB-0E3F-D9C2-833CB1DECDB8}"/>
          </ac:spMkLst>
        </pc:spChg>
        <pc:spChg chg="mod">
          <ac:chgData name="Thúy Mai" userId="222f1c7e07c9bd7a" providerId="LiveId" clId="{3BABA39F-0DD1-46E9-813D-C7483133EC62}" dt="2023-01-04T01:32:28.589" v="942" actId="1076"/>
          <ac:spMkLst>
            <pc:docMk/>
            <pc:sldMk cId="3851273476" sldId="460"/>
            <ac:spMk id="9" creationId="{D30C0B67-CBB4-6246-72A0-FB3B6E2FF5A9}"/>
          </ac:spMkLst>
        </pc:spChg>
        <pc:graphicFrameChg chg="add del mod">
          <ac:chgData name="Thúy Mai" userId="222f1c7e07c9bd7a" providerId="LiveId" clId="{3BABA39F-0DD1-46E9-813D-C7483133EC62}" dt="2023-01-04T01:31:54.027" v="932"/>
          <ac:graphicFrameMkLst>
            <pc:docMk/>
            <pc:sldMk cId="3851273476" sldId="460"/>
            <ac:graphicFrameMk id="2" creationId="{11A66568-D841-70E1-B451-E0C8C75C8A47}"/>
          </ac:graphicFrameMkLst>
        </pc:graphicFrameChg>
        <pc:picChg chg="del">
          <ac:chgData name="Thúy Mai" userId="222f1c7e07c9bd7a" providerId="LiveId" clId="{3BABA39F-0DD1-46E9-813D-C7483133EC62}" dt="2023-01-04T01:32:12.945" v="938" actId="478"/>
          <ac:picMkLst>
            <pc:docMk/>
            <pc:sldMk cId="3851273476" sldId="460"/>
            <ac:picMk id="3" creationId="{06896077-558C-3F00-1537-8D8D70D2E4D4}"/>
          </ac:picMkLst>
        </pc:picChg>
      </pc:sldChg>
      <pc:sldChg chg="addSp delSp modSp new mod ord modTransition">
        <pc:chgData name="Thúy Mai" userId="222f1c7e07c9bd7a" providerId="LiveId" clId="{3BABA39F-0DD1-46E9-813D-C7483133EC62}" dt="2023-01-04T02:26:47.003" v="1589"/>
        <pc:sldMkLst>
          <pc:docMk/>
          <pc:sldMk cId="4264661098" sldId="461"/>
        </pc:sldMkLst>
        <pc:spChg chg="del">
          <ac:chgData name="Thúy Mai" userId="222f1c7e07c9bd7a" providerId="LiveId" clId="{3BABA39F-0DD1-46E9-813D-C7483133EC62}" dt="2023-01-04T01:32:50.926" v="945" actId="478"/>
          <ac:spMkLst>
            <pc:docMk/>
            <pc:sldMk cId="4264661098" sldId="461"/>
            <ac:spMk id="2" creationId="{19E2E1FE-2240-378D-0490-8CD03B180FB8}"/>
          </ac:spMkLst>
        </pc:spChg>
        <pc:spChg chg="del">
          <ac:chgData name="Thúy Mai" userId="222f1c7e07c9bd7a" providerId="LiveId" clId="{3BABA39F-0DD1-46E9-813D-C7483133EC62}" dt="2023-01-04T01:32:50.926" v="945" actId="478"/>
          <ac:spMkLst>
            <pc:docMk/>
            <pc:sldMk cId="4264661098" sldId="461"/>
            <ac:spMk id="3" creationId="{E63E3903-C674-8DDD-4201-A6A22EF8AEEE}"/>
          </ac:spMkLst>
        </pc:spChg>
        <pc:graphicFrameChg chg="add del mod">
          <ac:chgData name="Thúy Mai" userId="222f1c7e07c9bd7a" providerId="LiveId" clId="{3BABA39F-0DD1-46E9-813D-C7483133EC62}" dt="2023-01-04T01:32:52.159" v="948"/>
          <ac:graphicFrameMkLst>
            <pc:docMk/>
            <pc:sldMk cId="4264661098" sldId="461"/>
            <ac:graphicFrameMk id="4" creationId="{211A47CD-8A0C-D551-9F03-7A2D576F7BBF}"/>
          </ac:graphicFrameMkLst>
        </pc:graphicFrameChg>
        <pc:graphicFrameChg chg="add mod modGraphic">
          <ac:chgData name="Thúy Mai" userId="222f1c7e07c9bd7a" providerId="LiveId" clId="{3BABA39F-0DD1-46E9-813D-C7483133EC62}" dt="2023-01-04T01:37:55.542" v="1002" actId="1076"/>
          <ac:graphicFrameMkLst>
            <pc:docMk/>
            <pc:sldMk cId="4264661098" sldId="461"/>
            <ac:graphicFrameMk id="5" creationId="{9C85670F-751D-8695-F9CA-E0D61FD0119E}"/>
          </ac:graphicFrameMkLst>
        </pc:graphicFrameChg>
        <pc:picChg chg="add mod">
          <ac:chgData name="Thúy Mai" userId="222f1c7e07c9bd7a" providerId="LiveId" clId="{3BABA39F-0DD1-46E9-813D-C7483133EC62}" dt="2023-01-04T01:37:49.884" v="1000" actId="167"/>
          <ac:picMkLst>
            <pc:docMk/>
            <pc:sldMk cId="4264661098" sldId="461"/>
            <ac:picMk id="6" creationId="{507B54D1-4DA8-19CD-3977-CF9E14282B41}"/>
          </ac:picMkLst>
        </pc:picChg>
      </pc:sldChg>
      <pc:sldChg chg="delSp modSp add del mod">
        <pc:chgData name="Thúy Mai" userId="222f1c7e07c9bd7a" providerId="LiveId" clId="{3BABA39F-0DD1-46E9-813D-C7483133EC62}" dt="2023-01-04T01:38:17.085" v="1011" actId="47"/>
        <pc:sldMkLst>
          <pc:docMk/>
          <pc:sldMk cId="1831046884" sldId="462"/>
        </pc:sldMkLst>
        <pc:graphicFrameChg chg="del modGraphic">
          <ac:chgData name="Thúy Mai" userId="222f1c7e07c9bd7a" providerId="LiveId" clId="{3BABA39F-0DD1-46E9-813D-C7483133EC62}" dt="2023-01-04T01:38:14.689" v="1010" actId="21"/>
          <ac:graphicFrameMkLst>
            <pc:docMk/>
            <pc:sldMk cId="1831046884" sldId="462"/>
            <ac:graphicFrameMk id="5" creationId="{9C85670F-751D-8695-F9CA-E0D61FD0119E}"/>
          </ac:graphicFrameMkLst>
        </pc:graphicFrameChg>
      </pc:sldChg>
      <pc:sldChg chg="addSp delSp modSp add mod modTransition">
        <pc:chgData name="Thúy Mai" userId="222f1c7e07c9bd7a" providerId="LiveId" clId="{3BABA39F-0DD1-46E9-813D-C7483133EC62}" dt="2023-01-04T02:26:47.003" v="1589"/>
        <pc:sldMkLst>
          <pc:docMk/>
          <pc:sldMk cId="286359524" sldId="463"/>
        </pc:sldMkLst>
        <pc:graphicFrameChg chg="add mod modGraphic">
          <ac:chgData name="Thúy Mai" userId="222f1c7e07c9bd7a" providerId="LiveId" clId="{3BABA39F-0DD1-46E9-813D-C7483133EC62}" dt="2023-01-04T01:40:24.182" v="1021" actId="1076"/>
          <ac:graphicFrameMkLst>
            <pc:docMk/>
            <pc:sldMk cId="286359524" sldId="463"/>
            <ac:graphicFrameMk id="2" creationId="{9955E507-1967-DFDD-4ECD-BA22D331892E}"/>
          </ac:graphicFrameMkLst>
        </pc:graphicFrameChg>
        <pc:graphicFrameChg chg="del">
          <ac:chgData name="Thúy Mai" userId="222f1c7e07c9bd7a" providerId="LiveId" clId="{3BABA39F-0DD1-46E9-813D-C7483133EC62}" dt="2023-01-04T01:38:04.746" v="1008" actId="478"/>
          <ac:graphicFrameMkLst>
            <pc:docMk/>
            <pc:sldMk cId="286359524" sldId="463"/>
            <ac:graphicFrameMk id="5" creationId="{9C85670F-751D-8695-F9CA-E0D61FD0119E}"/>
          </ac:graphicFrameMkLst>
        </pc:graphicFrameChg>
      </pc:sldChg>
      <pc:sldChg chg="addSp delSp modSp add mod ord modTransition">
        <pc:chgData name="Thúy Mai" userId="222f1c7e07c9bd7a" providerId="LiveId" clId="{3BABA39F-0DD1-46E9-813D-C7483133EC62}" dt="2023-01-04T02:26:47.003" v="1589"/>
        <pc:sldMkLst>
          <pc:docMk/>
          <pc:sldMk cId="1217696149" sldId="464"/>
        </pc:sldMkLst>
        <pc:spChg chg="mod">
          <ac:chgData name="Thúy Mai" userId="222f1c7e07c9bd7a" providerId="LiveId" clId="{3BABA39F-0DD1-46E9-813D-C7483133EC62}" dt="2023-01-04T01:41:31.397" v="1039" actId="1076"/>
          <ac:spMkLst>
            <pc:docMk/>
            <pc:sldMk cId="1217696149" sldId="464"/>
            <ac:spMk id="4" creationId="{A1AB3BEB-2E4D-9BD7-99CC-6E217012DB3C}"/>
          </ac:spMkLst>
        </pc:spChg>
        <pc:spChg chg="mod">
          <ac:chgData name="Thúy Mai" userId="222f1c7e07c9bd7a" providerId="LiveId" clId="{3BABA39F-0DD1-46E9-813D-C7483133EC62}" dt="2023-01-04T01:40:33.545" v="1026" actId="20577"/>
          <ac:spMkLst>
            <pc:docMk/>
            <pc:sldMk cId="1217696149" sldId="464"/>
            <ac:spMk id="6" creationId="{9C1F639B-6BDB-0E3F-D9C2-833CB1DECDB8}"/>
          </ac:spMkLst>
        </pc:spChg>
        <pc:spChg chg="mod">
          <ac:chgData name="Thúy Mai" userId="222f1c7e07c9bd7a" providerId="LiveId" clId="{3BABA39F-0DD1-46E9-813D-C7483133EC62}" dt="2023-01-04T01:41:28.541" v="1038" actId="20577"/>
          <ac:spMkLst>
            <pc:docMk/>
            <pc:sldMk cId="1217696149" sldId="464"/>
            <ac:spMk id="9" creationId="{D30C0B67-CBB4-6246-72A0-FB3B6E2FF5A9}"/>
          </ac:spMkLst>
        </pc:spChg>
        <pc:graphicFrameChg chg="add del mod">
          <ac:chgData name="Thúy Mai" userId="222f1c7e07c9bd7a" providerId="LiveId" clId="{3BABA39F-0DD1-46E9-813D-C7483133EC62}" dt="2023-01-04T01:41:10.223" v="1031"/>
          <ac:graphicFrameMkLst>
            <pc:docMk/>
            <pc:sldMk cId="1217696149" sldId="464"/>
            <ac:graphicFrameMk id="2" creationId="{74A4C50C-F591-597B-053D-F143CBE90A20}"/>
          </ac:graphicFrameMkLst>
        </pc:graphicFrameChg>
      </pc:sldChg>
      <pc:sldChg chg="addSp delSp modSp add mod ord modTransition delAnim modAnim">
        <pc:chgData name="Thúy Mai" userId="222f1c7e07c9bd7a" providerId="LiveId" clId="{3BABA39F-0DD1-46E9-813D-C7483133EC62}" dt="2023-01-04T02:26:47.003" v="1589"/>
        <pc:sldMkLst>
          <pc:docMk/>
          <pc:sldMk cId="2684348093" sldId="465"/>
        </pc:sldMkLst>
        <pc:spChg chg="add mod">
          <ac:chgData name="Thúy Mai" userId="222f1c7e07c9bd7a" providerId="LiveId" clId="{3BABA39F-0DD1-46E9-813D-C7483133EC62}" dt="2023-01-04T01:46:09.905" v="1096" actId="1076"/>
          <ac:spMkLst>
            <pc:docMk/>
            <pc:sldMk cId="2684348093" sldId="465"/>
            <ac:spMk id="2" creationId="{825338BB-6CB7-0DAD-547F-6D7BFDDBBB3A}"/>
          </ac:spMkLst>
        </pc:spChg>
        <pc:spChg chg="add mod">
          <ac:chgData name="Thúy Mai" userId="222f1c7e07c9bd7a" providerId="LiveId" clId="{3BABA39F-0DD1-46E9-813D-C7483133EC62}" dt="2023-01-04T01:47:06.406" v="1118" actId="2710"/>
          <ac:spMkLst>
            <pc:docMk/>
            <pc:sldMk cId="2684348093" sldId="465"/>
            <ac:spMk id="3" creationId="{48342169-DBE1-C1FE-BFFC-7B593EAC12C6}"/>
          </ac:spMkLst>
        </pc:spChg>
        <pc:spChg chg="del">
          <ac:chgData name="Thúy Mai" userId="222f1c7e07c9bd7a" providerId="LiveId" clId="{3BABA39F-0DD1-46E9-813D-C7483133EC62}" dt="2023-01-04T01:44:57.188" v="1047" actId="478"/>
          <ac:spMkLst>
            <pc:docMk/>
            <pc:sldMk cId="2684348093" sldId="465"/>
            <ac:spMk id="4" creationId="{A1AB3BEB-2E4D-9BD7-99CC-6E217012DB3C}"/>
          </ac:spMkLst>
        </pc:spChg>
        <pc:spChg chg="add mod">
          <ac:chgData name="Thúy Mai" userId="222f1c7e07c9bd7a" providerId="LiveId" clId="{3BABA39F-0DD1-46E9-813D-C7483133EC62}" dt="2023-01-04T01:47:34.049" v="1134" actId="2710"/>
          <ac:spMkLst>
            <pc:docMk/>
            <pc:sldMk cId="2684348093" sldId="465"/>
            <ac:spMk id="5" creationId="{953715DD-494A-E59E-092C-658568A46BDB}"/>
          </ac:spMkLst>
        </pc:spChg>
        <pc:spChg chg="add mod">
          <ac:chgData name="Thúy Mai" userId="222f1c7e07c9bd7a" providerId="LiveId" clId="{3BABA39F-0DD1-46E9-813D-C7483133EC62}" dt="2023-01-04T01:47:19.074" v="1131" actId="14100"/>
          <ac:spMkLst>
            <pc:docMk/>
            <pc:sldMk cId="2684348093" sldId="465"/>
            <ac:spMk id="8" creationId="{16E32E44-2CEF-D377-AB62-4B89C19B96F6}"/>
          </ac:spMkLst>
        </pc:spChg>
        <pc:spChg chg="del">
          <ac:chgData name="Thúy Mai" userId="222f1c7e07c9bd7a" providerId="LiveId" clId="{3BABA39F-0DD1-46E9-813D-C7483133EC62}" dt="2023-01-04T01:44:55.536" v="1046" actId="478"/>
          <ac:spMkLst>
            <pc:docMk/>
            <pc:sldMk cId="2684348093" sldId="465"/>
            <ac:spMk id="9" creationId="{D30C0B67-CBB4-6246-72A0-FB3B6E2FF5A9}"/>
          </ac:spMkLst>
        </pc:spChg>
        <pc:spChg chg="add mod">
          <ac:chgData name="Thúy Mai" userId="222f1c7e07c9bd7a" providerId="LiveId" clId="{3BABA39F-0DD1-46E9-813D-C7483133EC62}" dt="2023-01-04T01:47:49.409" v="1145" actId="1076"/>
          <ac:spMkLst>
            <pc:docMk/>
            <pc:sldMk cId="2684348093" sldId="465"/>
            <ac:spMk id="10" creationId="{D997A18B-CBA6-32BE-3D5E-0E00D40DB12A}"/>
          </ac:spMkLst>
        </pc:spChg>
        <pc:picChg chg="mod">
          <ac:chgData name="Thúy Mai" userId="222f1c7e07c9bd7a" providerId="LiveId" clId="{3BABA39F-0DD1-46E9-813D-C7483133EC62}" dt="2023-01-04T01:46:02.531" v="1095" actId="1076"/>
          <ac:picMkLst>
            <pc:docMk/>
            <pc:sldMk cId="2684348093" sldId="465"/>
            <ac:picMk id="14" creationId="{566C97EF-820E-399E-06C4-6536C5CDF40E}"/>
          </ac:picMkLst>
        </pc:picChg>
      </pc:sldChg>
      <pc:sldChg chg="addSp delSp modSp new mod modTransition">
        <pc:chgData name="Thúy Mai" userId="222f1c7e07c9bd7a" providerId="LiveId" clId="{3BABA39F-0DD1-46E9-813D-C7483133EC62}" dt="2023-01-04T02:26:47.003" v="1589"/>
        <pc:sldMkLst>
          <pc:docMk/>
          <pc:sldMk cId="3757231321" sldId="466"/>
        </pc:sldMkLst>
        <pc:spChg chg="del">
          <ac:chgData name="Thúy Mai" userId="222f1c7e07c9bd7a" providerId="LiveId" clId="{3BABA39F-0DD1-46E9-813D-C7483133EC62}" dt="2023-01-04T02:09:55.600" v="1473" actId="478"/>
          <ac:spMkLst>
            <pc:docMk/>
            <pc:sldMk cId="3757231321" sldId="466"/>
            <ac:spMk id="2" creationId="{091F3D34-2149-5EDE-62D0-B407DF227D93}"/>
          </ac:spMkLst>
        </pc:spChg>
        <pc:spChg chg="del">
          <ac:chgData name="Thúy Mai" userId="222f1c7e07c9bd7a" providerId="LiveId" clId="{3BABA39F-0DD1-46E9-813D-C7483133EC62}" dt="2023-01-04T02:09:55.600" v="1473" actId="478"/>
          <ac:spMkLst>
            <pc:docMk/>
            <pc:sldMk cId="3757231321" sldId="466"/>
            <ac:spMk id="3" creationId="{B5D050BD-74F4-A135-D7D9-E786D0DC7A79}"/>
          </ac:spMkLst>
        </pc:spChg>
        <pc:spChg chg="add mod">
          <ac:chgData name="Thúy Mai" userId="222f1c7e07c9bd7a" providerId="LiveId" clId="{3BABA39F-0DD1-46E9-813D-C7483133EC62}" dt="2023-01-04T02:11:57.993" v="1503" actId="1076"/>
          <ac:spMkLst>
            <pc:docMk/>
            <pc:sldMk cId="3757231321" sldId="466"/>
            <ac:spMk id="6" creationId="{9473D05B-2208-44A3-11CE-4E647672B8E0}"/>
          </ac:spMkLst>
        </pc:spChg>
        <pc:graphicFrameChg chg="add del mod">
          <ac:chgData name="Thúy Mai" userId="222f1c7e07c9bd7a" providerId="LiveId" clId="{3BABA39F-0DD1-46E9-813D-C7483133EC62}" dt="2023-01-04T02:09:56.556" v="1476"/>
          <ac:graphicFrameMkLst>
            <pc:docMk/>
            <pc:sldMk cId="3757231321" sldId="466"/>
            <ac:graphicFrameMk id="4" creationId="{8F0E47AE-0FB0-3DA5-4EBE-4A5B60856E13}"/>
          </ac:graphicFrameMkLst>
        </pc:graphicFrameChg>
        <pc:graphicFrameChg chg="add del mod">
          <ac:chgData name="Thúy Mai" userId="222f1c7e07c9bd7a" providerId="LiveId" clId="{3BABA39F-0DD1-46E9-813D-C7483133EC62}" dt="2023-01-04T02:10:13.745" v="1484"/>
          <ac:graphicFrameMkLst>
            <pc:docMk/>
            <pc:sldMk cId="3757231321" sldId="466"/>
            <ac:graphicFrameMk id="7" creationId="{4C641ADB-3085-4D70-2597-1EB1FB608CC6}"/>
          </ac:graphicFrameMkLst>
        </pc:graphicFrameChg>
        <pc:graphicFrameChg chg="add mod modGraphic">
          <ac:chgData name="Thúy Mai" userId="222f1c7e07c9bd7a" providerId="LiveId" clId="{3BABA39F-0DD1-46E9-813D-C7483133EC62}" dt="2023-01-04T02:12:00.866" v="1504" actId="1076"/>
          <ac:graphicFrameMkLst>
            <pc:docMk/>
            <pc:sldMk cId="3757231321" sldId="466"/>
            <ac:graphicFrameMk id="8" creationId="{C204269D-2C23-1042-12E5-6E3100B016C4}"/>
          </ac:graphicFrameMkLst>
        </pc:graphicFrameChg>
        <pc:picChg chg="add mod">
          <ac:chgData name="Thúy Mai" userId="222f1c7e07c9bd7a" providerId="LiveId" clId="{3BABA39F-0DD1-46E9-813D-C7483133EC62}" dt="2023-01-04T02:22:17.127" v="1587" actId="1076"/>
          <ac:picMkLst>
            <pc:docMk/>
            <pc:sldMk cId="3757231321" sldId="466"/>
            <ac:picMk id="9" creationId="{AC143B54-5C9A-EA1A-402F-8CE878CC6341}"/>
          </ac:picMkLst>
        </pc:picChg>
      </pc:sldChg>
      <pc:sldChg chg="addSp delSp modSp add mod modTransition modAnim">
        <pc:chgData name="Thúy Mai" userId="222f1c7e07c9bd7a" providerId="LiveId" clId="{3BABA39F-0DD1-46E9-813D-C7483133EC62}" dt="2023-01-04T02:26:47.003" v="1589"/>
        <pc:sldMkLst>
          <pc:docMk/>
          <pc:sldMk cId="382522153" sldId="467"/>
        </pc:sldMkLst>
        <pc:spChg chg="del">
          <ac:chgData name="Thúy Mai" userId="222f1c7e07c9bd7a" providerId="LiveId" clId="{3BABA39F-0DD1-46E9-813D-C7483133EC62}" dt="2023-01-04T01:48:39.593" v="1149" actId="478"/>
          <ac:spMkLst>
            <pc:docMk/>
            <pc:sldMk cId="382522153" sldId="467"/>
            <ac:spMk id="2" creationId="{825338BB-6CB7-0DAD-547F-6D7BFDDBBB3A}"/>
          </ac:spMkLst>
        </pc:spChg>
        <pc:spChg chg="del mod">
          <ac:chgData name="Thúy Mai" userId="222f1c7e07c9bd7a" providerId="LiveId" clId="{3BABA39F-0DD1-46E9-813D-C7483133EC62}" dt="2023-01-04T01:48:45.553" v="1151" actId="478"/>
          <ac:spMkLst>
            <pc:docMk/>
            <pc:sldMk cId="382522153" sldId="467"/>
            <ac:spMk id="3" creationId="{48342169-DBE1-C1FE-BFFC-7B593EAC12C6}"/>
          </ac:spMkLst>
        </pc:spChg>
        <pc:spChg chg="add mod">
          <ac:chgData name="Thúy Mai" userId="222f1c7e07c9bd7a" providerId="LiveId" clId="{3BABA39F-0DD1-46E9-813D-C7483133EC62}" dt="2023-01-04T01:50:47.276" v="1300" actId="1076"/>
          <ac:spMkLst>
            <pc:docMk/>
            <pc:sldMk cId="382522153" sldId="467"/>
            <ac:spMk id="4" creationId="{BE049A94-EF25-F062-8FC2-00165360BB5B}"/>
          </ac:spMkLst>
        </pc:spChg>
        <pc:spChg chg="del mod">
          <ac:chgData name="Thúy Mai" userId="222f1c7e07c9bd7a" providerId="LiveId" clId="{3BABA39F-0DD1-46E9-813D-C7483133EC62}" dt="2023-01-04T01:48:49.423" v="1153" actId="478"/>
          <ac:spMkLst>
            <pc:docMk/>
            <pc:sldMk cId="382522153" sldId="467"/>
            <ac:spMk id="5" creationId="{953715DD-494A-E59E-092C-658568A46BDB}"/>
          </ac:spMkLst>
        </pc:spChg>
        <pc:spChg chg="add mod">
          <ac:chgData name="Thúy Mai" userId="222f1c7e07c9bd7a" providerId="LiveId" clId="{3BABA39F-0DD1-46E9-813D-C7483133EC62}" dt="2023-01-04T01:50:39.129" v="1299" actId="1035"/>
          <ac:spMkLst>
            <pc:docMk/>
            <pc:sldMk cId="382522153" sldId="467"/>
            <ac:spMk id="7" creationId="{08C3FBAC-8F03-B966-DC9A-58B250DF536C}"/>
          </ac:spMkLst>
        </pc:spChg>
        <pc:spChg chg="mod">
          <ac:chgData name="Thúy Mai" userId="222f1c7e07c9bd7a" providerId="LiveId" clId="{3BABA39F-0DD1-46E9-813D-C7483133EC62}" dt="2023-01-04T01:50:39.129" v="1299" actId="1035"/>
          <ac:spMkLst>
            <pc:docMk/>
            <pc:sldMk cId="382522153" sldId="467"/>
            <ac:spMk id="8" creationId="{16E32E44-2CEF-D377-AB62-4B89C19B96F6}"/>
          </ac:spMkLst>
        </pc:spChg>
        <pc:spChg chg="add mod">
          <ac:chgData name="Thúy Mai" userId="222f1c7e07c9bd7a" providerId="LiveId" clId="{3BABA39F-0DD1-46E9-813D-C7483133EC62}" dt="2023-01-04T01:50:39.129" v="1299" actId="1035"/>
          <ac:spMkLst>
            <pc:docMk/>
            <pc:sldMk cId="382522153" sldId="467"/>
            <ac:spMk id="9" creationId="{96238407-88A5-2DC3-6E30-14D250507CAC}"/>
          </ac:spMkLst>
        </pc:spChg>
        <pc:spChg chg="mod">
          <ac:chgData name="Thúy Mai" userId="222f1c7e07c9bd7a" providerId="LiveId" clId="{3BABA39F-0DD1-46E9-813D-C7483133EC62}" dt="2023-01-04T01:50:39.129" v="1299" actId="1035"/>
          <ac:spMkLst>
            <pc:docMk/>
            <pc:sldMk cId="382522153" sldId="467"/>
            <ac:spMk id="10" creationId="{D997A18B-CBA6-32BE-3D5E-0E00D40DB12A}"/>
          </ac:spMkLst>
        </pc:spChg>
      </pc:sldChg>
      <pc:sldChg chg="addSp delSp modSp add mod modTransition modAnim">
        <pc:chgData name="Thúy Mai" userId="222f1c7e07c9bd7a" providerId="LiveId" clId="{3BABA39F-0DD1-46E9-813D-C7483133EC62}" dt="2023-01-04T02:26:47.003" v="1589"/>
        <pc:sldMkLst>
          <pc:docMk/>
          <pc:sldMk cId="3548170758" sldId="468"/>
        </pc:sldMkLst>
        <pc:spChg chg="add mod">
          <ac:chgData name="Thúy Mai" userId="222f1c7e07c9bd7a" providerId="LiveId" clId="{3BABA39F-0DD1-46E9-813D-C7483133EC62}" dt="2023-01-04T01:53:07.244" v="1423" actId="1037"/>
          <ac:spMkLst>
            <pc:docMk/>
            <pc:sldMk cId="3548170758" sldId="468"/>
            <ac:spMk id="2" creationId="{558558B7-7E3A-B3D6-220C-F5D3198623A0}"/>
          </ac:spMkLst>
        </pc:spChg>
        <pc:spChg chg="add mod">
          <ac:chgData name="Thúy Mai" userId="222f1c7e07c9bd7a" providerId="LiveId" clId="{3BABA39F-0DD1-46E9-813D-C7483133EC62}" dt="2023-01-04T01:53:28.981" v="1427" actId="1076"/>
          <ac:spMkLst>
            <pc:docMk/>
            <pc:sldMk cId="3548170758" sldId="468"/>
            <ac:spMk id="3" creationId="{1A4EB42D-E371-74FE-A37C-42982D892BF7}"/>
          </ac:spMkLst>
        </pc:spChg>
        <pc:spChg chg="del">
          <ac:chgData name="Thúy Mai" userId="222f1c7e07c9bd7a" providerId="LiveId" clId="{3BABA39F-0DD1-46E9-813D-C7483133EC62}" dt="2023-01-04T01:51:00.349" v="1302" actId="478"/>
          <ac:spMkLst>
            <pc:docMk/>
            <pc:sldMk cId="3548170758" sldId="468"/>
            <ac:spMk id="4" creationId="{BE049A94-EF25-F062-8FC2-00165360BB5B}"/>
          </ac:spMkLst>
        </pc:spChg>
        <pc:spChg chg="add mod">
          <ac:chgData name="Thúy Mai" userId="222f1c7e07c9bd7a" providerId="LiveId" clId="{3BABA39F-0DD1-46E9-813D-C7483133EC62}" dt="2023-01-04T01:52:15.899" v="1357" actId="1076"/>
          <ac:spMkLst>
            <pc:docMk/>
            <pc:sldMk cId="3548170758" sldId="468"/>
            <ac:spMk id="5" creationId="{59572D9F-9F1B-236A-42CA-D3D6655A444B}"/>
          </ac:spMkLst>
        </pc:spChg>
        <pc:spChg chg="del">
          <ac:chgData name="Thúy Mai" userId="222f1c7e07c9bd7a" providerId="LiveId" clId="{3BABA39F-0DD1-46E9-813D-C7483133EC62}" dt="2023-01-04T01:51:02.744" v="1303" actId="478"/>
          <ac:spMkLst>
            <pc:docMk/>
            <pc:sldMk cId="3548170758" sldId="468"/>
            <ac:spMk id="7" creationId="{08C3FBAC-8F03-B966-DC9A-58B250DF536C}"/>
          </ac:spMkLst>
        </pc:spChg>
        <pc:spChg chg="mod">
          <ac:chgData name="Thúy Mai" userId="222f1c7e07c9bd7a" providerId="LiveId" clId="{3BABA39F-0DD1-46E9-813D-C7483133EC62}" dt="2023-01-04T01:53:07.244" v="1423" actId="1037"/>
          <ac:spMkLst>
            <pc:docMk/>
            <pc:sldMk cId="3548170758" sldId="468"/>
            <ac:spMk id="8" creationId="{16E32E44-2CEF-D377-AB62-4B89C19B96F6}"/>
          </ac:spMkLst>
        </pc:spChg>
        <pc:spChg chg="del">
          <ac:chgData name="Thúy Mai" userId="222f1c7e07c9bd7a" providerId="LiveId" clId="{3BABA39F-0DD1-46E9-813D-C7483133EC62}" dt="2023-01-04T01:51:04.918" v="1304" actId="478"/>
          <ac:spMkLst>
            <pc:docMk/>
            <pc:sldMk cId="3548170758" sldId="468"/>
            <ac:spMk id="9" creationId="{96238407-88A5-2DC3-6E30-14D250507CAC}"/>
          </ac:spMkLst>
        </pc:spChg>
        <pc:spChg chg="mod">
          <ac:chgData name="Thúy Mai" userId="222f1c7e07c9bd7a" providerId="LiveId" clId="{3BABA39F-0DD1-46E9-813D-C7483133EC62}" dt="2023-01-04T01:53:33.596" v="1431" actId="1035"/>
          <ac:spMkLst>
            <pc:docMk/>
            <pc:sldMk cId="3548170758" sldId="468"/>
            <ac:spMk id="10" creationId="{D997A18B-CBA6-32BE-3D5E-0E00D40DB12A}"/>
          </ac:spMkLst>
        </pc:spChg>
        <pc:picChg chg="mod">
          <ac:chgData name="Thúy Mai" userId="222f1c7e07c9bd7a" providerId="LiveId" clId="{3BABA39F-0DD1-46E9-813D-C7483133EC62}" dt="2023-01-04T01:52:32.906" v="1372" actId="1076"/>
          <ac:picMkLst>
            <pc:docMk/>
            <pc:sldMk cId="3548170758" sldId="468"/>
            <ac:picMk id="14" creationId="{566C97EF-820E-399E-06C4-6536C5CDF40E}"/>
          </ac:picMkLst>
        </pc:picChg>
      </pc:sldChg>
      <pc:sldChg chg="addSp delSp modSp add mod modTransition delAnim modAnim">
        <pc:chgData name="Thúy Mai" userId="222f1c7e07c9bd7a" providerId="LiveId" clId="{3BABA39F-0DD1-46E9-813D-C7483133EC62}" dt="2023-01-04T02:26:47.003" v="1589"/>
        <pc:sldMkLst>
          <pc:docMk/>
          <pc:sldMk cId="2464828521" sldId="469"/>
        </pc:sldMkLst>
        <pc:spChg chg="del">
          <ac:chgData name="Thúy Mai" userId="222f1c7e07c9bd7a" providerId="LiveId" clId="{3BABA39F-0DD1-46E9-813D-C7483133EC62}" dt="2023-01-04T01:57:12.459" v="1433" actId="478"/>
          <ac:spMkLst>
            <pc:docMk/>
            <pc:sldMk cId="2464828521" sldId="469"/>
            <ac:spMk id="2" creationId="{558558B7-7E3A-B3D6-220C-F5D3198623A0}"/>
          </ac:spMkLst>
        </pc:spChg>
        <pc:spChg chg="mod">
          <ac:chgData name="Thúy Mai" userId="222f1c7e07c9bd7a" providerId="LiveId" clId="{3BABA39F-0DD1-46E9-813D-C7483133EC62}" dt="2023-01-04T01:57:42.539" v="1451" actId="113"/>
          <ac:spMkLst>
            <pc:docMk/>
            <pc:sldMk cId="2464828521" sldId="469"/>
            <ac:spMk id="3" creationId="{1A4EB42D-E371-74FE-A37C-42982D892BF7}"/>
          </ac:spMkLst>
        </pc:spChg>
        <pc:spChg chg="del">
          <ac:chgData name="Thúy Mai" userId="222f1c7e07c9bd7a" providerId="LiveId" clId="{3BABA39F-0DD1-46E9-813D-C7483133EC62}" dt="2023-01-04T01:57:12.459" v="1433" actId="478"/>
          <ac:spMkLst>
            <pc:docMk/>
            <pc:sldMk cId="2464828521" sldId="469"/>
            <ac:spMk id="5" creationId="{59572D9F-9F1B-236A-42CA-D3D6655A444B}"/>
          </ac:spMkLst>
        </pc:spChg>
        <pc:spChg chg="del">
          <ac:chgData name="Thúy Mai" userId="222f1c7e07c9bd7a" providerId="LiveId" clId="{3BABA39F-0DD1-46E9-813D-C7483133EC62}" dt="2023-01-04T01:57:12.459" v="1433" actId="478"/>
          <ac:spMkLst>
            <pc:docMk/>
            <pc:sldMk cId="2464828521" sldId="469"/>
            <ac:spMk id="8" creationId="{16E32E44-2CEF-D377-AB62-4B89C19B96F6}"/>
          </ac:spMkLst>
        </pc:spChg>
        <pc:spChg chg="del">
          <ac:chgData name="Thúy Mai" userId="222f1c7e07c9bd7a" providerId="LiveId" clId="{3BABA39F-0DD1-46E9-813D-C7483133EC62}" dt="2023-01-04T01:57:37.798" v="1449" actId="478"/>
          <ac:spMkLst>
            <pc:docMk/>
            <pc:sldMk cId="2464828521" sldId="469"/>
            <ac:spMk id="10" creationId="{D997A18B-CBA6-32BE-3D5E-0E00D40DB12A}"/>
          </ac:spMkLst>
        </pc:spChg>
        <pc:graphicFrameChg chg="add del mod">
          <ac:chgData name="Thúy Mai" userId="222f1c7e07c9bd7a" providerId="LiveId" clId="{3BABA39F-0DD1-46E9-813D-C7483133EC62}" dt="2023-01-04T01:57:15.148" v="1436"/>
          <ac:graphicFrameMkLst>
            <pc:docMk/>
            <pc:sldMk cId="2464828521" sldId="469"/>
            <ac:graphicFrameMk id="4" creationId="{4F7438DD-B136-FEAD-1A5B-A8FB39F905D5}"/>
          </ac:graphicFrameMkLst>
        </pc:graphicFrameChg>
      </pc:sldChg>
      <pc:sldChg chg="addSp delSp modSp new mod modTransition">
        <pc:chgData name="Thúy Mai" userId="222f1c7e07c9bd7a" providerId="LiveId" clId="{3BABA39F-0DD1-46E9-813D-C7483133EC62}" dt="2023-01-04T02:26:47.003" v="1589"/>
        <pc:sldMkLst>
          <pc:docMk/>
          <pc:sldMk cId="1813548969" sldId="470"/>
        </pc:sldMkLst>
        <pc:spChg chg="del">
          <ac:chgData name="Thúy Mai" userId="222f1c7e07c9bd7a" providerId="LiveId" clId="{3BABA39F-0DD1-46E9-813D-C7483133EC62}" dt="2023-01-04T02:16:02.281" v="1562" actId="478"/>
          <ac:spMkLst>
            <pc:docMk/>
            <pc:sldMk cId="1813548969" sldId="470"/>
            <ac:spMk id="2" creationId="{EE390C29-C0A0-7770-C309-E1484FD8AD7F}"/>
          </ac:spMkLst>
        </pc:spChg>
        <pc:spChg chg="del">
          <ac:chgData name="Thúy Mai" userId="222f1c7e07c9bd7a" providerId="LiveId" clId="{3BABA39F-0DD1-46E9-813D-C7483133EC62}" dt="2023-01-04T02:16:02.281" v="1562" actId="478"/>
          <ac:spMkLst>
            <pc:docMk/>
            <pc:sldMk cId="1813548969" sldId="470"/>
            <ac:spMk id="3" creationId="{1CA1E0BD-EA58-E047-5D6D-F471C7722033}"/>
          </ac:spMkLst>
        </pc:spChg>
        <pc:spChg chg="add mod">
          <ac:chgData name="Thúy Mai" userId="222f1c7e07c9bd7a" providerId="LiveId" clId="{3BABA39F-0DD1-46E9-813D-C7483133EC62}" dt="2023-01-04T02:17:45.992" v="1582" actId="1076"/>
          <ac:spMkLst>
            <pc:docMk/>
            <pc:sldMk cId="1813548969" sldId="470"/>
            <ac:spMk id="6" creationId="{535D6F17-E5F8-D7EC-4A24-EB5F35BDAB2E}"/>
          </ac:spMkLst>
        </pc:spChg>
        <pc:graphicFrameChg chg="add del mod">
          <ac:chgData name="Thúy Mai" userId="222f1c7e07c9bd7a" providerId="LiveId" clId="{3BABA39F-0DD1-46E9-813D-C7483133EC62}" dt="2023-01-04T02:16:03.404" v="1565"/>
          <ac:graphicFrameMkLst>
            <pc:docMk/>
            <pc:sldMk cId="1813548969" sldId="470"/>
            <ac:graphicFrameMk id="4" creationId="{70F8A6C9-B5FD-26F6-7CC2-D9857D1C5688}"/>
          </ac:graphicFrameMkLst>
        </pc:graphicFrameChg>
        <pc:picChg chg="add mod">
          <ac:chgData name="Thúy Mai" userId="222f1c7e07c9bd7a" providerId="LiveId" clId="{3BABA39F-0DD1-46E9-813D-C7483133EC62}" dt="2023-01-04T02:17:46.929" v="1583" actId="1076"/>
          <ac:picMkLst>
            <pc:docMk/>
            <pc:sldMk cId="1813548969" sldId="470"/>
            <ac:picMk id="8" creationId="{772A49BC-6F95-4CD8-DE08-D9830B86E2EA}"/>
          </ac:picMkLst>
        </pc:picChg>
      </pc:sldChg>
      <pc:sldChg chg="new del">
        <pc:chgData name="Thúy Mai" userId="222f1c7e07c9bd7a" providerId="LiveId" clId="{3BABA39F-0DD1-46E9-813D-C7483133EC62}" dt="2023-01-04T02:12:43.214" v="1505" actId="47"/>
        <pc:sldMkLst>
          <pc:docMk/>
          <pc:sldMk cId="3234997061" sldId="470"/>
        </pc:sldMkLst>
      </pc:sldChg>
      <pc:sldMasterChg chg="modTransition modSldLayout">
        <pc:chgData name="Thúy Mai" userId="222f1c7e07c9bd7a" providerId="LiveId" clId="{3BABA39F-0DD1-46E9-813D-C7483133EC62}" dt="2023-01-04T02:26:47.003" v="1589"/>
        <pc:sldMasterMkLst>
          <pc:docMk/>
          <pc:sldMasterMk cId="431880310" sldId="2147483648"/>
        </pc:sldMasterMkLst>
        <pc:sldLayoutChg chg="modTransition">
          <pc:chgData name="Thúy Mai" userId="222f1c7e07c9bd7a" providerId="LiveId" clId="{3BABA39F-0DD1-46E9-813D-C7483133EC62}" dt="2023-01-04T02:26:47.003" v="1589"/>
          <pc:sldLayoutMkLst>
            <pc:docMk/>
            <pc:sldMasterMk cId="431880310" sldId="2147483648"/>
            <pc:sldLayoutMk cId="2810877887" sldId="2147483649"/>
          </pc:sldLayoutMkLst>
        </pc:sldLayoutChg>
        <pc:sldLayoutChg chg="modTransition">
          <pc:chgData name="Thúy Mai" userId="222f1c7e07c9bd7a" providerId="LiveId" clId="{3BABA39F-0DD1-46E9-813D-C7483133EC62}" dt="2023-01-04T02:26:47.003" v="1589"/>
          <pc:sldLayoutMkLst>
            <pc:docMk/>
            <pc:sldMasterMk cId="431880310" sldId="2147483648"/>
            <pc:sldLayoutMk cId="2195061937" sldId="2147483650"/>
          </pc:sldLayoutMkLst>
        </pc:sldLayoutChg>
        <pc:sldLayoutChg chg="modTransition">
          <pc:chgData name="Thúy Mai" userId="222f1c7e07c9bd7a" providerId="LiveId" clId="{3BABA39F-0DD1-46E9-813D-C7483133EC62}" dt="2023-01-04T02:26:47.003" v="1589"/>
          <pc:sldLayoutMkLst>
            <pc:docMk/>
            <pc:sldMasterMk cId="431880310" sldId="2147483648"/>
            <pc:sldLayoutMk cId="1763148014" sldId="2147483651"/>
          </pc:sldLayoutMkLst>
        </pc:sldLayoutChg>
        <pc:sldLayoutChg chg="modTransition">
          <pc:chgData name="Thúy Mai" userId="222f1c7e07c9bd7a" providerId="LiveId" clId="{3BABA39F-0DD1-46E9-813D-C7483133EC62}" dt="2023-01-04T02:26:47.003" v="1589"/>
          <pc:sldLayoutMkLst>
            <pc:docMk/>
            <pc:sldMasterMk cId="431880310" sldId="2147483648"/>
            <pc:sldLayoutMk cId="3577954693" sldId="2147483652"/>
          </pc:sldLayoutMkLst>
        </pc:sldLayoutChg>
        <pc:sldLayoutChg chg="modTransition">
          <pc:chgData name="Thúy Mai" userId="222f1c7e07c9bd7a" providerId="LiveId" clId="{3BABA39F-0DD1-46E9-813D-C7483133EC62}" dt="2023-01-04T02:26:47.003" v="1589"/>
          <pc:sldLayoutMkLst>
            <pc:docMk/>
            <pc:sldMasterMk cId="431880310" sldId="2147483648"/>
            <pc:sldLayoutMk cId="3021121094" sldId="2147483653"/>
          </pc:sldLayoutMkLst>
        </pc:sldLayoutChg>
        <pc:sldLayoutChg chg="modTransition">
          <pc:chgData name="Thúy Mai" userId="222f1c7e07c9bd7a" providerId="LiveId" clId="{3BABA39F-0DD1-46E9-813D-C7483133EC62}" dt="2023-01-04T02:26:47.003" v="1589"/>
          <pc:sldLayoutMkLst>
            <pc:docMk/>
            <pc:sldMasterMk cId="431880310" sldId="2147483648"/>
            <pc:sldLayoutMk cId="161673296" sldId="2147483654"/>
          </pc:sldLayoutMkLst>
        </pc:sldLayoutChg>
        <pc:sldLayoutChg chg="modTransition">
          <pc:chgData name="Thúy Mai" userId="222f1c7e07c9bd7a" providerId="LiveId" clId="{3BABA39F-0DD1-46E9-813D-C7483133EC62}" dt="2023-01-04T02:26:47.003" v="1589"/>
          <pc:sldLayoutMkLst>
            <pc:docMk/>
            <pc:sldMasterMk cId="431880310" sldId="2147483648"/>
            <pc:sldLayoutMk cId="2808150786" sldId="2147483655"/>
          </pc:sldLayoutMkLst>
        </pc:sldLayoutChg>
        <pc:sldLayoutChg chg="modTransition">
          <pc:chgData name="Thúy Mai" userId="222f1c7e07c9bd7a" providerId="LiveId" clId="{3BABA39F-0DD1-46E9-813D-C7483133EC62}" dt="2023-01-04T02:26:47.003" v="1589"/>
          <pc:sldLayoutMkLst>
            <pc:docMk/>
            <pc:sldMasterMk cId="431880310" sldId="2147483648"/>
            <pc:sldLayoutMk cId="2166700997" sldId="2147483656"/>
          </pc:sldLayoutMkLst>
        </pc:sldLayoutChg>
        <pc:sldLayoutChg chg="modTransition">
          <pc:chgData name="Thúy Mai" userId="222f1c7e07c9bd7a" providerId="LiveId" clId="{3BABA39F-0DD1-46E9-813D-C7483133EC62}" dt="2023-01-04T02:26:47.003" v="1589"/>
          <pc:sldLayoutMkLst>
            <pc:docMk/>
            <pc:sldMasterMk cId="431880310" sldId="2147483648"/>
            <pc:sldLayoutMk cId="886045463" sldId="2147483657"/>
          </pc:sldLayoutMkLst>
        </pc:sldLayoutChg>
        <pc:sldLayoutChg chg="modTransition">
          <pc:chgData name="Thúy Mai" userId="222f1c7e07c9bd7a" providerId="LiveId" clId="{3BABA39F-0DD1-46E9-813D-C7483133EC62}" dt="2023-01-04T02:26:47.003" v="1589"/>
          <pc:sldLayoutMkLst>
            <pc:docMk/>
            <pc:sldMasterMk cId="431880310" sldId="2147483648"/>
            <pc:sldLayoutMk cId="4222381778" sldId="2147483658"/>
          </pc:sldLayoutMkLst>
        </pc:sldLayoutChg>
        <pc:sldLayoutChg chg="modTransition">
          <pc:chgData name="Thúy Mai" userId="222f1c7e07c9bd7a" providerId="LiveId" clId="{3BABA39F-0DD1-46E9-813D-C7483133EC62}" dt="2023-01-04T02:26:47.003" v="1589"/>
          <pc:sldLayoutMkLst>
            <pc:docMk/>
            <pc:sldMasterMk cId="431880310" sldId="2147483648"/>
            <pc:sldLayoutMk cId="1663046364" sldId="2147483659"/>
          </pc:sldLayoutMkLst>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êu đề Bản chiếu">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2DDEB7F7-E43E-BE4E-FCE3-5BCB33847D3F}"/>
              </a:ext>
            </a:extLst>
          </p:cNvPr>
          <p:cNvSpPr>
            <a:spLocks noGrp="1"/>
          </p:cNvSpPr>
          <p:nvPr>
            <p:ph type="ctrTitle"/>
          </p:nvPr>
        </p:nvSpPr>
        <p:spPr>
          <a:xfrm>
            <a:off x="1524000" y="1122363"/>
            <a:ext cx="9144000" cy="2387600"/>
          </a:xfrm>
        </p:spPr>
        <p:txBody>
          <a:bodyPr anchor="b"/>
          <a:lstStyle>
            <a:lvl1pPr algn="ctr">
              <a:defRPr sz="6000"/>
            </a:lvl1pPr>
          </a:lstStyle>
          <a:p>
            <a:r>
              <a:rPr lang="vi-VN"/>
              <a:t>Bấm để sửa kiểu tiêu đề Bản cái</a:t>
            </a:r>
            <a:endParaRPr lang="en-US"/>
          </a:p>
        </p:txBody>
      </p:sp>
      <p:sp>
        <p:nvSpPr>
          <p:cNvPr id="3" name="Tiêu đề phụ 2">
            <a:extLst>
              <a:ext uri="{FF2B5EF4-FFF2-40B4-BE49-F238E27FC236}">
                <a16:creationId xmlns:a16="http://schemas.microsoft.com/office/drawing/2014/main" id="{67D44816-35C9-1E58-A193-57D5E73AEC6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vi-VN"/>
              <a:t>Bấm để chỉnh sửa kiểu tiêu đề phụ của Bản cái</a:t>
            </a:r>
            <a:endParaRPr lang="en-US"/>
          </a:p>
        </p:txBody>
      </p:sp>
      <p:sp>
        <p:nvSpPr>
          <p:cNvPr id="4" name="Chỗ dành sẵn cho Ngày tháng 3">
            <a:extLst>
              <a:ext uri="{FF2B5EF4-FFF2-40B4-BE49-F238E27FC236}">
                <a16:creationId xmlns:a16="http://schemas.microsoft.com/office/drawing/2014/main" id="{1F53B5B2-7784-4C75-C882-EA8D16D33EEE}"/>
              </a:ext>
            </a:extLst>
          </p:cNvPr>
          <p:cNvSpPr>
            <a:spLocks noGrp="1"/>
          </p:cNvSpPr>
          <p:nvPr>
            <p:ph type="dt" sz="half" idx="10"/>
          </p:nvPr>
        </p:nvSpPr>
        <p:spPr/>
        <p:txBody>
          <a:bodyPr/>
          <a:lstStyle/>
          <a:p>
            <a:fld id="{A2897664-1C4B-4D9D-8CE8-3C9456229331}" type="datetimeFigureOut">
              <a:rPr lang="en-US" smtClean="0"/>
              <a:t>1/4/2023</a:t>
            </a:fld>
            <a:endParaRPr lang="en-US"/>
          </a:p>
        </p:txBody>
      </p:sp>
      <p:sp>
        <p:nvSpPr>
          <p:cNvPr id="5" name="Chỗ dành sẵn cho Chân trang 4">
            <a:extLst>
              <a:ext uri="{FF2B5EF4-FFF2-40B4-BE49-F238E27FC236}">
                <a16:creationId xmlns:a16="http://schemas.microsoft.com/office/drawing/2014/main" id="{77C50687-F084-ECFB-5734-1F0528F69863}"/>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91938CCE-2E70-271E-8459-1478266F3C7C}"/>
              </a:ext>
            </a:extLst>
          </p:cNvPr>
          <p:cNvSpPr>
            <a:spLocks noGrp="1"/>
          </p:cNvSpPr>
          <p:nvPr>
            <p:ph type="sldNum" sz="quarter" idx="12"/>
          </p:nvPr>
        </p:nvSpPr>
        <p:spPr/>
        <p:txBody>
          <a:bodyPr/>
          <a:lstStyle/>
          <a:p>
            <a:fld id="{7119D704-0CE9-418B-8FB3-70A1EAE1D08D}" type="slidenum">
              <a:rPr lang="en-US" smtClean="0"/>
              <a:t>‹#›</a:t>
            </a:fld>
            <a:endParaRPr lang="en-US"/>
          </a:p>
        </p:txBody>
      </p:sp>
    </p:spTree>
    <p:extLst>
      <p:ext uri="{BB962C8B-B14F-4D97-AF65-F5344CB8AC3E}">
        <p14:creationId xmlns:p14="http://schemas.microsoft.com/office/powerpoint/2010/main" val="2810877887"/>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33BDF666-AF43-59F2-C21D-FD19A6C9E725}"/>
              </a:ext>
            </a:extLst>
          </p:cNvPr>
          <p:cNvSpPr>
            <a:spLocks noGrp="1"/>
          </p:cNvSpPr>
          <p:nvPr>
            <p:ph type="title"/>
          </p:nvPr>
        </p:nvSpPr>
        <p:spPr/>
        <p:txBody>
          <a:bodyPr/>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id="{5018DB1D-666A-AF81-F15B-7B291417BCA1}"/>
              </a:ext>
            </a:extLst>
          </p:cNvPr>
          <p:cNvSpPr>
            <a:spLocks noGrp="1"/>
          </p:cNvSpPr>
          <p:nvPr>
            <p:ph type="body" orient="vert" idx="1"/>
          </p:nvPr>
        </p:nvSpPr>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015AA9B1-75D8-C614-9421-65A5BCABBED0}"/>
              </a:ext>
            </a:extLst>
          </p:cNvPr>
          <p:cNvSpPr>
            <a:spLocks noGrp="1"/>
          </p:cNvSpPr>
          <p:nvPr>
            <p:ph type="dt" sz="half" idx="10"/>
          </p:nvPr>
        </p:nvSpPr>
        <p:spPr/>
        <p:txBody>
          <a:bodyPr/>
          <a:lstStyle/>
          <a:p>
            <a:fld id="{A2897664-1C4B-4D9D-8CE8-3C9456229331}" type="datetimeFigureOut">
              <a:rPr lang="en-US" smtClean="0"/>
              <a:t>1/4/2023</a:t>
            </a:fld>
            <a:endParaRPr lang="en-US"/>
          </a:p>
        </p:txBody>
      </p:sp>
      <p:sp>
        <p:nvSpPr>
          <p:cNvPr id="5" name="Chỗ dành sẵn cho Chân trang 4">
            <a:extLst>
              <a:ext uri="{FF2B5EF4-FFF2-40B4-BE49-F238E27FC236}">
                <a16:creationId xmlns:a16="http://schemas.microsoft.com/office/drawing/2014/main" id="{DB58AEBC-AEF5-DD59-5F65-B20A71BF283A}"/>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852E69F2-93EB-AEBB-F4CC-589834AF1546}"/>
              </a:ext>
            </a:extLst>
          </p:cNvPr>
          <p:cNvSpPr>
            <a:spLocks noGrp="1"/>
          </p:cNvSpPr>
          <p:nvPr>
            <p:ph type="sldNum" sz="quarter" idx="12"/>
          </p:nvPr>
        </p:nvSpPr>
        <p:spPr/>
        <p:txBody>
          <a:bodyPr/>
          <a:lstStyle/>
          <a:p>
            <a:fld id="{7119D704-0CE9-418B-8FB3-70A1EAE1D08D}" type="slidenum">
              <a:rPr lang="en-US" smtClean="0"/>
              <a:t>‹#›</a:t>
            </a:fld>
            <a:endParaRPr lang="en-US"/>
          </a:p>
        </p:txBody>
      </p:sp>
    </p:spTree>
    <p:extLst>
      <p:ext uri="{BB962C8B-B14F-4D97-AF65-F5344CB8AC3E}">
        <p14:creationId xmlns:p14="http://schemas.microsoft.com/office/powerpoint/2010/main" val="4222381778"/>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Tiêu đề Dọc 1">
            <a:extLst>
              <a:ext uri="{FF2B5EF4-FFF2-40B4-BE49-F238E27FC236}">
                <a16:creationId xmlns:a16="http://schemas.microsoft.com/office/drawing/2014/main" id="{9711AF29-82C7-714E-5356-47770AA14EA4}"/>
              </a:ext>
            </a:extLst>
          </p:cNvPr>
          <p:cNvSpPr>
            <a:spLocks noGrp="1"/>
          </p:cNvSpPr>
          <p:nvPr>
            <p:ph type="title" orient="vert"/>
          </p:nvPr>
        </p:nvSpPr>
        <p:spPr>
          <a:xfrm>
            <a:off x="8724900" y="365125"/>
            <a:ext cx="2628900" cy="5811838"/>
          </a:xfrm>
        </p:spPr>
        <p:txBody>
          <a:bodyPr vert="eaVert"/>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id="{1EBE93B3-7311-4546-7E29-83529320548B}"/>
              </a:ext>
            </a:extLst>
          </p:cNvPr>
          <p:cNvSpPr>
            <a:spLocks noGrp="1"/>
          </p:cNvSpPr>
          <p:nvPr>
            <p:ph type="body" orient="vert" idx="1"/>
          </p:nvPr>
        </p:nvSpPr>
        <p:spPr>
          <a:xfrm>
            <a:off x="838200" y="365125"/>
            <a:ext cx="7734300" cy="5811838"/>
          </a:xfrm>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45F7A76D-31D1-B42E-1706-D8E946D38070}"/>
              </a:ext>
            </a:extLst>
          </p:cNvPr>
          <p:cNvSpPr>
            <a:spLocks noGrp="1"/>
          </p:cNvSpPr>
          <p:nvPr>
            <p:ph type="dt" sz="half" idx="10"/>
          </p:nvPr>
        </p:nvSpPr>
        <p:spPr/>
        <p:txBody>
          <a:bodyPr/>
          <a:lstStyle/>
          <a:p>
            <a:fld id="{A2897664-1C4B-4D9D-8CE8-3C9456229331}" type="datetimeFigureOut">
              <a:rPr lang="en-US" smtClean="0"/>
              <a:t>1/4/2023</a:t>
            </a:fld>
            <a:endParaRPr lang="en-US"/>
          </a:p>
        </p:txBody>
      </p:sp>
      <p:sp>
        <p:nvSpPr>
          <p:cNvPr id="5" name="Chỗ dành sẵn cho Chân trang 4">
            <a:extLst>
              <a:ext uri="{FF2B5EF4-FFF2-40B4-BE49-F238E27FC236}">
                <a16:creationId xmlns:a16="http://schemas.microsoft.com/office/drawing/2014/main" id="{1A476B5A-0554-1920-1C86-8AC842BF592A}"/>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C9DFD2B0-254C-5DCE-8A93-11D38410328B}"/>
              </a:ext>
            </a:extLst>
          </p:cNvPr>
          <p:cNvSpPr>
            <a:spLocks noGrp="1"/>
          </p:cNvSpPr>
          <p:nvPr>
            <p:ph type="sldNum" sz="quarter" idx="12"/>
          </p:nvPr>
        </p:nvSpPr>
        <p:spPr/>
        <p:txBody>
          <a:bodyPr/>
          <a:lstStyle/>
          <a:p>
            <a:fld id="{7119D704-0CE9-418B-8FB3-70A1EAE1D08D}" type="slidenum">
              <a:rPr lang="en-US" smtClean="0"/>
              <a:t>‹#›</a:t>
            </a:fld>
            <a:endParaRPr lang="en-US"/>
          </a:p>
        </p:txBody>
      </p:sp>
    </p:spTree>
    <p:extLst>
      <p:ext uri="{BB962C8B-B14F-4D97-AF65-F5344CB8AC3E}">
        <p14:creationId xmlns:p14="http://schemas.microsoft.com/office/powerpoint/2010/main" val="1663046364"/>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êu đề và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0E64EFAA-5971-A8B4-16FD-22C91AF4D2F7}"/>
              </a:ext>
            </a:extLst>
          </p:cNvPr>
          <p:cNvSpPr>
            <a:spLocks noGrp="1"/>
          </p:cNvSpPr>
          <p:nvPr>
            <p:ph type="title"/>
          </p:nvPr>
        </p:nvSpPr>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79905A56-898D-756B-8712-BFE69E983F47}"/>
              </a:ext>
            </a:extLst>
          </p:cNvPr>
          <p:cNvSpPr>
            <a:spLocks noGrp="1"/>
          </p:cNvSpPr>
          <p:nvPr>
            <p:ph idx="1"/>
          </p:nvPr>
        </p:nvSpPr>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B2B9B47B-11EE-2C2E-B655-C51263C01E36}"/>
              </a:ext>
            </a:extLst>
          </p:cNvPr>
          <p:cNvSpPr>
            <a:spLocks noGrp="1"/>
          </p:cNvSpPr>
          <p:nvPr>
            <p:ph type="dt" sz="half" idx="10"/>
          </p:nvPr>
        </p:nvSpPr>
        <p:spPr/>
        <p:txBody>
          <a:bodyPr/>
          <a:lstStyle/>
          <a:p>
            <a:fld id="{A2897664-1C4B-4D9D-8CE8-3C9456229331}" type="datetimeFigureOut">
              <a:rPr lang="en-US" smtClean="0"/>
              <a:t>1/4/2023</a:t>
            </a:fld>
            <a:endParaRPr lang="en-US"/>
          </a:p>
        </p:txBody>
      </p:sp>
      <p:sp>
        <p:nvSpPr>
          <p:cNvPr id="5" name="Chỗ dành sẵn cho Chân trang 4">
            <a:extLst>
              <a:ext uri="{FF2B5EF4-FFF2-40B4-BE49-F238E27FC236}">
                <a16:creationId xmlns:a16="http://schemas.microsoft.com/office/drawing/2014/main" id="{788AC86B-5FDA-F2A2-91FB-4A71C05EE692}"/>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878248DE-5D29-06DD-F952-CD569581E77E}"/>
              </a:ext>
            </a:extLst>
          </p:cNvPr>
          <p:cNvSpPr>
            <a:spLocks noGrp="1"/>
          </p:cNvSpPr>
          <p:nvPr>
            <p:ph type="sldNum" sz="quarter" idx="12"/>
          </p:nvPr>
        </p:nvSpPr>
        <p:spPr/>
        <p:txBody>
          <a:bodyPr/>
          <a:lstStyle/>
          <a:p>
            <a:fld id="{7119D704-0CE9-418B-8FB3-70A1EAE1D08D}" type="slidenum">
              <a:rPr lang="en-US" smtClean="0"/>
              <a:t>‹#›</a:t>
            </a:fld>
            <a:endParaRPr lang="en-US"/>
          </a:p>
        </p:txBody>
      </p:sp>
    </p:spTree>
    <p:extLst>
      <p:ext uri="{BB962C8B-B14F-4D97-AF65-F5344CB8AC3E}">
        <p14:creationId xmlns:p14="http://schemas.microsoft.com/office/powerpoint/2010/main" val="2195061937"/>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Đầu trang của Phần">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467C5C22-A857-DCC8-7197-639BCFCC70F1}"/>
              </a:ext>
            </a:extLst>
          </p:cNvPr>
          <p:cNvSpPr>
            <a:spLocks noGrp="1"/>
          </p:cNvSpPr>
          <p:nvPr>
            <p:ph type="title"/>
          </p:nvPr>
        </p:nvSpPr>
        <p:spPr>
          <a:xfrm>
            <a:off x="831850" y="1709738"/>
            <a:ext cx="10515600" cy="2852737"/>
          </a:xfrm>
        </p:spPr>
        <p:txBody>
          <a:bodyPr anchor="b"/>
          <a:lstStyle>
            <a:lvl1pPr>
              <a:defRPr sz="6000"/>
            </a:lvl1p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17B881A9-02BA-814B-013B-D7356DC4239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vi-VN"/>
              <a:t>Bấm để chỉnh sửa kiểu văn bản của Bản cái</a:t>
            </a:r>
          </a:p>
        </p:txBody>
      </p:sp>
      <p:sp>
        <p:nvSpPr>
          <p:cNvPr id="4" name="Chỗ dành sẵn cho Ngày tháng 3">
            <a:extLst>
              <a:ext uri="{FF2B5EF4-FFF2-40B4-BE49-F238E27FC236}">
                <a16:creationId xmlns:a16="http://schemas.microsoft.com/office/drawing/2014/main" id="{218CE790-30A7-4620-A0B0-4F1BC3796EAC}"/>
              </a:ext>
            </a:extLst>
          </p:cNvPr>
          <p:cNvSpPr>
            <a:spLocks noGrp="1"/>
          </p:cNvSpPr>
          <p:nvPr>
            <p:ph type="dt" sz="half" idx="10"/>
          </p:nvPr>
        </p:nvSpPr>
        <p:spPr/>
        <p:txBody>
          <a:bodyPr/>
          <a:lstStyle/>
          <a:p>
            <a:fld id="{A2897664-1C4B-4D9D-8CE8-3C9456229331}" type="datetimeFigureOut">
              <a:rPr lang="en-US" smtClean="0"/>
              <a:t>1/4/2023</a:t>
            </a:fld>
            <a:endParaRPr lang="en-US"/>
          </a:p>
        </p:txBody>
      </p:sp>
      <p:sp>
        <p:nvSpPr>
          <p:cNvPr id="5" name="Chỗ dành sẵn cho Chân trang 4">
            <a:extLst>
              <a:ext uri="{FF2B5EF4-FFF2-40B4-BE49-F238E27FC236}">
                <a16:creationId xmlns:a16="http://schemas.microsoft.com/office/drawing/2014/main" id="{93986ABF-CFF9-4EEE-0AED-A200CBF2F9FC}"/>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64433C4B-BFB8-6B3D-FE12-CD04F4F71554}"/>
              </a:ext>
            </a:extLst>
          </p:cNvPr>
          <p:cNvSpPr>
            <a:spLocks noGrp="1"/>
          </p:cNvSpPr>
          <p:nvPr>
            <p:ph type="sldNum" sz="quarter" idx="12"/>
          </p:nvPr>
        </p:nvSpPr>
        <p:spPr/>
        <p:txBody>
          <a:bodyPr/>
          <a:lstStyle/>
          <a:p>
            <a:fld id="{7119D704-0CE9-418B-8FB3-70A1EAE1D08D}" type="slidenum">
              <a:rPr lang="en-US" smtClean="0"/>
              <a:t>‹#›</a:t>
            </a:fld>
            <a:endParaRPr lang="en-US"/>
          </a:p>
        </p:txBody>
      </p:sp>
    </p:spTree>
    <p:extLst>
      <p:ext uri="{BB962C8B-B14F-4D97-AF65-F5344CB8AC3E}">
        <p14:creationId xmlns:p14="http://schemas.microsoft.com/office/powerpoint/2010/main" val="1763148014"/>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Hai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5810AD4B-85E7-555F-10BA-87222EA1DABC}"/>
              </a:ext>
            </a:extLst>
          </p:cNvPr>
          <p:cNvSpPr>
            <a:spLocks noGrp="1"/>
          </p:cNvSpPr>
          <p:nvPr>
            <p:ph type="title"/>
          </p:nvPr>
        </p:nvSpPr>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1D3528D8-F5EB-A261-3506-C9ADBBFCDD4C}"/>
              </a:ext>
            </a:extLst>
          </p:cNvPr>
          <p:cNvSpPr>
            <a:spLocks noGrp="1"/>
          </p:cNvSpPr>
          <p:nvPr>
            <p:ph sz="half" idx="1"/>
          </p:nvPr>
        </p:nvSpPr>
        <p:spPr>
          <a:xfrm>
            <a:off x="838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ội dung 3">
            <a:extLst>
              <a:ext uri="{FF2B5EF4-FFF2-40B4-BE49-F238E27FC236}">
                <a16:creationId xmlns:a16="http://schemas.microsoft.com/office/drawing/2014/main" id="{899BD64D-2281-A62F-A1EA-95D481E0E282}"/>
              </a:ext>
            </a:extLst>
          </p:cNvPr>
          <p:cNvSpPr>
            <a:spLocks noGrp="1"/>
          </p:cNvSpPr>
          <p:nvPr>
            <p:ph sz="half" idx="2"/>
          </p:nvPr>
        </p:nvSpPr>
        <p:spPr>
          <a:xfrm>
            <a:off x="6172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Ngày tháng 4">
            <a:extLst>
              <a:ext uri="{FF2B5EF4-FFF2-40B4-BE49-F238E27FC236}">
                <a16:creationId xmlns:a16="http://schemas.microsoft.com/office/drawing/2014/main" id="{A890CB39-11B4-6CD6-D7C9-1328FA360081}"/>
              </a:ext>
            </a:extLst>
          </p:cNvPr>
          <p:cNvSpPr>
            <a:spLocks noGrp="1"/>
          </p:cNvSpPr>
          <p:nvPr>
            <p:ph type="dt" sz="half" idx="10"/>
          </p:nvPr>
        </p:nvSpPr>
        <p:spPr/>
        <p:txBody>
          <a:bodyPr/>
          <a:lstStyle/>
          <a:p>
            <a:fld id="{A2897664-1C4B-4D9D-8CE8-3C9456229331}" type="datetimeFigureOut">
              <a:rPr lang="en-US" smtClean="0"/>
              <a:t>1/4/2023</a:t>
            </a:fld>
            <a:endParaRPr lang="en-US"/>
          </a:p>
        </p:txBody>
      </p:sp>
      <p:sp>
        <p:nvSpPr>
          <p:cNvPr id="6" name="Chỗ dành sẵn cho Chân trang 5">
            <a:extLst>
              <a:ext uri="{FF2B5EF4-FFF2-40B4-BE49-F238E27FC236}">
                <a16:creationId xmlns:a16="http://schemas.microsoft.com/office/drawing/2014/main" id="{DBD54669-35E1-5E20-5963-856CAE5CBEAA}"/>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7CCEBF28-8F5D-676C-6D31-E91BB5B2EC39}"/>
              </a:ext>
            </a:extLst>
          </p:cNvPr>
          <p:cNvSpPr>
            <a:spLocks noGrp="1"/>
          </p:cNvSpPr>
          <p:nvPr>
            <p:ph type="sldNum" sz="quarter" idx="12"/>
          </p:nvPr>
        </p:nvSpPr>
        <p:spPr/>
        <p:txBody>
          <a:bodyPr/>
          <a:lstStyle/>
          <a:p>
            <a:fld id="{7119D704-0CE9-418B-8FB3-70A1EAE1D08D}" type="slidenum">
              <a:rPr lang="en-US" smtClean="0"/>
              <a:t>‹#›</a:t>
            </a:fld>
            <a:endParaRPr lang="en-US"/>
          </a:p>
        </p:txBody>
      </p:sp>
    </p:spTree>
    <p:extLst>
      <p:ext uri="{BB962C8B-B14F-4D97-AF65-F5344CB8AC3E}">
        <p14:creationId xmlns:p14="http://schemas.microsoft.com/office/powerpoint/2010/main" val="3577954693"/>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hép so sán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1D5B9C45-60EE-EF64-2E22-78FDDB11EC92}"/>
              </a:ext>
            </a:extLst>
          </p:cNvPr>
          <p:cNvSpPr>
            <a:spLocks noGrp="1"/>
          </p:cNvSpPr>
          <p:nvPr>
            <p:ph type="title"/>
          </p:nvPr>
        </p:nvSpPr>
        <p:spPr>
          <a:xfrm>
            <a:off x="839788" y="365125"/>
            <a:ext cx="10515600" cy="1325563"/>
          </a:xfrm>
        </p:spPr>
        <p:txBody>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26992365-201D-AC48-7ADB-929C8CF94E0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4" name="Chỗ dành sẵn cho Nội dung 3">
            <a:extLst>
              <a:ext uri="{FF2B5EF4-FFF2-40B4-BE49-F238E27FC236}">
                <a16:creationId xmlns:a16="http://schemas.microsoft.com/office/drawing/2014/main" id="{461079B2-9535-DFF8-4B2D-831CFC71AAE7}"/>
              </a:ext>
            </a:extLst>
          </p:cNvPr>
          <p:cNvSpPr>
            <a:spLocks noGrp="1"/>
          </p:cNvSpPr>
          <p:nvPr>
            <p:ph sz="half" idx="2"/>
          </p:nvPr>
        </p:nvSpPr>
        <p:spPr>
          <a:xfrm>
            <a:off x="839788" y="2505075"/>
            <a:ext cx="5157787"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Văn bản 4">
            <a:extLst>
              <a:ext uri="{FF2B5EF4-FFF2-40B4-BE49-F238E27FC236}">
                <a16:creationId xmlns:a16="http://schemas.microsoft.com/office/drawing/2014/main" id="{A6B2CA3D-EED7-DFBA-A6CF-FD0F05B0C41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6" name="Chỗ dành sẵn cho Nội dung 5">
            <a:extLst>
              <a:ext uri="{FF2B5EF4-FFF2-40B4-BE49-F238E27FC236}">
                <a16:creationId xmlns:a16="http://schemas.microsoft.com/office/drawing/2014/main" id="{ED498BF1-3AD7-934F-7ACF-9A7FA697FFC4}"/>
              </a:ext>
            </a:extLst>
          </p:cNvPr>
          <p:cNvSpPr>
            <a:spLocks noGrp="1"/>
          </p:cNvSpPr>
          <p:nvPr>
            <p:ph sz="quarter" idx="4"/>
          </p:nvPr>
        </p:nvSpPr>
        <p:spPr>
          <a:xfrm>
            <a:off x="6172200" y="2505075"/>
            <a:ext cx="5183188"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7" name="Chỗ dành sẵn cho Ngày tháng 6">
            <a:extLst>
              <a:ext uri="{FF2B5EF4-FFF2-40B4-BE49-F238E27FC236}">
                <a16:creationId xmlns:a16="http://schemas.microsoft.com/office/drawing/2014/main" id="{74B8E4D7-4284-3DCB-ECF4-2BD02CA28BA0}"/>
              </a:ext>
            </a:extLst>
          </p:cNvPr>
          <p:cNvSpPr>
            <a:spLocks noGrp="1"/>
          </p:cNvSpPr>
          <p:nvPr>
            <p:ph type="dt" sz="half" idx="10"/>
          </p:nvPr>
        </p:nvSpPr>
        <p:spPr/>
        <p:txBody>
          <a:bodyPr/>
          <a:lstStyle/>
          <a:p>
            <a:fld id="{A2897664-1C4B-4D9D-8CE8-3C9456229331}" type="datetimeFigureOut">
              <a:rPr lang="en-US" smtClean="0"/>
              <a:t>1/4/2023</a:t>
            </a:fld>
            <a:endParaRPr lang="en-US"/>
          </a:p>
        </p:txBody>
      </p:sp>
      <p:sp>
        <p:nvSpPr>
          <p:cNvPr id="8" name="Chỗ dành sẵn cho Chân trang 7">
            <a:extLst>
              <a:ext uri="{FF2B5EF4-FFF2-40B4-BE49-F238E27FC236}">
                <a16:creationId xmlns:a16="http://schemas.microsoft.com/office/drawing/2014/main" id="{2BA191C8-A47F-C6B2-BD4F-D43D4FE394EF}"/>
              </a:ext>
            </a:extLst>
          </p:cNvPr>
          <p:cNvSpPr>
            <a:spLocks noGrp="1"/>
          </p:cNvSpPr>
          <p:nvPr>
            <p:ph type="ftr" sz="quarter" idx="11"/>
          </p:nvPr>
        </p:nvSpPr>
        <p:spPr/>
        <p:txBody>
          <a:bodyPr/>
          <a:lstStyle/>
          <a:p>
            <a:endParaRPr lang="en-US"/>
          </a:p>
        </p:txBody>
      </p:sp>
      <p:sp>
        <p:nvSpPr>
          <p:cNvPr id="9" name="Chỗ dành sẵn cho Số hiệu Bản chiếu 8">
            <a:extLst>
              <a:ext uri="{FF2B5EF4-FFF2-40B4-BE49-F238E27FC236}">
                <a16:creationId xmlns:a16="http://schemas.microsoft.com/office/drawing/2014/main" id="{51CD93FB-0E00-E158-434F-90AE3A1A9BF7}"/>
              </a:ext>
            </a:extLst>
          </p:cNvPr>
          <p:cNvSpPr>
            <a:spLocks noGrp="1"/>
          </p:cNvSpPr>
          <p:nvPr>
            <p:ph type="sldNum" sz="quarter" idx="12"/>
          </p:nvPr>
        </p:nvSpPr>
        <p:spPr/>
        <p:txBody>
          <a:bodyPr/>
          <a:lstStyle/>
          <a:p>
            <a:fld id="{7119D704-0CE9-418B-8FB3-70A1EAE1D08D}" type="slidenum">
              <a:rPr lang="en-US" smtClean="0"/>
              <a:t>‹#›</a:t>
            </a:fld>
            <a:endParaRPr lang="en-US"/>
          </a:p>
        </p:txBody>
      </p:sp>
    </p:spTree>
    <p:extLst>
      <p:ext uri="{BB962C8B-B14F-4D97-AF65-F5344CB8AC3E}">
        <p14:creationId xmlns:p14="http://schemas.microsoft.com/office/powerpoint/2010/main" val="3021121094"/>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hỉ Tiêu đề">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622799B4-4D0E-0D79-710B-2A196354D842}"/>
              </a:ext>
            </a:extLst>
          </p:cNvPr>
          <p:cNvSpPr>
            <a:spLocks noGrp="1"/>
          </p:cNvSpPr>
          <p:nvPr>
            <p:ph type="title"/>
          </p:nvPr>
        </p:nvSpPr>
        <p:spPr/>
        <p:txBody>
          <a:bodyPr/>
          <a:lstStyle/>
          <a:p>
            <a:r>
              <a:rPr lang="vi-VN"/>
              <a:t>Bấm để sửa kiểu tiêu đề Bản cái</a:t>
            </a:r>
            <a:endParaRPr lang="en-US"/>
          </a:p>
        </p:txBody>
      </p:sp>
      <p:sp>
        <p:nvSpPr>
          <p:cNvPr id="3" name="Chỗ dành sẵn cho Ngày tháng 2">
            <a:extLst>
              <a:ext uri="{FF2B5EF4-FFF2-40B4-BE49-F238E27FC236}">
                <a16:creationId xmlns:a16="http://schemas.microsoft.com/office/drawing/2014/main" id="{EBB1ED5E-C0B2-5E8B-5D2C-C7C2A0590358}"/>
              </a:ext>
            </a:extLst>
          </p:cNvPr>
          <p:cNvSpPr>
            <a:spLocks noGrp="1"/>
          </p:cNvSpPr>
          <p:nvPr>
            <p:ph type="dt" sz="half" idx="10"/>
          </p:nvPr>
        </p:nvSpPr>
        <p:spPr/>
        <p:txBody>
          <a:bodyPr/>
          <a:lstStyle/>
          <a:p>
            <a:fld id="{A2897664-1C4B-4D9D-8CE8-3C9456229331}" type="datetimeFigureOut">
              <a:rPr lang="en-US" smtClean="0"/>
              <a:t>1/4/2023</a:t>
            </a:fld>
            <a:endParaRPr lang="en-US"/>
          </a:p>
        </p:txBody>
      </p:sp>
      <p:sp>
        <p:nvSpPr>
          <p:cNvPr id="4" name="Chỗ dành sẵn cho Chân trang 3">
            <a:extLst>
              <a:ext uri="{FF2B5EF4-FFF2-40B4-BE49-F238E27FC236}">
                <a16:creationId xmlns:a16="http://schemas.microsoft.com/office/drawing/2014/main" id="{4F7A4C6E-7AA3-615F-FB14-CBCBC5588790}"/>
              </a:ext>
            </a:extLst>
          </p:cNvPr>
          <p:cNvSpPr>
            <a:spLocks noGrp="1"/>
          </p:cNvSpPr>
          <p:nvPr>
            <p:ph type="ftr" sz="quarter" idx="11"/>
          </p:nvPr>
        </p:nvSpPr>
        <p:spPr/>
        <p:txBody>
          <a:bodyPr/>
          <a:lstStyle/>
          <a:p>
            <a:endParaRPr lang="en-US"/>
          </a:p>
        </p:txBody>
      </p:sp>
      <p:sp>
        <p:nvSpPr>
          <p:cNvPr id="5" name="Chỗ dành sẵn cho Số hiệu Bản chiếu 4">
            <a:extLst>
              <a:ext uri="{FF2B5EF4-FFF2-40B4-BE49-F238E27FC236}">
                <a16:creationId xmlns:a16="http://schemas.microsoft.com/office/drawing/2014/main" id="{621E72E5-7B5B-5E57-3500-7C3DF77E1273}"/>
              </a:ext>
            </a:extLst>
          </p:cNvPr>
          <p:cNvSpPr>
            <a:spLocks noGrp="1"/>
          </p:cNvSpPr>
          <p:nvPr>
            <p:ph type="sldNum" sz="quarter" idx="12"/>
          </p:nvPr>
        </p:nvSpPr>
        <p:spPr/>
        <p:txBody>
          <a:bodyPr/>
          <a:lstStyle/>
          <a:p>
            <a:fld id="{7119D704-0CE9-418B-8FB3-70A1EAE1D08D}" type="slidenum">
              <a:rPr lang="en-US" smtClean="0"/>
              <a:t>‹#›</a:t>
            </a:fld>
            <a:endParaRPr lang="en-US"/>
          </a:p>
        </p:txBody>
      </p:sp>
    </p:spTree>
    <p:extLst>
      <p:ext uri="{BB962C8B-B14F-4D97-AF65-F5344CB8AC3E}">
        <p14:creationId xmlns:p14="http://schemas.microsoft.com/office/powerpoint/2010/main" val="161673296"/>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rống">
    <p:spTree>
      <p:nvGrpSpPr>
        <p:cNvPr id="1" name=""/>
        <p:cNvGrpSpPr/>
        <p:nvPr/>
      </p:nvGrpSpPr>
      <p:grpSpPr>
        <a:xfrm>
          <a:off x="0" y="0"/>
          <a:ext cx="0" cy="0"/>
          <a:chOff x="0" y="0"/>
          <a:chExt cx="0" cy="0"/>
        </a:xfrm>
      </p:grpSpPr>
      <p:sp>
        <p:nvSpPr>
          <p:cNvPr id="2" name="Chỗ dành sẵn cho Ngày tháng 1">
            <a:extLst>
              <a:ext uri="{FF2B5EF4-FFF2-40B4-BE49-F238E27FC236}">
                <a16:creationId xmlns:a16="http://schemas.microsoft.com/office/drawing/2014/main" id="{05941221-666B-4B2D-654B-2B5767CF5E57}"/>
              </a:ext>
            </a:extLst>
          </p:cNvPr>
          <p:cNvSpPr>
            <a:spLocks noGrp="1"/>
          </p:cNvSpPr>
          <p:nvPr>
            <p:ph type="dt" sz="half" idx="10"/>
          </p:nvPr>
        </p:nvSpPr>
        <p:spPr/>
        <p:txBody>
          <a:bodyPr/>
          <a:lstStyle/>
          <a:p>
            <a:fld id="{A2897664-1C4B-4D9D-8CE8-3C9456229331}" type="datetimeFigureOut">
              <a:rPr lang="en-US" smtClean="0"/>
              <a:t>1/4/2023</a:t>
            </a:fld>
            <a:endParaRPr lang="en-US"/>
          </a:p>
        </p:txBody>
      </p:sp>
      <p:sp>
        <p:nvSpPr>
          <p:cNvPr id="3" name="Chỗ dành sẵn cho Chân trang 2">
            <a:extLst>
              <a:ext uri="{FF2B5EF4-FFF2-40B4-BE49-F238E27FC236}">
                <a16:creationId xmlns:a16="http://schemas.microsoft.com/office/drawing/2014/main" id="{2C9F8DF8-7EDF-9B6D-B312-7DE60492D468}"/>
              </a:ext>
            </a:extLst>
          </p:cNvPr>
          <p:cNvSpPr>
            <a:spLocks noGrp="1"/>
          </p:cNvSpPr>
          <p:nvPr>
            <p:ph type="ftr" sz="quarter" idx="11"/>
          </p:nvPr>
        </p:nvSpPr>
        <p:spPr/>
        <p:txBody>
          <a:bodyPr/>
          <a:lstStyle/>
          <a:p>
            <a:endParaRPr lang="en-US"/>
          </a:p>
        </p:txBody>
      </p:sp>
      <p:sp>
        <p:nvSpPr>
          <p:cNvPr id="4" name="Chỗ dành sẵn cho Số hiệu Bản chiếu 3">
            <a:extLst>
              <a:ext uri="{FF2B5EF4-FFF2-40B4-BE49-F238E27FC236}">
                <a16:creationId xmlns:a16="http://schemas.microsoft.com/office/drawing/2014/main" id="{10533517-53AA-5D18-B9A9-3C200F5A38A2}"/>
              </a:ext>
            </a:extLst>
          </p:cNvPr>
          <p:cNvSpPr>
            <a:spLocks noGrp="1"/>
          </p:cNvSpPr>
          <p:nvPr>
            <p:ph type="sldNum" sz="quarter" idx="12"/>
          </p:nvPr>
        </p:nvSpPr>
        <p:spPr/>
        <p:txBody>
          <a:bodyPr/>
          <a:lstStyle/>
          <a:p>
            <a:fld id="{7119D704-0CE9-418B-8FB3-70A1EAE1D08D}" type="slidenum">
              <a:rPr lang="en-US" smtClean="0"/>
              <a:t>‹#›</a:t>
            </a:fld>
            <a:endParaRPr lang="en-US"/>
          </a:p>
        </p:txBody>
      </p:sp>
    </p:spTree>
    <p:extLst>
      <p:ext uri="{BB962C8B-B14F-4D97-AF65-F5344CB8AC3E}">
        <p14:creationId xmlns:p14="http://schemas.microsoft.com/office/powerpoint/2010/main" val="2808150786"/>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Nội dung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56E8100B-EEBF-6620-13F4-57BAEA64B4A8}"/>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1EADD2D6-3EB7-E562-497A-53F745BF708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Văn bản 3">
            <a:extLst>
              <a:ext uri="{FF2B5EF4-FFF2-40B4-BE49-F238E27FC236}">
                <a16:creationId xmlns:a16="http://schemas.microsoft.com/office/drawing/2014/main" id="{04D92CCE-205B-7B9F-4D37-B88AA6798F7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id="{6BC077DB-1806-F649-B207-C0F68A88F978}"/>
              </a:ext>
            </a:extLst>
          </p:cNvPr>
          <p:cNvSpPr>
            <a:spLocks noGrp="1"/>
          </p:cNvSpPr>
          <p:nvPr>
            <p:ph type="dt" sz="half" idx="10"/>
          </p:nvPr>
        </p:nvSpPr>
        <p:spPr/>
        <p:txBody>
          <a:bodyPr/>
          <a:lstStyle/>
          <a:p>
            <a:fld id="{A2897664-1C4B-4D9D-8CE8-3C9456229331}" type="datetimeFigureOut">
              <a:rPr lang="en-US" smtClean="0"/>
              <a:t>1/4/2023</a:t>
            </a:fld>
            <a:endParaRPr lang="en-US"/>
          </a:p>
        </p:txBody>
      </p:sp>
      <p:sp>
        <p:nvSpPr>
          <p:cNvPr id="6" name="Chỗ dành sẵn cho Chân trang 5">
            <a:extLst>
              <a:ext uri="{FF2B5EF4-FFF2-40B4-BE49-F238E27FC236}">
                <a16:creationId xmlns:a16="http://schemas.microsoft.com/office/drawing/2014/main" id="{EC1A5688-3963-A661-DDD2-27EF6D779D27}"/>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A5DE61E7-3451-45CA-3FE6-5F5672BDEC91}"/>
              </a:ext>
            </a:extLst>
          </p:cNvPr>
          <p:cNvSpPr>
            <a:spLocks noGrp="1"/>
          </p:cNvSpPr>
          <p:nvPr>
            <p:ph type="sldNum" sz="quarter" idx="12"/>
          </p:nvPr>
        </p:nvSpPr>
        <p:spPr/>
        <p:txBody>
          <a:bodyPr/>
          <a:lstStyle/>
          <a:p>
            <a:fld id="{7119D704-0CE9-418B-8FB3-70A1EAE1D08D}" type="slidenum">
              <a:rPr lang="en-US" smtClean="0"/>
              <a:t>‹#›</a:t>
            </a:fld>
            <a:endParaRPr lang="en-US"/>
          </a:p>
        </p:txBody>
      </p:sp>
    </p:spTree>
    <p:extLst>
      <p:ext uri="{BB962C8B-B14F-4D97-AF65-F5344CB8AC3E}">
        <p14:creationId xmlns:p14="http://schemas.microsoft.com/office/powerpoint/2010/main" val="2166700997"/>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nh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824DCA0C-49E1-D4CC-F560-023F43E08CC8}"/>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a:p>
        </p:txBody>
      </p:sp>
      <p:sp>
        <p:nvSpPr>
          <p:cNvPr id="3" name="Chỗ dành sẵn cho Hình ảnh 2">
            <a:extLst>
              <a:ext uri="{FF2B5EF4-FFF2-40B4-BE49-F238E27FC236}">
                <a16:creationId xmlns:a16="http://schemas.microsoft.com/office/drawing/2014/main" id="{A67529B0-53F1-0320-45D5-94534D4E92B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Chỗ dành sẵn cho Văn bản 3">
            <a:extLst>
              <a:ext uri="{FF2B5EF4-FFF2-40B4-BE49-F238E27FC236}">
                <a16:creationId xmlns:a16="http://schemas.microsoft.com/office/drawing/2014/main" id="{1E2593A0-9293-B3AC-FCBA-2C7DAEE669B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id="{5CF3A673-A248-188E-5843-7F46FD233E60}"/>
              </a:ext>
            </a:extLst>
          </p:cNvPr>
          <p:cNvSpPr>
            <a:spLocks noGrp="1"/>
          </p:cNvSpPr>
          <p:nvPr>
            <p:ph type="dt" sz="half" idx="10"/>
          </p:nvPr>
        </p:nvSpPr>
        <p:spPr/>
        <p:txBody>
          <a:bodyPr/>
          <a:lstStyle/>
          <a:p>
            <a:fld id="{A2897664-1C4B-4D9D-8CE8-3C9456229331}" type="datetimeFigureOut">
              <a:rPr lang="en-US" smtClean="0"/>
              <a:t>1/4/2023</a:t>
            </a:fld>
            <a:endParaRPr lang="en-US"/>
          </a:p>
        </p:txBody>
      </p:sp>
      <p:sp>
        <p:nvSpPr>
          <p:cNvPr id="6" name="Chỗ dành sẵn cho Chân trang 5">
            <a:extLst>
              <a:ext uri="{FF2B5EF4-FFF2-40B4-BE49-F238E27FC236}">
                <a16:creationId xmlns:a16="http://schemas.microsoft.com/office/drawing/2014/main" id="{C354ADEF-82A2-8DE9-10DE-AAC03EC168CA}"/>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F06EBDED-2902-25EB-C900-208B8B1E2529}"/>
              </a:ext>
            </a:extLst>
          </p:cNvPr>
          <p:cNvSpPr>
            <a:spLocks noGrp="1"/>
          </p:cNvSpPr>
          <p:nvPr>
            <p:ph type="sldNum" sz="quarter" idx="12"/>
          </p:nvPr>
        </p:nvSpPr>
        <p:spPr/>
        <p:txBody>
          <a:bodyPr/>
          <a:lstStyle/>
          <a:p>
            <a:fld id="{7119D704-0CE9-418B-8FB3-70A1EAE1D08D}" type="slidenum">
              <a:rPr lang="en-US" smtClean="0"/>
              <a:t>‹#›</a:t>
            </a:fld>
            <a:endParaRPr lang="en-US"/>
          </a:p>
        </p:txBody>
      </p:sp>
    </p:spTree>
    <p:extLst>
      <p:ext uri="{BB962C8B-B14F-4D97-AF65-F5344CB8AC3E}">
        <p14:creationId xmlns:p14="http://schemas.microsoft.com/office/powerpoint/2010/main" val="886045463"/>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hỗ dành sẵn cho Tiêu đề 1">
            <a:extLst>
              <a:ext uri="{FF2B5EF4-FFF2-40B4-BE49-F238E27FC236}">
                <a16:creationId xmlns:a16="http://schemas.microsoft.com/office/drawing/2014/main" id="{FC32C2C4-EC03-5FDF-F5D3-A7592E998F8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0251C4EC-7E25-A360-1A17-469A2F1F030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44D80A9D-4D16-5D03-A900-95D62E9BD2A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897664-1C4B-4D9D-8CE8-3C9456229331}" type="datetimeFigureOut">
              <a:rPr lang="en-US" smtClean="0"/>
              <a:t>1/4/2023</a:t>
            </a:fld>
            <a:endParaRPr lang="en-US"/>
          </a:p>
        </p:txBody>
      </p:sp>
      <p:sp>
        <p:nvSpPr>
          <p:cNvPr id="5" name="Chỗ dành sẵn cho Chân trang 4">
            <a:extLst>
              <a:ext uri="{FF2B5EF4-FFF2-40B4-BE49-F238E27FC236}">
                <a16:creationId xmlns:a16="http://schemas.microsoft.com/office/drawing/2014/main" id="{5C1C531A-0967-F1F0-CB14-1A49C0CBB60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Chỗ dành sẵn cho Số hiệu Bản chiếu 5">
            <a:extLst>
              <a:ext uri="{FF2B5EF4-FFF2-40B4-BE49-F238E27FC236}">
                <a16:creationId xmlns:a16="http://schemas.microsoft.com/office/drawing/2014/main" id="{110E29F2-2A10-914F-FF86-0F8E66A4F2B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19D704-0CE9-418B-8FB3-70A1EAE1D08D}" type="slidenum">
              <a:rPr lang="en-US" smtClean="0"/>
              <a:t>‹#›</a:t>
            </a:fld>
            <a:endParaRPr lang="en-US"/>
          </a:p>
        </p:txBody>
      </p:sp>
    </p:spTree>
    <p:extLst>
      <p:ext uri="{BB962C8B-B14F-4D97-AF65-F5344CB8AC3E}">
        <p14:creationId xmlns:p14="http://schemas.microsoft.com/office/powerpoint/2010/main" val="4318803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vietjack.me/tim-tu-han-viet-trong-nhung-cau-duoi-day-trich-tuy-butcay-tre-viet-nam-102078.html"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5.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100+ hình phông nền powerpoint đẹp - hinhanhsieudep.net">
            <a:extLst>
              <a:ext uri="{FF2B5EF4-FFF2-40B4-BE49-F238E27FC236}">
                <a16:creationId xmlns:a16="http://schemas.microsoft.com/office/drawing/2014/main" id="{1E053154-601A-E7F9-D063-D43FC1C765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8" name="Hộp Văn bản 7">
            <a:extLst>
              <a:ext uri="{FF2B5EF4-FFF2-40B4-BE49-F238E27FC236}">
                <a16:creationId xmlns:a16="http://schemas.microsoft.com/office/drawing/2014/main" id="{80CF616D-F6E4-E23E-DB77-C20BE5C9F975}"/>
              </a:ext>
            </a:extLst>
          </p:cNvPr>
          <p:cNvSpPr txBox="1"/>
          <p:nvPr/>
        </p:nvSpPr>
        <p:spPr>
          <a:xfrm>
            <a:off x="3661099" y="2572871"/>
            <a:ext cx="4469889" cy="1390164"/>
          </a:xfrm>
          <a:prstGeom prst="ellipse">
            <a:avLst/>
          </a:prstGeom>
          <a:solidFill>
            <a:schemeClr val="accent4">
              <a:lumMod val="60000"/>
              <a:lumOff val="40000"/>
            </a:schemeClr>
          </a:solidFill>
          <a:ln>
            <a:solidFill>
              <a:srgbClr val="00B0F0"/>
            </a:solidFill>
          </a:ln>
        </p:spPr>
        <p:txBody>
          <a:bodyPr wrap="square">
            <a:spAutoFit/>
          </a:bodyPr>
          <a:lstStyle/>
          <a:p>
            <a:pPr algn="ctr"/>
            <a:r>
              <a:rPr lang="en-US" sz="2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THỰC HÀNH TIẾNG VIỆT </a:t>
            </a:r>
            <a:endParaRPr lang="en-US" sz="2800" dirty="0"/>
          </a:p>
        </p:txBody>
      </p:sp>
    </p:spTree>
    <p:extLst>
      <p:ext uri="{BB962C8B-B14F-4D97-AF65-F5344CB8AC3E}">
        <p14:creationId xmlns:p14="http://schemas.microsoft.com/office/powerpoint/2010/main" val="319702411"/>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Hộp Văn bản 4">
            <a:extLst>
              <a:ext uri="{FF2B5EF4-FFF2-40B4-BE49-F238E27FC236}">
                <a16:creationId xmlns:a16="http://schemas.microsoft.com/office/drawing/2014/main" id="{204314AF-971F-F6CA-DD01-6E1C63D139A9}"/>
              </a:ext>
            </a:extLst>
          </p:cNvPr>
          <p:cNvSpPr txBox="1"/>
          <p:nvPr/>
        </p:nvSpPr>
        <p:spPr>
          <a:xfrm>
            <a:off x="3431143" y="258132"/>
            <a:ext cx="6096000" cy="584775"/>
          </a:xfrm>
          <a:prstGeom prst="rect">
            <a:avLst/>
          </a:prstGeom>
          <a:noFill/>
        </p:spPr>
        <p:txBody>
          <a:bodyPr wrap="square">
            <a:spAutoFit/>
          </a:bodyPr>
          <a:lstStyle/>
          <a:p>
            <a:pPr marL="0" marR="0" algn="ctr">
              <a:spcBef>
                <a:spcPts val="0"/>
              </a:spcBef>
              <a:spcAft>
                <a:spcPts val="0"/>
              </a:spcAft>
              <a:tabLst>
                <a:tab pos="1386840" algn="l"/>
              </a:tabLst>
            </a:pPr>
            <a:r>
              <a:rPr lang="en-US" sz="32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PHIẾU HỌC TẬP SỐ 1</a:t>
            </a:r>
            <a:endParaRPr lang="en-US" sz="2800" dirty="0">
              <a:solidFill>
                <a:srgbClr val="00B0F0"/>
              </a:solidFill>
              <a:effectLst/>
              <a:latin typeface="Times New Roman" panose="02020603050405020304" pitchFamily="18" charset="0"/>
              <a:ea typeface="Times New Roman" panose="02020603050405020304" pitchFamily="18" charset="0"/>
            </a:endParaRPr>
          </a:p>
        </p:txBody>
      </p:sp>
      <p:graphicFrame>
        <p:nvGraphicFramePr>
          <p:cNvPr id="9" name="Bảng 8">
            <a:extLst>
              <a:ext uri="{FF2B5EF4-FFF2-40B4-BE49-F238E27FC236}">
                <a16:creationId xmlns:a16="http://schemas.microsoft.com/office/drawing/2014/main" id="{50CE9FA8-AF39-BCF9-933A-D2E576C94790}"/>
              </a:ext>
            </a:extLst>
          </p:cNvPr>
          <p:cNvGraphicFramePr>
            <a:graphicFrameLocks noGrp="1"/>
          </p:cNvGraphicFramePr>
          <p:nvPr>
            <p:extLst>
              <p:ext uri="{D42A27DB-BD31-4B8C-83A1-F6EECF244321}">
                <p14:modId xmlns:p14="http://schemas.microsoft.com/office/powerpoint/2010/main" val="1553335570"/>
              </p:ext>
            </p:extLst>
          </p:nvPr>
        </p:nvGraphicFramePr>
        <p:xfrm>
          <a:off x="419920" y="1076003"/>
          <a:ext cx="11564261" cy="5120640"/>
        </p:xfrm>
        <a:graphic>
          <a:graphicData uri="http://schemas.openxmlformats.org/drawingml/2006/table">
            <a:tbl>
              <a:tblPr firstRow="1" firstCol="1" bandRow="1">
                <a:tableStyleId>{5C22544A-7EE6-4342-B048-85BDC9FD1C3A}</a:tableStyleId>
              </a:tblPr>
              <a:tblGrid>
                <a:gridCol w="5420779">
                  <a:extLst>
                    <a:ext uri="{9D8B030D-6E8A-4147-A177-3AD203B41FA5}">
                      <a16:colId xmlns:a16="http://schemas.microsoft.com/office/drawing/2014/main" val="3110504994"/>
                    </a:ext>
                  </a:extLst>
                </a:gridCol>
                <a:gridCol w="1474500">
                  <a:extLst>
                    <a:ext uri="{9D8B030D-6E8A-4147-A177-3AD203B41FA5}">
                      <a16:colId xmlns:a16="http://schemas.microsoft.com/office/drawing/2014/main" val="1210401229"/>
                    </a:ext>
                  </a:extLst>
                </a:gridCol>
                <a:gridCol w="1925782">
                  <a:extLst>
                    <a:ext uri="{9D8B030D-6E8A-4147-A177-3AD203B41FA5}">
                      <a16:colId xmlns:a16="http://schemas.microsoft.com/office/drawing/2014/main" val="865372608"/>
                    </a:ext>
                  </a:extLst>
                </a:gridCol>
                <a:gridCol w="2743200">
                  <a:extLst>
                    <a:ext uri="{9D8B030D-6E8A-4147-A177-3AD203B41FA5}">
                      <a16:colId xmlns:a16="http://schemas.microsoft.com/office/drawing/2014/main" val="2014982959"/>
                    </a:ext>
                  </a:extLst>
                </a:gridCol>
              </a:tblGrid>
              <a:tr h="340329">
                <a:tc>
                  <a:txBody>
                    <a:bodyPr/>
                    <a:lstStyle/>
                    <a:p>
                      <a:pPr marL="0" marR="0" algn="ctr">
                        <a:lnSpc>
                          <a:spcPct val="100000"/>
                        </a:lnSpc>
                        <a:spcBef>
                          <a:spcPts val="0"/>
                        </a:spcBef>
                        <a:spcAft>
                          <a:spcPts val="0"/>
                        </a:spcAft>
                        <a:tabLst>
                          <a:tab pos="1386840" algn="l"/>
                        </a:tabLst>
                      </a:pPr>
                      <a:r>
                        <a:rPr lang="en-US" sz="2800" dirty="0" err="1">
                          <a:solidFill>
                            <a:schemeClr val="bg1"/>
                          </a:solidFill>
                          <a:effectLst/>
                          <a:latin typeface="Times New Roman" panose="02020603050405020304" pitchFamily="18" charset="0"/>
                          <a:cs typeface="Times New Roman" panose="02020603050405020304" pitchFamily="18" charset="0"/>
                        </a:rPr>
                        <a:t>Câu</a:t>
                      </a:r>
                      <a:endParaRPr lang="en-US" sz="2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gn="ctr">
                        <a:lnSpc>
                          <a:spcPct val="100000"/>
                        </a:lnSpc>
                        <a:spcBef>
                          <a:spcPts val="0"/>
                        </a:spcBef>
                        <a:spcAft>
                          <a:spcPts val="0"/>
                        </a:spcAft>
                      </a:pPr>
                      <a:r>
                        <a:rPr lang="en-US" sz="2800" dirty="0" err="1">
                          <a:effectLst/>
                          <a:latin typeface="Times New Roman" panose="02020603050405020304" pitchFamily="18" charset="0"/>
                          <a:cs typeface="Times New Roman" panose="02020603050405020304" pitchFamily="18" charset="0"/>
                        </a:rPr>
                        <a:t>Từ</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Hán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Việt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gn="ctr">
                        <a:lnSpc>
                          <a:spcPct val="100000"/>
                        </a:lnSpc>
                        <a:spcBef>
                          <a:spcPts val="0"/>
                        </a:spcBef>
                        <a:spcAft>
                          <a:spcPts val="0"/>
                        </a:spcAft>
                      </a:pPr>
                      <a:r>
                        <a:rPr lang="en-US" sz="2800" dirty="0" err="1">
                          <a:effectLst/>
                          <a:latin typeface="Times New Roman" panose="02020603050405020304" pitchFamily="18" charset="0"/>
                          <a:cs typeface="Times New Roman" panose="02020603050405020304" pitchFamily="18" charset="0"/>
                        </a:rPr>
                        <a:t>Nghĩa</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của</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từ</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Hán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Việt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gn="ctr">
                        <a:lnSpc>
                          <a:spcPct val="100000"/>
                        </a:lnSpc>
                        <a:spcBef>
                          <a:spcPts val="0"/>
                        </a:spcBef>
                        <a:spcAft>
                          <a:spcPts val="0"/>
                        </a:spcAft>
                      </a:pPr>
                      <a:r>
                        <a:rPr lang="en-US" sz="2800" dirty="0" err="1">
                          <a:effectLst/>
                          <a:latin typeface="Times New Roman" panose="02020603050405020304" pitchFamily="18" charset="0"/>
                          <a:cs typeface="Times New Roman" panose="02020603050405020304" pitchFamily="18" charset="0"/>
                        </a:rPr>
                        <a:t>Nghĩa</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của</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yếu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tố</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cấu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tạo</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nên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từ</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a16="http://schemas.microsoft.com/office/drawing/2014/main" val="1521977047"/>
                  </a:ext>
                </a:extLst>
              </a:tr>
              <a:tr h="680657">
                <a:tc>
                  <a:txBody>
                    <a:bodyPr/>
                    <a:lstStyle/>
                    <a:p>
                      <a:pPr marL="30480" marR="30480" algn="just">
                        <a:lnSpc>
                          <a:spcPct val="100000"/>
                        </a:lnSpc>
                        <a:spcBef>
                          <a:spcPts val="0"/>
                        </a:spcBef>
                        <a:spcAft>
                          <a:spcPts val="1200"/>
                        </a:spcAft>
                      </a:pPr>
                      <a:r>
                        <a:rPr lang="vi-VN" sz="2800" dirty="0">
                          <a:solidFill>
                            <a:schemeClr val="bg1"/>
                          </a:solidFill>
                          <a:effectLst/>
                          <a:latin typeface="Times New Roman" panose="02020603050405020304" pitchFamily="18" charset="0"/>
                          <a:cs typeface="Times New Roman" panose="02020603050405020304" pitchFamily="18" charset="0"/>
                        </a:rPr>
                        <a:t>a) </a:t>
                      </a:r>
                      <a:r>
                        <a:rPr lang="vi-VN" sz="2800" u="none" strike="noStrike" dirty="0">
                          <a:solidFill>
                            <a:schemeClr val="bg1"/>
                          </a:solidFill>
                          <a:effectLst/>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Tre ấy trong thanh cao, giản dị…như người</a:t>
                      </a:r>
                      <a:r>
                        <a:rPr lang="en-US" sz="2800" u="none" strike="noStrike" dirty="0">
                          <a:solidFill>
                            <a:schemeClr val="bg1"/>
                          </a:solidFill>
                          <a:effectLst/>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 </a:t>
                      </a:r>
                      <a:r>
                        <a:rPr lang="vi-VN" sz="2800" u="none" strike="noStrike" dirty="0">
                          <a:solidFill>
                            <a:schemeClr val="bg1"/>
                          </a:solidFill>
                          <a:effectLst/>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(Thép Mới)</a:t>
                      </a:r>
                      <a:endParaRPr lang="en-US" sz="2800" dirty="0">
                        <a:solidFill>
                          <a:schemeClr val="bg1"/>
                        </a:solidFill>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nSpc>
                          <a:spcPct val="100000"/>
                        </a:lnSpc>
                        <a:spcBef>
                          <a:spcPts val="0"/>
                        </a:spcBef>
                        <a:spcAft>
                          <a:spcPts val="0"/>
                        </a:spcAft>
                        <a:tabLst>
                          <a:tab pos="1386840" algn="l"/>
                        </a:tabLs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00000"/>
                        </a:lnSpc>
                        <a:spcBef>
                          <a:spcPts val="0"/>
                        </a:spcBef>
                        <a:spcAft>
                          <a:spcPts val="0"/>
                        </a:spcAft>
                        <a:tabLst>
                          <a:tab pos="1386840" algn="l"/>
                        </a:tabLs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00000"/>
                        </a:lnSpc>
                        <a:spcBef>
                          <a:spcPts val="0"/>
                        </a:spcBef>
                        <a:spcAft>
                          <a:spcPts val="0"/>
                        </a:spcAft>
                        <a:tabLst>
                          <a:tab pos="1386840" algn="l"/>
                        </a:tabLst>
                      </a:pP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74221930"/>
                  </a:ext>
                </a:extLst>
              </a:tr>
              <a:tr h="1361315">
                <a:tc>
                  <a:txBody>
                    <a:bodyPr/>
                    <a:lstStyle/>
                    <a:p>
                      <a:pPr marL="0" marR="0" algn="just">
                        <a:lnSpc>
                          <a:spcPct val="100000"/>
                        </a:lnSpc>
                        <a:spcBef>
                          <a:spcPts val="0"/>
                        </a:spcBef>
                        <a:spcAft>
                          <a:spcPts val="0"/>
                        </a:spcAft>
                      </a:pPr>
                      <a:r>
                        <a:rPr lang="vi-VN" sz="2800" dirty="0">
                          <a:solidFill>
                            <a:schemeClr val="bg1"/>
                          </a:solidFill>
                          <a:effectLst/>
                          <a:latin typeface="Times New Roman" panose="02020603050405020304" pitchFamily="18" charset="0"/>
                          <a:cs typeface="Times New Roman" panose="02020603050405020304" pitchFamily="18" charset="0"/>
                        </a:rPr>
                        <a:t>b) </a:t>
                      </a:r>
                      <a:r>
                        <a:rPr lang="vi-VN" sz="2800" u="none" strike="noStrike" dirty="0">
                          <a:solidFill>
                            <a:schemeClr val="bg1"/>
                          </a:solidFill>
                          <a:effectLst/>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Dưới bóng tre xanh, ta gần gũi một nền văn hóa lâu đời, người dân cày…dựng nhà, dựng cửa, vỡ ruộng, khai hoang. (Thép Mới)</a:t>
                      </a:r>
                      <a:endParaRPr lang="en-US" sz="2800" dirty="0">
                        <a:solidFill>
                          <a:schemeClr val="bg1"/>
                        </a:solidFill>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nSpc>
                          <a:spcPct val="100000"/>
                        </a:lnSpc>
                        <a:spcBef>
                          <a:spcPts val="0"/>
                        </a:spcBef>
                        <a:spcAft>
                          <a:spcPts val="0"/>
                        </a:spcAft>
                        <a:tabLst>
                          <a:tab pos="1386840" algn="l"/>
                        </a:tabLs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00000"/>
                        </a:lnSpc>
                        <a:spcBef>
                          <a:spcPts val="0"/>
                        </a:spcBef>
                        <a:spcAft>
                          <a:spcPts val="0"/>
                        </a:spcAft>
                        <a:tabLst>
                          <a:tab pos="1386840" algn="l"/>
                        </a:tabLs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00000"/>
                        </a:lnSpc>
                        <a:spcBef>
                          <a:spcPts val="0"/>
                        </a:spcBef>
                        <a:spcAft>
                          <a:spcPts val="0"/>
                        </a:spcAft>
                        <a:tabLst>
                          <a:tab pos="1386840" algn="l"/>
                        </a:tabLs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04597544"/>
                  </a:ext>
                </a:extLst>
              </a:tr>
              <a:tr h="804938">
                <a:tc>
                  <a:txBody>
                    <a:bodyPr/>
                    <a:lstStyle/>
                    <a:p>
                      <a:pPr marL="0" marR="0" algn="just">
                        <a:lnSpc>
                          <a:spcPct val="100000"/>
                        </a:lnSpc>
                        <a:spcBef>
                          <a:spcPts val="0"/>
                        </a:spcBef>
                        <a:spcAft>
                          <a:spcPts val="0"/>
                        </a:spcAft>
                      </a:pPr>
                      <a:r>
                        <a:rPr lang="vi-VN" sz="2800" dirty="0">
                          <a:solidFill>
                            <a:schemeClr val="bg1"/>
                          </a:solidFill>
                          <a:effectLst/>
                          <a:latin typeface="Times New Roman" panose="02020603050405020304" pitchFamily="18" charset="0"/>
                          <a:cs typeface="Times New Roman" panose="02020603050405020304" pitchFamily="18" charset="0"/>
                        </a:rPr>
                        <a:t>c) </a:t>
                      </a:r>
                      <a:r>
                        <a:rPr lang="vi-VN" sz="2800" u="none" strike="noStrike" dirty="0">
                          <a:solidFill>
                            <a:schemeClr val="bg1"/>
                          </a:solidFill>
                          <a:effectLst/>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Tre là cánh tay của người nông dân</a:t>
                      </a:r>
                      <a:r>
                        <a:rPr lang="en-US" sz="2800" u="none" strike="noStrike" dirty="0">
                          <a:solidFill>
                            <a:schemeClr val="bg1"/>
                          </a:solidFill>
                          <a:effectLst/>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 </a:t>
                      </a:r>
                      <a:r>
                        <a:rPr lang="vi-VN" sz="2800" u="none" strike="noStrike" dirty="0">
                          <a:solidFill>
                            <a:schemeClr val="bg1"/>
                          </a:solidFill>
                          <a:effectLst/>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(Thép Mới)</a:t>
                      </a:r>
                      <a:r>
                        <a:rPr lang="vi-VN" sz="2800" dirty="0">
                          <a:solidFill>
                            <a:schemeClr val="bg1"/>
                          </a:solidFill>
                          <a:effectLst/>
                          <a:latin typeface="Times New Roman" panose="02020603050405020304" pitchFamily="18" charset="0"/>
                          <a:cs typeface="Times New Roman" panose="02020603050405020304" pitchFamily="18" charset="0"/>
                        </a:rPr>
                        <a:t> </a:t>
                      </a:r>
                      <a:endParaRPr lang="en-US" sz="2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nSpc>
                          <a:spcPct val="100000"/>
                        </a:lnSpc>
                        <a:spcBef>
                          <a:spcPts val="0"/>
                        </a:spcBef>
                        <a:spcAft>
                          <a:spcPts val="0"/>
                        </a:spcAft>
                        <a:tabLst>
                          <a:tab pos="1386840" algn="l"/>
                        </a:tabLst>
                      </a:pP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00000"/>
                        </a:lnSpc>
                        <a:spcBef>
                          <a:spcPts val="0"/>
                        </a:spcBef>
                        <a:spcAft>
                          <a:spcPts val="0"/>
                        </a:spcAft>
                        <a:tabLst>
                          <a:tab pos="1386840" algn="l"/>
                        </a:tabLs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00000"/>
                        </a:lnSpc>
                        <a:spcBef>
                          <a:spcPts val="0"/>
                        </a:spcBef>
                        <a:spcAft>
                          <a:spcPts val="0"/>
                        </a:spcAft>
                        <a:tabLst>
                          <a:tab pos="1386840" algn="l"/>
                        </a:tabLs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36954686"/>
                  </a:ext>
                </a:extLst>
              </a:tr>
              <a:tr h="643950">
                <a:tc>
                  <a:txBody>
                    <a:bodyPr/>
                    <a:lstStyle/>
                    <a:p>
                      <a:pPr marL="0" marR="0" algn="just">
                        <a:lnSpc>
                          <a:spcPct val="100000"/>
                        </a:lnSpc>
                        <a:spcBef>
                          <a:spcPts val="0"/>
                        </a:spcBef>
                        <a:spcAft>
                          <a:spcPts val="0"/>
                        </a:spcAft>
                      </a:pPr>
                      <a:r>
                        <a:rPr lang="en-US" sz="2800" dirty="0">
                          <a:solidFill>
                            <a:schemeClr val="bg1"/>
                          </a:solidFill>
                          <a:effectLst/>
                          <a:latin typeface="Times New Roman" panose="02020603050405020304" pitchFamily="18" charset="0"/>
                          <a:cs typeface="Times New Roman" panose="02020603050405020304" pitchFamily="18" charset="0"/>
                        </a:rPr>
                        <a:t>d) </a:t>
                      </a:r>
                      <a:r>
                        <a:rPr lang="vi-VN" sz="2800" u="none" strike="noStrike" dirty="0">
                          <a:solidFill>
                            <a:schemeClr val="bg1"/>
                          </a:solidFill>
                          <a:effectLst/>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Tre là thẳng thắn, bất khuất</a:t>
                      </a:r>
                      <a:r>
                        <a:rPr lang="en-US" sz="2800" u="none" strike="noStrike" dirty="0">
                          <a:solidFill>
                            <a:schemeClr val="bg1"/>
                          </a:solidFill>
                          <a:effectLst/>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 </a:t>
                      </a:r>
                      <a:r>
                        <a:rPr lang="vi-VN" sz="2800" u="none" strike="noStrike" dirty="0">
                          <a:solidFill>
                            <a:schemeClr val="bg1"/>
                          </a:solidFill>
                          <a:effectLst/>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(Thép Mới) </a:t>
                      </a:r>
                      <a:endParaRPr lang="en-US" sz="2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nSpc>
                          <a:spcPct val="100000"/>
                        </a:lnSpc>
                        <a:spcBef>
                          <a:spcPts val="0"/>
                        </a:spcBef>
                        <a:spcAft>
                          <a:spcPts val="0"/>
                        </a:spcAft>
                        <a:tabLst>
                          <a:tab pos="1386840" algn="l"/>
                        </a:tabLst>
                      </a:pP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00000"/>
                        </a:lnSpc>
                        <a:spcBef>
                          <a:spcPts val="0"/>
                        </a:spcBef>
                        <a:spcAft>
                          <a:spcPts val="0"/>
                        </a:spcAft>
                        <a:tabLst>
                          <a:tab pos="1386840" algn="l"/>
                        </a:tabLst>
                      </a:pP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00000"/>
                        </a:lnSpc>
                        <a:spcBef>
                          <a:spcPts val="0"/>
                        </a:spcBef>
                        <a:spcAft>
                          <a:spcPts val="0"/>
                        </a:spcAft>
                        <a:tabLst>
                          <a:tab pos="1386840" algn="l"/>
                        </a:tabLs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61415867"/>
                  </a:ext>
                </a:extLst>
              </a:tr>
            </a:tbl>
          </a:graphicData>
        </a:graphic>
      </p:graphicFrame>
    </p:spTree>
    <p:extLst>
      <p:ext uri="{BB962C8B-B14F-4D97-AF65-F5344CB8AC3E}">
        <p14:creationId xmlns:p14="http://schemas.microsoft.com/office/powerpoint/2010/main" val="2013976761"/>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Bảng 4">
            <a:extLst>
              <a:ext uri="{FF2B5EF4-FFF2-40B4-BE49-F238E27FC236}">
                <a16:creationId xmlns:a16="http://schemas.microsoft.com/office/drawing/2014/main" id="{F2CAC2FF-22E1-FBF2-D939-3113146CBF95}"/>
              </a:ext>
            </a:extLst>
          </p:cNvPr>
          <p:cNvGraphicFramePr>
            <a:graphicFrameLocks noGrp="1"/>
          </p:cNvGraphicFramePr>
          <p:nvPr>
            <p:extLst>
              <p:ext uri="{D42A27DB-BD31-4B8C-83A1-F6EECF244321}">
                <p14:modId xmlns:p14="http://schemas.microsoft.com/office/powerpoint/2010/main" val="1245835926"/>
              </p:ext>
            </p:extLst>
          </p:nvPr>
        </p:nvGraphicFramePr>
        <p:xfrm>
          <a:off x="330027" y="540368"/>
          <a:ext cx="11531946" cy="5974080"/>
        </p:xfrm>
        <a:graphic>
          <a:graphicData uri="http://schemas.openxmlformats.org/drawingml/2006/table">
            <a:tbl>
              <a:tblPr firstRow="1" firstCol="1" bandRow="1">
                <a:tableStyleId>{5C22544A-7EE6-4342-B048-85BDC9FD1C3A}</a:tableStyleId>
              </a:tblPr>
              <a:tblGrid>
                <a:gridCol w="791158">
                  <a:extLst>
                    <a:ext uri="{9D8B030D-6E8A-4147-A177-3AD203B41FA5}">
                      <a16:colId xmlns:a16="http://schemas.microsoft.com/office/drawing/2014/main" val="60150367"/>
                    </a:ext>
                  </a:extLst>
                </a:gridCol>
                <a:gridCol w="2156346">
                  <a:extLst>
                    <a:ext uri="{9D8B030D-6E8A-4147-A177-3AD203B41FA5}">
                      <a16:colId xmlns:a16="http://schemas.microsoft.com/office/drawing/2014/main" val="2973975105"/>
                    </a:ext>
                  </a:extLst>
                </a:gridCol>
                <a:gridCol w="3534770">
                  <a:extLst>
                    <a:ext uri="{9D8B030D-6E8A-4147-A177-3AD203B41FA5}">
                      <a16:colId xmlns:a16="http://schemas.microsoft.com/office/drawing/2014/main" val="4053552762"/>
                    </a:ext>
                  </a:extLst>
                </a:gridCol>
                <a:gridCol w="5049672">
                  <a:extLst>
                    <a:ext uri="{9D8B030D-6E8A-4147-A177-3AD203B41FA5}">
                      <a16:colId xmlns:a16="http://schemas.microsoft.com/office/drawing/2014/main" val="287919486"/>
                    </a:ext>
                  </a:extLst>
                </a:gridCol>
              </a:tblGrid>
              <a:tr h="115350">
                <a:tc>
                  <a:txBody>
                    <a:bodyPr/>
                    <a:lstStyle/>
                    <a:p>
                      <a:pPr marL="0" marR="0" algn="ctr">
                        <a:spcBef>
                          <a:spcPts val="0"/>
                        </a:spcBef>
                        <a:spcAft>
                          <a:spcPts val="0"/>
                        </a:spcAft>
                        <a:tabLst>
                          <a:tab pos="463550" algn="l"/>
                        </a:tabLst>
                      </a:pPr>
                      <a:r>
                        <a:rPr lang="en-US" sz="2800">
                          <a:effectLst/>
                          <a:latin typeface="Times New Roman" panose="02020603050405020304" pitchFamily="18" charset="0"/>
                          <a:cs typeface="Times New Roman" panose="02020603050405020304" pitchFamily="18" charset="0"/>
                        </a:rPr>
                        <a:t>Câu</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gn="ctr">
                        <a:spcBef>
                          <a:spcPts val="0"/>
                        </a:spcBef>
                        <a:spcAft>
                          <a:spcPts val="0"/>
                        </a:spcAft>
                        <a:tabLst>
                          <a:tab pos="463550" algn="l"/>
                        </a:tabLst>
                      </a:pPr>
                      <a:r>
                        <a:rPr lang="en-US" sz="2800">
                          <a:effectLst/>
                          <a:latin typeface="Times New Roman" panose="02020603050405020304" pitchFamily="18" charset="0"/>
                          <a:cs typeface="Times New Roman" panose="02020603050405020304" pitchFamily="18" charset="0"/>
                        </a:rPr>
                        <a:t>Từ Hán Việt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gn="ctr">
                        <a:spcBef>
                          <a:spcPts val="0"/>
                        </a:spcBef>
                        <a:spcAft>
                          <a:spcPts val="0"/>
                        </a:spcAft>
                        <a:tabLst>
                          <a:tab pos="463550" algn="l"/>
                        </a:tabLst>
                      </a:pPr>
                      <a:r>
                        <a:rPr lang="en-US" sz="2800" dirty="0" err="1">
                          <a:effectLst/>
                          <a:latin typeface="Times New Roman" panose="02020603050405020304" pitchFamily="18" charset="0"/>
                          <a:cs typeface="Times New Roman" panose="02020603050405020304" pitchFamily="18" charset="0"/>
                        </a:rPr>
                        <a:t>Nghĩa</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của</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từ</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Hán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Việt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gn="ctr">
                        <a:spcBef>
                          <a:spcPts val="0"/>
                        </a:spcBef>
                        <a:spcAft>
                          <a:spcPts val="0"/>
                        </a:spcAft>
                        <a:tabLst>
                          <a:tab pos="463550" algn="l"/>
                        </a:tabLst>
                      </a:pPr>
                      <a:r>
                        <a:rPr lang="en-US" sz="2800" dirty="0" err="1">
                          <a:effectLst/>
                          <a:latin typeface="Times New Roman" panose="02020603050405020304" pitchFamily="18" charset="0"/>
                          <a:cs typeface="Times New Roman" panose="02020603050405020304" pitchFamily="18" charset="0"/>
                        </a:rPr>
                        <a:t>Nghĩa</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của</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yếu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tố</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cấu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tạo</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nên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từ</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a16="http://schemas.microsoft.com/office/drawing/2014/main" val="1083370460"/>
                  </a:ext>
                </a:extLst>
              </a:tr>
              <a:tr h="346051">
                <a:tc>
                  <a:txBody>
                    <a:bodyPr/>
                    <a:lstStyle/>
                    <a:p>
                      <a:pPr marL="0" marR="0" algn="ctr">
                        <a:spcBef>
                          <a:spcPts val="0"/>
                        </a:spcBef>
                        <a:spcAft>
                          <a:spcPts val="0"/>
                        </a:spcAft>
                        <a:tabLst>
                          <a:tab pos="463550" algn="l"/>
                        </a:tabLst>
                      </a:pPr>
                      <a:r>
                        <a:rPr lang="en-US" sz="2800" dirty="0">
                          <a:effectLst/>
                          <a:latin typeface="Times New Roman" panose="02020603050405020304" pitchFamily="18" charset="0"/>
                          <a:cs typeface="Times New Roman" panose="02020603050405020304" pitchFamily="18" charset="0"/>
                        </a:rPr>
                        <a:t>a</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gn="l">
                        <a:spcBef>
                          <a:spcPts val="0"/>
                        </a:spcBef>
                        <a:spcAft>
                          <a:spcPts val="0"/>
                        </a:spcAft>
                        <a:tabLst>
                          <a:tab pos="463550" algn="l"/>
                        </a:tabLst>
                      </a:pPr>
                      <a:r>
                        <a:rPr lang="en-US" sz="2800" dirty="0" err="1">
                          <a:effectLst/>
                          <a:latin typeface="Times New Roman" panose="02020603050405020304" pitchFamily="18" charset="0"/>
                          <a:cs typeface="Times New Roman" panose="02020603050405020304" pitchFamily="18" charset="0"/>
                        </a:rPr>
                        <a:t>thanh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cao</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spcBef>
                          <a:spcPts val="0"/>
                        </a:spcBef>
                        <a:spcAft>
                          <a:spcPts val="0"/>
                        </a:spcAft>
                        <a:tabLst>
                          <a:tab pos="463550" algn="l"/>
                        </a:tabLst>
                      </a:pPr>
                      <a:r>
                        <a:rPr lang="en-US" sz="2800" dirty="0" err="1">
                          <a:effectLst/>
                          <a:latin typeface="Times New Roman" panose="02020603050405020304" pitchFamily="18" charset="0"/>
                          <a:cs typeface="Times New Roman" panose="02020603050405020304" pitchFamily="18" charset="0"/>
                        </a:rPr>
                        <a:t>trong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sạch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và</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cao</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thượng</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spcBef>
                          <a:spcPts val="0"/>
                        </a:spcBef>
                        <a:spcAft>
                          <a:spcPts val="0"/>
                        </a:spcAft>
                        <a:tabLst>
                          <a:tab pos="463550" algn="l"/>
                        </a:tabLst>
                      </a:pPr>
                      <a:r>
                        <a:rPr lang="en-US" sz="2800" dirty="0" err="1">
                          <a:effectLst/>
                          <a:latin typeface="Times New Roman" panose="02020603050405020304" pitchFamily="18" charset="0"/>
                          <a:cs typeface="Times New Roman" panose="02020603050405020304" pitchFamily="18" charset="0"/>
                        </a:rPr>
                        <a:t>thanh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trong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sạch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thuần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khiết</a:t>
                      </a:r>
                      <a:r>
                        <a:rPr lang="en-US" sz="2800" dirty="0">
                          <a:effectLst/>
                          <a:latin typeface="Times New Roman" panose="02020603050405020304" pitchFamily="18" charset="0"/>
                          <a:cs typeface="Times New Roman" panose="02020603050405020304" pitchFamily="18" charset="0"/>
                        </a:rPr>
                        <a:t>;</a:t>
                      </a:r>
                    </a:p>
                    <a:p>
                      <a:pPr marL="0" marR="0" algn="l">
                        <a:spcBef>
                          <a:spcPts val="0"/>
                        </a:spcBef>
                        <a:spcAft>
                          <a:spcPts val="0"/>
                        </a:spcAft>
                        <a:tabLst>
                          <a:tab pos="463550" algn="l"/>
                        </a:tabLst>
                      </a:pPr>
                      <a:r>
                        <a:rPr lang="en-US" sz="2800" dirty="0" err="1">
                          <a:effectLst/>
                          <a:latin typeface="Times New Roman" panose="02020603050405020304" pitchFamily="18" charset="0"/>
                          <a:cs typeface="Times New Roman" panose="02020603050405020304" pitchFamily="18" charset="0"/>
                        </a:rPr>
                        <a:t>cao</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hơn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hẳn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mức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bình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thường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về</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phẩm</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chất</a:t>
                      </a: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64888449"/>
                  </a:ext>
                </a:extLst>
              </a:tr>
              <a:tr h="346051">
                <a:tc>
                  <a:txBody>
                    <a:bodyPr/>
                    <a:lstStyle/>
                    <a:p>
                      <a:pPr marL="0" marR="0" algn="ctr">
                        <a:spcBef>
                          <a:spcPts val="0"/>
                        </a:spcBef>
                        <a:spcAft>
                          <a:spcPts val="0"/>
                        </a:spcAft>
                        <a:tabLst>
                          <a:tab pos="463550" algn="l"/>
                        </a:tabLst>
                      </a:pP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gn="l">
                        <a:spcBef>
                          <a:spcPts val="0"/>
                        </a:spcBef>
                        <a:spcAft>
                          <a:spcPts val="0"/>
                        </a:spcAft>
                        <a:tabLst>
                          <a:tab pos="463550" algn="l"/>
                        </a:tabLst>
                      </a:pPr>
                      <a:r>
                        <a:rPr lang="en-US" sz="2800">
                          <a:effectLst/>
                          <a:latin typeface="Times New Roman" panose="02020603050405020304" pitchFamily="18" charset="0"/>
                          <a:cs typeface="Times New Roman" panose="02020603050405020304" pitchFamily="18" charset="0"/>
                        </a:rPr>
                        <a:t>giản dị</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spcBef>
                          <a:spcPts val="0"/>
                        </a:spcBef>
                        <a:spcAft>
                          <a:spcPts val="0"/>
                        </a:spcAft>
                        <a:tabLst>
                          <a:tab pos="463550" algn="l"/>
                        </a:tabLst>
                      </a:pPr>
                      <a:r>
                        <a:rPr lang="en-US" sz="2800" dirty="0" err="1">
                          <a:effectLst/>
                          <a:latin typeface="Times New Roman" panose="02020603050405020304" pitchFamily="18" charset="0"/>
                          <a:cs typeface="Times New Roman" panose="02020603050405020304" pitchFamily="18" charset="0"/>
                        </a:rPr>
                        <a:t>không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cầu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kì</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phức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tạp</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rườm</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rà</a:t>
                      </a: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spcBef>
                          <a:spcPts val="0"/>
                        </a:spcBef>
                        <a:spcAft>
                          <a:spcPts val="0"/>
                        </a:spcAft>
                        <a:tabLst>
                          <a:tab pos="463550" algn="l"/>
                        </a:tabLst>
                      </a:pPr>
                      <a:r>
                        <a:rPr lang="en-US" sz="2800" dirty="0" err="1">
                          <a:effectLst/>
                          <a:latin typeface="Times New Roman" panose="02020603050405020304" pitchFamily="18" charset="0"/>
                          <a:cs typeface="Times New Roman" panose="02020603050405020304" pitchFamily="18" charset="0"/>
                        </a:rPr>
                        <a:t>giản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gọn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sơ</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lược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không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phức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tạp</a:t>
                      </a:r>
                      <a:r>
                        <a:rPr lang="en-US" sz="2800" dirty="0">
                          <a:effectLst/>
                          <a:latin typeface="Times New Roman" panose="02020603050405020304" pitchFamily="18" charset="0"/>
                          <a:cs typeface="Times New Roman" panose="02020603050405020304" pitchFamily="18" charset="0"/>
                        </a:rPr>
                        <a:t>;</a:t>
                      </a:r>
                    </a:p>
                    <a:p>
                      <a:pPr marL="0" marR="0" algn="l">
                        <a:spcBef>
                          <a:spcPts val="0"/>
                        </a:spcBef>
                        <a:spcAft>
                          <a:spcPts val="0"/>
                        </a:spcAft>
                        <a:tabLst>
                          <a:tab pos="463550" algn="l"/>
                        </a:tabLst>
                      </a:pPr>
                      <a:r>
                        <a:rPr lang="en-US" sz="2800" dirty="0" err="1">
                          <a:effectLst/>
                          <a:latin typeface="Times New Roman" panose="02020603050405020304" pitchFamily="18" charset="0"/>
                          <a:cs typeface="Times New Roman" panose="02020603050405020304" pitchFamily="18" charset="0"/>
                        </a:rPr>
                        <a:t>dị</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dễ</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dàng</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08265218"/>
                  </a:ext>
                </a:extLst>
              </a:tr>
              <a:tr h="346051">
                <a:tc>
                  <a:txBody>
                    <a:bodyPr/>
                    <a:lstStyle/>
                    <a:p>
                      <a:pPr marL="0" marR="0" algn="ctr">
                        <a:spcBef>
                          <a:spcPts val="0"/>
                        </a:spcBef>
                        <a:spcAft>
                          <a:spcPts val="0"/>
                        </a:spcAft>
                        <a:tabLst>
                          <a:tab pos="463550" algn="l"/>
                        </a:tabLst>
                      </a:pPr>
                      <a:r>
                        <a:rPr lang="en-US" sz="2800">
                          <a:effectLst/>
                          <a:latin typeface="Times New Roman" panose="02020603050405020304" pitchFamily="18" charset="0"/>
                          <a:cs typeface="Times New Roman" panose="02020603050405020304" pitchFamily="18" charset="0"/>
                        </a:rPr>
                        <a:t>b</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gn="l">
                        <a:spcBef>
                          <a:spcPts val="0"/>
                        </a:spcBef>
                        <a:spcAft>
                          <a:spcPts val="0"/>
                        </a:spcAft>
                        <a:tabLst>
                          <a:tab pos="463550" algn="l"/>
                        </a:tabLst>
                      </a:pPr>
                      <a:r>
                        <a:rPr lang="en-US" sz="2800">
                          <a:effectLst/>
                          <a:latin typeface="Times New Roman" panose="02020603050405020304" pitchFamily="18" charset="0"/>
                          <a:cs typeface="Times New Roman" panose="02020603050405020304" pitchFamily="18" charset="0"/>
                        </a:rPr>
                        <a:t>khai hoang</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spcBef>
                          <a:spcPts val="0"/>
                        </a:spcBef>
                        <a:spcAft>
                          <a:spcPts val="0"/>
                        </a:spcAft>
                        <a:tabLst>
                          <a:tab pos="463550" algn="l"/>
                        </a:tabLst>
                      </a:pPr>
                      <a:r>
                        <a:rPr lang="en-US" sz="2800" dirty="0" err="1">
                          <a:effectLst/>
                          <a:latin typeface="Times New Roman" panose="02020603050405020304" pitchFamily="18" charset="0"/>
                          <a:cs typeface="Times New Roman" panose="02020603050405020304" pitchFamily="18" charset="0"/>
                        </a:rPr>
                        <a:t>khai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phá</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vùng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đất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chưa</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được</a:t>
                      </a:r>
                      <a:r>
                        <a:rPr lang="en-US" sz="2800" dirty="0">
                          <a:effectLst/>
                          <a:latin typeface="Times New Roman" panose="02020603050405020304" pitchFamily="18" charset="0"/>
                          <a:cs typeface="Times New Roman" panose="02020603050405020304" pitchFamily="18" charset="0"/>
                        </a:rPr>
                        <a:t> con </a:t>
                      </a:r>
                      <a:r>
                        <a:rPr lang="en-US" sz="2800" dirty="0" err="1">
                          <a:effectLst/>
                          <a:latin typeface="Times New Roman" panose="02020603050405020304" pitchFamily="18" charset="0"/>
                          <a:cs typeface="Times New Roman" panose="02020603050405020304" pitchFamily="18" charset="0"/>
                        </a:rPr>
                        <a:t>người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sử</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dụng</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spcBef>
                          <a:spcPts val="0"/>
                        </a:spcBef>
                        <a:spcAft>
                          <a:spcPts val="0"/>
                        </a:spcAft>
                        <a:tabLst>
                          <a:tab pos="463550" algn="l"/>
                        </a:tabLst>
                      </a:pPr>
                      <a:r>
                        <a:rPr lang="en-US" sz="2800" dirty="0" err="1">
                          <a:effectLst/>
                          <a:latin typeface="Times New Roman" panose="02020603050405020304" pitchFamily="18" charset="0"/>
                          <a:cs typeface="Times New Roman" panose="02020603050405020304" pitchFamily="18" charset="0"/>
                        </a:rPr>
                        <a:t>khai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mở</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mở</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rộng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phát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triển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hoang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vùng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đất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chưa</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được</a:t>
                      </a:r>
                      <a:r>
                        <a:rPr lang="en-US" sz="2800" dirty="0">
                          <a:effectLst/>
                          <a:latin typeface="Times New Roman" panose="02020603050405020304" pitchFamily="18" charset="0"/>
                          <a:cs typeface="Times New Roman" panose="02020603050405020304" pitchFamily="18" charset="0"/>
                        </a:rPr>
                        <a:t> con </a:t>
                      </a:r>
                      <a:r>
                        <a:rPr lang="en-US" sz="2800" dirty="0" err="1">
                          <a:effectLst/>
                          <a:latin typeface="Times New Roman" panose="02020603050405020304" pitchFamily="18" charset="0"/>
                          <a:cs typeface="Times New Roman" panose="02020603050405020304" pitchFamily="18" charset="0"/>
                        </a:rPr>
                        <a:t>người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sử</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dụng</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75405354"/>
                  </a:ext>
                </a:extLst>
              </a:tr>
              <a:tr h="346051">
                <a:tc>
                  <a:txBody>
                    <a:bodyPr/>
                    <a:lstStyle/>
                    <a:p>
                      <a:pPr marL="0" marR="0" algn="ctr">
                        <a:spcBef>
                          <a:spcPts val="0"/>
                        </a:spcBef>
                        <a:spcAft>
                          <a:spcPts val="0"/>
                        </a:spcAft>
                        <a:tabLst>
                          <a:tab pos="463550" algn="l"/>
                        </a:tabLst>
                      </a:pPr>
                      <a:r>
                        <a:rPr lang="en-US" sz="2800">
                          <a:effectLst/>
                          <a:latin typeface="Times New Roman" panose="02020603050405020304" pitchFamily="18" charset="0"/>
                          <a:cs typeface="Times New Roman" panose="02020603050405020304" pitchFamily="18" charset="0"/>
                        </a:rPr>
                        <a:t>c</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gn="l">
                        <a:spcBef>
                          <a:spcPts val="0"/>
                        </a:spcBef>
                        <a:spcAft>
                          <a:spcPts val="0"/>
                        </a:spcAft>
                        <a:tabLst>
                          <a:tab pos="463550" algn="l"/>
                        </a:tabLst>
                      </a:pPr>
                      <a:r>
                        <a:rPr lang="en-US" sz="2800">
                          <a:effectLst/>
                          <a:latin typeface="Times New Roman" panose="02020603050405020304" pitchFamily="18" charset="0"/>
                          <a:cs typeface="Times New Roman" panose="02020603050405020304" pitchFamily="18" charset="0"/>
                        </a:rPr>
                        <a:t>nông dân</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spcBef>
                          <a:spcPts val="0"/>
                        </a:spcBef>
                        <a:spcAft>
                          <a:spcPts val="0"/>
                        </a:spcAft>
                        <a:tabLst>
                          <a:tab pos="463550" algn="l"/>
                        </a:tabLst>
                      </a:pPr>
                      <a:r>
                        <a:rPr lang="en-US" sz="2800" dirty="0" err="1">
                          <a:effectLst/>
                          <a:latin typeface="Times New Roman" panose="02020603050405020304" pitchFamily="18" charset="0"/>
                          <a:cs typeface="Times New Roman" panose="02020603050405020304" pitchFamily="18" charset="0"/>
                        </a:rPr>
                        <a:t>người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lao</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động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sản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xuất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nông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nghiệp</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spcBef>
                          <a:spcPts val="0"/>
                        </a:spcBef>
                        <a:spcAft>
                          <a:spcPts val="0"/>
                        </a:spcAft>
                        <a:tabLst>
                          <a:tab pos="463550" algn="l"/>
                        </a:tabLst>
                      </a:pPr>
                      <a:r>
                        <a:rPr lang="en-US" sz="2800" dirty="0" err="1">
                          <a:effectLst/>
                          <a:latin typeface="Times New Roman" panose="02020603050405020304" pitchFamily="18" charset="0"/>
                          <a:cs typeface="Times New Roman" panose="02020603050405020304" pitchFamily="18" charset="0"/>
                        </a:rPr>
                        <a:t>nông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nghề</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làm</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ruộng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dân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người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sống</a:t>
                      </a:r>
                      <a:r>
                        <a:rPr lang="en-US" sz="2800" dirty="0">
                          <a:effectLst/>
                          <a:latin typeface="Times New Roman" panose="02020603050405020304" pitchFamily="18" charset="0"/>
                          <a:cs typeface="Times New Roman" panose="02020603050405020304" pitchFamily="18" charset="0"/>
                        </a:rPr>
                        <a:t> ở </a:t>
                      </a:r>
                      <a:r>
                        <a:rPr lang="en-US" sz="2800" dirty="0" err="1">
                          <a:effectLst/>
                          <a:latin typeface="Times New Roman" panose="02020603050405020304" pitchFamily="18" charset="0"/>
                          <a:cs typeface="Times New Roman" panose="02020603050405020304" pitchFamily="18" charset="0"/>
                        </a:rPr>
                        <a:t>một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khu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vực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địa</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lí</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hành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chính</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19683438"/>
                  </a:ext>
                </a:extLst>
              </a:tr>
              <a:tr h="115350">
                <a:tc>
                  <a:txBody>
                    <a:bodyPr/>
                    <a:lstStyle/>
                    <a:p>
                      <a:pPr marL="0" marR="0" algn="ctr">
                        <a:spcBef>
                          <a:spcPts val="0"/>
                        </a:spcBef>
                        <a:spcAft>
                          <a:spcPts val="0"/>
                        </a:spcAft>
                        <a:tabLst>
                          <a:tab pos="463550" algn="l"/>
                        </a:tabLst>
                      </a:pPr>
                      <a:r>
                        <a:rPr lang="en-US" sz="2800" dirty="0">
                          <a:effectLst/>
                          <a:latin typeface="Times New Roman" panose="02020603050405020304" pitchFamily="18" charset="0"/>
                          <a:cs typeface="Times New Roman" panose="02020603050405020304" pitchFamily="18" charset="0"/>
                        </a:rPr>
                        <a:t>d</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gn="l">
                        <a:spcBef>
                          <a:spcPts val="0"/>
                        </a:spcBef>
                        <a:spcAft>
                          <a:spcPts val="0"/>
                        </a:spcAft>
                        <a:tabLst>
                          <a:tab pos="463550" algn="l"/>
                        </a:tabLst>
                      </a:pPr>
                      <a:r>
                        <a:rPr lang="en-US" sz="2800">
                          <a:effectLst/>
                          <a:latin typeface="Times New Roman" panose="02020603050405020304" pitchFamily="18" charset="0"/>
                          <a:cs typeface="Times New Roman" panose="02020603050405020304" pitchFamily="18" charset="0"/>
                        </a:rPr>
                        <a:t>bất khuất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spcBef>
                          <a:spcPts val="0"/>
                        </a:spcBef>
                        <a:spcAft>
                          <a:spcPts val="0"/>
                        </a:spcAft>
                        <a:tabLst>
                          <a:tab pos="463550" algn="l"/>
                        </a:tabLst>
                      </a:pPr>
                      <a:r>
                        <a:rPr lang="en-US" sz="2800">
                          <a:effectLst/>
                          <a:latin typeface="Times New Roman" panose="02020603050405020304" pitchFamily="18" charset="0"/>
                          <a:cs typeface="Times New Roman" panose="02020603050405020304" pitchFamily="18" charset="0"/>
                        </a:rPr>
                        <a:t>không chịu khuất phục</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spcBef>
                          <a:spcPts val="0"/>
                        </a:spcBef>
                        <a:spcAft>
                          <a:spcPts val="0"/>
                        </a:spcAft>
                        <a:tabLst>
                          <a:tab pos="463550" algn="l"/>
                        </a:tabLst>
                      </a:pPr>
                      <a:r>
                        <a:rPr lang="en-US" sz="2800" dirty="0" err="1">
                          <a:effectLst/>
                          <a:latin typeface="Times New Roman" panose="02020603050405020304" pitchFamily="18" charset="0"/>
                          <a:cs typeface="Times New Roman" panose="02020603050405020304" pitchFamily="18" charset="0"/>
                        </a:rPr>
                        <a:t>bất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không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khuất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chịu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quy</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phục</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09250852"/>
                  </a:ext>
                </a:extLst>
              </a:tr>
            </a:tbl>
          </a:graphicData>
        </a:graphic>
      </p:graphicFrame>
    </p:spTree>
    <p:extLst>
      <p:ext uri="{BB962C8B-B14F-4D97-AF65-F5344CB8AC3E}">
        <p14:creationId xmlns:p14="http://schemas.microsoft.com/office/powerpoint/2010/main" val="1654873271"/>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descr="Notebook Powerpoint Template | Notebook paper template, Notebook paper,  Powerpoint template free">
            <a:extLst>
              <a:ext uri="{FF2B5EF4-FFF2-40B4-BE49-F238E27FC236}">
                <a16:creationId xmlns:a16="http://schemas.microsoft.com/office/drawing/2014/main" id="{566C97EF-820E-399E-06C4-6536C5CDF40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0" y="-33562"/>
            <a:ext cx="12257994" cy="6891562"/>
          </a:xfrm>
          <a:prstGeom prst="rect">
            <a:avLst/>
          </a:prstGeom>
          <a:noFill/>
          <a:extLst>
            <a:ext uri="{909E8E84-426E-40DD-AFC4-6F175D3DCCD1}">
              <a14:hiddenFill xmlns:a14="http://schemas.microsoft.com/office/drawing/2010/main">
                <a:solidFill>
                  <a:srgbClr val="FFFFFF"/>
                </a:solidFill>
              </a14:hiddenFill>
            </a:ext>
          </a:extLst>
        </p:spPr>
      </p:pic>
      <p:sp>
        <p:nvSpPr>
          <p:cNvPr id="6" name="Hộp Văn bản 5">
            <a:extLst>
              <a:ext uri="{FF2B5EF4-FFF2-40B4-BE49-F238E27FC236}">
                <a16:creationId xmlns:a16="http://schemas.microsoft.com/office/drawing/2014/main" id="{9C1F639B-6BDB-0E3F-D9C2-833CB1DECDB8}"/>
              </a:ext>
            </a:extLst>
          </p:cNvPr>
          <p:cNvSpPr txBox="1"/>
          <p:nvPr/>
        </p:nvSpPr>
        <p:spPr>
          <a:xfrm>
            <a:off x="1037879" y="439635"/>
            <a:ext cx="9444911" cy="645113"/>
          </a:xfrm>
          <a:prstGeom prst="rect">
            <a:avLst/>
          </a:prstGeom>
          <a:noFill/>
        </p:spPr>
        <p:txBody>
          <a:bodyPr wrap="square">
            <a:spAutoFit/>
          </a:bodyPr>
          <a:lstStyle/>
          <a:p>
            <a:pPr marL="0" marR="0" algn="just">
              <a:lnSpc>
                <a:spcPct val="107000"/>
              </a:lnSpc>
              <a:spcBef>
                <a:spcPts val="0"/>
              </a:spcBef>
              <a:spcAft>
                <a:spcPts val="800"/>
              </a:spcAft>
              <a:tabLst>
                <a:tab pos="2110105" algn="l"/>
              </a:tabLst>
            </a:pPr>
            <a:r>
              <a:rPr lang="pt-BR" sz="3600" b="1" dirty="0">
                <a:solidFill>
                  <a:schemeClr val="bg1"/>
                </a:solidFill>
                <a:highlight>
                  <a:srgbClr val="00CCFF"/>
                </a:highlight>
                <a:latin typeface="Times New Roman" panose="02020603050405020304" pitchFamily="18" charset="0"/>
                <a:ea typeface="MS Mincho" panose="02020609040205080304" pitchFamily="49" charset="-128"/>
                <a:cs typeface="Times New Roman" panose="02020603050405020304" pitchFamily="18" charset="0"/>
              </a:rPr>
              <a:t>Bài tập 2/ tr 62</a:t>
            </a:r>
            <a:endParaRPr lang="en-US" sz="3600" dirty="0">
              <a:solidFill>
                <a:schemeClr val="bg1"/>
              </a:solidFill>
              <a:effectLst/>
              <a:highlight>
                <a:srgbClr val="00CCFF"/>
              </a:highlight>
              <a:latin typeface="Times New Roman" panose="02020603050405020304" pitchFamily="18" charset="0"/>
              <a:ea typeface="Calibri" panose="020F0502020204030204" pitchFamily="34" charset="0"/>
              <a:cs typeface="Times New Roman" panose="02020603050405020304" pitchFamily="18" charset="0"/>
            </a:endParaRPr>
          </a:p>
        </p:txBody>
      </p:sp>
      <p:sp>
        <p:nvSpPr>
          <p:cNvPr id="9" name="Hộp Văn bản 8">
            <a:extLst>
              <a:ext uri="{FF2B5EF4-FFF2-40B4-BE49-F238E27FC236}">
                <a16:creationId xmlns:a16="http://schemas.microsoft.com/office/drawing/2014/main" id="{D30C0B67-CBB4-6246-72A0-FB3B6E2FF5A9}"/>
              </a:ext>
            </a:extLst>
          </p:cNvPr>
          <p:cNvSpPr txBox="1"/>
          <p:nvPr/>
        </p:nvSpPr>
        <p:spPr>
          <a:xfrm>
            <a:off x="1128864" y="1232654"/>
            <a:ext cx="10399594" cy="4392692"/>
          </a:xfrm>
          <a:prstGeom prst="roundRect">
            <a:avLst/>
          </a:prstGeom>
          <a:noFill/>
          <a:ln w="57150">
            <a:solidFill>
              <a:srgbClr val="00FFFF"/>
            </a:solidFill>
          </a:ln>
        </p:spPr>
        <p:txBody>
          <a:bodyPr wrap="square">
            <a:spAutoFit/>
          </a:bodyPr>
          <a:lstStyle/>
          <a:p>
            <a:pPr algn="just"/>
            <a:r>
              <a:rPr lang="vi-VN" sz="2800" dirty="0">
                <a:latin typeface="+mj-lt"/>
              </a:rPr>
              <a:t>Phân biệt nghĩa của các yếu tố cấu tạo Hán Việt đồng âm trong các từ Hán Việt sau:</a:t>
            </a:r>
            <a:endParaRPr lang="en-US" sz="2800" dirty="0">
              <a:latin typeface="+mj-lt"/>
            </a:endParaRPr>
          </a:p>
          <a:p>
            <a:pPr algn="just"/>
            <a:r>
              <a:rPr lang="vi-VN" sz="2800" i="1" dirty="0">
                <a:latin typeface="+mj-lt"/>
              </a:rPr>
              <a:t>a. giác: tam giác, tứ giác, ngũ giác, đa giác/ khứu giác, thị giác, thính giác, vị giác.</a:t>
            </a:r>
            <a:endParaRPr lang="en-US" sz="2800" dirty="0">
              <a:latin typeface="+mj-lt"/>
            </a:endParaRPr>
          </a:p>
          <a:p>
            <a:pPr algn="just"/>
            <a:r>
              <a:rPr lang="vi-VN" sz="2800" i="1" dirty="0">
                <a:latin typeface="+mj-lt"/>
              </a:rPr>
              <a:t>b. lệ: luật lệ, điều lệ, ngoại lệ, tục lệ/ diễm lệ, hoa lệ, mĩ lệ, tráng lệ.</a:t>
            </a:r>
            <a:endParaRPr lang="en-US" sz="2800" dirty="0">
              <a:latin typeface="+mj-lt"/>
            </a:endParaRPr>
          </a:p>
          <a:p>
            <a:pPr algn="just"/>
            <a:r>
              <a:rPr lang="vi-VN" sz="2800" i="1" dirty="0">
                <a:latin typeface="+mj-lt"/>
              </a:rPr>
              <a:t>c. thiên: thiên lí, thiên lí mã, thiên niên kỉ/ thiên cung, thiên nga, thiên đình, thiên tư/thiên cư, thiên đô.</a:t>
            </a:r>
            <a:endParaRPr lang="en-US" sz="2800" dirty="0">
              <a:latin typeface="+mj-lt"/>
            </a:endParaRPr>
          </a:p>
          <a:p>
            <a:pPr algn="just"/>
            <a:r>
              <a:rPr lang="vi-VN" sz="2800" i="1" dirty="0">
                <a:latin typeface="+mj-lt"/>
              </a:rPr>
              <a:t>d. trường: trường ca, trường độ, trường kì, trường thành/ chiến trường, ngư trường, phi trường, quang trường</a:t>
            </a:r>
            <a:r>
              <a:rPr lang="vi-VN" sz="2800" dirty="0">
                <a:latin typeface="+mj-lt"/>
              </a:rPr>
              <a:t>.</a:t>
            </a:r>
            <a:endParaRPr lang="en-US" sz="2800" dirty="0">
              <a:latin typeface="+mj-lt"/>
            </a:endParaRPr>
          </a:p>
        </p:txBody>
      </p:sp>
      <p:sp>
        <p:nvSpPr>
          <p:cNvPr id="4" name="Hộp Văn bản 3">
            <a:extLst>
              <a:ext uri="{FF2B5EF4-FFF2-40B4-BE49-F238E27FC236}">
                <a16:creationId xmlns:a16="http://schemas.microsoft.com/office/drawing/2014/main" id="{A1AB3BEB-2E4D-9BD7-99CC-6E217012DB3C}"/>
              </a:ext>
            </a:extLst>
          </p:cNvPr>
          <p:cNvSpPr txBox="1"/>
          <p:nvPr/>
        </p:nvSpPr>
        <p:spPr>
          <a:xfrm>
            <a:off x="3550363" y="5980063"/>
            <a:ext cx="5091274" cy="523220"/>
          </a:xfrm>
          <a:prstGeom prst="rect">
            <a:avLst/>
          </a:prstGeom>
          <a:noFill/>
          <a:ln w="38100">
            <a:solidFill>
              <a:srgbClr val="00FF00"/>
            </a:solidFill>
          </a:ln>
        </p:spPr>
        <p:txBody>
          <a:bodyPr wrap="square">
            <a:spAutoFit/>
          </a:bodyPr>
          <a:lstStyle/>
          <a:p>
            <a:pPr marL="0" marR="57150" algn="ctr">
              <a:spcBef>
                <a:spcPts val="600"/>
              </a:spcBef>
              <a:spcAft>
                <a:spcPts val="600"/>
              </a:spcAft>
              <a:tabLst>
                <a:tab pos="0" algn="l"/>
                <a:tab pos="57150" algn="l"/>
                <a:tab pos="152400" algn="l"/>
              </a:tabLst>
            </a:pPr>
            <a:r>
              <a:rPr lang="en-US" sz="2800" b="1" dirty="0" err="1">
                <a:solidFill>
                  <a:srgbClr val="00B0F0"/>
                </a:solidFill>
                <a:latin typeface="Times New Roman" panose="02020603050405020304" pitchFamily="18" charset="0"/>
                <a:ea typeface="Calibri" panose="020F0502020204030204" pitchFamily="34" charset="0"/>
                <a:cs typeface="Times New Roman" panose="02020603050405020304" pitchFamily="18" charset="0"/>
              </a:rPr>
              <a:t>Hoàn</a:t>
            </a:r>
            <a:r>
              <a:rPr lang="en-US" sz="2800" b="1" dirty="0">
                <a:solidFill>
                  <a:srgbClr val="00B0F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B0F0"/>
                </a:solidFill>
                <a:latin typeface="Times New Roman" panose="02020603050405020304" pitchFamily="18" charset="0"/>
                <a:ea typeface="Calibri" panose="020F0502020204030204" pitchFamily="34" charset="0"/>
                <a:cs typeface="Times New Roman" panose="02020603050405020304" pitchFamily="18" charset="0"/>
              </a:rPr>
              <a:t>thành</a:t>
            </a:r>
            <a:r>
              <a:rPr lang="en-US" sz="2800" b="1" dirty="0">
                <a:solidFill>
                  <a:srgbClr val="00B0F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B0F0"/>
                </a:solidFill>
                <a:latin typeface="Times New Roman" panose="02020603050405020304" pitchFamily="18" charset="0"/>
                <a:ea typeface="Calibri" panose="020F0502020204030204" pitchFamily="34" charset="0"/>
                <a:cs typeface="Times New Roman" panose="02020603050405020304" pitchFamily="18" charset="0"/>
              </a:rPr>
              <a:t>phiếu</a:t>
            </a:r>
            <a:r>
              <a:rPr lang="en-US" sz="2800" b="1" dirty="0">
                <a:solidFill>
                  <a:srgbClr val="00B0F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B0F0"/>
                </a:solidFill>
                <a:latin typeface="Times New Roman" panose="02020603050405020304" pitchFamily="18" charset="0"/>
                <a:ea typeface="Calibri" panose="020F0502020204030204" pitchFamily="34" charset="0"/>
                <a:cs typeface="Times New Roman" panose="02020603050405020304" pitchFamily="18" charset="0"/>
              </a:rPr>
              <a:t>học</a:t>
            </a:r>
            <a:r>
              <a:rPr lang="en-US" sz="2800" b="1" dirty="0">
                <a:solidFill>
                  <a:srgbClr val="00B0F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B0F0"/>
                </a:solidFill>
                <a:latin typeface="Times New Roman" panose="02020603050405020304" pitchFamily="18" charset="0"/>
                <a:ea typeface="Calibri" panose="020F0502020204030204" pitchFamily="34" charset="0"/>
                <a:cs typeface="Times New Roman" panose="02020603050405020304" pitchFamily="18" charset="0"/>
              </a:rPr>
              <a:t>tập</a:t>
            </a:r>
            <a:r>
              <a:rPr lang="en-US" sz="2800" b="1" dirty="0">
                <a:solidFill>
                  <a:srgbClr val="00B0F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B0F0"/>
                </a:solidFill>
                <a:latin typeface="Times New Roman" panose="02020603050405020304" pitchFamily="18" charset="0"/>
                <a:ea typeface="Calibri" panose="020F0502020204030204" pitchFamily="34" charset="0"/>
                <a:cs typeface="Times New Roman" panose="02020603050405020304" pitchFamily="18" charset="0"/>
              </a:rPr>
              <a:t>số</a:t>
            </a:r>
            <a:r>
              <a:rPr lang="en-US" sz="2800" b="1" dirty="0">
                <a:solidFill>
                  <a:srgbClr val="00B0F0"/>
                </a:solidFill>
                <a:latin typeface="Times New Roman" panose="02020603050405020304" pitchFamily="18" charset="0"/>
                <a:ea typeface="Calibri" panose="020F0502020204030204" pitchFamily="34" charset="0"/>
                <a:cs typeface="Times New Roman" panose="02020603050405020304" pitchFamily="18" charset="0"/>
              </a:rPr>
              <a:t> 01</a:t>
            </a:r>
            <a:endParaRPr lang="en-US" sz="2800" b="1"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51273476"/>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Hộp Văn bản 4">
            <a:extLst>
              <a:ext uri="{FF2B5EF4-FFF2-40B4-BE49-F238E27FC236}">
                <a16:creationId xmlns:a16="http://schemas.microsoft.com/office/drawing/2014/main" id="{204314AF-971F-F6CA-DD01-6E1C63D139A9}"/>
              </a:ext>
            </a:extLst>
          </p:cNvPr>
          <p:cNvSpPr txBox="1"/>
          <p:nvPr/>
        </p:nvSpPr>
        <p:spPr>
          <a:xfrm>
            <a:off x="3348016" y="0"/>
            <a:ext cx="6096000" cy="584775"/>
          </a:xfrm>
          <a:prstGeom prst="rect">
            <a:avLst/>
          </a:prstGeom>
          <a:noFill/>
        </p:spPr>
        <p:txBody>
          <a:bodyPr wrap="square">
            <a:spAutoFit/>
          </a:bodyPr>
          <a:lstStyle/>
          <a:p>
            <a:pPr marL="0" marR="0" algn="ctr">
              <a:spcBef>
                <a:spcPts val="0"/>
              </a:spcBef>
              <a:spcAft>
                <a:spcPts val="0"/>
              </a:spcAft>
              <a:tabLst>
                <a:tab pos="1386840" algn="l"/>
              </a:tabLst>
            </a:pPr>
            <a:r>
              <a:rPr lang="en-US" sz="32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PHIẾU HỌC TẬP SỐ </a:t>
            </a:r>
            <a:r>
              <a:rPr lang="en-US" sz="3200" b="1" dirty="0">
                <a:solidFill>
                  <a:srgbClr val="00B0F0"/>
                </a:solidFill>
                <a:latin typeface="Times New Roman" panose="02020603050405020304" pitchFamily="18" charset="0"/>
                <a:ea typeface="Times New Roman" panose="02020603050405020304" pitchFamily="18" charset="0"/>
                <a:cs typeface="Times New Roman" panose="02020603050405020304" pitchFamily="18" charset="0"/>
              </a:rPr>
              <a:t>2</a:t>
            </a:r>
            <a:endParaRPr lang="en-US" sz="2800" dirty="0">
              <a:solidFill>
                <a:srgbClr val="00B0F0"/>
              </a:solidFill>
              <a:effectLst/>
              <a:latin typeface="Times New Roman" panose="02020603050405020304" pitchFamily="18" charset="0"/>
              <a:ea typeface="Times New Roman" panose="02020603050405020304" pitchFamily="18" charset="0"/>
            </a:endParaRPr>
          </a:p>
        </p:txBody>
      </p:sp>
      <p:graphicFrame>
        <p:nvGraphicFramePr>
          <p:cNvPr id="3" name="Bảng 2">
            <a:extLst>
              <a:ext uri="{FF2B5EF4-FFF2-40B4-BE49-F238E27FC236}">
                <a16:creationId xmlns:a16="http://schemas.microsoft.com/office/drawing/2014/main" id="{E2175454-8681-B3D2-4832-D00791830CD7}"/>
              </a:ext>
            </a:extLst>
          </p:cNvPr>
          <p:cNvGraphicFramePr>
            <a:graphicFrameLocks noGrp="1"/>
          </p:cNvGraphicFramePr>
          <p:nvPr>
            <p:extLst>
              <p:ext uri="{D42A27DB-BD31-4B8C-83A1-F6EECF244321}">
                <p14:modId xmlns:p14="http://schemas.microsoft.com/office/powerpoint/2010/main" val="3438669351"/>
              </p:ext>
            </p:extLst>
          </p:nvPr>
        </p:nvGraphicFramePr>
        <p:xfrm>
          <a:off x="249453" y="584775"/>
          <a:ext cx="11693093" cy="6172200"/>
        </p:xfrm>
        <a:graphic>
          <a:graphicData uri="http://schemas.openxmlformats.org/drawingml/2006/table">
            <a:tbl>
              <a:tblPr firstRow="1" firstCol="1" bandRow="1">
                <a:tableStyleId>{5C22544A-7EE6-4342-B048-85BDC9FD1C3A}</a:tableStyleId>
              </a:tblPr>
              <a:tblGrid>
                <a:gridCol w="1122074">
                  <a:extLst>
                    <a:ext uri="{9D8B030D-6E8A-4147-A177-3AD203B41FA5}">
                      <a16:colId xmlns:a16="http://schemas.microsoft.com/office/drawing/2014/main" val="2450605627"/>
                    </a:ext>
                  </a:extLst>
                </a:gridCol>
                <a:gridCol w="789782">
                  <a:extLst>
                    <a:ext uri="{9D8B030D-6E8A-4147-A177-3AD203B41FA5}">
                      <a16:colId xmlns:a16="http://schemas.microsoft.com/office/drawing/2014/main" val="2152809223"/>
                    </a:ext>
                  </a:extLst>
                </a:gridCol>
                <a:gridCol w="6899564">
                  <a:extLst>
                    <a:ext uri="{9D8B030D-6E8A-4147-A177-3AD203B41FA5}">
                      <a16:colId xmlns:a16="http://schemas.microsoft.com/office/drawing/2014/main" val="3948376869"/>
                    </a:ext>
                  </a:extLst>
                </a:gridCol>
                <a:gridCol w="2881673">
                  <a:extLst>
                    <a:ext uri="{9D8B030D-6E8A-4147-A177-3AD203B41FA5}">
                      <a16:colId xmlns:a16="http://schemas.microsoft.com/office/drawing/2014/main" val="3839101205"/>
                    </a:ext>
                  </a:extLst>
                </a:gridCol>
              </a:tblGrid>
              <a:tr h="875030">
                <a:tc>
                  <a:txBody>
                    <a:bodyPr/>
                    <a:lstStyle/>
                    <a:p>
                      <a:pPr marL="0" marR="0" algn="just">
                        <a:spcBef>
                          <a:spcPts val="0"/>
                        </a:spcBef>
                        <a:spcAft>
                          <a:spcPts val="0"/>
                        </a:spcAft>
                      </a:pPr>
                      <a:r>
                        <a:rPr lang="en-US" sz="2700" dirty="0" err="1">
                          <a:effectLst/>
                          <a:latin typeface="Times New Roman" panose="02020603050405020304" pitchFamily="18" charset="0"/>
                          <a:cs typeface="Times New Roman" panose="02020603050405020304" pitchFamily="18" charset="0"/>
                        </a:rPr>
                        <a:t>Nhóm</a:t>
                      </a:r>
                      <a:endParaRPr lang="en-US" sz="2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gn="just">
                        <a:spcBef>
                          <a:spcPts val="0"/>
                        </a:spcBef>
                        <a:spcAft>
                          <a:spcPts val="0"/>
                        </a:spcAft>
                      </a:pPr>
                      <a:r>
                        <a:rPr lang="en-US" sz="2700" dirty="0" err="1">
                          <a:effectLst/>
                          <a:latin typeface="Times New Roman" panose="02020603050405020304" pitchFamily="18" charset="0"/>
                          <a:cs typeface="Times New Roman" panose="02020603050405020304" pitchFamily="18" charset="0"/>
                        </a:rPr>
                        <a:t>Câu</a:t>
                      </a:r>
                      <a:endParaRPr lang="en-US" sz="2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gn="just">
                        <a:spcBef>
                          <a:spcPts val="0"/>
                        </a:spcBef>
                        <a:spcAft>
                          <a:spcPts val="0"/>
                        </a:spcAft>
                      </a:pPr>
                      <a:r>
                        <a:rPr lang="en-US" sz="2700" dirty="0" err="1">
                          <a:effectLst/>
                          <a:latin typeface="Times New Roman" panose="02020603050405020304" pitchFamily="18" charset="0"/>
                          <a:cs typeface="Times New Roman" panose="02020603050405020304" pitchFamily="18" charset="0"/>
                        </a:rPr>
                        <a:t>Yếu</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tố</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Hán</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Việt</a:t>
                      </a:r>
                      <a:endParaRPr lang="en-US" sz="2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gn="just">
                        <a:spcBef>
                          <a:spcPts val="0"/>
                        </a:spcBef>
                        <a:spcAft>
                          <a:spcPts val="0"/>
                        </a:spcAft>
                      </a:pPr>
                      <a:r>
                        <a:rPr lang="en-US" sz="2700" dirty="0" err="1">
                          <a:effectLst/>
                          <a:latin typeface="Times New Roman" panose="02020603050405020304" pitchFamily="18" charset="0"/>
                          <a:cs typeface="Times New Roman" panose="02020603050405020304" pitchFamily="18" charset="0"/>
                        </a:rPr>
                        <a:t>Phân</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biệt</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nghĩa</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của</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các</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yếu</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tố</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Hán</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Việt</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đồng</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âm</a:t>
                      </a:r>
                      <a:endParaRPr lang="en-US" sz="2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a16="http://schemas.microsoft.com/office/drawing/2014/main" val="2342558082"/>
                  </a:ext>
                </a:extLst>
              </a:tr>
              <a:tr h="291677">
                <a:tc rowSpan="2">
                  <a:txBody>
                    <a:bodyPr/>
                    <a:lstStyle/>
                    <a:p>
                      <a:pPr marL="0" marR="0" algn="just">
                        <a:spcBef>
                          <a:spcPts val="0"/>
                        </a:spcBef>
                        <a:spcAft>
                          <a:spcPts val="0"/>
                        </a:spcAft>
                      </a:pPr>
                      <a:r>
                        <a:rPr lang="en-US" sz="2700">
                          <a:effectLst/>
                          <a:latin typeface="Times New Roman" panose="02020603050405020304" pitchFamily="18" charset="0"/>
                          <a:cs typeface="Times New Roman" panose="02020603050405020304" pitchFamily="18" charset="0"/>
                        </a:rPr>
                        <a:t>1</a:t>
                      </a:r>
                      <a:endParaRPr lang="en-US" sz="2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rowSpan="2">
                  <a:txBody>
                    <a:bodyPr/>
                    <a:lstStyle/>
                    <a:p>
                      <a:pPr marL="0" marR="0" algn="just">
                        <a:spcBef>
                          <a:spcPts val="0"/>
                        </a:spcBef>
                        <a:spcAft>
                          <a:spcPts val="0"/>
                        </a:spcAft>
                      </a:pPr>
                      <a:r>
                        <a:rPr lang="en-US" sz="2700" b="1" dirty="0">
                          <a:effectLst/>
                          <a:latin typeface="Times New Roman" panose="02020603050405020304" pitchFamily="18" charset="0"/>
                          <a:cs typeface="Times New Roman" panose="02020603050405020304" pitchFamily="18" charset="0"/>
                        </a:rPr>
                        <a:t>a</a:t>
                      </a:r>
                    </a:p>
                    <a:p>
                      <a:pPr marL="0" marR="0" algn="just">
                        <a:spcBef>
                          <a:spcPts val="0"/>
                        </a:spcBef>
                        <a:spcAft>
                          <a:spcPts val="0"/>
                        </a:spcAft>
                      </a:pPr>
                      <a:r>
                        <a:rPr lang="vi-VN" sz="2700" b="1" dirty="0">
                          <a:effectLst/>
                          <a:latin typeface="Times New Roman" panose="02020603050405020304" pitchFamily="18" charset="0"/>
                          <a:cs typeface="Times New Roman" panose="02020603050405020304" pitchFamily="18" charset="0"/>
                        </a:rPr>
                        <a:t> </a:t>
                      </a:r>
                      <a:endParaRPr lang="en-US" sz="2700" b="1" dirty="0">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0"/>
                        </a:spcBef>
                        <a:spcAft>
                          <a:spcPts val="0"/>
                        </a:spcAft>
                      </a:pPr>
                      <a:r>
                        <a:rPr lang="vi-VN" sz="2700" dirty="0">
                          <a:effectLst/>
                          <a:latin typeface="Times New Roman" panose="02020603050405020304" pitchFamily="18" charset="0"/>
                          <a:cs typeface="Times New Roman" panose="02020603050405020304" pitchFamily="18" charset="0"/>
                        </a:rPr>
                        <a:t>giác </a:t>
                      </a:r>
                      <a:r>
                        <a:rPr lang="en-US" sz="2700" dirty="0" err="1">
                          <a:effectLst/>
                          <a:latin typeface="Times New Roman" panose="02020603050405020304" pitchFamily="18" charset="0"/>
                          <a:cs typeface="Times New Roman" panose="02020603050405020304" pitchFamily="18" charset="0"/>
                        </a:rPr>
                        <a:t>trong</a:t>
                      </a:r>
                      <a:r>
                        <a:rPr lang="vi-VN" sz="2700" dirty="0">
                          <a:effectLst/>
                          <a:latin typeface="Times New Roman" panose="02020603050405020304" pitchFamily="18" charset="0"/>
                          <a:cs typeface="Times New Roman" panose="02020603050405020304" pitchFamily="18" charset="0"/>
                        </a:rPr>
                        <a:t>  tam giác, tứ giác, ngũ giác, đa giác</a:t>
                      </a:r>
                      <a:endParaRPr lang="en-US" sz="2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0"/>
                        </a:spcBef>
                        <a:spcAft>
                          <a:spcPts val="0"/>
                        </a:spcAft>
                      </a:pPr>
                      <a:r>
                        <a:rPr lang="en-US" sz="2700" dirty="0">
                          <a:effectLst/>
                          <a:latin typeface="Times New Roman" panose="02020603050405020304" pitchFamily="18" charset="0"/>
                          <a:cs typeface="Times New Roman" panose="02020603050405020304" pitchFamily="18" charset="0"/>
                        </a:rPr>
                        <a:t> </a:t>
                      </a:r>
                      <a:endParaRPr lang="en-US" sz="2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07914184"/>
                  </a:ext>
                </a:extLst>
              </a:tr>
              <a:tr h="291677">
                <a:tc vMerge="1">
                  <a:txBody>
                    <a:bodyPr/>
                    <a:lstStyle/>
                    <a:p>
                      <a:endParaRPr lang="en-US"/>
                    </a:p>
                  </a:txBody>
                  <a:tcPr/>
                </a:tc>
                <a:tc vMerge="1">
                  <a:txBody>
                    <a:bodyPr/>
                    <a:lstStyle/>
                    <a:p>
                      <a:endParaRPr lang="en-US"/>
                    </a:p>
                  </a:txBody>
                  <a:tcPr/>
                </a:tc>
                <a:tc>
                  <a:txBody>
                    <a:bodyPr/>
                    <a:lstStyle/>
                    <a:p>
                      <a:pPr marL="0" marR="0" algn="just">
                        <a:spcBef>
                          <a:spcPts val="0"/>
                        </a:spcBef>
                        <a:spcAft>
                          <a:spcPts val="0"/>
                        </a:spcAft>
                      </a:pPr>
                      <a:r>
                        <a:rPr lang="vi-VN" sz="2700" dirty="0">
                          <a:effectLst/>
                          <a:latin typeface="Times New Roman" panose="02020603050405020304" pitchFamily="18" charset="0"/>
                          <a:cs typeface="Times New Roman" panose="02020603050405020304" pitchFamily="18" charset="0"/>
                        </a:rPr>
                        <a:t>giác </a:t>
                      </a:r>
                      <a:r>
                        <a:rPr lang="en-US" sz="2700" dirty="0" err="1">
                          <a:effectLst/>
                          <a:latin typeface="Times New Roman" panose="02020603050405020304" pitchFamily="18" charset="0"/>
                          <a:cs typeface="Times New Roman" panose="02020603050405020304" pitchFamily="18" charset="0"/>
                        </a:rPr>
                        <a:t>trong</a:t>
                      </a:r>
                      <a:r>
                        <a:rPr lang="en-US" sz="2700" dirty="0">
                          <a:effectLst/>
                          <a:latin typeface="Times New Roman" panose="02020603050405020304" pitchFamily="18" charset="0"/>
                          <a:cs typeface="Times New Roman" panose="02020603050405020304" pitchFamily="18" charset="0"/>
                        </a:rPr>
                        <a:t> </a:t>
                      </a:r>
                      <a:r>
                        <a:rPr lang="vi-VN" sz="2700" dirty="0">
                          <a:effectLst/>
                          <a:latin typeface="Times New Roman" panose="02020603050405020304" pitchFamily="18" charset="0"/>
                          <a:cs typeface="Times New Roman" panose="02020603050405020304" pitchFamily="18" charset="0"/>
                        </a:rPr>
                        <a:t>khứu giác, thị giác, thính giác, vị giác</a:t>
                      </a:r>
                      <a:endParaRPr lang="en-US" sz="2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0"/>
                        </a:spcBef>
                        <a:spcAft>
                          <a:spcPts val="0"/>
                        </a:spcAft>
                      </a:pPr>
                      <a:r>
                        <a:rPr lang="en-US" sz="2700">
                          <a:effectLst/>
                          <a:latin typeface="Times New Roman" panose="02020603050405020304" pitchFamily="18" charset="0"/>
                          <a:cs typeface="Times New Roman" panose="02020603050405020304" pitchFamily="18" charset="0"/>
                        </a:rPr>
                        <a:t> </a:t>
                      </a:r>
                      <a:endParaRPr lang="en-US" sz="2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27564872"/>
                  </a:ext>
                </a:extLst>
              </a:tr>
              <a:tr h="291677">
                <a:tc rowSpan="2">
                  <a:txBody>
                    <a:bodyPr/>
                    <a:lstStyle/>
                    <a:p>
                      <a:pPr marL="0" marR="0" algn="just">
                        <a:spcBef>
                          <a:spcPts val="0"/>
                        </a:spcBef>
                        <a:spcAft>
                          <a:spcPts val="0"/>
                        </a:spcAft>
                      </a:pPr>
                      <a:r>
                        <a:rPr lang="en-US" sz="2700">
                          <a:effectLst/>
                          <a:latin typeface="Times New Roman" panose="02020603050405020304" pitchFamily="18" charset="0"/>
                          <a:cs typeface="Times New Roman" panose="02020603050405020304" pitchFamily="18" charset="0"/>
                        </a:rPr>
                        <a:t>2</a:t>
                      </a:r>
                      <a:endParaRPr lang="en-US" sz="2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rowSpan="2">
                  <a:txBody>
                    <a:bodyPr/>
                    <a:lstStyle/>
                    <a:p>
                      <a:pPr marL="0" marR="0" algn="just">
                        <a:spcBef>
                          <a:spcPts val="0"/>
                        </a:spcBef>
                        <a:spcAft>
                          <a:spcPts val="0"/>
                        </a:spcAft>
                      </a:pPr>
                      <a:r>
                        <a:rPr lang="en-US" sz="2700" b="1" dirty="0">
                          <a:effectLst/>
                          <a:latin typeface="Times New Roman" panose="02020603050405020304" pitchFamily="18" charset="0"/>
                          <a:cs typeface="Times New Roman" panose="02020603050405020304" pitchFamily="18" charset="0"/>
                        </a:rPr>
                        <a:t>b</a:t>
                      </a:r>
                    </a:p>
                    <a:p>
                      <a:pPr marL="0" marR="0" algn="just">
                        <a:spcBef>
                          <a:spcPts val="0"/>
                        </a:spcBef>
                        <a:spcAft>
                          <a:spcPts val="0"/>
                        </a:spcAft>
                      </a:pPr>
                      <a:r>
                        <a:rPr lang="vi-VN" sz="2700" b="1" dirty="0">
                          <a:effectLst/>
                          <a:latin typeface="Times New Roman" panose="02020603050405020304" pitchFamily="18" charset="0"/>
                          <a:cs typeface="Times New Roman" panose="02020603050405020304" pitchFamily="18" charset="0"/>
                        </a:rPr>
                        <a:t> </a:t>
                      </a:r>
                      <a:endParaRPr lang="en-US" sz="2700" b="1" dirty="0">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0"/>
                        </a:spcBef>
                        <a:spcAft>
                          <a:spcPts val="0"/>
                        </a:spcAft>
                      </a:pPr>
                      <a:r>
                        <a:rPr lang="vi-VN" sz="2700" dirty="0">
                          <a:effectLst/>
                          <a:latin typeface="Times New Roman" panose="02020603050405020304" pitchFamily="18" charset="0"/>
                          <a:cs typeface="Times New Roman" panose="02020603050405020304" pitchFamily="18" charset="0"/>
                        </a:rPr>
                        <a:t>lệ trong luật lệ, điều lệ, ngoại lệ, tục lệ</a:t>
                      </a:r>
                      <a:endParaRPr lang="en-US" sz="2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0"/>
                        </a:spcBef>
                        <a:spcAft>
                          <a:spcPts val="0"/>
                        </a:spcAft>
                      </a:pPr>
                      <a:r>
                        <a:rPr lang="en-US" sz="2700">
                          <a:effectLst/>
                          <a:latin typeface="Times New Roman" panose="02020603050405020304" pitchFamily="18" charset="0"/>
                          <a:cs typeface="Times New Roman" panose="02020603050405020304" pitchFamily="18" charset="0"/>
                        </a:rPr>
                        <a:t> </a:t>
                      </a:r>
                      <a:endParaRPr lang="en-US" sz="2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78510991"/>
                  </a:ext>
                </a:extLst>
              </a:tr>
              <a:tr h="291677">
                <a:tc vMerge="1">
                  <a:txBody>
                    <a:bodyPr/>
                    <a:lstStyle/>
                    <a:p>
                      <a:endParaRPr lang="en-US"/>
                    </a:p>
                  </a:txBody>
                  <a:tcPr/>
                </a:tc>
                <a:tc vMerge="1">
                  <a:txBody>
                    <a:bodyPr/>
                    <a:lstStyle/>
                    <a:p>
                      <a:endParaRPr lang="en-US"/>
                    </a:p>
                  </a:txBody>
                  <a:tcPr/>
                </a:tc>
                <a:tc>
                  <a:txBody>
                    <a:bodyPr/>
                    <a:lstStyle/>
                    <a:p>
                      <a:pPr marL="0" marR="0" algn="just">
                        <a:spcBef>
                          <a:spcPts val="0"/>
                        </a:spcBef>
                        <a:spcAft>
                          <a:spcPts val="0"/>
                        </a:spcAft>
                      </a:pPr>
                      <a:r>
                        <a:rPr lang="vi-VN" sz="2700" dirty="0">
                          <a:effectLst/>
                          <a:latin typeface="Times New Roman" panose="02020603050405020304" pitchFamily="18" charset="0"/>
                          <a:cs typeface="Times New Roman" panose="02020603050405020304" pitchFamily="18" charset="0"/>
                        </a:rPr>
                        <a:t>lệ trong diễm lệ, hoa lệ, mĩ lệ, tráng lệ</a:t>
                      </a:r>
                      <a:endParaRPr lang="en-US" sz="2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0"/>
                        </a:spcBef>
                        <a:spcAft>
                          <a:spcPts val="0"/>
                        </a:spcAft>
                      </a:pPr>
                      <a:r>
                        <a:rPr lang="en-US" sz="2700">
                          <a:effectLst/>
                          <a:latin typeface="Times New Roman" panose="02020603050405020304" pitchFamily="18" charset="0"/>
                          <a:cs typeface="Times New Roman" panose="02020603050405020304" pitchFamily="18" charset="0"/>
                        </a:rPr>
                        <a:t> </a:t>
                      </a:r>
                      <a:endParaRPr lang="en-US" sz="2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19549258"/>
                  </a:ext>
                </a:extLst>
              </a:tr>
              <a:tr h="291677">
                <a:tc rowSpan="3">
                  <a:txBody>
                    <a:bodyPr/>
                    <a:lstStyle/>
                    <a:p>
                      <a:pPr marL="0" marR="0" algn="just">
                        <a:spcBef>
                          <a:spcPts val="0"/>
                        </a:spcBef>
                        <a:spcAft>
                          <a:spcPts val="0"/>
                        </a:spcAft>
                      </a:pPr>
                      <a:r>
                        <a:rPr lang="en-US" sz="2700">
                          <a:effectLst/>
                          <a:latin typeface="Times New Roman" panose="02020603050405020304" pitchFamily="18" charset="0"/>
                          <a:cs typeface="Times New Roman" panose="02020603050405020304" pitchFamily="18" charset="0"/>
                        </a:rPr>
                        <a:t>3</a:t>
                      </a:r>
                      <a:endParaRPr lang="en-US" sz="2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rowSpan="3">
                  <a:txBody>
                    <a:bodyPr/>
                    <a:lstStyle/>
                    <a:p>
                      <a:pPr marL="0" marR="0" algn="just">
                        <a:spcBef>
                          <a:spcPts val="0"/>
                        </a:spcBef>
                        <a:spcAft>
                          <a:spcPts val="0"/>
                        </a:spcAft>
                      </a:pPr>
                      <a:r>
                        <a:rPr lang="en-US" sz="2700" b="1" dirty="0">
                          <a:effectLst/>
                          <a:latin typeface="Times New Roman" panose="02020603050405020304" pitchFamily="18" charset="0"/>
                          <a:cs typeface="Times New Roman" panose="02020603050405020304" pitchFamily="18" charset="0"/>
                        </a:rPr>
                        <a:t>c</a:t>
                      </a:r>
                      <a:endParaRPr lang="en-US" sz="27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0"/>
                        </a:spcBef>
                        <a:spcAft>
                          <a:spcPts val="0"/>
                        </a:spcAft>
                      </a:pPr>
                      <a:r>
                        <a:rPr lang="vi-VN" sz="2700" dirty="0">
                          <a:effectLst/>
                          <a:latin typeface="Times New Roman" panose="02020603050405020304" pitchFamily="18" charset="0"/>
                          <a:cs typeface="Times New Roman" panose="02020603050405020304" pitchFamily="18" charset="0"/>
                        </a:rPr>
                        <a:t>thiên trong thiên lí, thiên lí mã, thiên niên kỉ</a:t>
                      </a:r>
                      <a:endParaRPr lang="en-US" sz="2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0"/>
                        </a:spcBef>
                        <a:spcAft>
                          <a:spcPts val="0"/>
                        </a:spcAft>
                      </a:pPr>
                      <a:r>
                        <a:rPr lang="en-US" sz="2700">
                          <a:effectLst/>
                          <a:latin typeface="Times New Roman" panose="02020603050405020304" pitchFamily="18" charset="0"/>
                          <a:cs typeface="Times New Roman" panose="02020603050405020304" pitchFamily="18" charset="0"/>
                        </a:rPr>
                        <a:t> </a:t>
                      </a:r>
                      <a:endParaRPr lang="en-US" sz="2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50336542"/>
                  </a:ext>
                </a:extLst>
              </a:tr>
              <a:tr h="583354">
                <a:tc vMerge="1">
                  <a:txBody>
                    <a:bodyPr/>
                    <a:lstStyle/>
                    <a:p>
                      <a:endParaRPr lang="en-US"/>
                    </a:p>
                  </a:txBody>
                  <a:tcPr/>
                </a:tc>
                <a:tc vMerge="1">
                  <a:txBody>
                    <a:bodyPr/>
                    <a:lstStyle/>
                    <a:p>
                      <a:endParaRPr lang="en-US"/>
                    </a:p>
                  </a:txBody>
                  <a:tcPr/>
                </a:tc>
                <a:tc>
                  <a:txBody>
                    <a:bodyPr/>
                    <a:lstStyle/>
                    <a:p>
                      <a:pPr marL="0" marR="0" algn="just">
                        <a:spcBef>
                          <a:spcPts val="0"/>
                        </a:spcBef>
                        <a:spcAft>
                          <a:spcPts val="0"/>
                        </a:spcAft>
                      </a:pPr>
                      <a:r>
                        <a:rPr lang="vi-VN" sz="2700" dirty="0">
                          <a:effectLst/>
                          <a:latin typeface="Times New Roman" panose="02020603050405020304" pitchFamily="18" charset="0"/>
                          <a:cs typeface="Times New Roman" panose="02020603050405020304" pitchFamily="18" charset="0"/>
                        </a:rPr>
                        <a:t>thiên trong thiên cung, thiên nga, thiên đình, thiên tư</a:t>
                      </a:r>
                      <a:endParaRPr lang="en-US" sz="2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0"/>
                        </a:spcBef>
                        <a:spcAft>
                          <a:spcPts val="0"/>
                        </a:spcAft>
                      </a:pPr>
                      <a:r>
                        <a:rPr lang="en-US" sz="2700" dirty="0">
                          <a:effectLst/>
                          <a:latin typeface="Times New Roman" panose="02020603050405020304" pitchFamily="18" charset="0"/>
                          <a:cs typeface="Times New Roman" panose="02020603050405020304" pitchFamily="18" charset="0"/>
                        </a:rPr>
                        <a:t> </a:t>
                      </a:r>
                      <a:endParaRPr lang="en-US" sz="2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11950661"/>
                  </a:ext>
                </a:extLst>
              </a:tr>
              <a:tr h="291677">
                <a:tc vMerge="1">
                  <a:txBody>
                    <a:bodyPr/>
                    <a:lstStyle/>
                    <a:p>
                      <a:endParaRPr lang="en-US"/>
                    </a:p>
                  </a:txBody>
                  <a:tcPr/>
                </a:tc>
                <a:tc vMerge="1">
                  <a:txBody>
                    <a:bodyPr/>
                    <a:lstStyle/>
                    <a:p>
                      <a:endParaRPr lang="en-US"/>
                    </a:p>
                  </a:txBody>
                  <a:tcPr/>
                </a:tc>
                <a:tc>
                  <a:txBody>
                    <a:bodyPr/>
                    <a:lstStyle/>
                    <a:p>
                      <a:pPr marL="0" marR="0" algn="just">
                        <a:spcBef>
                          <a:spcPts val="0"/>
                        </a:spcBef>
                        <a:spcAft>
                          <a:spcPts val="0"/>
                        </a:spcAft>
                      </a:pPr>
                      <a:r>
                        <a:rPr lang="vi-VN" sz="2700">
                          <a:effectLst/>
                          <a:latin typeface="Times New Roman" panose="02020603050405020304" pitchFamily="18" charset="0"/>
                          <a:cs typeface="Times New Roman" panose="02020603050405020304" pitchFamily="18" charset="0"/>
                        </a:rPr>
                        <a:t>thiên trong thiên cư, thiên đô</a:t>
                      </a:r>
                      <a:endParaRPr lang="en-US" sz="2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0"/>
                        </a:spcBef>
                        <a:spcAft>
                          <a:spcPts val="0"/>
                        </a:spcAft>
                      </a:pPr>
                      <a:r>
                        <a:rPr lang="en-US" sz="2700" dirty="0">
                          <a:effectLst/>
                          <a:latin typeface="Times New Roman" panose="02020603050405020304" pitchFamily="18" charset="0"/>
                          <a:cs typeface="Times New Roman" panose="02020603050405020304" pitchFamily="18" charset="0"/>
                        </a:rPr>
                        <a:t> </a:t>
                      </a:r>
                      <a:endParaRPr lang="en-US" sz="2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60570839"/>
                  </a:ext>
                </a:extLst>
              </a:tr>
              <a:tr h="583354">
                <a:tc rowSpan="2">
                  <a:txBody>
                    <a:bodyPr/>
                    <a:lstStyle/>
                    <a:p>
                      <a:pPr marL="0" marR="0" algn="just">
                        <a:spcBef>
                          <a:spcPts val="0"/>
                        </a:spcBef>
                        <a:spcAft>
                          <a:spcPts val="0"/>
                        </a:spcAft>
                      </a:pPr>
                      <a:r>
                        <a:rPr lang="en-US" sz="2700" dirty="0">
                          <a:effectLst/>
                          <a:latin typeface="Times New Roman" panose="02020603050405020304" pitchFamily="18" charset="0"/>
                          <a:cs typeface="Times New Roman" panose="02020603050405020304" pitchFamily="18" charset="0"/>
                        </a:rPr>
                        <a:t>4</a:t>
                      </a:r>
                      <a:endParaRPr lang="en-US" sz="2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rowSpan="2">
                  <a:txBody>
                    <a:bodyPr/>
                    <a:lstStyle/>
                    <a:p>
                      <a:pPr marL="0" marR="0" algn="just">
                        <a:spcBef>
                          <a:spcPts val="0"/>
                        </a:spcBef>
                        <a:spcAft>
                          <a:spcPts val="0"/>
                        </a:spcAft>
                      </a:pPr>
                      <a:r>
                        <a:rPr lang="en-US" sz="2700" b="1" dirty="0">
                          <a:effectLst/>
                          <a:latin typeface="Times New Roman" panose="02020603050405020304" pitchFamily="18" charset="0"/>
                          <a:cs typeface="Times New Roman" panose="02020603050405020304" pitchFamily="18" charset="0"/>
                        </a:rPr>
                        <a:t>d</a:t>
                      </a:r>
                      <a:endParaRPr lang="en-US" sz="27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0"/>
                        </a:spcBef>
                        <a:spcAft>
                          <a:spcPts val="0"/>
                        </a:spcAft>
                      </a:pPr>
                      <a:r>
                        <a:rPr lang="vi-VN" sz="2700" dirty="0">
                          <a:effectLst/>
                          <a:latin typeface="Times New Roman" panose="02020603050405020304" pitchFamily="18" charset="0"/>
                          <a:cs typeface="Times New Roman" panose="02020603050405020304" pitchFamily="18" charset="0"/>
                        </a:rPr>
                        <a:t>trường trong trường ca, trường độ, trường kì, trường thành</a:t>
                      </a:r>
                      <a:endParaRPr lang="en-US" sz="2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0"/>
                        </a:spcBef>
                        <a:spcAft>
                          <a:spcPts val="0"/>
                        </a:spcAft>
                      </a:pPr>
                      <a:r>
                        <a:rPr lang="en-US" sz="2700" dirty="0">
                          <a:effectLst/>
                          <a:latin typeface="Times New Roman" panose="02020603050405020304" pitchFamily="18" charset="0"/>
                          <a:cs typeface="Times New Roman" panose="02020603050405020304" pitchFamily="18" charset="0"/>
                        </a:rPr>
                        <a:t> </a:t>
                      </a:r>
                      <a:endParaRPr lang="en-US" sz="2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01971706"/>
                  </a:ext>
                </a:extLst>
              </a:tr>
              <a:tr h="583354">
                <a:tc vMerge="1">
                  <a:txBody>
                    <a:bodyPr/>
                    <a:lstStyle/>
                    <a:p>
                      <a:endParaRPr lang="en-US"/>
                    </a:p>
                  </a:txBody>
                  <a:tcPr/>
                </a:tc>
                <a:tc vMerge="1">
                  <a:txBody>
                    <a:bodyPr/>
                    <a:lstStyle/>
                    <a:p>
                      <a:endParaRPr lang="en-US"/>
                    </a:p>
                  </a:txBody>
                  <a:tcPr/>
                </a:tc>
                <a:tc>
                  <a:txBody>
                    <a:bodyPr/>
                    <a:lstStyle/>
                    <a:p>
                      <a:pPr marL="0" marR="0" algn="just">
                        <a:spcBef>
                          <a:spcPts val="0"/>
                        </a:spcBef>
                        <a:spcAft>
                          <a:spcPts val="0"/>
                        </a:spcAft>
                      </a:pPr>
                      <a:r>
                        <a:rPr lang="vi-VN" sz="2700" dirty="0">
                          <a:effectLst/>
                          <a:latin typeface="Times New Roman" panose="02020603050405020304" pitchFamily="18" charset="0"/>
                          <a:cs typeface="Times New Roman" panose="02020603050405020304" pitchFamily="18" charset="0"/>
                        </a:rPr>
                        <a:t>trường trong chiến trường, ngư trường, phi trường, quang trường</a:t>
                      </a:r>
                      <a:endParaRPr lang="en-US" sz="2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0"/>
                        </a:spcBef>
                        <a:spcAft>
                          <a:spcPts val="0"/>
                        </a:spcAft>
                      </a:pPr>
                      <a:r>
                        <a:rPr lang="en-US" sz="2700" dirty="0">
                          <a:effectLst/>
                          <a:latin typeface="Times New Roman" panose="02020603050405020304" pitchFamily="18" charset="0"/>
                          <a:cs typeface="Times New Roman" panose="02020603050405020304" pitchFamily="18" charset="0"/>
                        </a:rPr>
                        <a:t> </a:t>
                      </a:r>
                      <a:endParaRPr lang="en-US" sz="2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52584113"/>
                  </a:ext>
                </a:extLst>
              </a:tr>
            </a:tbl>
          </a:graphicData>
        </a:graphic>
      </p:graphicFrame>
    </p:spTree>
    <p:extLst>
      <p:ext uri="{BB962C8B-B14F-4D97-AF65-F5344CB8AC3E}">
        <p14:creationId xmlns:p14="http://schemas.microsoft.com/office/powerpoint/2010/main" val="4131384707"/>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Notebook Powerpoint Template | Notebook paper template, Notebook paper,  Powerpoint template free">
            <a:extLst>
              <a:ext uri="{FF2B5EF4-FFF2-40B4-BE49-F238E27FC236}">
                <a16:creationId xmlns:a16="http://schemas.microsoft.com/office/drawing/2014/main" id="{507B54D1-4DA8-19CD-3977-CF9E14282B4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0" y="-33562"/>
            <a:ext cx="12257994" cy="689156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Bảng 4">
            <a:extLst>
              <a:ext uri="{FF2B5EF4-FFF2-40B4-BE49-F238E27FC236}">
                <a16:creationId xmlns:a16="http://schemas.microsoft.com/office/drawing/2014/main" id="{9C85670F-751D-8695-F9CA-E0D61FD0119E}"/>
              </a:ext>
            </a:extLst>
          </p:cNvPr>
          <p:cNvGraphicFramePr>
            <a:graphicFrameLocks noGrp="1"/>
          </p:cNvGraphicFramePr>
          <p:nvPr>
            <p:extLst>
              <p:ext uri="{D42A27DB-BD31-4B8C-83A1-F6EECF244321}">
                <p14:modId xmlns:p14="http://schemas.microsoft.com/office/powerpoint/2010/main" val="2448243970"/>
              </p:ext>
            </p:extLst>
          </p:nvPr>
        </p:nvGraphicFramePr>
        <p:xfrm>
          <a:off x="1445978" y="1434079"/>
          <a:ext cx="9765361" cy="4267200"/>
        </p:xfrm>
        <a:graphic>
          <a:graphicData uri="http://schemas.openxmlformats.org/drawingml/2006/table">
            <a:tbl>
              <a:tblPr firstRow="1" firstCol="1" bandRow="1">
                <a:tableStyleId>{5C22544A-7EE6-4342-B048-85BDC9FD1C3A}</a:tableStyleId>
              </a:tblPr>
              <a:tblGrid>
                <a:gridCol w="979171">
                  <a:extLst>
                    <a:ext uri="{9D8B030D-6E8A-4147-A177-3AD203B41FA5}">
                      <a16:colId xmlns:a16="http://schemas.microsoft.com/office/drawing/2014/main" val="1788259667"/>
                    </a:ext>
                  </a:extLst>
                </a:gridCol>
                <a:gridCol w="4476390">
                  <a:extLst>
                    <a:ext uri="{9D8B030D-6E8A-4147-A177-3AD203B41FA5}">
                      <a16:colId xmlns:a16="http://schemas.microsoft.com/office/drawing/2014/main" val="750085122"/>
                    </a:ext>
                  </a:extLst>
                </a:gridCol>
                <a:gridCol w="4309800">
                  <a:extLst>
                    <a:ext uri="{9D8B030D-6E8A-4147-A177-3AD203B41FA5}">
                      <a16:colId xmlns:a16="http://schemas.microsoft.com/office/drawing/2014/main" val="310274538"/>
                    </a:ext>
                  </a:extLst>
                </a:gridCol>
              </a:tblGrid>
              <a:tr h="412311">
                <a:tc>
                  <a:txBody>
                    <a:bodyPr/>
                    <a:lstStyle/>
                    <a:p>
                      <a:pPr marL="0" marR="0" algn="ctr">
                        <a:spcBef>
                          <a:spcPts val="0"/>
                        </a:spcBef>
                        <a:spcAft>
                          <a:spcPts val="0"/>
                        </a:spcAft>
                      </a:pPr>
                      <a:r>
                        <a:rPr lang="en-US" sz="2800" dirty="0" err="1">
                          <a:effectLst/>
                          <a:latin typeface="Times New Roman" panose="02020603050405020304" pitchFamily="18" charset="0"/>
                          <a:cs typeface="Times New Roman" panose="02020603050405020304" pitchFamily="18" charset="0"/>
                        </a:rPr>
                        <a:t>Câu</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035" marR="430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gn="just">
                        <a:spcBef>
                          <a:spcPts val="0"/>
                        </a:spcBef>
                        <a:spcAft>
                          <a:spcPts val="0"/>
                        </a:spcAft>
                      </a:pPr>
                      <a:r>
                        <a:rPr lang="en-US" sz="2800" dirty="0" err="1">
                          <a:effectLst/>
                          <a:latin typeface="Times New Roman" panose="02020603050405020304" pitchFamily="18" charset="0"/>
                          <a:cs typeface="Times New Roman" panose="02020603050405020304" pitchFamily="18" charset="0"/>
                        </a:rPr>
                        <a:t>Yếu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tố</a:t>
                      </a: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035" marR="430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gn="just">
                        <a:spcBef>
                          <a:spcPts val="0"/>
                        </a:spcBef>
                        <a:spcAft>
                          <a:spcPts val="0"/>
                        </a:spcAft>
                      </a:pPr>
                      <a:r>
                        <a:rPr lang="en-US" sz="2800" dirty="0" err="1">
                          <a:effectLst/>
                          <a:latin typeface="Times New Roman" panose="02020603050405020304" pitchFamily="18" charset="0"/>
                          <a:cs typeface="Times New Roman" panose="02020603050405020304" pitchFamily="18" charset="0"/>
                        </a:rPr>
                        <a:t>Phân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biệt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nghĩa</a:t>
                      </a: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035" marR="430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a16="http://schemas.microsoft.com/office/drawing/2014/main" val="1975736999"/>
                  </a:ext>
                </a:extLst>
              </a:tr>
              <a:tr h="824623">
                <a:tc rowSpan="2">
                  <a:txBody>
                    <a:bodyPr/>
                    <a:lstStyle/>
                    <a:p>
                      <a:pPr marL="0" marR="0" algn="ctr">
                        <a:spcBef>
                          <a:spcPts val="0"/>
                        </a:spcBef>
                        <a:spcAft>
                          <a:spcPts val="0"/>
                        </a:spcAft>
                      </a:pPr>
                      <a:r>
                        <a:rPr lang="en-US" sz="2800" dirty="0">
                          <a:effectLst/>
                          <a:latin typeface="Times New Roman" panose="02020603050405020304" pitchFamily="18" charset="0"/>
                          <a:cs typeface="Times New Roman" panose="02020603050405020304" pitchFamily="18" charset="0"/>
                        </a:rPr>
                        <a:t>a</a:t>
                      </a:r>
                    </a:p>
                    <a:p>
                      <a:pPr marL="0" marR="0" algn="ctr">
                        <a:spcBef>
                          <a:spcPts val="0"/>
                        </a:spcBef>
                        <a:spcAft>
                          <a:spcPts val="0"/>
                        </a:spcAft>
                      </a:pPr>
                      <a:r>
                        <a:rPr lang="vi-VN"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cs typeface="Times New Roman" panose="02020603050405020304" pitchFamily="18" charset="0"/>
                      </a:endParaRPr>
                    </a:p>
                    <a:p>
                      <a:pPr marL="0" marR="0" algn="ctr">
                        <a:spcBef>
                          <a:spcPts val="0"/>
                        </a:spcBef>
                        <a:spcAft>
                          <a:spcPts val="0"/>
                        </a:spcAft>
                      </a:pPr>
                      <a:r>
                        <a:rPr lang="vi-VN"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cs typeface="Times New Roman" panose="02020603050405020304" pitchFamily="18" charset="0"/>
                      </a:endParaRPr>
                    </a:p>
                    <a:p>
                      <a:pPr marL="0" marR="0" algn="ct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035" marR="430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gn="just">
                        <a:spcBef>
                          <a:spcPts val="0"/>
                        </a:spcBef>
                        <a:spcAft>
                          <a:spcPts val="0"/>
                        </a:spcAft>
                      </a:pPr>
                      <a:r>
                        <a:rPr lang="vi-VN" sz="2800" dirty="0">
                          <a:effectLst/>
                          <a:latin typeface="Times New Roman" panose="02020603050405020304" pitchFamily="18" charset="0"/>
                          <a:cs typeface="Times New Roman" panose="02020603050405020304" pitchFamily="18" charset="0"/>
                        </a:rPr>
                        <a:t>giác </a:t>
                      </a:r>
                      <a:r>
                        <a:rPr lang="en-US" sz="2800" dirty="0" err="1">
                          <a:effectLst/>
                          <a:latin typeface="Times New Roman" panose="02020603050405020304" pitchFamily="18" charset="0"/>
                          <a:cs typeface="Times New Roman" panose="02020603050405020304" pitchFamily="18" charset="0"/>
                        </a:rPr>
                        <a:t>trong</a:t>
                      </a:r>
                      <a:r>
                        <a:rPr lang="vi-VN" sz="2800" dirty="0">
                          <a:effectLst/>
                          <a:latin typeface="Times New Roman" panose="02020603050405020304" pitchFamily="18" charset="0"/>
                          <a:cs typeface="Times New Roman" panose="02020603050405020304" pitchFamily="18" charset="0"/>
                        </a:rPr>
                        <a:t>  tam giác, tứ giác, ngũ giác, đa giác</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035" marR="430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0"/>
                        </a:spcBef>
                        <a:spcAft>
                          <a:spcPts val="0"/>
                        </a:spcAft>
                      </a:pPr>
                      <a:r>
                        <a:rPr lang="en-US" sz="2800">
                          <a:effectLst/>
                          <a:latin typeface="Times New Roman" panose="02020603050405020304" pitchFamily="18" charset="0"/>
                          <a:cs typeface="Times New Roman" panose="02020603050405020304" pitchFamily="18" charset="0"/>
                        </a:rPr>
                        <a:t>góc.</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035" marR="430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42432082"/>
                  </a:ext>
                </a:extLst>
              </a:tr>
              <a:tr h="1236934">
                <a:tc vMerge="1">
                  <a:txBody>
                    <a:bodyPr/>
                    <a:lstStyle/>
                    <a:p>
                      <a:endParaRPr lang="en-US"/>
                    </a:p>
                  </a:txBody>
                  <a:tcPr/>
                </a:tc>
                <a:tc>
                  <a:txBody>
                    <a:bodyPr/>
                    <a:lstStyle/>
                    <a:p>
                      <a:pPr marL="0" marR="0" algn="just">
                        <a:spcBef>
                          <a:spcPts val="0"/>
                        </a:spcBef>
                        <a:spcAft>
                          <a:spcPts val="0"/>
                        </a:spcAft>
                      </a:pPr>
                      <a:r>
                        <a:rPr lang="vi-VN" sz="2800" dirty="0">
                          <a:effectLst/>
                          <a:latin typeface="Times New Roman" panose="02020603050405020304" pitchFamily="18" charset="0"/>
                          <a:cs typeface="Times New Roman" panose="02020603050405020304" pitchFamily="18" charset="0"/>
                        </a:rPr>
                        <a:t>giác </a:t>
                      </a:r>
                      <a:r>
                        <a:rPr lang="en-US" sz="2800" dirty="0" err="1">
                          <a:effectLst/>
                          <a:latin typeface="Times New Roman" panose="02020603050405020304" pitchFamily="18" charset="0"/>
                          <a:cs typeface="Times New Roman" panose="02020603050405020304" pitchFamily="18" charset="0"/>
                        </a:rPr>
                        <a:t>trong</a:t>
                      </a:r>
                      <a:r>
                        <a:rPr lang="en-US" sz="2800" dirty="0">
                          <a:effectLst/>
                          <a:latin typeface="Times New Roman" panose="02020603050405020304" pitchFamily="18" charset="0"/>
                          <a:cs typeface="Times New Roman" panose="02020603050405020304" pitchFamily="18" charset="0"/>
                        </a:rPr>
                        <a:t> </a:t>
                      </a:r>
                      <a:r>
                        <a:rPr lang="vi-VN" sz="2800" dirty="0">
                          <a:effectLst/>
                          <a:latin typeface="Times New Roman" panose="02020603050405020304" pitchFamily="18" charset="0"/>
                          <a:cs typeface="Times New Roman" panose="02020603050405020304" pitchFamily="18" charset="0"/>
                        </a:rPr>
                        <a:t>khứu giác, thị giác, thính giác, vị giác</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035" marR="430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0"/>
                        </a:spcBef>
                        <a:spcAft>
                          <a:spcPts val="0"/>
                        </a:spcAft>
                      </a:pPr>
                      <a:r>
                        <a:rPr lang="en-US" sz="2800">
                          <a:effectLst/>
                          <a:latin typeface="Times New Roman" panose="02020603050405020304" pitchFamily="18" charset="0"/>
                          <a:cs typeface="Times New Roman" panose="02020603050405020304" pitchFamily="18" charset="0"/>
                        </a:rPr>
                        <a:t>phản ứng, cảm nhận của các bộ phận cơ thể chuyên tiếp nhận kích thích từ bên ngoài.</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035" marR="430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71248754"/>
                  </a:ext>
                </a:extLst>
              </a:tr>
              <a:tr h="412311">
                <a:tc rowSpan="2">
                  <a:txBody>
                    <a:bodyPr/>
                    <a:lstStyle/>
                    <a:p>
                      <a:pPr marL="0" marR="0" algn="ctr">
                        <a:spcBef>
                          <a:spcPts val="0"/>
                        </a:spcBef>
                        <a:spcAft>
                          <a:spcPts val="0"/>
                        </a:spcAft>
                      </a:pPr>
                      <a:r>
                        <a:rPr lang="en-US" sz="2800">
                          <a:effectLst/>
                          <a:latin typeface="Times New Roman" panose="02020603050405020304" pitchFamily="18" charset="0"/>
                          <a:cs typeface="Times New Roman" panose="02020603050405020304" pitchFamily="18" charset="0"/>
                        </a:rPr>
                        <a:t>b</a:t>
                      </a:r>
                    </a:p>
                    <a:p>
                      <a:pPr marL="0" marR="0" algn="ctr">
                        <a:spcBef>
                          <a:spcPts val="0"/>
                        </a:spcBef>
                        <a:spcAft>
                          <a:spcPts val="0"/>
                        </a:spcAft>
                      </a:pPr>
                      <a:r>
                        <a:rPr lang="vi-VN"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cs typeface="Times New Roman" panose="02020603050405020304" pitchFamily="18" charset="0"/>
                      </a:endParaRPr>
                    </a:p>
                    <a:p>
                      <a:pPr marL="0" marR="0" algn="ct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035" marR="430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gn="just">
                        <a:spcBef>
                          <a:spcPts val="0"/>
                        </a:spcBef>
                        <a:spcAft>
                          <a:spcPts val="0"/>
                        </a:spcAft>
                      </a:pPr>
                      <a:r>
                        <a:rPr lang="vi-VN" sz="2800">
                          <a:effectLst/>
                          <a:latin typeface="Times New Roman" panose="02020603050405020304" pitchFamily="18" charset="0"/>
                          <a:cs typeface="Times New Roman" panose="02020603050405020304" pitchFamily="18" charset="0"/>
                        </a:rPr>
                        <a:t>lệ trong luật lệ, điều lệ, ngoại lệ, tục lệ</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035" marR="430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0"/>
                        </a:spcBef>
                        <a:spcAft>
                          <a:spcPts val="0"/>
                        </a:spcAft>
                      </a:pPr>
                      <a:r>
                        <a:rPr lang="en-US" sz="2800" dirty="0" err="1">
                          <a:effectLst/>
                          <a:latin typeface="Times New Roman" panose="02020603050405020304" pitchFamily="18" charset="0"/>
                          <a:cs typeface="Times New Roman" panose="02020603050405020304" pitchFamily="18" charset="0"/>
                        </a:rPr>
                        <a:t>điều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quy</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định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và</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đã</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trỏ</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thành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nếp</a:t>
                      </a: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035" marR="430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79289491"/>
                  </a:ext>
                </a:extLst>
              </a:tr>
              <a:tr h="824623">
                <a:tc vMerge="1">
                  <a:txBody>
                    <a:bodyPr/>
                    <a:lstStyle/>
                    <a:p>
                      <a:endParaRPr lang="en-US"/>
                    </a:p>
                  </a:txBody>
                  <a:tcPr/>
                </a:tc>
                <a:tc>
                  <a:txBody>
                    <a:bodyPr/>
                    <a:lstStyle/>
                    <a:p>
                      <a:pPr marL="0" marR="0" algn="just">
                        <a:spcBef>
                          <a:spcPts val="0"/>
                        </a:spcBef>
                        <a:spcAft>
                          <a:spcPts val="0"/>
                        </a:spcAft>
                      </a:pPr>
                      <a:r>
                        <a:rPr lang="vi-VN" sz="2800">
                          <a:effectLst/>
                          <a:latin typeface="Times New Roman" panose="02020603050405020304" pitchFamily="18" charset="0"/>
                          <a:cs typeface="Times New Roman" panose="02020603050405020304" pitchFamily="18" charset="0"/>
                        </a:rPr>
                        <a:t>lệ trong diễm lệ, hoa lệ, mĩ lệ, tráng lệ</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035" marR="430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0"/>
                        </a:spcBef>
                        <a:spcAft>
                          <a:spcPts val="0"/>
                        </a:spcAft>
                      </a:pPr>
                      <a:r>
                        <a:rPr lang="en-US" sz="2800" dirty="0" err="1">
                          <a:effectLst/>
                          <a:latin typeface="Times New Roman" panose="02020603050405020304" pitchFamily="18" charset="0"/>
                          <a:cs typeface="Times New Roman" panose="02020603050405020304" pitchFamily="18" charset="0"/>
                        </a:rPr>
                        <a:t>đẹp</a:t>
                      </a: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035" marR="430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24500820"/>
                  </a:ext>
                </a:extLst>
              </a:tr>
            </a:tbl>
          </a:graphicData>
        </a:graphic>
      </p:graphicFrame>
    </p:spTree>
    <p:extLst>
      <p:ext uri="{BB962C8B-B14F-4D97-AF65-F5344CB8AC3E}">
        <p14:creationId xmlns:p14="http://schemas.microsoft.com/office/powerpoint/2010/main" val="4264661098"/>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Notebook Powerpoint Template | Notebook paper template, Notebook paper,  Powerpoint template free">
            <a:extLst>
              <a:ext uri="{FF2B5EF4-FFF2-40B4-BE49-F238E27FC236}">
                <a16:creationId xmlns:a16="http://schemas.microsoft.com/office/drawing/2014/main" id="{507B54D1-4DA8-19CD-3977-CF9E14282B4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0" y="-33562"/>
            <a:ext cx="12257994" cy="689156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Bảng 1">
            <a:extLst>
              <a:ext uri="{FF2B5EF4-FFF2-40B4-BE49-F238E27FC236}">
                <a16:creationId xmlns:a16="http://schemas.microsoft.com/office/drawing/2014/main" id="{9955E507-1967-DFDD-4ECD-BA22D331892E}"/>
              </a:ext>
            </a:extLst>
          </p:cNvPr>
          <p:cNvGraphicFramePr>
            <a:graphicFrameLocks noGrp="1"/>
          </p:cNvGraphicFramePr>
          <p:nvPr>
            <p:extLst>
              <p:ext uri="{D42A27DB-BD31-4B8C-83A1-F6EECF244321}">
                <p14:modId xmlns:p14="http://schemas.microsoft.com/office/powerpoint/2010/main" val="1934843482"/>
              </p:ext>
            </p:extLst>
          </p:nvPr>
        </p:nvGraphicFramePr>
        <p:xfrm>
          <a:off x="1472483" y="1132844"/>
          <a:ext cx="9805117" cy="4267200"/>
        </p:xfrm>
        <a:graphic>
          <a:graphicData uri="http://schemas.openxmlformats.org/drawingml/2006/table">
            <a:tbl>
              <a:tblPr firstRow="1" firstCol="1" bandRow="1">
                <a:tableStyleId>{5C22544A-7EE6-4342-B048-85BDC9FD1C3A}</a:tableStyleId>
              </a:tblPr>
              <a:tblGrid>
                <a:gridCol w="785125">
                  <a:extLst>
                    <a:ext uri="{9D8B030D-6E8A-4147-A177-3AD203B41FA5}">
                      <a16:colId xmlns:a16="http://schemas.microsoft.com/office/drawing/2014/main" val="1788259667"/>
                    </a:ext>
                  </a:extLst>
                </a:gridCol>
                <a:gridCol w="4858810">
                  <a:extLst>
                    <a:ext uri="{9D8B030D-6E8A-4147-A177-3AD203B41FA5}">
                      <a16:colId xmlns:a16="http://schemas.microsoft.com/office/drawing/2014/main" val="750085122"/>
                    </a:ext>
                  </a:extLst>
                </a:gridCol>
                <a:gridCol w="4161182">
                  <a:extLst>
                    <a:ext uri="{9D8B030D-6E8A-4147-A177-3AD203B41FA5}">
                      <a16:colId xmlns:a16="http://schemas.microsoft.com/office/drawing/2014/main" val="310274538"/>
                    </a:ext>
                  </a:extLst>
                </a:gridCol>
              </a:tblGrid>
              <a:tr h="411102">
                <a:tc>
                  <a:txBody>
                    <a:bodyPr/>
                    <a:lstStyle/>
                    <a:p>
                      <a:pPr marL="0" marR="0" algn="ctr">
                        <a:spcBef>
                          <a:spcPts val="0"/>
                        </a:spcBef>
                        <a:spcAft>
                          <a:spcPts val="0"/>
                        </a:spcAft>
                      </a:pPr>
                      <a:r>
                        <a:rPr lang="en-US" sz="2800" dirty="0" err="1">
                          <a:effectLst/>
                          <a:latin typeface="Times New Roman" panose="02020603050405020304" pitchFamily="18" charset="0"/>
                          <a:cs typeface="Times New Roman" panose="02020603050405020304" pitchFamily="18" charset="0"/>
                        </a:rPr>
                        <a:t>Câu</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035" marR="430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gn="just">
                        <a:spcBef>
                          <a:spcPts val="0"/>
                        </a:spcBef>
                        <a:spcAft>
                          <a:spcPts val="0"/>
                        </a:spcAft>
                      </a:pPr>
                      <a:r>
                        <a:rPr lang="en-US" sz="2800" dirty="0" err="1">
                          <a:effectLst/>
                          <a:latin typeface="Times New Roman" panose="02020603050405020304" pitchFamily="18" charset="0"/>
                          <a:cs typeface="Times New Roman" panose="02020603050405020304" pitchFamily="18" charset="0"/>
                        </a:rPr>
                        <a:t>Yếu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tố</a:t>
                      </a: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035" marR="430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gn="just">
                        <a:spcBef>
                          <a:spcPts val="0"/>
                        </a:spcBef>
                        <a:spcAft>
                          <a:spcPts val="0"/>
                        </a:spcAft>
                      </a:pPr>
                      <a:r>
                        <a:rPr lang="en-US" sz="2800" dirty="0" err="1">
                          <a:effectLst/>
                          <a:latin typeface="Times New Roman" panose="02020603050405020304" pitchFamily="18" charset="0"/>
                          <a:cs typeface="Times New Roman" panose="02020603050405020304" pitchFamily="18" charset="0"/>
                        </a:rPr>
                        <a:t>Phân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biệt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nghĩa</a:t>
                      </a: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035" marR="430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a16="http://schemas.microsoft.com/office/drawing/2014/main" val="1975736999"/>
                  </a:ext>
                </a:extLst>
              </a:tr>
              <a:tr h="822204">
                <a:tc rowSpan="3">
                  <a:txBody>
                    <a:bodyPr/>
                    <a:lstStyle/>
                    <a:p>
                      <a:pPr marL="0" marR="0" algn="ctr">
                        <a:spcBef>
                          <a:spcPts val="0"/>
                        </a:spcBef>
                        <a:spcAft>
                          <a:spcPts val="0"/>
                        </a:spcAft>
                      </a:pPr>
                      <a:r>
                        <a:rPr lang="en-US" sz="2800" dirty="0">
                          <a:effectLst/>
                          <a:latin typeface="Times New Roman" panose="02020603050405020304" pitchFamily="18" charset="0"/>
                          <a:cs typeface="Times New Roman" panose="02020603050405020304" pitchFamily="18" charset="0"/>
                        </a:rPr>
                        <a:t>c</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035" marR="430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gn="just">
                        <a:spcBef>
                          <a:spcPts val="0"/>
                        </a:spcBef>
                        <a:spcAft>
                          <a:spcPts val="0"/>
                        </a:spcAft>
                      </a:pPr>
                      <a:r>
                        <a:rPr lang="vi-VN" sz="2800" dirty="0">
                          <a:effectLst/>
                          <a:latin typeface="Times New Roman" panose="02020603050405020304" pitchFamily="18" charset="0"/>
                          <a:cs typeface="Times New Roman" panose="02020603050405020304" pitchFamily="18" charset="0"/>
                        </a:rPr>
                        <a:t>thiên trong thiên lí, thiên lí mã, thiên niên kỉ</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035" marR="430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0"/>
                        </a:spcBef>
                        <a:spcAft>
                          <a:spcPts val="0"/>
                        </a:spcAft>
                      </a:pPr>
                      <a:r>
                        <a:rPr lang="en-US" sz="2800" dirty="0" err="1">
                          <a:effectLst/>
                          <a:latin typeface="Times New Roman" panose="02020603050405020304" pitchFamily="18" charset="0"/>
                          <a:cs typeface="Times New Roman" panose="02020603050405020304" pitchFamily="18" charset="0"/>
                        </a:rPr>
                        <a:t>nghìn</a:t>
                      </a: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035" marR="430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03993956"/>
                  </a:ext>
                </a:extLst>
              </a:tr>
              <a:tr h="822204">
                <a:tc vMerge="1">
                  <a:txBody>
                    <a:bodyPr/>
                    <a:lstStyle/>
                    <a:p>
                      <a:endParaRPr lang="en-US"/>
                    </a:p>
                  </a:txBody>
                  <a:tcPr/>
                </a:tc>
                <a:tc>
                  <a:txBody>
                    <a:bodyPr/>
                    <a:lstStyle/>
                    <a:p>
                      <a:pPr marL="0" marR="0" algn="just">
                        <a:spcBef>
                          <a:spcPts val="0"/>
                        </a:spcBef>
                        <a:spcAft>
                          <a:spcPts val="0"/>
                        </a:spcAft>
                      </a:pPr>
                      <a:r>
                        <a:rPr lang="vi-VN" sz="2800" dirty="0">
                          <a:effectLst/>
                          <a:latin typeface="Times New Roman" panose="02020603050405020304" pitchFamily="18" charset="0"/>
                          <a:cs typeface="Times New Roman" panose="02020603050405020304" pitchFamily="18" charset="0"/>
                        </a:rPr>
                        <a:t>thiên trong thiên cung, thiên nga, thiên đình, thiên tư</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035" marR="430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0"/>
                        </a:spcBef>
                        <a:spcAft>
                          <a:spcPts val="0"/>
                        </a:spcAft>
                      </a:pPr>
                      <a:r>
                        <a:rPr lang="en-US" sz="2800" dirty="0" err="1">
                          <a:effectLst/>
                          <a:latin typeface="Times New Roman" panose="02020603050405020304" pitchFamily="18" charset="0"/>
                          <a:cs typeface="Times New Roman" panose="02020603050405020304" pitchFamily="18" charset="0"/>
                        </a:rPr>
                        <a:t>trời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tự</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nhiên</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035" marR="430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81614492"/>
                  </a:ext>
                </a:extLst>
              </a:tr>
              <a:tr h="411102">
                <a:tc vMerge="1">
                  <a:txBody>
                    <a:bodyPr/>
                    <a:lstStyle/>
                    <a:p>
                      <a:endParaRPr lang="en-US"/>
                    </a:p>
                  </a:txBody>
                  <a:tcPr/>
                </a:tc>
                <a:tc>
                  <a:txBody>
                    <a:bodyPr/>
                    <a:lstStyle/>
                    <a:p>
                      <a:pPr marL="0" marR="0" algn="just">
                        <a:spcBef>
                          <a:spcPts val="0"/>
                        </a:spcBef>
                        <a:spcAft>
                          <a:spcPts val="0"/>
                        </a:spcAft>
                      </a:pPr>
                      <a:r>
                        <a:rPr lang="vi-VN" sz="2800">
                          <a:effectLst/>
                          <a:latin typeface="Times New Roman" panose="02020603050405020304" pitchFamily="18" charset="0"/>
                          <a:cs typeface="Times New Roman" panose="02020603050405020304" pitchFamily="18" charset="0"/>
                        </a:rPr>
                        <a:t>thiên trong thiên cư, thiên đô</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035" marR="430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0"/>
                        </a:spcBef>
                        <a:spcAft>
                          <a:spcPts val="0"/>
                        </a:spcAft>
                      </a:pPr>
                      <a:r>
                        <a:rPr lang="en-US" sz="2800">
                          <a:effectLst/>
                          <a:latin typeface="Times New Roman" panose="02020603050405020304" pitchFamily="18" charset="0"/>
                          <a:cs typeface="Times New Roman" panose="02020603050405020304" pitchFamily="18" charset="0"/>
                        </a:rPr>
                        <a:t>dời đi nơi khác</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035" marR="430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29915672"/>
                  </a:ext>
                </a:extLst>
              </a:tr>
              <a:tr h="822204">
                <a:tc rowSpan="2">
                  <a:txBody>
                    <a:bodyPr/>
                    <a:lstStyle/>
                    <a:p>
                      <a:pPr marL="0" marR="0" algn="ctr">
                        <a:spcBef>
                          <a:spcPts val="0"/>
                        </a:spcBef>
                        <a:spcAft>
                          <a:spcPts val="0"/>
                        </a:spcAft>
                      </a:pPr>
                      <a:r>
                        <a:rPr lang="en-US" sz="2800" dirty="0">
                          <a:effectLst/>
                          <a:latin typeface="Times New Roman" panose="02020603050405020304" pitchFamily="18" charset="0"/>
                          <a:cs typeface="Times New Roman" panose="02020603050405020304" pitchFamily="18" charset="0"/>
                        </a:rPr>
                        <a:t>d</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035" marR="430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gn="just">
                        <a:spcBef>
                          <a:spcPts val="0"/>
                        </a:spcBef>
                        <a:spcAft>
                          <a:spcPts val="0"/>
                        </a:spcAft>
                      </a:pPr>
                      <a:r>
                        <a:rPr lang="vi-VN" sz="2800">
                          <a:effectLst/>
                          <a:latin typeface="Times New Roman" panose="02020603050405020304" pitchFamily="18" charset="0"/>
                          <a:cs typeface="Times New Roman" panose="02020603050405020304" pitchFamily="18" charset="0"/>
                        </a:rPr>
                        <a:t>trường trong trường ca, trường độ, trường kì, trường thành</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035" marR="430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0"/>
                        </a:spcBef>
                        <a:spcAft>
                          <a:spcPts val="0"/>
                        </a:spcAft>
                      </a:pPr>
                      <a:r>
                        <a:rPr lang="en-US" sz="2800" dirty="0" err="1">
                          <a:effectLst/>
                          <a:latin typeface="Times New Roman" panose="02020603050405020304" pitchFamily="18" charset="0"/>
                          <a:cs typeface="Times New Roman" panose="02020603050405020304" pitchFamily="18" charset="0"/>
                        </a:rPr>
                        <a:t>dài</a:t>
                      </a: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035" marR="430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86767501"/>
                  </a:ext>
                </a:extLst>
              </a:tr>
              <a:tr h="822204">
                <a:tc vMerge="1">
                  <a:txBody>
                    <a:bodyPr/>
                    <a:lstStyle/>
                    <a:p>
                      <a:endParaRPr lang="en-US"/>
                    </a:p>
                  </a:txBody>
                  <a:tcPr/>
                </a:tc>
                <a:tc>
                  <a:txBody>
                    <a:bodyPr/>
                    <a:lstStyle/>
                    <a:p>
                      <a:pPr marL="0" marR="0" algn="just">
                        <a:spcBef>
                          <a:spcPts val="0"/>
                        </a:spcBef>
                        <a:spcAft>
                          <a:spcPts val="0"/>
                        </a:spcAft>
                      </a:pPr>
                      <a:r>
                        <a:rPr lang="vi-VN" sz="2800" dirty="0">
                          <a:effectLst/>
                          <a:latin typeface="Times New Roman" panose="02020603050405020304" pitchFamily="18" charset="0"/>
                          <a:cs typeface="Times New Roman" panose="02020603050405020304" pitchFamily="18" charset="0"/>
                        </a:rPr>
                        <a:t>trường trong chiến trường, ngư trường, phi trường, quang trường</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035" marR="430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0"/>
                        </a:spcBef>
                        <a:spcAft>
                          <a:spcPts val="0"/>
                        </a:spcAft>
                      </a:pPr>
                      <a:r>
                        <a:rPr lang="en-US" sz="2800" dirty="0" err="1">
                          <a:effectLst/>
                          <a:latin typeface="Times New Roman" panose="02020603050405020304" pitchFamily="18" charset="0"/>
                          <a:cs typeface="Times New Roman" panose="02020603050405020304" pitchFamily="18" charset="0"/>
                        </a:rPr>
                        <a:t>nơi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diễn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ra</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một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loại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hoạt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động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nhất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định</a:t>
                      </a: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035" marR="430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24587574"/>
                  </a:ext>
                </a:extLst>
              </a:tr>
            </a:tbl>
          </a:graphicData>
        </a:graphic>
      </p:graphicFrame>
    </p:spTree>
    <p:extLst>
      <p:ext uri="{BB962C8B-B14F-4D97-AF65-F5344CB8AC3E}">
        <p14:creationId xmlns:p14="http://schemas.microsoft.com/office/powerpoint/2010/main" val="286359524"/>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descr="Notebook Powerpoint Template | Notebook paper template, Notebook paper,  Powerpoint template free">
            <a:extLst>
              <a:ext uri="{FF2B5EF4-FFF2-40B4-BE49-F238E27FC236}">
                <a16:creationId xmlns:a16="http://schemas.microsoft.com/office/drawing/2014/main" id="{566C97EF-820E-399E-06C4-6536C5CDF40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0" y="-33562"/>
            <a:ext cx="12257994" cy="6891562"/>
          </a:xfrm>
          <a:prstGeom prst="rect">
            <a:avLst/>
          </a:prstGeom>
          <a:noFill/>
          <a:extLst>
            <a:ext uri="{909E8E84-426E-40DD-AFC4-6F175D3DCCD1}">
              <a14:hiddenFill xmlns:a14="http://schemas.microsoft.com/office/drawing/2010/main">
                <a:solidFill>
                  <a:srgbClr val="FFFFFF"/>
                </a:solidFill>
              </a14:hiddenFill>
            </a:ext>
          </a:extLst>
        </p:spPr>
      </p:pic>
      <p:sp>
        <p:nvSpPr>
          <p:cNvPr id="6" name="Hộp Văn bản 5">
            <a:extLst>
              <a:ext uri="{FF2B5EF4-FFF2-40B4-BE49-F238E27FC236}">
                <a16:creationId xmlns:a16="http://schemas.microsoft.com/office/drawing/2014/main" id="{9C1F639B-6BDB-0E3F-D9C2-833CB1DECDB8}"/>
              </a:ext>
            </a:extLst>
          </p:cNvPr>
          <p:cNvSpPr txBox="1"/>
          <p:nvPr/>
        </p:nvSpPr>
        <p:spPr>
          <a:xfrm>
            <a:off x="1037879" y="439635"/>
            <a:ext cx="9444911" cy="645113"/>
          </a:xfrm>
          <a:prstGeom prst="rect">
            <a:avLst/>
          </a:prstGeom>
          <a:noFill/>
        </p:spPr>
        <p:txBody>
          <a:bodyPr wrap="square">
            <a:spAutoFit/>
          </a:bodyPr>
          <a:lstStyle/>
          <a:p>
            <a:pPr marL="0" marR="0" algn="just">
              <a:lnSpc>
                <a:spcPct val="107000"/>
              </a:lnSpc>
              <a:spcBef>
                <a:spcPts val="0"/>
              </a:spcBef>
              <a:spcAft>
                <a:spcPts val="800"/>
              </a:spcAft>
              <a:tabLst>
                <a:tab pos="2110105" algn="l"/>
              </a:tabLst>
            </a:pPr>
            <a:r>
              <a:rPr lang="pt-BR" sz="3600" b="1" dirty="0">
                <a:solidFill>
                  <a:schemeClr val="bg1"/>
                </a:solidFill>
                <a:highlight>
                  <a:srgbClr val="00CCFF"/>
                </a:highlight>
                <a:latin typeface="Times New Roman" panose="02020603050405020304" pitchFamily="18" charset="0"/>
                <a:ea typeface="MS Mincho" panose="02020609040205080304" pitchFamily="49" charset="-128"/>
                <a:cs typeface="Times New Roman" panose="02020603050405020304" pitchFamily="18" charset="0"/>
              </a:rPr>
              <a:t>Bài tập 3/ tr 62</a:t>
            </a:r>
            <a:endParaRPr lang="en-US" sz="3600" dirty="0">
              <a:solidFill>
                <a:schemeClr val="bg1"/>
              </a:solidFill>
              <a:effectLst/>
              <a:highlight>
                <a:srgbClr val="00CCFF"/>
              </a:highlight>
              <a:latin typeface="Times New Roman" panose="02020603050405020304" pitchFamily="18" charset="0"/>
              <a:ea typeface="Calibri" panose="020F0502020204030204" pitchFamily="34" charset="0"/>
              <a:cs typeface="Times New Roman" panose="02020603050405020304" pitchFamily="18" charset="0"/>
            </a:endParaRPr>
          </a:p>
        </p:txBody>
      </p:sp>
      <p:sp>
        <p:nvSpPr>
          <p:cNvPr id="9" name="Hộp Văn bản 8">
            <a:extLst>
              <a:ext uri="{FF2B5EF4-FFF2-40B4-BE49-F238E27FC236}">
                <a16:creationId xmlns:a16="http://schemas.microsoft.com/office/drawing/2014/main" id="{D30C0B67-CBB4-6246-72A0-FB3B6E2FF5A9}"/>
              </a:ext>
            </a:extLst>
          </p:cNvPr>
          <p:cNvSpPr txBox="1"/>
          <p:nvPr/>
        </p:nvSpPr>
        <p:spPr>
          <a:xfrm>
            <a:off x="2096593" y="1325419"/>
            <a:ext cx="8386197" cy="1055608"/>
          </a:xfrm>
          <a:prstGeom prst="roundRect">
            <a:avLst/>
          </a:prstGeom>
          <a:noFill/>
          <a:ln w="57150">
            <a:solidFill>
              <a:srgbClr val="00FFFF"/>
            </a:solidFill>
          </a:ln>
        </p:spPr>
        <p:txBody>
          <a:bodyPr wrap="square">
            <a:spAutoFit/>
          </a:bodyPr>
          <a:lstStyle/>
          <a:p>
            <a:r>
              <a:rPr lang="en-US" sz="2800" b="1" dirty="0" err="1">
                <a:latin typeface="Times New Roman" panose="02020603050405020304" pitchFamily="18" charset="0"/>
                <a:cs typeface="Times New Roman" panose="02020603050405020304" pitchFamily="18" charset="0"/>
              </a:rPr>
              <a:t>Chọn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các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từ</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Hán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Việt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thuần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Việt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trong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ngoặc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đơn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phù</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hợp</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với</a:t>
            </a:r>
            <a:r>
              <a:rPr lang="en-US" sz="2800" b="1" dirty="0">
                <a:latin typeface="Times New Roman" panose="02020603050405020304" pitchFamily="18" charset="0"/>
                <a:cs typeface="Times New Roman" panose="02020603050405020304" pitchFamily="18" charset="0"/>
              </a:rPr>
              <a:t> ô </a:t>
            </a:r>
            <a:r>
              <a:rPr lang="en-US" sz="2800" b="1" dirty="0" err="1">
                <a:latin typeface="Times New Roman" panose="02020603050405020304" pitchFamily="18" charset="0"/>
                <a:cs typeface="Times New Roman" panose="02020603050405020304" pitchFamily="18" charset="0"/>
              </a:rPr>
              <a:t>trống</a:t>
            </a:r>
            <a:endParaRPr lang="en-US" sz="2800" dirty="0">
              <a:latin typeface="Times New Roman" panose="02020603050405020304" pitchFamily="18" charset="0"/>
              <a:cs typeface="Times New Roman" panose="02020603050405020304" pitchFamily="18" charset="0"/>
            </a:endParaRPr>
          </a:p>
        </p:txBody>
      </p:sp>
      <p:sp>
        <p:nvSpPr>
          <p:cNvPr id="4" name="Hộp Văn bản 3">
            <a:extLst>
              <a:ext uri="{FF2B5EF4-FFF2-40B4-BE49-F238E27FC236}">
                <a16:creationId xmlns:a16="http://schemas.microsoft.com/office/drawing/2014/main" id="{A1AB3BEB-2E4D-9BD7-99CC-6E217012DB3C}"/>
              </a:ext>
            </a:extLst>
          </p:cNvPr>
          <p:cNvSpPr txBox="1"/>
          <p:nvPr/>
        </p:nvSpPr>
        <p:spPr>
          <a:xfrm>
            <a:off x="3583360" y="3189877"/>
            <a:ext cx="5091274" cy="523220"/>
          </a:xfrm>
          <a:prstGeom prst="rect">
            <a:avLst/>
          </a:prstGeom>
          <a:noFill/>
          <a:ln w="38100">
            <a:solidFill>
              <a:srgbClr val="00FF00"/>
            </a:solidFill>
          </a:ln>
        </p:spPr>
        <p:txBody>
          <a:bodyPr wrap="square">
            <a:spAutoFit/>
          </a:bodyPr>
          <a:lstStyle/>
          <a:p>
            <a:pPr marL="0" marR="57150" algn="ctr">
              <a:spcBef>
                <a:spcPts val="600"/>
              </a:spcBef>
              <a:spcAft>
                <a:spcPts val="600"/>
              </a:spcAft>
              <a:tabLst>
                <a:tab pos="0" algn="l"/>
                <a:tab pos="57150" algn="l"/>
                <a:tab pos="152400" algn="l"/>
              </a:tabLst>
            </a:pPr>
            <a:r>
              <a:rPr lang="en-US" sz="2800" b="1" dirty="0" err="1">
                <a:solidFill>
                  <a:srgbClr val="00B0F0"/>
                </a:solidFill>
                <a:latin typeface="Times New Roman" panose="02020603050405020304" pitchFamily="18" charset="0"/>
                <a:ea typeface="Calibri" panose="020F0502020204030204" pitchFamily="34" charset="0"/>
                <a:cs typeface="Times New Roman" panose="02020603050405020304" pitchFamily="18" charset="0"/>
              </a:rPr>
              <a:t>Hoàn</a:t>
            </a:r>
            <a:r>
              <a:rPr lang="en-US" sz="2800" b="1" dirty="0">
                <a:solidFill>
                  <a:srgbClr val="00B0F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B0F0"/>
                </a:solidFill>
                <a:latin typeface="Times New Roman" panose="02020603050405020304" pitchFamily="18" charset="0"/>
                <a:ea typeface="Calibri" panose="020F0502020204030204" pitchFamily="34" charset="0"/>
                <a:cs typeface="Times New Roman" panose="02020603050405020304" pitchFamily="18" charset="0"/>
              </a:rPr>
              <a:t>thành</a:t>
            </a:r>
            <a:r>
              <a:rPr lang="en-US" sz="2800" b="1" dirty="0">
                <a:solidFill>
                  <a:srgbClr val="00B0F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B0F0"/>
                </a:solidFill>
                <a:latin typeface="Times New Roman" panose="02020603050405020304" pitchFamily="18" charset="0"/>
                <a:ea typeface="Calibri" panose="020F0502020204030204" pitchFamily="34" charset="0"/>
                <a:cs typeface="Times New Roman" panose="02020603050405020304" pitchFamily="18" charset="0"/>
              </a:rPr>
              <a:t>phiếu</a:t>
            </a:r>
            <a:r>
              <a:rPr lang="en-US" sz="2800" b="1" dirty="0">
                <a:solidFill>
                  <a:srgbClr val="00B0F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B0F0"/>
                </a:solidFill>
                <a:latin typeface="Times New Roman" panose="02020603050405020304" pitchFamily="18" charset="0"/>
                <a:ea typeface="Calibri" panose="020F0502020204030204" pitchFamily="34" charset="0"/>
                <a:cs typeface="Times New Roman" panose="02020603050405020304" pitchFamily="18" charset="0"/>
              </a:rPr>
              <a:t>học</a:t>
            </a:r>
            <a:r>
              <a:rPr lang="en-US" sz="2800" b="1" dirty="0">
                <a:solidFill>
                  <a:srgbClr val="00B0F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B0F0"/>
                </a:solidFill>
                <a:latin typeface="Times New Roman" panose="02020603050405020304" pitchFamily="18" charset="0"/>
                <a:ea typeface="Calibri" panose="020F0502020204030204" pitchFamily="34" charset="0"/>
                <a:cs typeface="Times New Roman" panose="02020603050405020304" pitchFamily="18" charset="0"/>
              </a:rPr>
              <a:t>tập</a:t>
            </a:r>
            <a:r>
              <a:rPr lang="en-US" sz="2800" b="1" dirty="0">
                <a:solidFill>
                  <a:srgbClr val="00B0F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B0F0"/>
                </a:solidFill>
                <a:latin typeface="Times New Roman" panose="02020603050405020304" pitchFamily="18" charset="0"/>
                <a:ea typeface="Calibri" panose="020F0502020204030204" pitchFamily="34" charset="0"/>
                <a:cs typeface="Times New Roman" panose="02020603050405020304" pitchFamily="18" charset="0"/>
              </a:rPr>
              <a:t>số</a:t>
            </a:r>
            <a:r>
              <a:rPr lang="en-US" sz="2800" b="1" dirty="0">
                <a:solidFill>
                  <a:srgbClr val="00B0F0"/>
                </a:solidFill>
                <a:latin typeface="Times New Roman" panose="02020603050405020304" pitchFamily="18" charset="0"/>
                <a:ea typeface="Calibri" panose="020F0502020204030204" pitchFamily="34" charset="0"/>
                <a:cs typeface="Times New Roman" panose="02020603050405020304" pitchFamily="18" charset="0"/>
              </a:rPr>
              <a:t> 03</a:t>
            </a:r>
            <a:endParaRPr lang="en-US" sz="2800" b="1"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17696149"/>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Hộp Văn bản 4">
            <a:extLst>
              <a:ext uri="{FF2B5EF4-FFF2-40B4-BE49-F238E27FC236}">
                <a16:creationId xmlns:a16="http://schemas.microsoft.com/office/drawing/2014/main" id="{204314AF-971F-F6CA-DD01-6E1C63D139A9}"/>
              </a:ext>
            </a:extLst>
          </p:cNvPr>
          <p:cNvSpPr txBox="1"/>
          <p:nvPr/>
        </p:nvSpPr>
        <p:spPr>
          <a:xfrm>
            <a:off x="2343471" y="43038"/>
            <a:ext cx="6096000" cy="584775"/>
          </a:xfrm>
          <a:prstGeom prst="rect">
            <a:avLst/>
          </a:prstGeom>
          <a:noFill/>
        </p:spPr>
        <p:txBody>
          <a:bodyPr wrap="square">
            <a:spAutoFit/>
          </a:bodyPr>
          <a:lstStyle/>
          <a:p>
            <a:pPr marL="0" marR="0" algn="ctr">
              <a:spcBef>
                <a:spcPts val="0"/>
              </a:spcBef>
              <a:spcAft>
                <a:spcPts val="0"/>
              </a:spcAft>
              <a:tabLst>
                <a:tab pos="1386840" algn="l"/>
              </a:tabLst>
            </a:pPr>
            <a:r>
              <a:rPr lang="en-US" sz="32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PHIẾU HỌC TẬP SỐ 3</a:t>
            </a:r>
            <a:endParaRPr lang="en-US" sz="2800" dirty="0">
              <a:solidFill>
                <a:srgbClr val="00B0F0"/>
              </a:solidFill>
              <a:effectLst/>
              <a:latin typeface="Times New Roman" panose="02020603050405020304" pitchFamily="18" charset="0"/>
              <a:ea typeface="Times New Roman" panose="02020603050405020304" pitchFamily="18" charset="0"/>
            </a:endParaRPr>
          </a:p>
        </p:txBody>
      </p:sp>
      <p:sp>
        <p:nvSpPr>
          <p:cNvPr id="4" name="Rectangle 2">
            <a:extLst>
              <a:ext uri="{FF2B5EF4-FFF2-40B4-BE49-F238E27FC236}">
                <a16:creationId xmlns:a16="http://schemas.microsoft.com/office/drawing/2014/main" id="{6E8B107F-FD7D-F14A-C685-A7E9DDA529DD}"/>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6" name="Rectangle 3">
            <a:extLst>
              <a:ext uri="{FF2B5EF4-FFF2-40B4-BE49-F238E27FC236}">
                <a16:creationId xmlns:a16="http://schemas.microsoft.com/office/drawing/2014/main" id="{191954C5-4630-0607-02F9-19DCD5844477}"/>
              </a:ext>
            </a:extLst>
          </p:cNvPr>
          <p:cNvSpPr>
            <a:spLocks noChangeArrowheads="1"/>
          </p:cNvSpPr>
          <p:nvPr/>
        </p:nvSpPr>
        <p:spPr bwMode="auto">
          <a:xfrm>
            <a:off x="0" y="51435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 name="Hình chữ nhật 1">
            <a:extLst>
              <a:ext uri="{FF2B5EF4-FFF2-40B4-BE49-F238E27FC236}">
                <a16:creationId xmlns:a16="http://schemas.microsoft.com/office/drawing/2014/main" id="{AFC43E02-94E8-E4B0-5F04-C10D9849FAF2}"/>
              </a:ext>
            </a:extLst>
          </p:cNvPr>
          <p:cNvSpPr/>
          <p:nvPr/>
        </p:nvSpPr>
        <p:spPr>
          <a:xfrm>
            <a:off x="602067" y="1004264"/>
            <a:ext cx="2635624" cy="697179"/>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chemeClr val="tx1"/>
                </a:solidFill>
                <a:latin typeface="Times New Roman" panose="02020603050405020304" pitchFamily="18" charset="0"/>
                <a:cs typeface="Times New Roman" panose="02020603050405020304" pitchFamily="18" charset="0"/>
              </a:rPr>
              <a:t>Phu</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nhân</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vợ</a:t>
            </a:r>
            <a:endParaRPr lang="en-US" sz="2800" b="1" dirty="0">
              <a:solidFill>
                <a:schemeClr val="tx1"/>
              </a:solidFill>
              <a:latin typeface="Times New Roman" panose="02020603050405020304" pitchFamily="18" charset="0"/>
              <a:cs typeface="Times New Roman" panose="02020603050405020304" pitchFamily="18" charset="0"/>
            </a:endParaRPr>
          </a:p>
        </p:txBody>
      </p:sp>
      <p:sp>
        <p:nvSpPr>
          <p:cNvPr id="3" name="Hình chữ nhật: Góc Tròn 2">
            <a:extLst>
              <a:ext uri="{FF2B5EF4-FFF2-40B4-BE49-F238E27FC236}">
                <a16:creationId xmlns:a16="http://schemas.microsoft.com/office/drawing/2014/main" id="{846FEE84-52A7-B300-656E-B0691C42B16C}"/>
              </a:ext>
            </a:extLst>
          </p:cNvPr>
          <p:cNvSpPr/>
          <p:nvPr/>
        </p:nvSpPr>
        <p:spPr>
          <a:xfrm>
            <a:off x="3774349" y="709551"/>
            <a:ext cx="7164807" cy="702527"/>
          </a:xfrm>
          <a:prstGeom prst="round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chemeClr val="tx1"/>
                </a:solidFill>
                <a:latin typeface="Times New Roman" panose="02020603050405020304" pitchFamily="18" charset="0"/>
                <a:cs typeface="Times New Roman" panose="02020603050405020304" pitchFamily="18" charset="0"/>
              </a:rPr>
              <a:t>Tham</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dự</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buổi</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chiêu</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đãi</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có</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ngài</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đại</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sứ</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và</a:t>
            </a:r>
            <a:r>
              <a:rPr lang="en-US" sz="2800" b="1" dirty="0">
                <a:solidFill>
                  <a:schemeClr val="tx1"/>
                </a:solidFill>
                <a:latin typeface="Times New Roman" panose="02020603050405020304" pitchFamily="18" charset="0"/>
                <a:cs typeface="Times New Roman" panose="02020603050405020304" pitchFamily="18" charset="0"/>
              </a:rPr>
              <a:t> ….</a:t>
            </a:r>
          </a:p>
        </p:txBody>
      </p:sp>
      <p:sp>
        <p:nvSpPr>
          <p:cNvPr id="7" name="Hình chữ nhật 6">
            <a:extLst>
              <a:ext uri="{FF2B5EF4-FFF2-40B4-BE49-F238E27FC236}">
                <a16:creationId xmlns:a16="http://schemas.microsoft.com/office/drawing/2014/main" id="{C092DDA5-FBA1-456B-F2EC-45728E4F8720}"/>
              </a:ext>
            </a:extLst>
          </p:cNvPr>
          <p:cNvSpPr/>
          <p:nvPr/>
        </p:nvSpPr>
        <p:spPr>
          <a:xfrm>
            <a:off x="548613" y="3295551"/>
            <a:ext cx="2635624" cy="697179"/>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chemeClr val="tx1"/>
                </a:solidFill>
                <a:latin typeface="Times New Roman" panose="02020603050405020304" pitchFamily="18" charset="0"/>
                <a:cs typeface="Times New Roman" panose="02020603050405020304" pitchFamily="18" charset="0"/>
              </a:rPr>
              <a:t>Phụ</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nữ</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đàn</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bà</a:t>
            </a:r>
            <a:endParaRPr lang="en-US" sz="2800" b="1" dirty="0">
              <a:solidFill>
                <a:schemeClr val="tx1"/>
              </a:solidFill>
              <a:latin typeface="Times New Roman" panose="02020603050405020304" pitchFamily="18" charset="0"/>
              <a:cs typeface="Times New Roman" panose="02020603050405020304" pitchFamily="18" charset="0"/>
            </a:endParaRPr>
          </a:p>
        </p:txBody>
      </p:sp>
      <p:sp>
        <p:nvSpPr>
          <p:cNvPr id="8" name="Hình chữ nhật: Góc Tròn 7">
            <a:extLst>
              <a:ext uri="{FF2B5EF4-FFF2-40B4-BE49-F238E27FC236}">
                <a16:creationId xmlns:a16="http://schemas.microsoft.com/office/drawing/2014/main" id="{CD1B734C-7EF0-D613-C88D-7B4948D9D95C}"/>
              </a:ext>
            </a:extLst>
          </p:cNvPr>
          <p:cNvSpPr/>
          <p:nvPr/>
        </p:nvSpPr>
        <p:spPr>
          <a:xfrm>
            <a:off x="3774349" y="1607970"/>
            <a:ext cx="7689770" cy="697179"/>
          </a:xfrm>
          <a:prstGeom prst="round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chemeClr val="tx1"/>
                </a:solidFill>
                <a:latin typeface="Times New Roman" panose="02020603050405020304" pitchFamily="18" charset="0"/>
                <a:cs typeface="Times New Roman" panose="02020603050405020304" pitchFamily="18" charset="0"/>
              </a:rPr>
              <a:t>Về</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nhà</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ông</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lão</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đem</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câu</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chuyện</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kể</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cho</a:t>
            </a:r>
            <a:r>
              <a:rPr lang="en-US" sz="2800" b="1" dirty="0">
                <a:solidFill>
                  <a:schemeClr val="tx1"/>
                </a:solidFill>
                <a:latin typeface="Times New Roman" panose="02020603050405020304" pitchFamily="18" charset="0"/>
                <a:cs typeface="Times New Roman" panose="02020603050405020304" pitchFamily="18" charset="0"/>
              </a:rPr>
              <a:t> … </a:t>
            </a:r>
            <a:r>
              <a:rPr lang="en-US" sz="2800" b="1" dirty="0" err="1">
                <a:solidFill>
                  <a:schemeClr val="tx1"/>
                </a:solidFill>
                <a:latin typeface="Times New Roman" panose="02020603050405020304" pitchFamily="18" charset="0"/>
                <a:cs typeface="Times New Roman" panose="02020603050405020304" pitchFamily="18" charset="0"/>
              </a:rPr>
              <a:t>nghe</a:t>
            </a:r>
            <a:r>
              <a:rPr lang="en-US" sz="2800" b="1" dirty="0">
                <a:solidFill>
                  <a:schemeClr val="tx1"/>
                </a:solidFill>
                <a:latin typeface="Times New Roman" panose="02020603050405020304" pitchFamily="18" charset="0"/>
                <a:cs typeface="Times New Roman" panose="02020603050405020304" pitchFamily="18" charset="0"/>
              </a:rPr>
              <a:t>.</a:t>
            </a:r>
          </a:p>
        </p:txBody>
      </p:sp>
      <p:sp>
        <p:nvSpPr>
          <p:cNvPr id="9" name="Hình chữ nhật: Góc Tròn 8">
            <a:extLst>
              <a:ext uri="{FF2B5EF4-FFF2-40B4-BE49-F238E27FC236}">
                <a16:creationId xmlns:a16="http://schemas.microsoft.com/office/drawing/2014/main" id="{9EC62648-9DFB-7D68-31D3-22934E65A594}"/>
              </a:ext>
            </a:extLst>
          </p:cNvPr>
          <p:cNvSpPr/>
          <p:nvPr/>
        </p:nvSpPr>
        <p:spPr>
          <a:xfrm>
            <a:off x="3792410" y="2560239"/>
            <a:ext cx="7445913" cy="867382"/>
          </a:xfrm>
          <a:prstGeom prst="round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Việt</a:t>
            </a:r>
            <a:r>
              <a:rPr lang="en-US" sz="2800" b="1" dirty="0">
                <a:solidFill>
                  <a:schemeClr val="tx1"/>
                </a:solidFill>
                <a:latin typeface="Times New Roman" panose="02020603050405020304" pitchFamily="18" charset="0"/>
                <a:cs typeface="Times New Roman" panose="02020603050405020304" pitchFamily="18" charset="0"/>
              </a:rPr>
              <a:t> Nam </a:t>
            </a:r>
            <a:r>
              <a:rPr lang="en-US" sz="2800" b="1" dirty="0" err="1">
                <a:solidFill>
                  <a:schemeClr val="tx1"/>
                </a:solidFill>
                <a:latin typeface="Times New Roman" panose="02020603050405020304" pitchFamily="18" charset="0"/>
                <a:cs typeface="Times New Roman" panose="02020603050405020304" pitchFamily="18" charset="0"/>
              </a:rPr>
              <a:t>anh</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hùng</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bất</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khuất</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trung</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hậu</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đảm</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đang</a:t>
            </a:r>
            <a:endParaRPr lang="en-US" sz="2800" b="1" dirty="0">
              <a:solidFill>
                <a:schemeClr val="tx1"/>
              </a:solidFill>
              <a:latin typeface="Times New Roman" panose="02020603050405020304" pitchFamily="18" charset="0"/>
              <a:cs typeface="Times New Roman" panose="02020603050405020304" pitchFamily="18" charset="0"/>
            </a:endParaRPr>
          </a:p>
        </p:txBody>
      </p:sp>
      <p:sp>
        <p:nvSpPr>
          <p:cNvPr id="10" name="Hình chữ nhật: Góc Tròn 9">
            <a:extLst>
              <a:ext uri="{FF2B5EF4-FFF2-40B4-BE49-F238E27FC236}">
                <a16:creationId xmlns:a16="http://schemas.microsoft.com/office/drawing/2014/main" id="{F6EED3E6-6307-D15A-D53F-922FE28FD5E1}"/>
              </a:ext>
            </a:extLst>
          </p:cNvPr>
          <p:cNvSpPr/>
          <p:nvPr/>
        </p:nvSpPr>
        <p:spPr>
          <a:xfrm>
            <a:off x="3774349" y="3650411"/>
            <a:ext cx="4607179" cy="688742"/>
          </a:xfrm>
          <a:prstGeom prst="round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chemeClr val="tx1"/>
                </a:solidFill>
                <a:latin typeface="Times New Roman" panose="02020603050405020304" pitchFamily="18" charset="0"/>
                <a:cs typeface="Times New Roman" panose="02020603050405020304" pitchFamily="18" charset="0"/>
              </a:rPr>
              <a:t>Giặc</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đến</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nhà</a:t>
            </a:r>
            <a:r>
              <a:rPr lang="en-US" sz="2800" b="1" dirty="0">
                <a:solidFill>
                  <a:schemeClr val="tx1"/>
                </a:solidFill>
                <a:latin typeface="Times New Roman" panose="02020603050405020304" pitchFamily="18" charset="0"/>
                <a:cs typeface="Times New Roman" panose="02020603050405020304" pitchFamily="18" charset="0"/>
              </a:rPr>
              <a:t>, … </a:t>
            </a:r>
            <a:r>
              <a:rPr lang="en-US" sz="2800" b="1" dirty="0" err="1">
                <a:solidFill>
                  <a:schemeClr val="tx1"/>
                </a:solidFill>
                <a:latin typeface="Times New Roman" panose="02020603050405020304" pitchFamily="18" charset="0"/>
                <a:cs typeface="Times New Roman" panose="02020603050405020304" pitchFamily="18" charset="0"/>
              </a:rPr>
              <a:t>cũng</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đánh</a:t>
            </a:r>
            <a:endParaRPr lang="en-US" sz="2800" b="1" dirty="0">
              <a:solidFill>
                <a:schemeClr val="tx1"/>
              </a:solidFill>
              <a:latin typeface="Times New Roman" panose="02020603050405020304" pitchFamily="18" charset="0"/>
              <a:cs typeface="Times New Roman" panose="02020603050405020304" pitchFamily="18" charset="0"/>
            </a:endParaRPr>
          </a:p>
        </p:txBody>
      </p:sp>
      <p:sp>
        <p:nvSpPr>
          <p:cNvPr id="11" name="Hình chữ nhật: Góc Tròn 10">
            <a:extLst>
              <a:ext uri="{FF2B5EF4-FFF2-40B4-BE49-F238E27FC236}">
                <a16:creationId xmlns:a16="http://schemas.microsoft.com/office/drawing/2014/main" id="{5847325C-6E12-84B8-5A98-727ED74BAA55}"/>
              </a:ext>
            </a:extLst>
          </p:cNvPr>
          <p:cNvSpPr/>
          <p:nvPr/>
        </p:nvSpPr>
        <p:spPr>
          <a:xfrm>
            <a:off x="3792410" y="4679525"/>
            <a:ext cx="4607180" cy="688742"/>
          </a:xfrm>
          <a:prstGeom prst="round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chemeClr val="tx1"/>
                </a:solidFill>
                <a:latin typeface="Times New Roman" panose="02020603050405020304" pitchFamily="18" charset="0"/>
                <a:cs typeface="Times New Roman" panose="02020603050405020304" pitchFamily="18" charset="0"/>
              </a:rPr>
              <a:t>Ngoài</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sân</a:t>
            </a:r>
            <a:r>
              <a:rPr lang="en-US" sz="2800" b="1" dirty="0">
                <a:solidFill>
                  <a:schemeClr val="tx1"/>
                </a:solidFill>
                <a:latin typeface="Times New Roman" panose="02020603050405020304" pitchFamily="18" charset="0"/>
                <a:cs typeface="Times New Roman" panose="02020603050405020304" pitchFamily="18" charset="0"/>
              </a:rPr>
              <a:t> … </a:t>
            </a:r>
            <a:r>
              <a:rPr lang="en-US" sz="2800" b="1" dirty="0" err="1">
                <a:solidFill>
                  <a:schemeClr val="tx1"/>
                </a:solidFill>
                <a:latin typeface="Times New Roman" panose="02020603050405020304" pitchFamily="18" charset="0"/>
                <a:cs typeface="Times New Roman" panose="02020603050405020304" pitchFamily="18" charset="0"/>
              </a:rPr>
              <a:t>đang</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vui</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đùa</a:t>
            </a:r>
            <a:endParaRPr lang="en-US" sz="2800" b="1" dirty="0">
              <a:solidFill>
                <a:schemeClr val="tx1"/>
              </a:solidFill>
              <a:latin typeface="Times New Roman" panose="02020603050405020304" pitchFamily="18" charset="0"/>
              <a:cs typeface="Times New Roman" panose="02020603050405020304" pitchFamily="18" charset="0"/>
            </a:endParaRPr>
          </a:p>
        </p:txBody>
      </p:sp>
      <p:sp>
        <p:nvSpPr>
          <p:cNvPr id="12" name="Hình chữ nhật: Góc Tròn 11">
            <a:extLst>
              <a:ext uri="{FF2B5EF4-FFF2-40B4-BE49-F238E27FC236}">
                <a16:creationId xmlns:a16="http://schemas.microsoft.com/office/drawing/2014/main" id="{431A6579-AF65-3F49-C83C-5DA9F9315D66}"/>
              </a:ext>
            </a:extLst>
          </p:cNvPr>
          <p:cNvSpPr/>
          <p:nvPr/>
        </p:nvSpPr>
        <p:spPr>
          <a:xfrm>
            <a:off x="3774349" y="5526340"/>
            <a:ext cx="7164807" cy="1020462"/>
          </a:xfrm>
          <a:prstGeom prst="round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chemeClr val="tx1"/>
                </a:solidFill>
                <a:latin typeface="Times New Roman" panose="02020603050405020304" pitchFamily="18" charset="0"/>
                <a:cs typeface="Times New Roman" panose="02020603050405020304" pitchFamily="18" charset="0"/>
              </a:rPr>
              <a:t>Các</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tiết</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mục</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của</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đội</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văn</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nghệ</a:t>
            </a:r>
            <a:r>
              <a:rPr lang="en-US" sz="2800" b="1" dirty="0">
                <a:solidFill>
                  <a:schemeClr val="tx1"/>
                </a:solidFill>
                <a:latin typeface="Times New Roman" panose="02020603050405020304" pitchFamily="18" charset="0"/>
                <a:cs typeface="Times New Roman" panose="02020603050405020304" pitchFamily="18" charset="0"/>
              </a:rPr>
              <a:t> … </a:t>
            </a:r>
            <a:r>
              <a:rPr lang="en-US" sz="2800" b="1" dirty="0" err="1">
                <a:solidFill>
                  <a:schemeClr val="tx1"/>
                </a:solidFill>
                <a:latin typeface="Times New Roman" panose="02020603050405020304" pitchFamily="18" charset="0"/>
                <a:cs typeface="Times New Roman" panose="02020603050405020304" pitchFamily="18" charset="0"/>
              </a:rPr>
              <a:t>thành</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phố</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được</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cổ</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vũ</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nhiệt</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tình</a:t>
            </a:r>
            <a:r>
              <a:rPr lang="en-US" sz="2800" b="1" dirty="0">
                <a:solidFill>
                  <a:schemeClr val="tx1"/>
                </a:solidFill>
                <a:latin typeface="Times New Roman" panose="02020603050405020304" pitchFamily="18" charset="0"/>
                <a:cs typeface="Times New Roman" panose="02020603050405020304" pitchFamily="18" charset="0"/>
              </a:rPr>
              <a:t>.</a:t>
            </a:r>
          </a:p>
        </p:txBody>
      </p:sp>
      <p:sp>
        <p:nvSpPr>
          <p:cNvPr id="13" name="Hình chữ nhật 12">
            <a:extLst>
              <a:ext uri="{FF2B5EF4-FFF2-40B4-BE49-F238E27FC236}">
                <a16:creationId xmlns:a16="http://schemas.microsoft.com/office/drawing/2014/main" id="{FB862441-2363-3F8B-5F85-6BF80009B09E}"/>
              </a:ext>
            </a:extLst>
          </p:cNvPr>
          <p:cNvSpPr/>
          <p:nvPr/>
        </p:nvSpPr>
        <p:spPr>
          <a:xfrm>
            <a:off x="548613" y="5314113"/>
            <a:ext cx="2742531" cy="697179"/>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chemeClr val="tx1"/>
                </a:solidFill>
                <a:latin typeface="Times New Roman" panose="02020603050405020304" pitchFamily="18" charset="0"/>
                <a:cs typeface="Times New Roman" panose="02020603050405020304" pitchFamily="18" charset="0"/>
              </a:rPr>
              <a:t>Nhi</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đồng</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trẻ</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em</a:t>
            </a:r>
            <a:endParaRPr lang="en-US" sz="28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48595899"/>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descr="Notebook Powerpoint Template | Notebook paper template, Notebook paper,  Powerpoint template free">
            <a:extLst>
              <a:ext uri="{FF2B5EF4-FFF2-40B4-BE49-F238E27FC236}">
                <a16:creationId xmlns:a16="http://schemas.microsoft.com/office/drawing/2014/main" id="{566C97EF-820E-399E-06C4-6536C5CDF40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0" y="0"/>
            <a:ext cx="12257994" cy="6891562"/>
          </a:xfrm>
          <a:prstGeom prst="rect">
            <a:avLst/>
          </a:prstGeom>
          <a:noFill/>
          <a:extLst>
            <a:ext uri="{909E8E84-426E-40DD-AFC4-6F175D3DCCD1}">
              <a14:hiddenFill xmlns:a14="http://schemas.microsoft.com/office/drawing/2010/main">
                <a:solidFill>
                  <a:srgbClr val="FFFFFF"/>
                </a:solidFill>
              </a14:hiddenFill>
            </a:ext>
          </a:extLst>
        </p:spPr>
      </p:pic>
      <p:sp>
        <p:nvSpPr>
          <p:cNvPr id="6" name="Hộp Văn bản 5">
            <a:extLst>
              <a:ext uri="{FF2B5EF4-FFF2-40B4-BE49-F238E27FC236}">
                <a16:creationId xmlns:a16="http://schemas.microsoft.com/office/drawing/2014/main" id="{9C1F639B-6BDB-0E3F-D9C2-833CB1DECDB8}"/>
              </a:ext>
            </a:extLst>
          </p:cNvPr>
          <p:cNvSpPr txBox="1"/>
          <p:nvPr/>
        </p:nvSpPr>
        <p:spPr>
          <a:xfrm>
            <a:off x="1037879" y="439635"/>
            <a:ext cx="9444911" cy="645113"/>
          </a:xfrm>
          <a:prstGeom prst="rect">
            <a:avLst/>
          </a:prstGeom>
          <a:noFill/>
        </p:spPr>
        <p:txBody>
          <a:bodyPr wrap="square">
            <a:spAutoFit/>
          </a:bodyPr>
          <a:lstStyle/>
          <a:p>
            <a:pPr marL="0" marR="0" algn="just">
              <a:lnSpc>
                <a:spcPct val="107000"/>
              </a:lnSpc>
              <a:spcBef>
                <a:spcPts val="0"/>
              </a:spcBef>
              <a:spcAft>
                <a:spcPts val="800"/>
              </a:spcAft>
              <a:tabLst>
                <a:tab pos="2110105" algn="l"/>
              </a:tabLst>
            </a:pPr>
            <a:r>
              <a:rPr lang="pt-BR" sz="3600" b="1" dirty="0">
                <a:solidFill>
                  <a:schemeClr val="bg1"/>
                </a:solidFill>
                <a:highlight>
                  <a:srgbClr val="00CCFF"/>
                </a:highlight>
                <a:latin typeface="Times New Roman" panose="02020603050405020304" pitchFamily="18" charset="0"/>
                <a:ea typeface="MS Mincho" panose="02020609040205080304" pitchFamily="49" charset="-128"/>
                <a:cs typeface="Times New Roman" panose="02020603050405020304" pitchFamily="18" charset="0"/>
              </a:rPr>
              <a:t>Bài tập 3/ tr 62</a:t>
            </a:r>
            <a:endParaRPr lang="en-US" sz="3600" dirty="0">
              <a:solidFill>
                <a:schemeClr val="bg1"/>
              </a:solidFill>
              <a:effectLst/>
              <a:highlight>
                <a:srgbClr val="00CCFF"/>
              </a:highlight>
              <a:latin typeface="Times New Roman" panose="02020603050405020304" pitchFamily="18" charset="0"/>
              <a:ea typeface="Calibri" panose="020F0502020204030204" pitchFamily="34" charset="0"/>
              <a:cs typeface="Times New Roman" panose="02020603050405020304" pitchFamily="18" charset="0"/>
            </a:endParaRPr>
          </a:p>
        </p:txBody>
      </p:sp>
      <p:sp>
        <p:nvSpPr>
          <p:cNvPr id="2" name="Hình chữ nhật 1">
            <a:extLst>
              <a:ext uri="{FF2B5EF4-FFF2-40B4-BE49-F238E27FC236}">
                <a16:creationId xmlns:a16="http://schemas.microsoft.com/office/drawing/2014/main" id="{825338BB-6CB7-0DAD-547F-6D7BFDDBBB3A}"/>
              </a:ext>
            </a:extLst>
          </p:cNvPr>
          <p:cNvSpPr/>
          <p:nvPr/>
        </p:nvSpPr>
        <p:spPr>
          <a:xfrm>
            <a:off x="1317685" y="3063629"/>
            <a:ext cx="2635624" cy="697179"/>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chemeClr val="tx1"/>
                </a:solidFill>
                <a:latin typeface="Times New Roman" panose="02020603050405020304" pitchFamily="18" charset="0"/>
                <a:cs typeface="Times New Roman" panose="02020603050405020304" pitchFamily="18" charset="0"/>
              </a:rPr>
              <a:t>Phu</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nhân</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vợ</a:t>
            </a:r>
            <a:endParaRPr lang="en-US" sz="2800" b="1" dirty="0">
              <a:solidFill>
                <a:schemeClr val="tx1"/>
              </a:solidFill>
              <a:latin typeface="Times New Roman" panose="02020603050405020304" pitchFamily="18" charset="0"/>
              <a:cs typeface="Times New Roman" panose="02020603050405020304" pitchFamily="18" charset="0"/>
            </a:endParaRPr>
          </a:p>
        </p:txBody>
      </p:sp>
      <p:sp>
        <p:nvSpPr>
          <p:cNvPr id="3" name="Hình chữ nhật: Góc Tròn 2">
            <a:extLst>
              <a:ext uri="{FF2B5EF4-FFF2-40B4-BE49-F238E27FC236}">
                <a16:creationId xmlns:a16="http://schemas.microsoft.com/office/drawing/2014/main" id="{48342169-DBE1-C1FE-BFFC-7B593EAC12C6}"/>
              </a:ext>
            </a:extLst>
          </p:cNvPr>
          <p:cNvSpPr/>
          <p:nvPr/>
        </p:nvSpPr>
        <p:spPr>
          <a:xfrm>
            <a:off x="4198420" y="1601072"/>
            <a:ext cx="6668363" cy="1437046"/>
          </a:xfrm>
          <a:prstGeom prst="round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2800" b="1" dirty="0" err="1">
                <a:solidFill>
                  <a:schemeClr val="tx1"/>
                </a:solidFill>
                <a:latin typeface="Times New Roman" panose="02020603050405020304" pitchFamily="18" charset="0"/>
                <a:cs typeface="Times New Roman" panose="02020603050405020304" pitchFamily="18" charset="0"/>
              </a:rPr>
              <a:t>Tham</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dự</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buổi</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chiêu</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đãi</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có</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ngài</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đại</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sứ</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và</a:t>
            </a:r>
            <a:r>
              <a:rPr lang="en-US" sz="2800" b="1" dirty="0">
                <a:solidFill>
                  <a:schemeClr val="tx1"/>
                </a:solidFill>
                <a:latin typeface="Times New Roman" panose="02020603050405020304" pitchFamily="18" charset="0"/>
                <a:cs typeface="Times New Roman" panose="02020603050405020304" pitchFamily="18" charset="0"/>
              </a:rPr>
              <a:t> ……………</a:t>
            </a:r>
          </a:p>
        </p:txBody>
      </p:sp>
      <p:sp>
        <p:nvSpPr>
          <p:cNvPr id="5" name="Hình chữ nhật: Góc Tròn 4">
            <a:extLst>
              <a:ext uri="{FF2B5EF4-FFF2-40B4-BE49-F238E27FC236}">
                <a16:creationId xmlns:a16="http://schemas.microsoft.com/office/drawing/2014/main" id="{953715DD-494A-E59E-092C-658568A46BDB}"/>
              </a:ext>
            </a:extLst>
          </p:cNvPr>
          <p:cNvSpPr/>
          <p:nvPr/>
        </p:nvSpPr>
        <p:spPr>
          <a:xfrm>
            <a:off x="4198419" y="3750415"/>
            <a:ext cx="6675895" cy="1437046"/>
          </a:xfrm>
          <a:prstGeom prst="round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2800" b="1" dirty="0" err="1">
                <a:solidFill>
                  <a:schemeClr val="tx1"/>
                </a:solidFill>
                <a:latin typeface="Times New Roman" panose="02020603050405020304" pitchFamily="18" charset="0"/>
                <a:cs typeface="Times New Roman" panose="02020603050405020304" pitchFamily="18" charset="0"/>
              </a:rPr>
              <a:t>Về</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nhà</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ông</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lão</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đem</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câu</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chuyện</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kể</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cho</a:t>
            </a:r>
            <a:r>
              <a:rPr lang="en-US" sz="2800" b="1" dirty="0">
                <a:solidFill>
                  <a:schemeClr val="tx1"/>
                </a:solidFill>
                <a:latin typeface="Times New Roman" panose="02020603050405020304" pitchFamily="18" charset="0"/>
                <a:cs typeface="Times New Roman" panose="02020603050405020304" pitchFamily="18" charset="0"/>
              </a:rPr>
              <a:t> …………… </a:t>
            </a:r>
            <a:r>
              <a:rPr lang="en-US" sz="2800" b="1" dirty="0" err="1">
                <a:solidFill>
                  <a:schemeClr val="tx1"/>
                </a:solidFill>
                <a:latin typeface="Times New Roman" panose="02020603050405020304" pitchFamily="18" charset="0"/>
                <a:cs typeface="Times New Roman" panose="02020603050405020304" pitchFamily="18" charset="0"/>
              </a:rPr>
              <a:t>nghe</a:t>
            </a:r>
            <a:r>
              <a:rPr lang="en-US" sz="2800" b="1" dirty="0">
                <a:solidFill>
                  <a:schemeClr val="tx1"/>
                </a:solidFill>
                <a:latin typeface="Times New Roman" panose="02020603050405020304" pitchFamily="18" charset="0"/>
                <a:cs typeface="Times New Roman" panose="02020603050405020304" pitchFamily="18" charset="0"/>
              </a:rPr>
              <a:t>.</a:t>
            </a:r>
          </a:p>
        </p:txBody>
      </p:sp>
      <p:sp>
        <p:nvSpPr>
          <p:cNvPr id="8" name="Hộp Văn bản 7">
            <a:extLst>
              <a:ext uri="{FF2B5EF4-FFF2-40B4-BE49-F238E27FC236}">
                <a16:creationId xmlns:a16="http://schemas.microsoft.com/office/drawing/2014/main" id="{16E32E44-2CEF-D377-AB62-4B89C19B96F6}"/>
              </a:ext>
            </a:extLst>
          </p:cNvPr>
          <p:cNvSpPr txBox="1"/>
          <p:nvPr/>
        </p:nvSpPr>
        <p:spPr>
          <a:xfrm>
            <a:off x="6718452" y="2304942"/>
            <a:ext cx="2293026" cy="523220"/>
          </a:xfrm>
          <a:prstGeom prst="rect">
            <a:avLst/>
          </a:prstGeom>
          <a:noFill/>
        </p:spPr>
        <p:txBody>
          <a:bodyPr wrap="square">
            <a:spAutoFit/>
          </a:bodyPr>
          <a:lstStyle/>
          <a:p>
            <a:r>
              <a:rPr lang="en-US" sz="2800" b="1" dirty="0" err="1">
                <a:solidFill>
                  <a:srgbClr val="00B050"/>
                </a:solidFill>
                <a:latin typeface="Times New Roman" panose="02020603050405020304" pitchFamily="18" charset="0"/>
                <a:cs typeface="Times New Roman" panose="02020603050405020304" pitchFamily="18" charset="0"/>
              </a:rPr>
              <a:t>phu</a:t>
            </a:r>
            <a:r>
              <a:rPr lang="en-US" sz="2800" b="1" dirty="0">
                <a:solidFill>
                  <a:srgbClr val="00B050"/>
                </a:solidFill>
                <a:latin typeface="Times New Roman" panose="02020603050405020304" pitchFamily="18" charset="0"/>
                <a:cs typeface="Times New Roman" panose="02020603050405020304" pitchFamily="18" charset="0"/>
              </a:rPr>
              <a:t> </a:t>
            </a:r>
            <a:r>
              <a:rPr lang="en-US" sz="2800" b="1" dirty="0" err="1">
                <a:solidFill>
                  <a:srgbClr val="00B050"/>
                </a:solidFill>
                <a:latin typeface="Times New Roman" panose="02020603050405020304" pitchFamily="18" charset="0"/>
                <a:cs typeface="Times New Roman" panose="02020603050405020304" pitchFamily="18" charset="0"/>
              </a:rPr>
              <a:t>nhân</a:t>
            </a:r>
            <a:endParaRPr lang="en-US" sz="2800" dirty="0">
              <a:solidFill>
                <a:srgbClr val="00B050"/>
              </a:solidFill>
            </a:endParaRPr>
          </a:p>
        </p:txBody>
      </p:sp>
      <p:sp>
        <p:nvSpPr>
          <p:cNvPr id="10" name="Hộp Văn bản 9">
            <a:extLst>
              <a:ext uri="{FF2B5EF4-FFF2-40B4-BE49-F238E27FC236}">
                <a16:creationId xmlns:a16="http://schemas.microsoft.com/office/drawing/2014/main" id="{D997A18B-CBA6-32BE-3D5E-0E00D40DB12A}"/>
              </a:ext>
            </a:extLst>
          </p:cNvPr>
          <p:cNvSpPr txBox="1"/>
          <p:nvPr/>
        </p:nvSpPr>
        <p:spPr>
          <a:xfrm>
            <a:off x="6950366" y="4468938"/>
            <a:ext cx="2293026" cy="523220"/>
          </a:xfrm>
          <a:prstGeom prst="rect">
            <a:avLst/>
          </a:prstGeom>
          <a:noFill/>
        </p:spPr>
        <p:txBody>
          <a:bodyPr wrap="square">
            <a:spAutoFit/>
          </a:bodyPr>
          <a:lstStyle/>
          <a:p>
            <a:r>
              <a:rPr lang="en-US" sz="2800" b="1" dirty="0" err="1">
                <a:solidFill>
                  <a:srgbClr val="00B050"/>
                </a:solidFill>
                <a:latin typeface="Times New Roman" panose="02020603050405020304" pitchFamily="18" charset="0"/>
                <a:cs typeface="Times New Roman" panose="02020603050405020304" pitchFamily="18" charset="0"/>
              </a:rPr>
              <a:t>vợ</a:t>
            </a:r>
            <a:endParaRPr lang="en-US" sz="2800" dirty="0">
              <a:solidFill>
                <a:srgbClr val="00B050"/>
              </a:solidFill>
            </a:endParaRPr>
          </a:p>
        </p:txBody>
      </p:sp>
    </p:spTree>
    <p:extLst>
      <p:ext uri="{BB962C8B-B14F-4D97-AF65-F5344CB8AC3E}">
        <p14:creationId xmlns:p14="http://schemas.microsoft.com/office/powerpoint/2010/main" val="2684348093"/>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barn(inVertical)">
                                      <p:cBhvr>
                                        <p:cTn id="12"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descr="Notebook Powerpoint Template | Notebook paper template, Notebook paper,  Powerpoint template free">
            <a:extLst>
              <a:ext uri="{FF2B5EF4-FFF2-40B4-BE49-F238E27FC236}">
                <a16:creationId xmlns:a16="http://schemas.microsoft.com/office/drawing/2014/main" id="{566C97EF-820E-399E-06C4-6536C5CDF40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0" y="0"/>
            <a:ext cx="12257994" cy="6891562"/>
          </a:xfrm>
          <a:prstGeom prst="rect">
            <a:avLst/>
          </a:prstGeom>
          <a:noFill/>
          <a:extLst>
            <a:ext uri="{909E8E84-426E-40DD-AFC4-6F175D3DCCD1}">
              <a14:hiddenFill xmlns:a14="http://schemas.microsoft.com/office/drawing/2010/main">
                <a:solidFill>
                  <a:srgbClr val="FFFFFF"/>
                </a:solidFill>
              </a14:hiddenFill>
            </a:ext>
          </a:extLst>
        </p:spPr>
      </p:pic>
      <p:sp>
        <p:nvSpPr>
          <p:cNvPr id="6" name="Hộp Văn bản 5">
            <a:extLst>
              <a:ext uri="{FF2B5EF4-FFF2-40B4-BE49-F238E27FC236}">
                <a16:creationId xmlns:a16="http://schemas.microsoft.com/office/drawing/2014/main" id="{9C1F639B-6BDB-0E3F-D9C2-833CB1DECDB8}"/>
              </a:ext>
            </a:extLst>
          </p:cNvPr>
          <p:cNvSpPr txBox="1"/>
          <p:nvPr/>
        </p:nvSpPr>
        <p:spPr>
          <a:xfrm>
            <a:off x="1037879" y="439635"/>
            <a:ext cx="9444911" cy="645113"/>
          </a:xfrm>
          <a:prstGeom prst="rect">
            <a:avLst/>
          </a:prstGeom>
          <a:noFill/>
        </p:spPr>
        <p:txBody>
          <a:bodyPr wrap="square">
            <a:spAutoFit/>
          </a:bodyPr>
          <a:lstStyle/>
          <a:p>
            <a:pPr marL="0" marR="0" algn="just">
              <a:lnSpc>
                <a:spcPct val="107000"/>
              </a:lnSpc>
              <a:spcBef>
                <a:spcPts val="0"/>
              </a:spcBef>
              <a:spcAft>
                <a:spcPts val="800"/>
              </a:spcAft>
              <a:tabLst>
                <a:tab pos="2110105" algn="l"/>
              </a:tabLst>
            </a:pPr>
            <a:r>
              <a:rPr lang="pt-BR" sz="3600" b="1" dirty="0">
                <a:solidFill>
                  <a:schemeClr val="bg1"/>
                </a:solidFill>
                <a:highlight>
                  <a:srgbClr val="00CCFF"/>
                </a:highlight>
                <a:latin typeface="Times New Roman" panose="02020603050405020304" pitchFamily="18" charset="0"/>
                <a:ea typeface="MS Mincho" panose="02020609040205080304" pitchFamily="49" charset="-128"/>
                <a:cs typeface="Times New Roman" panose="02020603050405020304" pitchFamily="18" charset="0"/>
              </a:rPr>
              <a:t>Bài tập 3/ tr 62</a:t>
            </a:r>
            <a:endParaRPr lang="en-US" sz="3600" dirty="0">
              <a:solidFill>
                <a:schemeClr val="bg1"/>
              </a:solidFill>
              <a:effectLst/>
              <a:highlight>
                <a:srgbClr val="00CCFF"/>
              </a:highlight>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Hộp Văn bản 7">
            <a:extLst>
              <a:ext uri="{FF2B5EF4-FFF2-40B4-BE49-F238E27FC236}">
                <a16:creationId xmlns:a16="http://schemas.microsoft.com/office/drawing/2014/main" id="{16E32E44-2CEF-D377-AB62-4B89C19B96F6}"/>
              </a:ext>
            </a:extLst>
          </p:cNvPr>
          <p:cNvSpPr txBox="1"/>
          <p:nvPr/>
        </p:nvSpPr>
        <p:spPr>
          <a:xfrm>
            <a:off x="5019373" y="2278704"/>
            <a:ext cx="2293026" cy="523220"/>
          </a:xfrm>
          <a:prstGeom prst="rect">
            <a:avLst/>
          </a:prstGeom>
          <a:noFill/>
        </p:spPr>
        <p:txBody>
          <a:bodyPr wrap="square">
            <a:spAutoFit/>
          </a:bodyPr>
          <a:lstStyle/>
          <a:p>
            <a:r>
              <a:rPr lang="en-US" sz="2800" b="1" dirty="0" err="1">
                <a:solidFill>
                  <a:srgbClr val="00B050"/>
                </a:solidFill>
                <a:latin typeface="Times New Roman" panose="02020603050405020304" pitchFamily="18" charset="0"/>
                <a:cs typeface="Times New Roman" panose="02020603050405020304" pitchFamily="18" charset="0"/>
              </a:rPr>
              <a:t>Phụ</a:t>
            </a:r>
            <a:r>
              <a:rPr lang="en-US" sz="2800" b="1" dirty="0">
                <a:solidFill>
                  <a:srgbClr val="00B050"/>
                </a:solidFill>
                <a:latin typeface="Times New Roman" panose="02020603050405020304" pitchFamily="18" charset="0"/>
                <a:cs typeface="Times New Roman" panose="02020603050405020304" pitchFamily="18" charset="0"/>
              </a:rPr>
              <a:t> </a:t>
            </a:r>
            <a:r>
              <a:rPr lang="en-US" sz="2800" b="1" dirty="0" err="1">
                <a:solidFill>
                  <a:srgbClr val="00B050"/>
                </a:solidFill>
                <a:latin typeface="Times New Roman" panose="02020603050405020304" pitchFamily="18" charset="0"/>
                <a:cs typeface="Times New Roman" panose="02020603050405020304" pitchFamily="18" charset="0"/>
              </a:rPr>
              <a:t>nữ</a:t>
            </a:r>
            <a:endParaRPr lang="en-US" sz="2800" dirty="0">
              <a:solidFill>
                <a:srgbClr val="00B050"/>
              </a:solidFill>
            </a:endParaRPr>
          </a:p>
        </p:txBody>
      </p:sp>
      <p:sp>
        <p:nvSpPr>
          <p:cNvPr id="10" name="Hộp Văn bản 9">
            <a:extLst>
              <a:ext uri="{FF2B5EF4-FFF2-40B4-BE49-F238E27FC236}">
                <a16:creationId xmlns:a16="http://schemas.microsoft.com/office/drawing/2014/main" id="{D997A18B-CBA6-32BE-3D5E-0E00D40DB12A}"/>
              </a:ext>
            </a:extLst>
          </p:cNvPr>
          <p:cNvSpPr txBox="1"/>
          <p:nvPr/>
        </p:nvSpPr>
        <p:spPr>
          <a:xfrm>
            <a:off x="7069635" y="4636081"/>
            <a:ext cx="2293026" cy="523220"/>
          </a:xfrm>
          <a:prstGeom prst="rect">
            <a:avLst/>
          </a:prstGeom>
          <a:noFill/>
        </p:spPr>
        <p:txBody>
          <a:bodyPr wrap="square">
            <a:spAutoFit/>
          </a:bodyPr>
          <a:lstStyle/>
          <a:p>
            <a:r>
              <a:rPr lang="en-US" sz="2800" b="1" dirty="0" err="1">
                <a:solidFill>
                  <a:srgbClr val="00B050"/>
                </a:solidFill>
                <a:latin typeface="Times New Roman" panose="02020603050405020304" pitchFamily="18" charset="0"/>
                <a:cs typeface="Times New Roman" panose="02020603050405020304" pitchFamily="18" charset="0"/>
              </a:rPr>
              <a:t>đàn</a:t>
            </a:r>
            <a:r>
              <a:rPr lang="en-US" sz="2800" b="1" dirty="0">
                <a:solidFill>
                  <a:srgbClr val="00B050"/>
                </a:solidFill>
                <a:latin typeface="Times New Roman" panose="02020603050405020304" pitchFamily="18" charset="0"/>
                <a:cs typeface="Times New Roman" panose="02020603050405020304" pitchFamily="18" charset="0"/>
              </a:rPr>
              <a:t> </a:t>
            </a:r>
            <a:r>
              <a:rPr lang="en-US" sz="2800" b="1" dirty="0" err="1">
                <a:solidFill>
                  <a:srgbClr val="00B050"/>
                </a:solidFill>
                <a:latin typeface="Times New Roman" panose="02020603050405020304" pitchFamily="18" charset="0"/>
                <a:cs typeface="Times New Roman" panose="02020603050405020304" pitchFamily="18" charset="0"/>
              </a:rPr>
              <a:t>bà</a:t>
            </a:r>
            <a:endParaRPr lang="en-US" sz="2800" dirty="0">
              <a:solidFill>
                <a:srgbClr val="00B050"/>
              </a:solidFill>
            </a:endParaRPr>
          </a:p>
        </p:txBody>
      </p:sp>
      <p:sp>
        <p:nvSpPr>
          <p:cNvPr id="4" name="Hình chữ nhật 3">
            <a:extLst>
              <a:ext uri="{FF2B5EF4-FFF2-40B4-BE49-F238E27FC236}">
                <a16:creationId xmlns:a16="http://schemas.microsoft.com/office/drawing/2014/main" id="{BE049A94-EF25-F062-8FC2-00165360BB5B}"/>
              </a:ext>
            </a:extLst>
          </p:cNvPr>
          <p:cNvSpPr/>
          <p:nvPr/>
        </p:nvSpPr>
        <p:spPr>
          <a:xfrm>
            <a:off x="1343743" y="3639565"/>
            <a:ext cx="2635624" cy="697179"/>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chemeClr val="tx1"/>
                </a:solidFill>
                <a:latin typeface="Times New Roman" panose="02020603050405020304" pitchFamily="18" charset="0"/>
                <a:cs typeface="Times New Roman" panose="02020603050405020304" pitchFamily="18" charset="0"/>
              </a:rPr>
              <a:t>Phụ</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nữ</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đàn</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bà</a:t>
            </a:r>
            <a:endParaRPr lang="en-US" sz="2800" b="1" dirty="0">
              <a:solidFill>
                <a:schemeClr val="tx1"/>
              </a:solidFill>
              <a:latin typeface="Times New Roman" panose="02020603050405020304" pitchFamily="18" charset="0"/>
              <a:cs typeface="Times New Roman" panose="02020603050405020304" pitchFamily="18" charset="0"/>
            </a:endParaRPr>
          </a:p>
        </p:txBody>
      </p:sp>
      <p:sp>
        <p:nvSpPr>
          <p:cNvPr id="7" name="Hình chữ nhật: Góc Tròn 6">
            <a:extLst>
              <a:ext uri="{FF2B5EF4-FFF2-40B4-BE49-F238E27FC236}">
                <a16:creationId xmlns:a16="http://schemas.microsoft.com/office/drawing/2014/main" id="{08C3FBAC-8F03-B966-DC9A-58B250DF536C}"/>
              </a:ext>
            </a:extLst>
          </p:cNvPr>
          <p:cNvSpPr/>
          <p:nvPr/>
        </p:nvSpPr>
        <p:spPr>
          <a:xfrm>
            <a:off x="4142008" y="2293253"/>
            <a:ext cx="6340782" cy="1252218"/>
          </a:xfrm>
          <a:prstGeom prst="round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Việt</a:t>
            </a:r>
            <a:r>
              <a:rPr lang="en-US" sz="2800" b="1" dirty="0">
                <a:solidFill>
                  <a:schemeClr val="tx1"/>
                </a:solidFill>
                <a:latin typeface="Times New Roman" panose="02020603050405020304" pitchFamily="18" charset="0"/>
                <a:cs typeface="Times New Roman" panose="02020603050405020304" pitchFamily="18" charset="0"/>
              </a:rPr>
              <a:t> Nam </a:t>
            </a:r>
            <a:r>
              <a:rPr lang="en-US" sz="2800" b="1" dirty="0" err="1">
                <a:solidFill>
                  <a:schemeClr val="tx1"/>
                </a:solidFill>
                <a:latin typeface="Times New Roman" panose="02020603050405020304" pitchFamily="18" charset="0"/>
                <a:cs typeface="Times New Roman" panose="02020603050405020304" pitchFamily="18" charset="0"/>
              </a:rPr>
              <a:t>anh</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hùng</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bất</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khuất</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trung</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hậu</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đảm</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đang</a:t>
            </a:r>
            <a:endParaRPr lang="en-US" sz="2800" b="1" dirty="0">
              <a:solidFill>
                <a:schemeClr val="tx1"/>
              </a:solidFill>
              <a:latin typeface="Times New Roman" panose="02020603050405020304" pitchFamily="18" charset="0"/>
              <a:cs typeface="Times New Roman" panose="02020603050405020304" pitchFamily="18" charset="0"/>
            </a:endParaRPr>
          </a:p>
        </p:txBody>
      </p:sp>
      <p:sp>
        <p:nvSpPr>
          <p:cNvPr id="9" name="Hình chữ nhật: Góc Tròn 8">
            <a:extLst>
              <a:ext uri="{FF2B5EF4-FFF2-40B4-BE49-F238E27FC236}">
                <a16:creationId xmlns:a16="http://schemas.microsoft.com/office/drawing/2014/main" id="{96238407-88A5-2DC3-6E30-14D250507CAC}"/>
              </a:ext>
            </a:extLst>
          </p:cNvPr>
          <p:cNvSpPr/>
          <p:nvPr/>
        </p:nvSpPr>
        <p:spPr>
          <a:xfrm>
            <a:off x="4142008" y="4494511"/>
            <a:ext cx="6436949" cy="938881"/>
          </a:xfrm>
          <a:prstGeom prst="round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chemeClr val="tx1"/>
                </a:solidFill>
                <a:latin typeface="Times New Roman" panose="02020603050405020304" pitchFamily="18" charset="0"/>
                <a:cs typeface="Times New Roman" panose="02020603050405020304" pitchFamily="18" charset="0"/>
              </a:rPr>
              <a:t>Giặc</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đến</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nhà</a:t>
            </a:r>
            <a:r>
              <a:rPr lang="en-US" sz="2800" b="1" dirty="0">
                <a:solidFill>
                  <a:schemeClr val="tx1"/>
                </a:solidFill>
                <a:latin typeface="Times New Roman" panose="02020603050405020304" pitchFamily="18" charset="0"/>
                <a:cs typeface="Times New Roman" panose="02020603050405020304" pitchFamily="18" charset="0"/>
              </a:rPr>
              <a:t>, ………… </a:t>
            </a:r>
            <a:r>
              <a:rPr lang="en-US" sz="2800" b="1" dirty="0" err="1">
                <a:solidFill>
                  <a:schemeClr val="tx1"/>
                </a:solidFill>
                <a:latin typeface="Times New Roman" panose="02020603050405020304" pitchFamily="18" charset="0"/>
                <a:cs typeface="Times New Roman" panose="02020603050405020304" pitchFamily="18" charset="0"/>
              </a:rPr>
              <a:t>cũng</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đánh</a:t>
            </a:r>
            <a:endParaRPr lang="en-US" sz="28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2522153"/>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barn(inVertical)">
                                      <p:cBhvr>
                                        <p:cTn id="12"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2" descr="Notebook Powerpoint Template | Notebook paper template, Notebook paper,  Powerpoint template free">
            <a:extLst>
              <a:ext uri="{FF2B5EF4-FFF2-40B4-BE49-F238E27FC236}">
                <a16:creationId xmlns:a16="http://schemas.microsoft.com/office/drawing/2014/main" id="{4A165CE3-2D94-B10A-8D28-A37352DFF98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0" y="-33562"/>
            <a:ext cx="12257994" cy="6891562"/>
          </a:xfrm>
          <a:prstGeom prst="rect">
            <a:avLst/>
          </a:prstGeom>
          <a:noFill/>
          <a:extLst>
            <a:ext uri="{909E8E84-426E-40DD-AFC4-6F175D3DCCD1}">
              <a14:hiddenFill xmlns:a14="http://schemas.microsoft.com/office/drawing/2010/main">
                <a:solidFill>
                  <a:srgbClr val="FFFFFF"/>
                </a:solidFill>
              </a14:hiddenFill>
            </a:ext>
          </a:extLst>
        </p:spPr>
      </p:pic>
      <p:sp>
        <p:nvSpPr>
          <p:cNvPr id="4" name="Hộp Văn bản 3">
            <a:extLst>
              <a:ext uri="{FF2B5EF4-FFF2-40B4-BE49-F238E27FC236}">
                <a16:creationId xmlns:a16="http://schemas.microsoft.com/office/drawing/2014/main" id="{36113968-AD85-38D1-0F6B-8348B75BEA1C}"/>
              </a:ext>
            </a:extLst>
          </p:cNvPr>
          <p:cNvSpPr txBox="1"/>
          <p:nvPr/>
        </p:nvSpPr>
        <p:spPr>
          <a:xfrm>
            <a:off x="4385876" y="2563692"/>
            <a:ext cx="3879585" cy="523220"/>
          </a:xfrm>
          <a:prstGeom prst="rect">
            <a:avLst/>
          </a:prstGeom>
          <a:noFill/>
          <a:ln w="38100">
            <a:solidFill>
              <a:srgbClr val="00FF00"/>
            </a:solidFill>
          </a:ln>
        </p:spPr>
        <p:txBody>
          <a:bodyPr wrap="square">
            <a:spAutoFit/>
          </a:bodyPr>
          <a:lstStyle/>
          <a:p>
            <a:pPr marL="0" marR="57150">
              <a:spcBef>
                <a:spcPts val="600"/>
              </a:spcBef>
              <a:spcAft>
                <a:spcPts val="600"/>
              </a:spcAft>
              <a:tabLst>
                <a:tab pos="0" algn="l"/>
                <a:tab pos="57150" algn="l"/>
                <a:tab pos="152400" algn="l"/>
              </a:tabLst>
            </a:pPr>
            <a:r>
              <a:rPr lang="en-US" sz="2800" b="1" dirty="0" err="1">
                <a:solidFill>
                  <a:srgbClr val="00B0F0"/>
                </a:solidFill>
                <a:effectLst/>
                <a:latin typeface="Times New Roman" panose="02020603050405020304" pitchFamily="18" charset="0"/>
                <a:ea typeface="Calibri" panose="020F0502020204030204" pitchFamily="34" charset="0"/>
                <a:cs typeface="Times New Roman" panose="02020603050405020304" pitchFamily="18" charset="0"/>
              </a:rPr>
              <a:t>Trò</a:t>
            </a:r>
            <a:r>
              <a:rPr lang="en-US" sz="2800" b="1" dirty="0">
                <a:solidFill>
                  <a:srgbClr val="00B0F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B0F0"/>
                </a:solidFill>
                <a:effectLst/>
                <a:latin typeface="Times New Roman" panose="02020603050405020304" pitchFamily="18" charset="0"/>
                <a:ea typeface="Calibri" panose="020F0502020204030204" pitchFamily="34" charset="0"/>
                <a:cs typeface="Times New Roman" panose="02020603050405020304" pitchFamily="18" charset="0"/>
              </a:rPr>
              <a:t>chơi</a:t>
            </a:r>
            <a:r>
              <a:rPr lang="en-US" sz="2800" b="1" dirty="0">
                <a:solidFill>
                  <a:srgbClr val="00B0F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Ai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nhanh</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hơn</a:t>
            </a:r>
            <a:endParaRPr lang="en-US" sz="2800" b="1"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2" name="TextBox 13">
            <a:extLst>
              <a:ext uri="{FF2B5EF4-FFF2-40B4-BE49-F238E27FC236}">
                <a16:creationId xmlns:a16="http://schemas.microsoft.com/office/drawing/2014/main" id="{3FC67C03-32B4-9E54-1882-D7BA69A95FFE}"/>
              </a:ext>
            </a:extLst>
          </p:cNvPr>
          <p:cNvSpPr txBox="1"/>
          <p:nvPr/>
        </p:nvSpPr>
        <p:spPr>
          <a:xfrm>
            <a:off x="4412768" y="161487"/>
            <a:ext cx="3594097" cy="707885"/>
          </a:xfrm>
          <a:prstGeom prst="rect">
            <a:avLst/>
          </a:prstGeom>
          <a:gradFill flip="none" rotWithShape="1">
            <a:gsLst>
              <a:gs pos="44000">
                <a:srgbClr val="00CCFF"/>
              </a:gs>
              <a:gs pos="100000">
                <a:srgbClr val="00FFFF"/>
              </a:gs>
            </a:gsLst>
            <a:path path="circle">
              <a:fillToRect l="50000" t="50000" r="50000" b="50000"/>
            </a:path>
            <a:tileRect/>
          </a:gradFill>
          <a:ln w="38100">
            <a:noFill/>
          </a:ln>
        </p:spPr>
        <p:txBody>
          <a:bodyPr wrap="square">
            <a:spAutoFit/>
          </a:bodyPr>
          <a:lstStyle/>
          <a:p>
            <a:pPr algn="ctr">
              <a:spcBef>
                <a:spcPts val="600"/>
              </a:spcBef>
            </a:pPr>
            <a:r>
              <a:rPr lang="en-US" sz="4000" b="1" dirty="0">
                <a:solidFill>
                  <a:schemeClr val="bg1"/>
                </a:solidFill>
                <a:latin typeface="Times New Roman" panose="02020603050405020304" pitchFamily="18" charset="0"/>
                <a:cs typeface="Times New Roman" panose="02020603050405020304" pitchFamily="18" charset="0"/>
              </a:rPr>
              <a:t>KHỞI ĐỘNG</a:t>
            </a:r>
            <a:endParaRPr lang="en-US" sz="4000" b="1" dirty="0">
              <a:solidFill>
                <a:schemeClr val="bg1"/>
              </a:solidFill>
              <a:effectLst/>
              <a:latin typeface="Times New Roman" panose="02020603050405020304" pitchFamily="18" charset="0"/>
              <a:cs typeface="Times New Roman" panose="02020603050405020304" pitchFamily="18" charset="0"/>
            </a:endParaRPr>
          </a:p>
        </p:txBody>
      </p:sp>
      <p:pic>
        <p:nvPicPr>
          <p:cNvPr id="20" name="Hình ảnh 19">
            <a:extLst>
              <a:ext uri="{FF2B5EF4-FFF2-40B4-BE49-F238E27FC236}">
                <a16:creationId xmlns:a16="http://schemas.microsoft.com/office/drawing/2014/main" id="{7039D336-A010-1591-68DA-5D46EFC833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4014" y="1639112"/>
            <a:ext cx="2832527" cy="2895600"/>
          </a:xfrm>
          <a:prstGeom prst="rect">
            <a:avLst/>
          </a:prstGeom>
        </p:spPr>
      </p:pic>
      <p:pic>
        <p:nvPicPr>
          <p:cNvPr id="5" name="Hình ảnh 4">
            <a:extLst>
              <a:ext uri="{FF2B5EF4-FFF2-40B4-BE49-F238E27FC236}">
                <a16:creationId xmlns:a16="http://schemas.microsoft.com/office/drawing/2014/main" id="{C0DA0999-D920-B596-164C-8EA8C35BED3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07155" y="3800913"/>
            <a:ext cx="3891556" cy="2925424"/>
          </a:xfrm>
          <a:prstGeom prst="rect">
            <a:avLst/>
          </a:prstGeom>
        </p:spPr>
      </p:pic>
    </p:spTree>
    <p:extLst>
      <p:ext uri="{BB962C8B-B14F-4D97-AF65-F5344CB8AC3E}">
        <p14:creationId xmlns:p14="http://schemas.microsoft.com/office/powerpoint/2010/main" val="4113625304"/>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descr="Notebook Powerpoint Template | Notebook paper template, Notebook paper,  Powerpoint template free">
            <a:extLst>
              <a:ext uri="{FF2B5EF4-FFF2-40B4-BE49-F238E27FC236}">
                <a16:creationId xmlns:a16="http://schemas.microsoft.com/office/drawing/2014/main" id="{566C97EF-820E-399E-06C4-6536C5CDF40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0" y="0"/>
            <a:ext cx="12257994" cy="6891562"/>
          </a:xfrm>
          <a:prstGeom prst="rect">
            <a:avLst/>
          </a:prstGeom>
          <a:noFill/>
          <a:extLst>
            <a:ext uri="{909E8E84-426E-40DD-AFC4-6F175D3DCCD1}">
              <a14:hiddenFill xmlns:a14="http://schemas.microsoft.com/office/drawing/2010/main">
                <a:solidFill>
                  <a:srgbClr val="FFFFFF"/>
                </a:solidFill>
              </a14:hiddenFill>
            </a:ext>
          </a:extLst>
        </p:spPr>
      </p:pic>
      <p:sp>
        <p:nvSpPr>
          <p:cNvPr id="6" name="Hộp Văn bản 5">
            <a:extLst>
              <a:ext uri="{FF2B5EF4-FFF2-40B4-BE49-F238E27FC236}">
                <a16:creationId xmlns:a16="http://schemas.microsoft.com/office/drawing/2014/main" id="{9C1F639B-6BDB-0E3F-D9C2-833CB1DECDB8}"/>
              </a:ext>
            </a:extLst>
          </p:cNvPr>
          <p:cNvSpPr txBox="1"/>
          <p:nvPr/>
        </p:nvSpPr>
        <p:spPr>
          <a:xfrm>
            <a:off x="1037879" y="439635"/>
            <a:ext cx="9444911" cy="645113"/>
          </a:xfrm>
          <a:prstGeom prst="rect">
            <a:avLst/>
          </a:prstGeom>
          <a:noFill/>
        </p:spPr>
        <p:txBody>
          <a:bodyPr wrap="square">
            <a:spAutoFit/>
          </a:bodyPr>
          <a:lstStyle/>
          <a:p>
            <a:pPr marL="0" marR="0" algn="just">
              <a:lnSpc>
                <a:spcPct val="107000"/>
              </a:lnSpc>
              <a:spcBef>
                <a:spcPts val="0"/>
              </a:spcBef>
              <a:spcAft>
                <a:spcPts val="800"/>
              </a:spcAft>
              <a:tabLst>
                <a:tab pos="2110105" algn="l"/>
              </a:tabLst>
            </a:pPr>
            <a:r>
              <a:rPr lang="pt-BR" sz="3600" b="1" dirty="0">
                <a:solidFill>
                  <a:schemeClr val="bg1"/>
                </a:solidFill>
                <a:highlight>
                  <a:srgbClr val="00CCFF"/>
                </a:highlight>
                <a:latin typeface="Times New Roman" panose="02020603050405020304" pitchFamily="18" charset="0"/>
                <a:ea typeface="MS Mincho" panose="02020609040205080304" pitchFamily="49" charset="-128"/>
                <a:cs typeface="Times New Roman" panose="02020603050405020304" pitchFamily="18" charset="0"/>
              </a:rPr>
              <a:t>Bài tập 3/ tr 62</a:t>
            </a:r>
            <a:endParaRPr lang="en-US" sz="3600" dirty="0">
              <a:solidFill>
                <a:schemeClr val="bg1"/>
              </a:solidFill>
              <a:effectLst/>
              <a:highlight>
                <a:srgbClr val="00CCFF"/>
              </a:highlight>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Hộp Văn bản 7">
            <a:extLst>
              <a:ext uri="{FF2B5EF4-FFF2-40B4-BE49-F238E27FC236}">
                <a16:creationId xmlns:a16="http://schemas.microsoft.com/office/drawing/2014/main" id="{16E32E44-2CEF-D377-AB62-4B89C19B96F6}"/>
              </a:ext>
            </a:extLst>
          </p:cNvPr>
          <p:cNvSpPr txBox="1"/>
          <p:nvPr/>
        </p:nvSpPr>
        <p:spPr>
          <a:xfrm>
            <a:off x="6683181" y="2190962"/>
            <a:ext cx="2293026" cy="523220"/>
          </a:xfrm>
          <a:prstGeom prst="rect">
            <a:avLst/>
          </a:prstGeom>
          <a:noFill/>
        </p:spPr>
        <p:txBody>
          <a:bodyPr wrap="square">
            <a:spAutoFit/>
          </a:bodyPr>
          <a:lstStyle/>
          <a:p>
            <a:r>
              <a:rPr lang="en-US" sz="2800" b="1" dirty="0" err="1">
                <a:solidFill>
                  <a:srgbClr val="00B050"/>
                </a:solidFill>
                <a:latin typeface="Times New Roman" panose="02020603050405020304" pitchFamily="18" charset="0"/>
                <a:cs typeface="Times New Roman" panose="02020603050405020304" pitchFamily="18" charset="0"/>
              </a:rPr>
              <a:t>trẻ</a:t>
            </a:r>
            <a:r>
              <a:rPr lang="en-US" sz="2800" b="1" dirty="0">
                <a:solidFill>
                  <a:srgbClr val="00B050"/>
                </a:solidFill>
                <a:latin typeface="Times New Roman" panose="02020603050405020304" pitchFamily="18" charset="0"/>
                <a:cs typeface="Times New Roman" panose="02020603050405020304" pitchFamily="18" charset="0"/>
              </a:rPr>
              <a:t> </a:t>
            </a:r>
            <a:r>
              <a:rPr lang="en-US" sz="2800" b="1" dirty="0" err="1">
                <a:solidFill>
                  <a:srgbClr val="00B050"/>
                </a:solidFill>
                <a:latin typeface="Times New Roman" panose="02020603050405020304" pitchFamily="18" charset="0"/>
                <a:cs typeface="Times New Roman" panose="02020603050405020304" pitchFamily="18" charset="0"/>
              </a:rPr>
              <a:t>em</a:t>
            </a:r>
            <a:endParaRPr lang="en-US" sz="2800" dirty="0">
              <a:solidFill>
                <a:srgbClr val="00B050"/>
              </a:solidFill>
            </a:endParaRPr>
          </a:p>
        </p:txBody>
      </p:sp>
      <p:sp>
        <p:nvSpPr>
          <p:cNvPr id="10" name="Hộp Văn bản 9">
            <a:extLst>
              <a:ext uri="{FF2B5EF4-FFF2-40B4-BE49-F238E27FC236}">
                <a16:creationId xmlns:a16="http://schemas.microsoft.com/office/drawing/2014/main" id="{D997A18B-CBA6-32BE-3D5E-0E00D40DB12A}"/>
              </a:ext>
            </a:extLst>
          </p:cNvPr>
          <p:cNvSpPr txBox="1"/>
          <p:nvPr/>
        </p:nvSpPr>
        <p:spPr>
          <a:xfrm>
            <a:off x="9420236" y="3685232"/>
            <a:ext cx="2293026" cy="523220"/>
          </a:xfrm>
          <a:prstGeom prst="rect">
            <a:avLst/>
          </a:prstGeom>
          <a:noFill/>
        </p:spPr>
        <p:txBody>
          <a:bodyPr wrap="square">
            <a:spAutoFit/>
          </a:bodyPr>
          <a:lstStyle/>
          <a:p>
            <a:r>
              <a:rPr lang="en-US" sz="2800" b="1" dirty="0" err="1">
                <a:solidFill>
                  <a:srgbClr val="00B050"/>
                </a:solidFill>
                <a:latin typeface="Times New Roman" panose="02020603050405020304" pitchFamily="18" charset="0"/>
                <a:cs typeface="Times New Roman" panose="02020603050405020304" pitchFamily="18" charset="0"/>
              </a:rPr>
              <a:t>nhi</a:t>
            </a:r>
            <a:r>
              <a:rPr lang="en-US" sz="2800" b="1" dirty="0">
                <a:solidFill>
                  <a:srgbClr val="00B050"/>
                </a:solidFill>
                <a:latin typeface="Times New Roman" panose="02020603050405020304" pitchFamily="18" charset="0"/>
                <a:cs typeface="Times New Roman" panose="02020603050405020304" pitchFamily="18" charset="0"/>
              </a:rPr>
              <a:t> </a:t>
            </a:r>
            <a:r>
              <a:rPr lang="en-US" sz="2800" b="1" dirty="0" err="1">
                <a:solidFill>
                  <a:srgbClr val="00B050"/>
                </a:solidFill>
                <a:latin typeface="Times New Roman" panose="02020603050405020304" pitchFamily="18" charset="0"/>
                <a:cs typeface="Times New Roman" panose="02020603050405020304" pitchFamily="18" charset="0"/>
              </a:rPr>
              <a:t>đồng</a:t>
            </a:r>
            <a:endParaRPr lang="en-US" sz="2800" dirty="0">
              <a:solidFill>
                <a:srgbClr val="00B050"/>
              </a:solidFill>
            </a:endParaRPr>
          </a:p>
        </p:txBody>
      </p:sp>
      <p:sp>
        <p:nvSpPr>
          <p:cNvPr id="2" name="Hình chữ nhật: Góc Tròn 1">
            <a:extLst>
              <a:ext uri="{FF2B5EF4-FFF2-40B4-BE49-F238E27FC236}">
                <a16:creationId xmlns:a16="http://schemas.microsoft.com/office/drawing/2014/main" id="{558558B7-7E3A-B3D6-220C-F5D3198623A0}"/>
              </a:ext>
            </a:extLst>
          </p:cNvPr>
          <p:cNvSpPr/>
          <p:nvPr/>
        </p:nvSpPr>
        <p:spPr>
          <a:xfrm>
            <a:off x="4549579" y="2140086"/>
            <a:ext cx="5999151" cy="761363"/>
          </a:xfrm>
          <a:prstGeom prst="round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chemeClr val="tx1"/>
                </a:solidFill>
                <a:latin typeface="Times New Roman" panose="02020603050405020304" pitchFamily="18" charset="0"/>
                <a:cs typeface="Times New Roman" panose="02020603050405020304" pitchFamily="18" charset="0"/>
              </a:rPr>
              <a:t>Ngoài</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sân</a:t>
            </a:r>
            <a:r>
              <a:rPr lang="en-US" sz="2800" b="1" dirty="0">
                <a:solidFill>
                  <a:schemeClr val="tx1"/>
                </a:solidFill>
                <a:latin typeface="Times New Roman" panose="02020603050405020304" pitchFamily="18" charset="0"/>
                <a:cs typeface="Times New Roman" panose="02020603050405020304" pitchFamily="18" charset="0"/>
              </a:rPr>
              <a:t> ………… </a:t>
            </a:r>
            <a:r>
              <a:rPr lang="en-US" sz="2800" b="1" dirty="0" err="1">
                <a:solidFill>
                  <a:schemeClr val="tx1"/>
                </a:solidFill>
                <a:latin typeface="Times New Roman" panose="02020603050405020304" pitchFamily="18" charset="0"/>
                <a:cs typeface="Times New Roman" panose="02020603050405020304" pitchFamily="18" charset="0"/>
              </a:rPr>
              <a:t>đang</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vui</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đùa</a:t>
            </a:r>
            <a:endParaRPr lang="en-US" sz="2800" b="1" dirty="0">
              <a:solidFill>
                <a:schemeClr val="tx1"/>
              </a:solidFill>
              <a:latin typeface="Times New Roman" panose="02020603050405020304" pitchFamily="18" charset="0"/>
              <a:cs typeface="Times New Roman" panose="02020603050405020304" pitchFamily="18" charset="0"/>
            </a:endParaRPr>
          </a:p>
        </p:txBody>
      </p:sp>
      <p:sp>
        <p:nvSpPr>
          <p:cNvPr id="3" name="Hình chữ nhật: Góc Tròn 2">
            <a:extLst>
              <a:ext uri="{FF2B5EF4-FFF2-40B4-BE49-F238E27FC236}">
                <a16:creationId xmlns:a16="http://schemas.microsoft.com/office/drawing/2014/main" id="{1A4EB42D-E371-74FE-A37C-42982D892BF7}"/>
              </a:ext>
            </a:extLst>
          </p:cNvPr>
          <p:cNvSpPr/>
          <p:nvPr/>
        </p:nvSpPr>
        <p:spPr>
          <a:xfrm>
            <a:off x="4604956" y="3700801"/>
            <a:ext cx="6449476" cy="1020462"/>
          </a:xfrm>
          <a:prstGeom prst="round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chemeClr val="tx1"/>
                </a:solidFill>
                <a:latin typeface="Times New Roman" panose="02020603050405020304" pitchFamily="18" charset="0"/>
                <a:cs typeface="Times New Roman" panose="02020603050405020304" pitchFamily="18" charset="0"/>
              </a:rPr>
              <a:t>Các</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tiết</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mục</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của</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đội</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văn</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nghệ</a:t>
            </a:r>
            <a:r>
              <a:rPr lang="en-US" sz="2800" b="1" dirty="0">
                <a:solidFill>
                  <a:schemeClr val="tx1"/>
                </a:solidFill>
                <a:latin typeface="Times New Roman" panose="02020603050405020304" pitchFamily="18" charset="0"/>
                <a:cs typeface="Times New Roman" panose="02020603050405020304" pitchFamily="18" charset="0"/>
              </a:rPr>
              <a:t> ………… </a:t>
            </a:r>
            <a:r>
              <a:rPr lang="en-US" sz="2800" b="1" dirty="0" err="1">
                <a:solidFill>
                  <a:schemeClr val="tx1"/>
                </a:solidFill>
                <a:latin typeface="Times New Roman" panose="02020603050405020304" pitchFamily="18" charset="0"/>
                <a:cs typeface="Times New Roman" panose="02020603050405020304" pitchFamily="18" charset="0"/>
              </a:rPr>
              <a:t>thành</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phố</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được</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cổ</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vũ</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nhiệt</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tình</a:t>
            </a:r>
            <a:r>
              <a:rPr lang="en-US" sz="2800" b="1" dirty="0">
                <a:solidFill>
                  <a:schemeClr val="tx1"/>
                </a:solidFill>
                <a:latin typeface="Times New Roman" panose="02020603050405020304" pitchFamily="18" charset="0"/>
                <a:cs typeface="Times New Roman" panose="02020603050405020304" pitchFamily="18" charset="0"/>
              </a:rPr>
              <a:t>.</a:t>
            </a:r>
          </a:p>
        </p:txBody>
      </p:sp>
      <p:sp>
        <p:nvSpPr>
          <p:cNvPr id="5" name="Hình chữ nhật 4">
            <a:extLst>
              <a:ext uri="{FF2B5EF4-FFF2-40B4-BE49-F238E27FC236}">
                <a16:creationId xmlns:a16="http://schemas.microsoft.com/office/drawing/2014/main" id="{59572D9F-9F1B-236A-42CA-D3D6655A444B}"/>
              </a:ext>
            </a:extLst>
          </p:cNvPr>
          <p:cNvSpPr/>
          <p:nvPr/>
        </p:nvSpPr>
        <p:spPr>
          <a:xfrm>
            <a:off x="1317239" y="2952325"/>
            <a:ext cx="2742531" cy="697179"/>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chemeClr val="tx1"/>
                </a:solidFill>
                <a:latin typeface="Times New Roman" panose="02020603050405020304" pitchFamily="18" charset="0"/>
                <a:cs typeface="Times New Roman" panose="02020603050405020304" pitchFamily="18" charset="0"/>
              </a:rPr>
              <a:t>Nhi</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đồng</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trẻ</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em</a:t>
            </a:r>
            <a:endParaRPr lang="en-US" sz="28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48170758"/>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barn(inVertical)">
                                      <p:cBhvr>
                                        <p:cTn id="12"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descr="Notebook Powerpoint Template | Notebook paper template, Notebook paper,  Powerpoint template free">
            <a:extLst>
              <a:ext uri="{FF2B5EF4-FFF2-40B4-BE49-F238E27FC236}">
                <a16:creationId xmlns:a16="http://schemas.microsoft.com/office/drawing/2014/main" id="{566C97EF-820E-399E-06C4-6536C5CDF40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0" y="0"/>
            <a:ext cx="12257994" cy="6891562"/>
          </a:xfrm>
          <a:prstGeom prst="rect">
            <a:avLst/>
          </a:prstGeom>
          <a:noFill/>
          <a:extLst>
            <a:ext uri="{909E8E84-426E-40DD-AFC4-6F175D3DCCD1}">
              <a14:hiddenFill xmlns:a14="http://schemas.microsoft.com/office/drawing/2010/main">
                <a:solidFill>
                  <a:srgbClr val="FFFFFF"/>
                </a:solidFill>
              </a14:hiddenFill>
            </a:ext>
          </a:extLst>
        </p:spPr>
      </p:pic>
      <p:sp>
        <p:nvSpPr>
          <p:cNvPr id="6" name="Hộp Văn bản 5">
            <a:extLst>
              <a:ext uri="{FF2B5EF4-FFF2-40B4-BE49-F238E27FC236}">
                <a16:creationId xmlns:a16="http://schemas.microsoft.com/office/drawing/2014/main" id="{9C1F639B-6BDB-0E3F-D9C2-833CB1DECDB8}"/>
              </a:ext>
            </a:extLst>
          </p:cNvPr>
          <p:cNvSpPr txBox="1"/>
          <p:nvPr/>
        </p:nvSpPr>
        <p:spPr>
          <a:xfrm>
            <a:off x="1037879" y="439635"/>
            <a:ext cx="9444911" cy="645113"/>
          </a:xfrm>
          <a:prstGeom prst="rect">
            <a:avLst/>
          </a:prstGeom>
          <a:noFill/>
        </p:spPr>
        <p:txBody>
          <a:bodyPr wrap="square">
            <a:spAutoFit/>
          </a:bodyPr>
          <a:lstStyle/>
          <a:p>
            <a:pPr marL="0" marR="0" algn="just">
              <a:lnSpc>
                <a:spcPct val="107000"/>
              </a:lnSpc>
              <a:spcBef>
                <a:spcPts val="0"/>
              </a:spcBef>
              <a:spcAft>
                <a:spcPts val="800"/>
              </a:spcAft>
              <a:tabLst>
                <a:tab pos="2110105" algn="l"/>
              </a:tabLst>
            </a:pPr>
            <a:r>
              <a:rPr lang="pt-BR" sz="3600" b="1" dirty="0">
                <a:solidFill>
                  <a:schemeClr val="bg1"/>
                </a:solidFill>
                <a:highlight>
                  <a:srgbClr val="00CCFF"/>
                </a:highlight>
                <a:latin typeface="Times New Roman" panose="02020603050405020304" pitchFamily="18" charset="0"/>
                <a:ea typeface="MS Mincho" panose="02020609040205080304" pitchFamily="49" charset="-128"/>
                <a:cs typeface="Times New Roman" panose="02020603050405020304" pitchFamily="18" charset="0"/>
              </a:rPr>
              <a:t>Bài tập 3/ tr 62</a:t>
            </a:r>
            <a:endParaRPr lang="en-US" sz="3600" dirty="0">
              <a:solidFill>
                <a:schemeClr val="bg1"/>
              </a:solidFill>
              <a:effectLst/>
              <a:highlight>
                <a:srgbClr val="00CCFF"/>
              </a:highlight>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Hình chữ nhật: Góc Tròn 2">
            <a:extLst>
              <a:ext uri="{FF2B5EF4-FFF2-40B4-BE49-F238E27FC236}">
                <a16:creationId xmlns:a16="http://schemas.microsoft.com/office/drawing/2014/main" id="{1A4EB42D-E371-74FE-A37C-42982D892BF7}"/>
              </a:ext>
            </a:extLst>
          </p:cNvPr>
          <p:cNvSpPr/>
          <p:nvPr/>
        </p:nvSpPr>
        <p:spPr>
          <a:xfrm>
            <a:off x="1678344" y="2308106"/>
            <a:ext cx="9444911" cy="2852706"/>
          </a:xfrm>
          <a:prstGeom prst="round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lgn="just">
              <a:spcBef>
                <a:spcPts val="0"/>
              </a:spcBef>
              <a:spcAft>
                <a:spcPts val="0"/>
              </a:spcAft>
              <a:tabLst>
                <a:tab pos="2110105" algn="l"/>
              </a:tabLst>
            </a:pP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Lưu</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ý: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Sử</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Hán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Việt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thuần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Việt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đồng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nhất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cần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chú</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ý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phù</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hợp</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ngữ</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cảnh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marR="0" lvl="0" algn="just">
              <a:spcBef>
                <a:spcPts val="0"/>
              </a:spcBef>
              <a:spcAft>
                <a:spcPts val="0"/>
              </a:spcAft>
              <a:buSzPts val="1400"/>
              <a:tabLst>
                <a:tab pos="2110105" algn="l"/>
              </a:tabLs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Hán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Việt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thường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sử</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trường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hợp</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cần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biểu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thị</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sắc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thái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trang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trọng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marR="0" lvl="0" algn="just">
              <a:spcBef>
                <a:spcPts val="0"/>
              </a:spcBef>
              <a:spcAft>
                <a:spcPts val="0"/>
              </a:spcAft>
              <a:buSzPts val="1400"/>
              <a:tabLst>
                <a:tab pos="2110105" algn="l"/>
              </a:tabLs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thuần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Việt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thường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sử</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trường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hợp</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biểu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thị</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sắc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thái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thân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mật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464828521"/>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Notebook Powerpoint Template | Notebook paper template, Notebook paper,  Powerpoint template free">
            <a:extLst>
              <a:ext uri="{FF2B5EF4-FFF2-40B4-BE49-F238E27FC236}">
                <a16:creationId xmlns:a16="http://schemas.microsoft.com/office/drawing/2014/main" id="{A615FFFC-41AE-58CA-F24D-752A7A8E024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142957" y="0"/>
            <a:ext cx="12477913" cy="6891562"/>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761421B1-1906-4F8E-BF53-DF1E9D07C1F2}"/>
              </a:ext>
            </a:extLst>
          </p:cNvPr>
          <p:cNvSpPr txBox="1"/>
          <p:nvPr/>
        </p:nvSpPr>
        <p:spPr>
          <a:xfrm>
            <a:off x="4682744" y="469172"/>
            <a:ext cx="4134685" cy="707886"/>
          </a:xfrm>
          <a:prstGeom prst="rect">
            <a:avLst/>
          </a:prstGeom>
          <a:gradFill flip="none" rotWithShape="1">
            <a:gsLst>
              <a:gs pos="83000">
                <a:srgbClr val="00FFFF"/>
              </a:gs>
              <a:gs pos="56000">
                <a:srgbClr val="00CCFF"/>
              </a:gs>
            </a:gsLst>
            <a:path path="circle">
              <a:fillToRect l="50000" t="50000" r="50000" b="50000"/>
            </a:path>
            <a:tileRect/>
          </a:gradFill>
          <a:ln w="38100">
            <a:noFill/>
          </a:ln>
        </p:spPr>
        <p:txBody>
          <a:bodyPr wrap="square">
            <a:spAutoFit/>
          </a:bodyPr>
          <a:lstStyle/>
          <a:p>
            <a:pPr algn="ctr">
              <a:spcBef>
                <a:spcPts val="600"/>
              </a:spcBef>
            </a:pPr>
            <a:r>
              <a:rPr lang="en-US" sz="4000" b="1" dirty="0">
                <a:solidFill>
                  <a:schemeClr val="bg1"/>
                </a:solidFill>
                <a:latin typeface="Times New Roman" panose="02020603050405020304" pitchFamily="18" charset="0"/>
                <a:cs typeface="Times New Roman" panose="02020603050405020304" pitchFamily="18" charset="0"/>
              </a:rPr>
              <a:t>VẬN DỤNG</a:t>
            </a:r>
            <a:endParaRPr lang="en-US" sz="4000" b="1" dirty="0">
              <a:solidFill>
                <a:schemeClr val="bg1"/>
              </a:solidFill>
              <a:effectLst/>
              <a:latin typeface="Times New Roman" panose="02020603050405020304" pitchFamily="18" charset="0"/>
              <a:cs typeface="Times New Roman" panose="02020603050405020304" pitchFamily="18" charset="0"/>
            </a:endParaRPr>
          </a:p>
        </p:txBody>
      </p:sp>
      <p:pic>
        <p:nvPicPr>
          <p:cNvPr id="4" name="Hình ảnh 3">
            <a:extLst>
              <a:ext uri="{FF2B5EF4-FFF2-40B4-BE49-F238E27FC236}">
                <a16:creationId xmlns:a16="http://schemas.microsoft.com/office/drawing/2014/main" id="{2AAB932B-70EF-4F28-5856-078E7A82FE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6639" y="1771661"/>
            <a:ext cx="2740872" cy="3575051"/>
          </a:xfrm>
          <a:prstGeom prst="rect">
            <a:avLst/>
          </a:prstGeom>
        </p:spPr>
      </p:pic>
      <p:sp>
        <p:nvSpPr>
          <p:cNvPr id="5" name="Hộp Văn bản 4">
            <a:extLst>
              <a:ext uri="{FF2B5EF4-FFF2-40B4-BE49-F238E27FC236}">
                <a16:creationId xmlns:a16="http://schemas.microsoft.com/office/drawing/2014/main" id="{7E359445-CC46-2B1C-33B6-E273B8A1A379}"/>
              </a:ext>
            </a:extLst>
          </p:cNvPr>
          <p:cNvSpPr txBox="1"/>
          <p:nvPr/>
        </p:nvSpPr>
        <p:spPr>
          <a:xfrm>
            <a:off x="3817855" y="2136734"/>
            <a:ext cx="7758260" cy="2618093"/>
          </a:xfrm>
          <a:prstGeom prst="roundRect">
            <a:avLst/>
          </a:prstGeom>
          <a:noFill/>
          <a:ln w="38100">
            <a:solidFill>
              <a:srgbClr val="0099CC"/>
            </a:solidFill>
          </a:ln>
        </p:spPr>
        <p:txBody>
          <a:bodyPr wrap="square">
            <a:spAutoFit/>
          </a:bodyPr>
          <a:lstStyle/>
          <a:p>
            <a:pPr algn="just">
              <a:lnSpc>
                <a:spcPct val="107000"/>
              </a:lnSpc>
              <a:spcAft>
                <a:spcPts val="800"/>
              </a:spcAft>
            </a:pPr>
            <a:r>
              <a:rPr lang="en-US" sz="2800" b="1" dirty="0" err="1">
                <a:solidFill>
                  <a:srgbClr val="00B0F0"/>
                </a:solidFill>
                <a:effectLst/>
                <a:latin typeface="Times New Roman" panose="02020603050405020304" pitchFamily="18" charset="0"/>
                <a:ea typeface="Calibri" panose="020F0502020204030204" pitchFamily="34" charset="0"/>
                <a:cs typeface="Times New Roman" panose="02020603050405020304" pitchFamily="18" charset="0"/>
              </a:rPr>
              <a:t>Yêu</a:t>
            </a:r>
            <a:r>
              <a:rPr lang="en-US" sz="2800" b="1" dirty="0">
                <a:solidFill>
                  <a:srgbClr val="00B0F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B0F0"/>
                </a:solidFill>
                <a:effectLst/>
                <a:latin typeface="Times New Roman" panose="02020603050405020304" pitchFamily="18" charset="0"/>
                <a:ea typeface="Calibri" panose="020F0502020204030204" pitchFamily="34" charset="0"/>
                <a:cs typeface="Times New Roman" panose="02020603050405020304" pitchFamily="18" charset="0"/>
              </a:rPr>
              <a:t>cầu</a:t>
            </a:r>
            <a:r>
              <a:rPr lang="en-US" sz="2800" b="1" dirty="0">
                <a:solidFill>
                  <a:srgbClr val="00B0F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Viết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một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đoạn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văn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khoảng</a:t>
            </a:r>
            <a:r>
              <a:rPr lang="en-US" sz="2800" dirty="0">
                <a:latin typeface="Times New Roman" panose="02020603050405020304" pitchFamily="18" charset="0"/>
                <a:cs typeface="Times New Roman" panose="02020603050405020304" pitchFamily="18" charset="0"/>
              </a:rPr>
              <a:t> 5 - 7 </a:t>
            </a:r>
            <a:r>
              <a:rPr lang="en-US" sz="2800" dirty="0" err="1">
                <a:latin typeface="Times New Roman" panose="02020603050405020304" pitchFamily="18" charset="0"/>
                <a:cs typeface="Times New Roman" panose="02020603050405020304" pitchFamily="18" charset="0"/>
              </a:rPr>
              <a:t>câu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nêu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cảm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nghĩ</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ảnh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cây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Thép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Mới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hiện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bài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tùy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bút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Cây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Việt</a:t>
            </a:r>
            <a:r>
              <a:rPr lang="en-US" sz="2800" dirty="0">
                <a:latin typeface="Times New Roman" panose="02020603050405020304" pitchFamily="18" charset="0"/>
                <a:cs typeface="Times New Roman" panose="02020603050405020304" pitchFamily="18" charset="0"/>
              </a:rPr>
              <a:t> Nam, </a:t>
            </a:r>
            <a:r>
              <a:rPr lang="en-US" sz="2800" dirty="0" err="1">
                <a:latin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sử</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dụng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ít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nhất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hai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từ</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Hán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Việt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Giải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thích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nghĩa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từ</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Hán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Việt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đó</a:t>
            </a:r>
            <a:r>
              <a:rPr lang="en-US" sz="28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79665140"/>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ộp Văn bản 5">
            <a:extLst>
              <a:ext uri="{FF2B5EF4-FFF2-40B4-BE49-F238E27FC236}">
                <a16:creationId xmlns:a16="http://schemas.microsoft.com/office/drawing/2014/main" id="{9473D05B-2208-44A3-11CE-4E647672B8E0}"/>
              </a:ext>
            </a:extLst>
          </p:cNvPr>
          <p:cNvSpPr txBox="1"/>
          <p:nvPr/>
        </p:nvSpPr>
        <p:spPr>
          <a:xfrm>
            <a:off x="3048786" y="91614"/>
            <a:ext cx="6094428" cy="954107"/>
          </a:xfrm>
          <a:prstGeom prst="rect">
            <a:avLst/>
          </a:prstGeom>
          <a:noFill/>
        </p:spPr>
        <p:txBody>
          <a:bodyPr wrap="square">
            <a:spAutoFit/>
          </a:bodyPr>
          <a:lstStyle/>
          <a:p>
            <a:pPr marL="0" marR="0" algn="ctr">
              <a:spcBef>
                <a:spcPts val="0"/>
              </a:spcBef>
              <a:spcAft>
                <a:spcPts val="0"/>
              </a:spcAft>
            </a:pPr>
            <a:r>
              <a:rPr lang="en-US" sz="28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Bảng</a:t>
            </a:r>
            <a:r>
              <a:rPr lang="en-US" sz="28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kiểm</a:t>
            </a:r>
            <a:endParaRPr lang="en-US" sz="2800" dirty="0">
              <a:effectLst/>
              <a:latin typeface="Times New Roman" panose="02020603050405020304" pitchFamily="18" charset="0"/>
              <a:ea typeface="Times New Roman" panose="02020603050405020304" pitchFamily="18" charset="0"/>
            </a:endParaRPr>
          </a:p>
          <a:p>
            <a:pPr marL="0" marR="0" algn="ctr">
              <a:spcBef>
                <a:spcPts val="0"/>
              </a:spcBef>
              <a:spcAft>
                <a:spcPts val="0"/>
              </a:spcAft>
            </a:pPr>
            <a:r>
              <a:rPr lang="en-US" sz="28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Đánh</a:t>
            </a:r>
            <a:r>
              <a:rPr lang="en-US" sz="28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giá</a:t>
            </a:r>
            <a:r>
              <a:rPr lang="en-US" sz="28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kĩ</a:t>
            </a:r>
            <a:r>
              <a:rPr lang="en-US" sz="28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năng</a:t>
            </a:r>
            <a:r>
              <a:rPr lang="en-US" sz="28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viết</a:t>
            </a:r>
            <a:r>
              <a:rPr lang="en-US" sz="28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đoạn</a:t>
            </a:r>
            <a:r>
              <a:rPr lang="en-US" sz="28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văn</a:t>
            </a:r>
            <a:endParaRPr lang="en-US" sz="2800" dirty="0">
              <a:effectLst/>
              <a:latin typeface="Times New Roman" panose="02020603050405020304" pitchFamily="18" charset="0"/>
              <a:ea typeface="Times New Roman" panose="02020603050405020304" pitchFamily="18" charset="0"/>
            </a:endParaRPr>
          </a:p>
        </p:txBody>
      </p:sp>
      <p:graphicFrame>
        <p:nvGraphicFramePr>
          <p:cNvPr id="8" name="Bảng 7">
            <a:extLst>
              <a:ext uri="{FF2B5EF4-FFF2-40B4-BE49-F238E27FC236}">
                <a16:creationId xmlns:a16="http://schemas.microsoft.com/office/drawing/2014/main" id="{C204269D-2C23-1042-12E5-6E3100B016C4}"/>
              </a:ext>
            </a:extLst>
          </p:cNvPr>
          <p:cNvGraphicFramePr>
            <a:graphicFrameLocks noGrp="1"/>
          </p:cNvGraphicFramePr>
          <p:nvPr>
            <p:extLst>
              <p:ext uri="{D42A27DB-BD31-4B8C-83A1-F6EECF244321}">
                <p14:modId xmlns:p14="http://schemas.microsoft.com/office/powerpoint/2010/main" val="3369614768"/>
              </p:ext>
            </p:extLst>
          </p:nvPr>
        </p:nvGraphicFramePr>
        <p:xfrm>
          <a:off x="482676" y="1178350"/>
          <a:ext cx="11527073" cy="5263879"/>
        </p:xfrm>
        <a:graphic>
          <a:graphicData uri="http://schemas.openxmlformats.org/drawingml/2006/table">
            <a:tbl>
              <a:tblPr firstRow="1" firstCol="1" bandRow="1">
                <a:tableStyleId>{5C22544A-7EE6-4342-B048-85BDC9FD1C3A}</a:tableStyleId>
              </a:tblPr>
              <a:tblGrid>
                <a:gridCol w="971836">
                  <a:extLst>
                    <a:ext uri="{9D8B030D-6E8A-4147-A177-3AD203B41FA5}">
                      <a16:colId xmlns:a16="http://schemas.microsoft.com/office/drawing/2014/main" val="1633906184"/>
                    </a:ext>
                  </a:extLst>
                </a:gridCol>
                <a:gridCol w="8085414">
                  <a:extLst>
                    <a:ext uri="{9D8B030D-6E8A-4147-A177-3AD203B41FA5}">
                      <a16:colId xmlns:a16="http://schemas.microsoft.com/office/drawing/2014/main" val="3173707136"/>
                    </a:ext>
                  </a:extLst>
                </a:gridCol>
                <a:gridCol w="735290">
                  <a:extLst>
                    <a:ext uri="{9D8B030D-6E8A-4147-A177-3AD203B41FA5}">
                      <a16:colId xmlns:a16="http://schemas.microsoft.com/office/drawing/2014/main" val="1437085445"/>
                    </a:ext>
                  </a:extLst>
                </a:gridCol>
                <a:gridCol w="1734533">
                  <a:extLst>
                    <a:ext uri="{9D8B030D-6E8A-4147-A177-3AD203B41FA5}">
                      <a16:colId xmlns:a16="http://schemas.microsoft.com/office/drawing/2014/main" val="201207052"/>
                    </a:ext>
                  </a:extLst>
                </a:gridCol>
              </a:tblGrid>
              <a:tr h="569959">
                <a:tc>
                  <a:txBody>
                    <a:bodyPr/>
                    <a:lstStyle/>
                    <a:p>
                      <a:pPr marL="0" marR="0" algn="ctr">
                        <a:spcBef>
                          <a:spcPts val="0"/>
                        </a:spcBef>
                        <a:spcAft>
                          <a:spcPts val="0"/>
                        </a:spcAft>
                      </a:pPr>
                      <a:r>
                        <a:rPr lang="en-US" sz="2800" dirty="0">
                          <a:effectLst/>
                          <a:latin typeface="Times New Roman" panose="02020603050405020304" pitchFamily="18" charset="0"/>
                          <a:cs typeface="Times New Roman" panose="02020603050405020304" pitchFamily="18" charset="0"/>
                        </a:rPr>
                        <a:t>STT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gn="ctr">
                        <a:spcBef>
                          <a:spcPts val="0"/>
                        </a:spcBef>
                        <a:spcAft>
                          <a:spcPts val="0"/>
                        </a:spcAft>
                      </a:pPr>
                      <a:r>
                        <a:rPr lang="en-US" sz="2800" dirty="0" err="1">
                          <a:effectLst/>
                          <a:latin typeface="Times New Roman" panose="02020603050405020304" pitchFamily="18" charset="0"/>
                          <a:cs typeface="Times New Roman" panose="02020603050405020304" pitchFamily="18" charset="0"/>
                        </a:rPr>
                        <a:t>Tiêu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chí</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gn="ctr">
                        <a:spcBef>
                          <a:spcPts val="0"/>
                        </a:spcBef>
                        <a:spcAft>
                          <a:spcPts val="0"/>
                        </a:spcAft>
                      </a:pPr>
                      <a:r>
                        <a:rPr lang="en-US" sz="2800">
                          <a:effectLst/>
                          <a:latin typeface="Times New Roman" panose="02020603050405020304" pitchFamily="18" charset="0"/>
                          <a:cs typeface="Times New Roman" panose="02020603050405020304" pitchFamily="18" charset="0"/>
                        </a:rPr>
                        <a:t>Đạt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gn="ctr">
                        <a:spcBef>
                          <a:spcPts val="0"/>
                        </a:spcBef>
                        <a:spcAft>
                          <a:spcPts val="0"/>
                        </a:spcAft>
                      </a:pPr>
                      <a:r>
                        <a:rPr lang="en-US" sz="2800" dirty="0" err="1">
                          <a:effectLst/>
                          <a:latin typeface="Times New Roman" panose="02020603050405020304" pitchFamily="18" charset="0"/>
                          <a:cs typeface="Times New Roman" panose="02020603050405020304" pitchFamily="18" charset="0"/>
                        </a:rPr>
                        <a:t>Chưa</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đạt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a16="http://schemas.microsoft.com/office/drawing/2014/main" val="2318266481"/>
                  </a:ext>
                </a:extLst>
              </a:tr>
              <a:tr h="569959">
                <a:tc>
                  <a:txBody>
                    <a:bodyPr/>
                    <a:lstStyle/>
                    <a:p>
                      <a:pPr marL="0" marR="0" algn="ctr">
                        <a:spcBef>
                          <a:spcPts val="0"/>
                        </a:spcBef>
                        <a:spcAft>
                          <a:spcPts val="0"/>
                        </a:spcAft>
                      </a:pPr>
                      <a:r>
                        <a:rPr lang="en-US" sz="2800">
                          <a:effectLst/>
                          <a:latin typeface="Times New Roman" panose="02020603050405020304" pitchFamily="18" charset="0"/>
                          <a:cs typeface="Times New Roman" panose="02020603050405020304" pitchFamily="18" charset="0"/>
                        </a:rPr>
                        <a:t>1</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gn="just">
                        <a:spcBef>
                          <a:spcPts val="0"/>
                        </a:spcBef>
                        <a:spcAft>
                          <a:spcPts val="0"/>
                        </a:spcAft>
                      </a:pPr>
                      <a:r>
                        <a:rPr lang="en-US" sz="2800" dirty="0" err="1">
                          <a:effectLst/>
                          <a:latin typeface="Times New Roman" panose="02020603050405020304" pitchFamily="18" charset="0"/>
                          <a:cs typeface="Times New Roman" panose="02020603050405020304" pitchFamily="18" charset="0"/>
                        </a:rPr>
                        <a:t>Đảm</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bảo</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hình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thức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đoạn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văn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với</a:t>
                      </a:r>
                      <a:r>
                        <a:rPr lang="en-US" sz="2800" dirty="0">
                          <a:effectLst/>
                          <a:latin typeface="Times New Roman" panose="02020603050405020304" pitchFamily="18" charset="0"/>
                          <a:cs typeface="Times New Roman" panose="02020603050405020304" pitchFamily="18" charset="0"/>
                        </a:rPr>
                        <a:t> dung </a:t>
                      </a:r>
                      <a:r>
                        <a:rPr lang="en-US" sz="2800" dirty="0" err="1">
                          <a:effectLst/>
                          <a:latin typeface="Times New Roman" panose="02020603050405020304" pitchFamily="18" charset="0"/>
                          <a:cs typeface="Times New Roman" panose="02020603050405020304" pitchFamily="18" charset="0"/>
                        </a:rPr>
                        <a:t>lượng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khoảng</a:t>
                      </a:r>
                      <a:r>
                        <a:rPr lang="en-US" sz="2800" dirty="0">
                          <a:effectLst/>
                          <a:latin typeface="Times New Roman" panose="02020603050405020304" pitchFamily="18" charset="0"/>
                          <a:cs typeface="Times New Roman" panose="02020603050405020304" pitchFamily="18" charset="0"/>
                        </a:rPr>
                        <a:t> 5- 7 </a:t>
                      </a:r>
                      <a:r>
                        <a:rPr lang="en-US" sz="2800" dirty="0" err="1">
                          <a:effectLst/>
                          <a:latin typeface="Times New Roman" panose="02020603050405020304" pitchFamily="18" charset="0"/>
                          <a:cs typeface="Times New Roman" panose="02020603050405020304" pitchFamily="18" charset="0"/>
                        </a:rPr>
                        <a:t>câu</a:t>
                      </a: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33772054"/>
                  </a:ext>
                </a:extLst>
              </a:tr>
              <a:tr h="1139918">
                <a:tc>
                  <a:txBody>
                    <a:bodyPr/>
                    <a:lstStyle/>
                    <a:p>
                      <a:pPr marL="0" marR="0" algn="ctr">
                        <a:spcBef>
                          <a:spcPts val="0"/>
                        </a:spcBef>
                        <a:spcAft>
                          <a:spcPts val="0"/>
                        </a:spcAft>
                      </a:pPr>
                      <a:r>
                        <a:rPr lang="en-US" sz="2800">
                          <a:effectLst/>
                          <a:latin typeface="Times New Roman" panose="02020603050405020304" pitchFamily="18" charset="0"/>
                          <a:cs typeface="Times New Roman" panose="02020603050405020304" pitchFamily="18" charset="0"/>
                        </a:rPr>
                        <a:t>2</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gn="just">
                        <a:spcBef>
                          <a:spcPts val="0"/>
                        </a:spcBef>
                        <a:spcAft>
                          <a:spcPts val="0"/>
                        </a:spcAft>
                      </a:pPr>
                      <a:r>
                        <a:rPr lang="en-US" sz="2800" dirty="0" err="1">
                          <a:effectLst/>
                          <a:latin typeface="Times New Roman" panose="02020603050405020304" pitchFamily="18" charset="0"/>
                          <a:cs typeface="Times New Roman" panose="02020603050405020304" pitchFamily="18" charset="0"/>
                        </a:rPr>
                        <a:t>Đoạn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văn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có</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một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chủ</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đề</a:t>
                      </a:r>
                      <a:r>
                        <a:rPr lang="en-US" sz="2800" dirty="0">
                          <a:effectLst/>
                          <a:latin typeface="Times New Roman" panose="02020603050405020304" pitchFamily="18" charset="0"/>
                          <a:cs typeface="Times New Roman" panose="02020603050405020304" pitchFamily="18" charset="0"/>
                        </a:rPr>
                        <a:t> </a:t>
                      </a:r>
                      <a:r>
                        <a:rPr lang="vi-VN" sz="2800" dirty="0">
                          <a:effectLst/>
                          <a:latin typeface="Times New Roman" panose="02020603050405020304" pitchFamily="18" charset="0"/>
                          <a:cs typeface="Times New Roman" panose="02020603050405020304" pitchFamily="18" charset="0"/>
                        </a:rPr>
                        <a:t>cảm nghĩ của em về hình ảnh cây tre được tác giả Thép Mới thể hiện trong bài tùy bút Cây tre Việt Nam</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có</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sử</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dụng</a:t>
                      </a:r>
                      <a:r>
                        <a:rPr lang="en-US" sz="2800" dirty="0">
                          <a:effectLst/>
                          <a:latin typeface="Times New Roman" panose="02020603050405020304" pitchFamily="18" charset="0"/>
                          <a:cs typeface="Times New Roman" panose="02020603050405020304" pitchFamily="18" charset="0"/>
                        </a:rPr>
                        <a:t> </a:t>
                      </a:r>
                      <a:r>
                        <a:rPr lang="vi-VN" sz="2800" dirty="0">
                          <a:effectLst/>
                          <a:latin typeface="Times New Roman" panose="02020603050405020304" pitchFamily="18" charset="0"/>
                          <a:cs typeface="Times New Roman" panose="02020603050405020304" pitchFamily="18" charset="0"/>
                        </a:rPr>
                        <a:t>ít nhất hai từ Hán Việt.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19272612"/>
                  </a:ext>
                </a:extLst>
              </a:tr>
              <a:tr h="284979">
                <a:tc>
                  <a:txBody>
                    <a:bodyPr/>
                    <a:lstStyle/>
                    <a:p>
                      <a:pPr marL="0" marR="0" algn="ctr">
                        <a:spcBef>
                          <a:spcPts val="0"/>
                        </a:spcBef>
                        <a:spcAft>
                          <a:spcPts val="0"/>
                        </a:spcAft>
                      </a:pPr>
                      <a:r>
                        <a:rPr lang="en-US" sz="2800">
                          <a:effectLst/>
                          <a:latin typeface="Times New Roman" panose="02020603050405020304" pitchFamily="18" charset="0"/>
                          <a:cs typeface="Times New Roman" panose="02020603050405020304" pitchFamily="18" charset="0"/>
                        </a:rPr>
                        <a:t>3</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gn="just">
                        <a:spcBef>
                          <a:spcPts val="0"/>
                        </a:spcBef>
                        <a:spcAft>
                          <a:spcPts val="0"/>
                        </a:spcAft>
                      </a:pPr>
                      <a:r>
                        <a:rPr lang="en-US" sz="2800">
                          <a:effectLst/>
                          <a:latin typeface="Times New Roman" panose="02020603050405020304" pitchFamily="18" charset="0"/>
                          <a:cs typeface="Times New Roman" panose="02020603050405020304" pitchFamily="18" charset="0"/>
                        </a:rPr>
                        <a:t>Diễn đạt rõ ràng, mạch lạc.</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60214523"/>
                  </a:ext>
                </a:extLst>
              </a:tr>
              <a:tr h="569959">
                <a:tc>
                  <a:txBody>
                    <a:bodyPr/>
                    <a:lstStyle/>
                    <a:p>
                      <a:pPr marL="0" marR="0" algn="ctr">
                        <a:spcBef>
                          <a:spcPts val="0"/>
                        </a:spcBef>
                        <a:spcAft>
                          <a:spcPts val="0"/>
                        </a:spcAft>
                      </a:pPr>
                      <a:r>
                        <a:rPr lang="en-US" sz="2800">
                          <a:effectLst/>
                          <a:latin typeface="Times New Roman" panose="02020603050405020304" pitchFamily="18" charset="0"/>
                          <a:cs typeface="Times New Roman" panose="02020603050405020304" pitchFamily="18" charset="0"/>
                        </a:rPr>
                        <a:t>4</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gn="just">
                        <a:spcBef>
                          <a:spcPts val="0"/>
                        </a:spcBef>
                        <a:spcAft>
                          <a:spcPts val="0"/>
                        </a:spcAft>
                      </a:pPr>
                      <a:r>
                        <a:rPr lang="en-US" sz="2800" dirty="0" err="1">
                          <a:effectLst/>
                          <a:latin typeface="Times New Roman" panose="02020603050405020304" pitchFamily="18" charset="0"/>
                          <a:cs typeface="Times New Roman" panose="02020603050405020304" pitchFamily="18" charset="0"/>
                        </a:rPr>
                        <a:t>Đoạn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văn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đảm</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bảo</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tính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liên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kết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giữa</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các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câu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trong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đoạn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văn</a:t>
                      </a: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86596124"/>
                  </a:ext>
                </a:extLst>
              </a:tr>
              <a:tr h="569959">
                <a:tc>
                  <a:txBody>
                    <a:bodyPr/>
                    <a:lstStyle/>
                    <a:p>
                      <a:pPr marL="0" marR="0" algn="ctr">
                        <a:spcBef>
                          <a:spcPts val="0"/>
                        </a:spcBef>
                        <a:spcAft>
                          <a:spcPts val="0"/>
                        </a:spcAft>
                      </a:pPr>
                      <a:r>
                        <a:rPr lang="en-US" sz="2800" dirty="0">
                          <a:effectLst/>
                          <a:latin typeface="Times New Roman" panose="02020603050405020304" pitchFamily="18" charset="0"/>
                          <a:cs typeface="Times New Roman" panose="02020603050405020304" pitchFamily="18" charset="0"/>
                        </a:rPr>
                        <a:t>5</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gn="just">
                        <a:spcBef>
                          <a:spcPts val="0"/>
                        </a:spcBef>
                        <a:spcAft>
                          <a:spcPts val="0"/>
                        </a:spcAft>
                      </a:pPr>
                      <a:r>
                        <a:rPr lang="en-US" sz="2800" dirty="0" err="1">
                          <a:effectLst/>
                          <a:latin typeface="Times New Roman" panose="02020603050405020304" pitchFamily="18" charset="0"/>
                          <a:cs typeface="Times New Roman" panose="02020603050405020304" pitchFamily="18" charset="0"/>
                        </a:rPr>
                        <a:t>Đoạn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văn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đảm</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bảo</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về</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yêu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cầu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về</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chính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tả</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cách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sử</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dụng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từ</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ngữ</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ngữ</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pháp</a:t>
                      </a: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54982903"/>
                  </a:ext>
                </a:extLst>
              </a:tr>
            </a:tbl>
          </a:graphicData>
        </a:graphic>
      </p:graphicFrame>
      <p:pic>
        <p:nvPicPr>
          <p:cNvPr id="9" name="Hình ảnh 8">
            <a:extLst>
              <a:ext uri="{FF2B5EF4-FFF2-40B4-BE49-F238E27FC236}">
                <a16:creationId xmlns:a16="http://schemas.microsoft.com/office/drawing/2014/main" id="{AC143B54-5C9A-EA1A-402F-8CE878CC63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1458099" y="225237"/>
            <a:ext cx="1590687" cy="820484"/>
          </a:xfrm>
          <a:prstGeom prst="rect">
            <a:avLst/>
          </a:prstGeom>
        </p:spPr>
      </p:pic>
    </p:spTree>
    <p:extLst>
      <p:ext uri="{BB962C8B-B14F-4D97-AF65-F5344CB8AC3E}">
        <p14:creationId xmlns:p14="http://schemas.microsoft.com/office/powerpoint/2010/main" val="3757231321"/>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descr="Notebook Powerpoint Template | Notebook paper template, Notebook paper,  Powerpoint template free">
            <a:extLst>
              <a:ext uri="{FF2B5EF4-FFF2-40B4-BE49-F238E27FC236}">
                <a16:creationId xmlns:a16="http://schemas.microsoft.com/office/drawing/2014/main" id="{566C97EF-820E-399E-06C4-6536C5CDF40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0" y="-94016"/>
            <a:ext cx="12257994" cy="6891562"/>
          </a:xfrm>
          <a:prstGeom prst="rect">
            <a:avLst/>
          </a:prstGeom>
          <a:noFill/>
          <a:extLst>
            <a:ext uri="{909E8E84-426E-40DD-AFC4-6F175D3DCCD1}">
              <a14:hiddenFill xmlns:a14="http://schemas.microsoft.com/office/drawing/2010/main">
                <a:solidFill>
                  <a:srgbClr val="FFFFFF"/>
                </a:solidFill>
              </a14:hiddenFill>
            </a:ext>
          </a:extLst>
        </p:spPr>
      </p:pic>
      <p:sp>
        <p:nvSpPr>
          <p:cNvPr id="5" name="Hộp Văn bản 4">
            <a:extLst>
              <a:ext uri="{FF2B5EF4-FFF2-40B4-BE49-F238E27FC236}">
                <a16:creationId xmlns:a16="http://schemas.microsoft.com/office/drawing/2014/main" id="{D4FF4424-0A7A-950F-CC05-D1FBBF8A4AA7}"/>
              </a:ext>
            </a:extLst>
          </p:cNvPr>
          <p:cNvSpPr txBox="1"/>
          <p:nvPr/>
        </p:nvSpPr>
        <p:spPr>
          <a:xfrm>
            <a:off x="1088621" y="425957"/>
            <a:ext cx="6130636" cy="584775"/>
          </a:xfrm>
          <a:prstGeom prst="rect">
            <a:avLst/>
          </a:prstGeom>
          <a:noFill/>
        </p:spPr>
        <p:txBody>
          <a:bodyPr wrap="square">
            <a:spAutoFit/>
          </a:bodyPr>
          <a:lstStyle/>
          <a:p>
            <a:pPr marL="0" marR="40005">
              <a:spcBef>
                <a:spcPts val="0"/>
              </a:spcBef>
              <a:spcAft>
                <a:spcPts val="0"/>
              </a:spcAft>
              <a:tabLst>
                <a:tab pos="180340" algn="l"/>
              </a:tabLst>
            </a:pPr>
            <a:r>
              <a:rPr lang="en-US" sz="3200" b="1" dirty="0">
                <a:solidFill>
                  <a:srgbClr val="00CCFF"/>
                </a:solidFill>
                <a:effectLst/>
                <a:latin typeface="Times New Roman" panose="02020603050405020304" pitchFamily="18" charset="0"/>
                <a:cs typeface="Times New Roman" panose="02020603050405020304" pitchFamily="18" charset="0"/>
              </a:rPr>
              <a:t>*</a:t>
            </a:r>
            <a:r>
              <a:rPr lang="en-US" sz="3200" b="1" dirty="0" err="1">
                <a:solidFill>
                  <a:srgbClr val="00CCFF"/>
                </a:solidFill>
                <a:effectLst/>
                <a:latin typeface="Times New Roman" panose="02020603050405020304" pitchFamily="18" charset="0"/>
                <a:cs typeface="Times New Roman" panose="02020603050405020304" pitchFamily="18" charset="0"/>
              </a:rPr>
              <a:t>Đoạn</a:t>
            </a:r>
            <a:r>
              <a:rPr lang="en-US" sz="3200" b="1" dirty="0">
                <a:solidFill>
                  <a:srgbClr val="00CCFF"/>
                </a:solidFill>
                <a:effectLst/>
                <a:latin typeface="Times New Roman" panose="02020603050405020304" pitchFamily="18" charset="0"/>
                <a:cs typeface="Times New Roman" panose="02020603050405020304" pitchFamily="18" charset="0"/>
              </a:rPr>
              <a:t> </a:t>
            </a:r>
            <a:r>
              <a:rPr lang="en-US" sz="3200" b="1" dirty="0" err="1">
                <a:solidFill>
                  <a:srgbClr val="00CCFF"/>
                </a:solidFill>
                <a:effectLst/>
                <a:latin typeface="Times New Roman" panose="02020603050405020304" pitchFamily="18" charset="0"/>
                <a:cs typeface="Times New Roman" panose="02020603050405020304" pitchFamily="18" charset="0"/>
              </a:rPr>
              <a:t>văn</a:t>
            </a:r>
            <a:r>
              <a:rPr lang="en-US" sz="3200" b="1" dirty="0">
                <a:solidFill>
                  <a:srgbClr val="00CCFF"/>
                </a:solidFill>
                <a:effectLst/>
                <a:latin typeface="Times New Roman" panose="02020603050405020304" pitchFamily="18" charset="0"/>
                <a:cs typeface="Times New Roman" panose="02020603050405020304" pitchFamily="18" charset="0"/>
              </a:rPr>
              <a:t> </a:t>
            </a:r>
            <a:r>
              <a:rPr lang="en-US" sz="3200" b="1" dirty="0" err="1">
                <a:solidFill>
                  <a:srgbClr val="00CCFF"/>
                </a:solidFill>
                <a:effectLst/>
                <a:latin typeface="Times New Roman" panose="02020603050405020304" pitchFamily="18" charset="0"/>
                <a:cs typeface="Times New Roman" panose="02020603050405020304" pitchFamily="18" charset="0"/>
              </a:rPr>
              <a:t>tham</a:t>
            </a:r>
            <a:r>
              <a:rPr lang="en-US" sz="3200" b="1" dirty="0">
                <a:solidFill>
                  <a:srgbClr val="00CCFF"/>
                </a:solidFill>
                <a:effectLst/>
                <a:latin typeface="Times New Roman" panose="02020603050405020304" pitchFamily="18" charset="0"/>
                <a:cs typeface="Times New Roman" panose="02020603050405020304" pitchFamily="18" charset="0"/>
              </a:rPr>
              <a:t> </a:t>
            </a:r>
            <a:r>
              <a:rPr lang="en-US" sz="3200" b="1" dirty="0" err="1">
                <a:solidFill>
                  <a:srgbClr val="00CCFF"/>
                </a:solidFill>
                <a:effectLst/>
                <a:latin typeface="Times New Roman" panose="02020603050405020304" pitchFamily="18" charset="0"/>
                <a:cs typeface="Times New Roman" panose="02020603050405020304" pitchFamily="18" charset="0"/>
              </a:rPr>
              <a:t>khảo</a:t>
            </a:r>
            <a:endParaRPr lang="en-US" sz="3200" b="1" dirty="0">
              <a:solidFill>
                <a:srgbClr val="00CCFF"/>
              </a:solidFill>
              <a:effectLst/>
              <a:latin typeface="Times New Roman" panose="02020603050405020304" pitchFamily="18" charset="0"/>
              <a:cs typeface="Times New Roman" panose="02020603050405020304" pitchFamily="18" charset="0"/>
            </a:endParaRPr>
          </a:p>
        </p:txBody>
      </p:sp>
      <p:sp>
        <p:nvSpPr>
          <p:cNvPr id="4" name="Hộp Văn bản 3">
            <a:extLst>
              <a:ext uri="{FF2B5EF4-FFF2-40B4-BE49-F238E27FC236}">
                <a16:creationId xmlns:a16="http://schemas.microsoft.com/office/drawing/2014/main" id="{C010713D-E374-C182-FADA-BFE5BCF937C8}"/>
              </a:ext>
            </a:extLst>
          </p:cNvPr>
          <p:cNvSpPr txBox="1"/>
          <p:nvPr/>
        </p:nvSpPr>
        <p:spPr>
          <a:xfrm>
            <a:off x="1088621" y="1010732"/>
            <a:ext cx="10452215" cy="5078313"/>
          </a:xfrm>
          <a:prstGeom prst="rect">
            <a:avLst/>
          </a:prstGeom>
          <a:noFill/>
        </p:spPr>
        <p:txBody>
          <a:bodyPr wrap="square">
            <a:spAutoFit/>
          </a:bodyPr>
          <a:lstStyle/>
          <a:p>
            <a:pPr algn="just"/>
            <a:r>
              <a:rPr lang="en-US" sz="2700" dirty="0">
                <a:latin typeface="Times New Roman" panose="02020603050405020304" pitchFamily="18" charset="0"/>
                <a:cs typeface="Times New Roman" panose="02020603050405020304" pitchFamily="18" charset="0"/>
              </a:rPr>
              <a:t>“</a:t>
            </a:r>
            <a:r>
              <a:rPr lang="en-US" sz="2700" i="1" dirty="0" err="1">
                <a:latin typeface="Times New Roman" panose="02020603050405020304" pitchFamily="18" charset="0"/>
                <a:cs typeface="Times New Roman" panose="02020603050405020304" pitchFamily="18" charset="0"/>
              </a:rPr>
              <a:t>Cây</a:t>
            </a:r>
            <a:r>
              <a:rPr lang="en-US" sz="2700" i="1" dirty="0">
                <a:latin typeface="Times New Roman" panose="02020603050405020304" pitchFamily="18" charset="0"/>
                <a:cs typeface="Times New Roman" panose="02020603050405020304" pitchFamily="18" charset="0"/>
              </a:rPr>
              <a:t> </a:t>
            </a:r>
            <a:r>
              <a:rPr lang="en-US" sz="2700" i="1" dirty="0" err="1">
                <a:latin typeface="Times New Roman" panose="02020603050405020304" pitchFamily="18" charset="0"/>
                <a:cs typeface="Times New Roman" panose="02020603050405020304" pitchFamily="18" charset="0"/>
              </a:rPr>
              <a:t>tre</a:t>
            </a:r>
            <a:r>
              <a:rPr lang="en-US" sz="2700" i="1" dirty="0">
                <a:latin typeface="Times New Roman" panose="02020603050405020304" pitchFamily="18" charset="0"/>
                <a:cs typeface="Times New Roman" panose="02020603050405020304" pitchFamily="18" charset="0"/>
              </a:rPr>
              <a:t> </a:t>
            </a:r>
            <a:r>
              <a:rPr lang="en-US" sz="2700" i="1" dirty="0" err="1">
                <a:latin typeface="Times New Roman" panose="02020603050405020304" pitchFamily="18" charset="0"/>
                <a:cs typeface="Times New Roman" panose="02020603050405020304" pitchFamily="18" charset="0"/>
              </a:rPr>
              <a:t>Việt</a:t>
            </a:r>
            <a:r>
              <a:rPr lang="en-US" sz="2700" i="1" dirty="0">
                <a:latin typeface="Times New Roman" panose="02020603050405020304" pitchFamily="18" charset="0"/>
                <a:cs typeface="Times New Roman" panose="02020603050405020304" pitchFamily="18" charset="0"/>
              </a:rPr>
              <a:t> Nam</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của</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Thép</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Mới</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là</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một</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bài</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tùy</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bút</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đặc</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sắc</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văn</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bản</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cũng</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là</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lời</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bình</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cho</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bộ</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phim</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cùng</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tên</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của</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điện</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ảnh</a:t>
            </a:r>
            <a:r>
              <a:rPr lang="en-US" sz="2700" dirty="0">
                <a:latin typeface="Times New Roman" panose="02020603050405020304" pitchFamily="18" charset="0"/>
                <a:cs typeface="Times New Roman" panose="02020603050405020304" pitchFamily="18" charset="0"/>
              </a:rPr>
              <a:t> Ba Lan. T</a:t>
            </a:r>
            <a:r>
              <a:rPr lang="vi-VN" sz="2700" dirty="0">
                <a:latin typeface="Times New Roman" panose="02020603050405020304" pitchFamily="18" charset="0"/>
                <a:cs typeface="Times New Roman" panose="02020603050405020304" pitchFamily="18" charset="0"/>
              </a:rPr>
              <a:t>hông qua hình ảnh cây tre, bộ phim thể hiện vẻ đẹp của đất nước và con người Việt Nam, ca ngợi cuộc kháng chiến chống thực dân Pháp</a:t>
            </a:r>
            <a:r>
              <a:rPr lang="en-US" sz="2700" dirty="0">
                <a:latin typeface="Times New Roman" panose="02020603050405020304" pitchFamily="18" charset="0"/>
                <a:cs typeface="Times New Roman" panose="02020603050405020304" pitchFamily="18" charset="0"/>
              </a:rPr>
              <a:t> (1946-1954)</a:t>
            </a:r>
            <a:r>
              <a:rPr lang="vi-VN" sz="2700" dirty="0">
                <a:latin typeface="Times New Roman" panose="02020603050405020304" pitchFamily="18" charset="0"/>
                <a:cs typeface="Times New Roman" panose="02020603050405020304" pitchFamily="18" charset="0"/>
              </a:rPr>
              <a:t> của dân tộc ta.</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Bài</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tùy</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bút</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giúp</a:t>
            </a:r>
            <a:r>
              <a:rPr lang="en-US" sz="2700" dirty="0">
                <a:latin typeface="Times New Roman" panose="02020603050405020304" pitchFamily="18" charset="0"/>
                <a:cs typeface="Times New Roman" panose="02020603050405020304" pitchFamily="18" charset="0"/>
              </a:rPr>
              <a:t> ta </a:t>
            </a:r>
            <a:r>
              <a:rPr lang="en-US" sz="2700" dirty="0" err="1">
                <a:latin typeface="Times New Roman" panose="02020603050405020304" pitchFamily="18" charset="0"/>
                <a:cs typeface="Times New Roman" panose="02020603050405020304" pitchFamily="18" charset="0"/>
              </a:rPr>
              <a:t>cảm</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nhận</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được</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vẻ</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đẹp</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của</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cây</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tre</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thân</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thuộc</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gắn</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bó</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gần</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gũi</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với</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người</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dân</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Việt</a:t>
            </a:r>
            <a:r>
              <a:rPr lang="en-US" sz="2700" dirty="0">
                <a:latin typeface="Times New Roman" panose="02020603050405020304" pitchFamily="18" charset="0"/>
                <a:cs typeface="Times New Roman" panose="02020603050405020304" pitchFamily="18" charset="0"/>
              </a:rPr>
              <a:t> Nam, </a:t>
            </a:r>
            <a:r>
              <a:rPr lang="en-US" sz="2700" dirty="0" err="1">
                <a:latin typeface="Times New Roman" panose="02020603050405020304" pitchFamily="18" charset="0"/>
                <a:cs typeface="Times New Roman" panose="02020603050405020304" pitchFamily="18" charset="0"/>
              </a:rPr>
              <a:t>trở</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thành</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biểu</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tượng</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của</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dân</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tộc</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Việt</a:t>
            </a:r>
            <a:r>
              <a:rPr lang="en-US" sz="2700" dirty="0">
                <a:latin typeface="Times New Roman" panose="02020603050405020304" pitchFamily="18" charset="0"/>
                <a:cs typeface="Times New Roman" panose="02020603050405020304" pitchFamily="18" charset="0"/>
              </a:rPr>
              <a:t> Nam. Tre </a:t>
            </a:r>
            <a:r>
              <a:rPr lang="en-US" sz="2700" dirty="0" err="1">
                <a:latin typeface="Times New Roman" panose="02020603050405020304" pitchFamily="18" charset="0"/>
                <a:cs typeface="Times New Roman" panose="02020603050405020304" pitchFamily="18" charset="0"/>
              </a:rPr>
              <a:t>mang</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vẻ</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đẹp</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ngay</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thẳng</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dẻo</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dai</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chí</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khí</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thanh</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cao</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như</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người</a:t>
            </a:r>
            <a:r>
              <a:rPr lang="en-US" sz="2700" dirty="0">
                <a:latin typeface="Times New Roman" panose="02020603050405020304" pitchFamily="18" charset="0"/>
                <a:cs typeface="Times New Roman" panose="02020603050405020304" pitchFamily="18" charset="0"/>
              </a:rPr>
              <a:t>. Tre </a:t>
            </a:r>
            <a:r>
              <a:rPr lang="en-US" sz="2700" dirty="0" err="1">
                <a:latin typeface="Times New Roman" panose="02020603050405020304" pitchFamily="18" charset="0"/>
                <a:cs typeface="Times New Roman" panose="02020603050405020304" pitchFamily="18" charset="0"/>
              </a:rPr>
              <a:t>trở</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thành</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cánh</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tay</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đắc</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lực</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của</a:t>
            </a:r>
            <a:r>
              <a:rPr lang="en-US" sz="2700" dirty="0">
                <a:latin typeface="Times New Roman" panose="02020603050405020304" pitchFamily="18" charset="0"/>
                <a:cs typeface="Times New Roman" panose="02020603050405020304" pitchFamily="18" charset="0"/>
              </a:rPr>
              <a:t> con </a:t>
            </a:r>
            <a:r>
              <a:rPr lang="en-US" sz="2700" dirty="0" err="1">
                <a:latin typeface="Times New Roman" panose="02020603050405020304" pitchFamily="18" charset="0"/>
                <a:cs typeface="Times New Roman" panose="02020603050405020304" pitchFamily="18" charset="0"/>
              </a:rPr>
              <a:t>người</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trong</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cuộc</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sống</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cũng</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như</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trong</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cuộc</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kháng</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chiến</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vĩ</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đại</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của</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dân</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tộc</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Mượn</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cây</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tre</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tác</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giả</a:t>
            </a:r>
            <a:r>
              <a:rPr lang="en-US" sz="2700" dirty="0">
                <a:latin typeface="Times New Roman" panose="02020603050405020304" pitchFamily="18" charset="0"/>
                <a:cs typeface="Times New Roman" panose="02020603050405020304" pitchFamily="18" charset="0"/>
              </a:rPr>
              <a:t> ca </a:t>
            </a:r>
            <a:r>
              <a:rPr lang="en-US" sz="2700" dirty="0" err="1">
                <a:latin typeface="Times New Roman" panose="02020603050405020304" pitchFamily="18" charset="0"/>
                <a:cs typeface="Times New Roman" panose="02020603050405020304" pitchFamily="18" charset="0"/>
              </a:rPr>
              <a:t>ngợi</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vẻ</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đẹp</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của</a:t>
            </a:r>
            <a:r>
              <a:rPr lang="en-US" sz="2700" dirty="0">
                <a:latin typeface="Times New Roman" panose="02020603050405020304" pitchFamily="18" charset="0"/>
                <a:cs typeface="Times New Roman" panose="02020603050405020304" pitchFamily="18" charset="0"/>
              </a:rPr>
              <a:t> con </a:t>
            </a:r>
            <a:r>
              <a:rPr lang="en-US" sz="2700" dirty="0" err="1">
                <a:latin typeface="Times New Roman" panose="02020603050405020304" pitchFamily="18" charset="0"/>
                <a:cs typeface="Times New Roman" panose="02020603050405020304" pitchFamily="18" charset="0"/>
              </a:rPr>
              <a:t>người</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Việt</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kiên</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cường</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thủy</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chung</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đoàn</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kết</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nhân</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hậu</a:t>
            </a:r>
            <a:r>
              <a:rPr lang="en-US" sz="2700" dirty="0">
                <a:latin typeface="Times New Roman" panose="02020603050405020304" pitchFamily="18" charset="0"/>
                <a:cs typeface="Times New Roman" panose="02020603050405020304" pitchFamily="18" charset="0"/>
              </a:rPr>
              <a:t>,..</a:t>
            </a:r>
            <a:r>
              <a:rPr lang="en-US" sz="2700" dirty="0" err="1">
                <a:latin typeface="Times New Roman" panose="02020603050405020304" pitchFamily="18" charset="0"/>
                <a:cs typeface="Times New Roman" panose="02020603050405020304" pitchFamily="18" charset="0"/>
              </a:rPr>
              <a:t>Từ</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đó</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em</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càng</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thêm</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tự</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hào</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biết</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ơn</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trân</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trọng</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về</a:t>
            </a:r>
            <a:r>
              <a:rPr lang="en-US" sz="2700" dirty="0">
                <a:latin typeface="Times New Roman" panose="02020603050405020304" pitchFamily="18" charset="0"/>
                <a:cs typeface="Times New Roman" panose="02020603050405020304" pitchFamily="18" charset="0"/>
              </a:rPr>
              <a:t> con </a:t>
            </a:r>
            <a:r>
              <a:rPr lang="en-US" sz="2700" dirty="0" err="1">
                <a:latin typeface="Times New Roman" panose="02020603050405020304" pitchFamily="18" charset="0"/>
                <a:cs typeface="Times New Roman" panose="02020603050405020304" pitchFamily="18" charset="0"/>
              </a:rPr>
              <a:t>người</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Việt</a:t>
            </a:r>
            <a:r>
              <a:rPr lang="en-US" sz="2700" dirty="0">
                <a:latin typeface="Times New Roman" panose="02020603050405020304" pitchFamily="18" charset="0"/>
                <a:cs typeface="Times New Roman" panose="02020603050405020304" pitchFamily="18" charset="0"/>
              </a:rPr>
              <a:t> Nam, </a:t>
            </a:r>
            <a:r>
              <a:rPr lang="en-US" sz="2700" dirty="0" err="1">
                <a:latin typeface="Times New Roman" panose="02020603050405020304" pitchFamily="18" charset="0"/>
                <a:cs typeface="Times New Roman" panose="02020603050405020304" pitchFamily="18" charset="0"/>
              </a:rPr>
              <a:t>trân</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trọng</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giá</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trị</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của</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tre</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nứa</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với</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cuộc</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sống</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hôm</a:t>
            </a:r>
            <a:r>
              <a:rPr lang="en-US" sz="2700" dirty="0">
                <a:latin typeface="Times New Roman" panose="02020603050405020304" pitchFamily="18" charset="0"/>
                <a:cs typeface="Times New Roman" panose="02020603050405020304" pitchFamily="18" charset="0"/>
              </a:rPr>
              <a:t> nay!</a:t>
            </a:r>
          </a:p>
        </p:txBody>
      </p:sp>
      <p:sp>
        <p:nvSpPr>
          <p:cNvPr id="7" name="Hộp Văn bản 6">
            <a:extLst>
              <a:ext uri="{FF2B5EF4-FFF2-40B4-BE49-F238E27FC236}">
                <a16:creationId xmlns:a16="http://schemas.microsoft.com/office/drawing/2014/main" id="{8C2C9795-B5E3-2942-7F08-5C9CB2AB5280}"/>
              </a:ext>
            </a:extLst>
          </p:cNvPr>
          <p:cNvSpPr txBox="1"/>
          <p:nvPr/>
        </p:nvSpPr>
        <p:spPr>
          <a:xfrm>
            <a:off x="2696310" y="6150600"/>
            <a:ext cx="8276490" cy="523220"/>
          </a:xfrm>
          <a:prstGeom prst="rect">
            <a:avLst/>
          </a:prstGeom>
          <a:noFill/>
        </p:spPr>
        <p:txBody>
          <a:bodyPr wrap="square">
            <a:spAutoFit/>
          </a:bodyPr>
          <a:lstStyle/>
          <a:p>
            <a:pPr algn="just"/>
            <a:r>
              <a:rPr lang="en-US" sz="2800" b="1" dirty="0" err="1">
                <a:solidFill>
                  <a:srgbClr val="00B0F0"/>
                </a:solidFill>
                <a:latin typeface="Times New Roman" panose="02020603050405020304" pitchFamily="18" charset="0"/>
                <a:cs typeface="Times New Roman" panose="02020603050405020304" pitchFamily="18" charset="0"/>
              </a:rPr>
              <a:t>Từ</a:t>
            </a:r>
            <a:r>
              <a:rPr lang="en-US" sz="2800" b="1" dirty="0">
                <a:solidFill>
                  <a:srgbClr val="00B0F0"/>
                </a:solidFill>
                <a:latin typeface="Times New Roman" panose="02020603050405020304" pitchFamily="18" charset="0"/>
                <a:cs typeface="Times New Roman" panose="02020603050405020304" pitchFamily="18" charset="0"/>
              </a:rPr>
              <a:t> </a:t>
            </a:r>
            <a:r>
              <a:rPr lang="en-US" sz="2800" b="1" dirty="0" err="1">
                <a:solidFill>
                  <a:srgbClr val="00B0F0"/>
                </a:solidFill>
                <a:latin typeface="Times New Roman" panose="02020603050405020304" pitchFamily="18" charset="0"/>
                <a:cs typeface="Times New Roman" panose="02020603050405020304" pitchFamily="18" charset="0"/>
              </a:rPr>
              <a:t>Hán</a:t>
            </a:r>
            <a:r>
              <a:rPr lang="en-US" sz="2800" b="1" dirty="0">
                <a:solidFill>
                  <a:srgbClr val="00B0F0"/>
                </a:solidFill>
                <a:latin typeface="Times New Roman" panose="02020603050405020304" pitchFamily="18" charset="0"/>
                <a:cs typeface="Times New Roman" panose="02020603050405020304" pitchFamily="18" charset="0"/>
              </a:rPr>
              <a:t> </a:t>
            </a:r>
            <a:r>
              <a:rPr lang="en-US" sz="2800" b="1" dirty="0" err="1">
                <a:solidFill>
                  <a:srgbClr val="00B0F0"/>
                </a:solidFill>
                <a:latin typeface="Times New Roman" panose="02020603050405020304" pitchFamily="18" charset="0"/>
                <a:cs typeface="Times New Roman" panose="02020603050405020304" pitchFamily="18" charset="0"/>
              </a:rPr>
              <a:t>Việt</a:t>
            </a:r>
            <a:r>
              <a:rPr lang="en-US" sz="2800" b="1" dirty="0">
                <a:solidFill>
                  <a:srgbClr val="00B0F0"/>
                </a:solidFill>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tác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giả</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tùy</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bút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kháng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chiến</a:t>
            </a:r>
            <a:r>
              <a:rPr lang="en-US" sz="2800" b="1"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262107257"/>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barn(inVertical)">
                                      <p:cBhvr>
                                        <p:cTn id="12"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ộp Văn bản 5">
            <a:extLst>
              <a:ext uri="{FF2B5EF4-FFF2-40B4-BE49-F238E27FC236}">
                <a16:creationId xmlns:a16="http://schemas.microsoft.com/office/drawing/2014/main" id="{535D6F17-E5F8-D7EC-4A24-EB5F35BDAB2E}"/>
              </a:ext>
            </a:extLst>
          </p:cNvPr>
          <p:cNvSpPr txBox="1"/>
          <p:nvPr/>
        </p:nvSpPr>
        <p:spPr>
          <a:xfrm>
            <a:off x="883367" y="2076668"/>
            <a:ext cx="6098458" cy="1815882"/>
          </a:xfrm>
          <a:prstGeom prst="rect">
            <a:avLst/>
          </a:prstGeom>
          <a:noFill/>
          <a:ln w="57150">
            <a:solidFill>
              <a:srgbClr val="00B0F0"/>
            </a:solidFill>
          </a:ln>
        </p:spPr>
        <p:txBody>
          <a:bodyPr wrap="square">
            <a:spAutoFit/>
          </a:bodyPr>
          <a:lstStyle/>
          <a:p>
            <a:pPr marL="0" marR="0" algn="ctr">
              <a:spcBef>
                <a:spcPts val="0"/>
              </a:spcBef>
              <a:spcAft>
                <a:spcPts val="0"/>
              </a:spcAft>
            </a:pP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HƯỚNG DẪN TỰ HỌC</a:t>
            </a:r>
            <a:endParaRPr lang="en-US" sz="2800" dirty="0">
              <a:solidFill>
                <a:srgbClr val="0000FF"/>
              </a:solidFill>
              <a:effectLst/>
              <a:latin typeface="Times New Roman" panose="02020603050405020304" pitchFamily="18" charset="0"/>
              <a:ea typeface="Times New Roman" panose="02020603050405020304" pitchFamily="18" charset="0"/>
            </a:endParaRPr>
          </a:p>
          <a:p>
            <a:pPr marR="0" lvl="0">
              <a:spcBef>
                <a:spcPts val="0"/>
              </a:spcBef>
              <a:spcAft>
                <a:spcPts val="0"/>
              </a:spcAft>
              <a:buSzPts val="1400"/>
            </a:pP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Hoàn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thiện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tập</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vào</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vở</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marR="0" lvl="0">
              <a:spcBef>
                <a:spcPts val="0"/>
              </a:spcBef>
              <a:spcAft>
                <a:spcPts val="0"/>
              </a:spcAft>
              <a:buSzPts val="1400"/>
            </a:pP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Đọc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trước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soạn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Thực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hành</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đọc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hiểu</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Trưa</a:t>
            </a:r>
            <a:r>
              <a:rPr lang="en-US" sz="28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tha</a:t>
            </a:r>
            <a:r>
              <a:rPr lang="en-US" sz="28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hương</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Trần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Cư</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pic>
        <p:nvPicPr>
          <p:cNvPr id="8" name="Hình ảnh 7">
            <a:extLst>
              <a:ext uri="{FF2B5EF4-FFF2-40B4-BE49-F238E27FC236}">
                <a16:creationId xmlns:a16="http://schemas.microsoft.com/office/drawing/2014/main" id="{772A49BC-6F95-4CD8-DE08-D9830B86E2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60599" y="1404785"/>
            <a:ext cx="5210175" cy="4343400"/>
          </a:xfrm>
          <a:prstGeom prst="rect">
            <a:avLst/>
          </a:prstGeom>
        </p:spPr>
      </p:pic>
    </p:spTree>
    <p:extLst>
      <p:ext uri="{BB962C8B-B14F-4D97-AF65-F5344CB8AC3E}">
        <p14:creationId xmlns:p14="http://schemas.microsoft.com/office/powerpoint/2010/main" val="1813548969"/>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2" descr="Notebook Powerpoint Template | Notebook paper template, Notebook paper,  Powerpoint template free">
            <a:extLst>
              <a:ext uri="{FF2B5EF4-FFF2-40B4-BE49-F238E27FC236}">
                <a16:creationId xmlns:a16="http://schemas.microsoft.com/office/drawing/2014/main" id="{4A165CE3-2D94-B10A-8D28-A37352DFF98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8052" r="4044"/>
          <a:stretch/>
        </p:blipFill>
        <p:spPr bwMode="auto">
          <a:xfrm>
            <a:off x="-32997" y="0"/>
            <a:ext cx="12257994" cy="6891562"/>
          </a:xfrm>
          <a:prstGeom prst="rect">
            <a:avLst/>
          </a:prstGeom>
          <a:noFill/>
          <a:extLst>
            <a:ext uri="{909E8E84-426E-40DD-AFC4-6F175D3DCCD1}">
              <a14:hiddenFill xmlns:a14="http://schemas.microsoft.com/office/drawing/2010/main">
                <a:solidFill>
                  <a:srgbClr val="FFFFFF"/>
                </a:solidFill>
              </a14:hiddenFill>
            </a:ext>
          </a:extLst>
        </p:spPr>
      </p:pic>
      <p:sp>
        <p:nvSpPr>
          <p:cNvPr id="4" name="Hộp Văn bản 3">
            <a:extLst>
              <a:ext uri="{FF2B5EF4-FFF2-40B4-BE49-F238E27FC236}">
                <a16:creationId xmlns:a16="http://schemas.microsoft.com/office/drawing/2014/main" id="{36113968-AD85-38D1-0F6B-8348B75BEA1C}"/>
              </a:ext>
            </a:extLst>
          </p:cNvPr>
          <p:cNvSpPr txBox="1"/>
          <p:nvPr/>
        </p:nvSpPr>
        <p:spPr>
          <a:xfrm>
            <a:off x="4125898" y="1639112"/>
            <a:ext cx="6766219" cy="3539430"/>
          </a:xfrm>
          <a:prstGeom prst="rect">
            <a:avLst/>
          </a:prstGeom>
          <a:noFill/>
          <a:ln w="38100">
            <a:solidFill>
              <a:srgbClr val="00FF00"/>
            </a:solidFill>
          </a:ln>
        </p:spPr>
        <p:txBody>
          <a:bodyPr wrap="square">
            <a:spAutoFit/>
          </a:bodyPr>
          <a:lstStyle/>
          <a:p>
            <a:pPr algn="ctr"/>
            <a:r>
              <a:rPr lang="en-US" sz="2800" b="1" dirty="0" err="1">
                <a:solidFill>
                  <a:srgbClr val="00B0F0"/>
                </a:solidFill>
                <a:effectLst/>
                <a:latin typeface="Times New Roman" panose="02020603050405020304" pitchFamily="18" charset="0"/>
                <a:ea typeface="Tahoma" panose="020B0604030504040204" pitchFamily="34" charset="0"/>
                <a:cs typeface="Times New Roman" panose="02020603050405020304" pitchFamily="18" charset="0"/>
              </a:rPr>
              <a:t>Luật</a:t>
            </a:r>
            <a:r>
              <a:rPr lang="en-US" sz="2800" b="1" dirty="0">
                <a:solidFill>
                  <a:srgbClr val="00B0F0"/>
                </a:solidFill>
                <a:effectLst/>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00B0F0"/>
                </a:solidFill>
                <a:effectLst/>
                <a:latin typeface="Times New Roman" panose="02020603050405020304" pitchFamily="18" charset="0"/>
                <a:ea typeface="Tahoma" panose="020B0604030504040204" pitchFamily="34" charset="0"/>
                <a:cs typeface="Times New Roman" panose="02020603050405020304" pitchFamily="18" charset="0"/>
              </a:rPr>
              <a:t>chơi</a:t>
            </a:r>
            <a:r>
              <a:rPr lang="en-US" sz="2800" b="1" dirty="0">
                <a:solidFill>
                  <a:srgbClr val="00B0F0"/>
                </a:solidFill>
                <a:effectLst/>
                <a:latin typeface="Times New Roman" panose="02020603050405020304" pitchFamily="18" charset="0"/>
                <a:ea typeface="Tahoma" panose="020B0604030504040204" pitchFamily="34" charset="0"/>
                <a:cs typeface="Times New Roman" panose="02020603050405020304" pitchFamily="18" charset="0"/>
              </a:rPr>
              <a:t>:</a:t>
            </a:r>
          </a:p>
          <a:p>
            <a:pPr algn="just"/>
            <a:r>
              <a:rPr lang="en-US" sz="2800" dirty="0">
                <a:latin typeface="Times New Roman" panose="02020603050405020304" pitchFamily="18" charset="0"/>
                <a:ea typeface="Tahoma" panose="020B0604030504040204" pitchFamily="34" charset="0"/>
                <a:cs typeface="Times New Roman" panose="02020603050405020304" pitchFamily="18" charset="0"/>
              </a:rPr>
              <a:t>+ Chia </a:t>
            </a:r>
            <a:r>
              <a:rPr lang="en-US" sz="2800" dirty="0" err="1">
                <a:latin typeface="Times New Roman" panose="02020603050405020304" pitchFamily="18" charset="0"/>
                <a:ea typeface="Tahoma" panose="020B0604030504040204" pitchFamily="34" charset="0"/>
                <a:cs typeface="Times New Roman" panose="02020603050405020304" pitchFamily="18" charset="0"/>
              </a:rPr>
              <a:t>lớp</a:t>
            </a:r>
            <a:r>
              <a:rPr lang="en-US" sz="2800" dirty="0">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latin typeface="Times New Roman" panose="02020603050405020304" pitchFamily="18" charset="0"/>
                <a:ea typeface="Tahoma" panose="020B0604030504040204" pitchFamily="34" charset="0"/>
                <a:cs typeface="Times New Roman" panose="02020603050405020304" pitchFamily="18" charset="0"/>
              </a:rPr>
              <a:t>ra</a:t>
            </a:r>
            <a:r>
              <a:rPr lang="en-US" sz="2800" dirty="0">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latin typeface="Times New Roman" panose="02020603050405020304" pitchFamily="18" charset="0"/>
                <a:ea typeface="Tahoma" panose="020B0604030504040204" pitchFamily="34" charset="0"/>
                <a:cs typeface="Times New Roman" panose="02020603050405020304" pitchFamily="18" charset="0"/>
              </a:rPr>
              <a:t>thành</a:t>
            </a:r>
            <a:r>
              <a:rPr lang="en-US" sz="2800" dirty="0">
                <a:latin typeface="Times New Roman" panose="02020603050405020304" pitchFamily="18" charset="0"/>
                <a:ea typeface="Tahoma" panose="020B0604030504040204" pitchFamily="34" charset="0"/>
                <a:cs typeface="Times New Roman" panose="02020603050405020304" pitchFamily="18" charset="0"/>
              </a:rPr>
              <a:t> 04 </a:t>
            </a:r>
            <a:r>
              <a:rPr lang="en-US" sz="2800" dirty="0" err="1">
                <a:latin typeface="Times New Roman" panose="02020603050405020304" pitchFamily="18" charset="0"/>
                <a:ea typeface="Tahoma" panose="020B0604030504040204" pitchFamily="34" charset="0"/>
                <a:cs typeface="Times New Roman" panose="02020603050405020304" pitchFamily="18" charset="0"/>
              </a:rPr>
              <a:t>đội</a:t>
            </a:r>
            <a:r>
              <a:rPr lang="en-US" sz="2800" dirty="0">
                <a:latin typeface="Times New Roman" panose="02020603050405020304" pitchFamily="18" charset="0"/>
                <a:ea typeface="Tahoma" panose="020B0604030504040204" pitchFamily="34" charset="0"/>
                <a:cs typeface="Times New Roman" panose="02020603050405020304" pitchFamily="18" charset="0"/>
              </a:rPr>
              <a:t>.</a:t>
            </a:r>
          </a:p>
          <a:p>
            <a:pPr algn="just"/>
            <a:r>
              <a:rPr lang="en-US" sz="2800" dirty="0">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 4 </a:t>
            </a:r>
            <a:r>
              <a:rPr lang="en-US" sz="2800" dirty="0" err="1">
                <a:latin typeface="Times New Roman" panose="02020603050405020304" pitchFamily="18" charset="0"/>
                <a:cs typeface="Times New Roman" panose="02020603050405020304" pitchFamily="18" charset="0"/>
              </a:rPr>
              <a:t>từ</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Hán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Việt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vào</a:t>
            </a:r>
            <a:r>
              <a:rPr lang="en-US" sz="2800" dirty="0">
                <a:latin typeface="Times New Roman" panose="02020603050405020304" pitchFamily="18" charset="0"/>
                <a:cs typeface="Times New Roman" panose="02020603050405020304" pitchFamily="18" charset="0"/>
              </a:rPr>
              <a:t> 4 </a:t>
            </a:r>
            <a:r>
              <a:rPr lang="en-US" sz="2800" dirty="0" err="1">
                <a:latin typeface="Times New Roman" panose="02020603050405020304" pitchFamily="18" charset="0"/>
                <a:cs typeface="Times New Roman" panose="02020603050405020304" pitchFamily="18" charset="0"/>
              </a:rPr>
              <a:t>lá</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thăm</a:t>
            </a:r>
            <a:r>
              <a:rPr lang="en-US" sz="2800" dirty="0">
                <a:latin typeface="Times New Roman" panose="02020603050405020304" pitchFamily="18" charset="0"/>
                <a:cs typeface="Times New Roman" panose="02020603050405020304" pitchFamily="18" charset="0"/>
              </a:rPr>
              <a:t>, 4 </a:t>
            </a:r>
            <a:r>
              <a:rPr lang="en-US" sz="2800" dirty="0" err="1">
                <a:latin typeface="Times New Roman" panose="02020603050405020304" pitchFamily="18" charset="0"/>
                <a:cs typeface="Times New Roman" panose="02020603050405020304" pitchFamily="18" charset="0"/>
              </a:rPr>
              <a:t>đại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diện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sẽ</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bốc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bốc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thăm</a:t>
            </a:r>
            <a:r>
              <a:rPr lang="en-US" sz="2800"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ea typeface="Tahoma" panose="020B0604030504040204" pitchFamily="34" charset="0"/>
              <a:cs typeface="Times New Roman" panose="02020603050405020304" pitchFamily="18" charset="0"/>
            </a:endParaRPr>
          </a:p>
          <a:p>
            <a:pPr algn="just"/>
            <a:r>
              <a:rPr lang="en-US" sz="2800" dirty="0">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latin typeface="Times New Roman" panose="02020603050405020304" pitchFamily="18" charset="0"/>
                <a:ea typeface="Tahoma" panose="020B0604030504040204" pitchFamily="34" charset="0"/>
                <a:cs typeface="Times New Roman" panose="02020603050405020304" pitchFamily="18" charset="0"/>
              </a:rPr>
              <a:t>Trong</a:t>
            </a:r>
            <a:r>
              <a:rPr lang="en-US" sz="2800" dirty="0">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latin typeface="Times New Roman" panose="02020603050405020304" pitchFamily="18" charset="0"/>
                <a:ea typeface="Tahoma" panose="020B0604030504040204" pitchFamily="34" charset="0"/>
                <a:cs typeface="Times New Roman" panose="02020603050405020304" pitchFamily="18" charset="0"/>
              </a:rPr>
              <a:t>thời</a:t>
            </a:r>
            <a:r>
              <a:rPr lang="en-US" sz="2800" dirty="0">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latin typeface="Times New Roman" panose="02020603050405020304" pitchFamily="18" charset="0"/>
                <a:ea typeface="Tahoma" panose="020B0604030504040204" pitchFamily="34" charset="0"/>
                <a:cs typeface="Times New Roman" panose="02020603050405020304" pitchFamily="18" charset="0"/>
              </a:rPr>
              <a:t>gian</a:t>
            </a:r>
            <a:r>
              <a:rPr lang="en-US" sz="2800" dirty="0">
                <a:latin typeface="Times New Roman" panose="02020603050405020304" pitchFamily="18" charset="0"/>
                <a:ea typeface="Tahoma" panose="020B0604030504040204" pitchFamily="34" charset="0"/>
                <a:cs typeface="Times New Roman" panose="02020603050405020304" pitchFamily="18" charset="0"/>
              </a:rPr>
              <a:t> 05 </a:t>
            </a:r>
            <a:r>
              <a:rPr lang="en-US" sz="2800" dirty="0" err="1">
                <a:latin typeface="Times New Roman" panose="02020603050405020304" pitchFamily="18" charset="0"/>
                <a:ea typeface="Tahoma" panose="020B0604030504040204" pitchFamily="34" charset="0"/>
                <a:cs typeface="Times New Roman" panose="02020603050405020304" pitchFamily="18" charset="0"/>
              </a:rPr>
              <a:t>phút</a:t>
            </a:r>
            <a:r>
              <a:rPr lang="en-US" sz="2800" dirty="0">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latin typeface="Times New Roman" panose="02020603050405020304" pitchFamily="18" charset="0"/>
                <a:ea typeface="Tahoma" panose="020B0604030504040204" pitchFamily="34" charset="0"/>
                <a:cs typeface="Times New Roman" panose="02020603050405020304" pitchFamily="18" charset="0"/>
              </a:rPr>
              <a:t>đội</a:t>
            </a:r>
            <a:r>
              <a:rPr lang="en-US" sz="2800" dirty="0">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latin typeface="Times New Roman" panose="02020603050405020304" pitchFamily="18" charset="0"/>
                <a:ea typeface="Tahoma" panose="020B0604030504040204" pitchFamily="34" charset="0"/>
                <a:cs typeface="Times New Roman" panose="02020603050405020304" pitchFamily="18" charset="0"/>
              </a:rPr>
              <a:t>nào</a:t>
            </a:r>
            <a:r>
              <a:rPr lang="en-US" sz="2800" dirty="0">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latin typeface="Times New Roman" panose="02020603050405020304" pitchFamily="18" charset="0"/>
                <a:ea typeface="Tahoma" panose="020B0604030504040204" pitchFamily="34" charset="0"/>
                <a:cs typeface="Times New Roman" panose="02020603050405020304" pitchFamily="18" charset="0"/>
              </a:rPr>
              <a:t>nhanh</a:t>
            </a:r>
            <a:r>
              <a:rPr lang="en-US" sz="2800" dirty="0">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latin typeface="Times New Roman" panose="02020603050405020304" pitchFamily="18" charset="0"/>
                <a:ea typeface="Tahoma" panose="020B0604030504040204" pitchFamily="34" charset="0"/>
                <a:cs typeface="Times New Roman" panose="02020603050405020304" pitchFamily="18" charset="0"/>
              </a:rPr>
              <a:t>tay</a:t>
            </a:r>
            <a:r>
              <a:rPr lang="en-US" sz="2800" dirty="0">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latin typeface="Times New Roman" panose="02020603050405020304" pitchFamily="18" charset="0"/>
                <a:ea typeface="Tahoma" panose="020B0604030504040204" pitchFamily="34" charset="0"/>
                <a:cs typeface="Times New Roman" panose="02020603050405020304" pitchFamily="18" charset="0"/>
              </a:rPr>
              <a:t>tìm</a:t>
            </a:r>
            <a:r>
              <a:rPr lang="en-US" sz="2800" dirty="0">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latin typeface="Times New Roman" panose="02020603050405020304" pitchFamily="18" charset="0"/>
                <a:ea typeface="Tahoma" panose="020B0604030504040204" pitchFamily="34" charset="0"/>
                <a:cs typeface="Times New Roman" panose="02020603050405020304" pitchFamily="18" charset="0"/>
              </a:rPr>
              <a:t>được</a:t>
            </a:r>
            <a:r>
              <a:rPr lang="en-US" sz="2800" dirty="0">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latin typeface="Times New Roman" panose="02020603050405020304" pitchFamily="18" charset="0"/>
                <a:ea typeface="Tahoma" panose="020B0604030504040204" pitchFamily="34" charset="0"/>
                <a:cs typeface="Times New Roman" panose="02020603050405020304" pitchFamily="18" charset="0"/>
              </a:rPr>
              <a:t>nhiều</a:t>
            </a:r>
            <a:r>
              <a:rPr lang="en-US" sz="2800" dirty="0">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latin typeface="Times New Roman" panose="02020603050405020304" pitchFamily="18" charset="0"/>
                <a:ea typeface="Tahoma" panose="020B0604030504040204" pitchFamily="34" charset="0"/>
                <a:cs typeface="Times New Roman" panose="02020603050405020304" pitchFamily="18" charset="0"/>
              </a:rPr>
              <a:t>từ</a:t>
            </a:r>
            <a:r>
              <a:rPr lang="en-US" sz="2800" dirty="0">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latin typeface="Times New Roman" panose="02020603050405020304" pitchFamily="18" charset="0"/>
                <a:ea typeface="Tahoma" panose="020B0604030504040204" pitchFamily="34" charset="0"/>
                <a:cs typeface="Times New Roman" panose="02020603050405020304" pitchFamily="18" charset="0"/>
              </a:rPr>
              <a:t>ghép</a:t>
            </a:r>
            <a:r>
              <a:rPr lang="en-US" sz="2800" dirty="0">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latin typeface="Times New Roman" panose="02020603050405020304" pitchFamily="18" charset="0"/>
                <a:ea typeface="Tahoma" panose="020B0604030504040204" pitchFamily="34" charset="0"/>
                <a:cs typeface="Times New Roman" panose="02020603050405020304" pitchFamily="18" charset="0"/>
              </a:rPr>
              <a:t>Hán</a:t>
            </a:r>
            <a:r>
              <a:rPr lang="en-US" sz="2800" dirty="0">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latin typeface="Times New Roman" panose="02020603050405020304" pitchFamily="18" charset="0"/>
                <a:ea typeface="Tahoma" panose="020B0604030504040204" pitchFamily="34" charset="0"/>
                <a:cs typeface="Times New Roman" panose="02020603050405020304" pitchFamily="18" charset="0"/>
              </a:rPr>
              <a:t>Việt</a:t>
            </a:r>
            <a:r>
              <a:rPr lang="en-US" sz="2800" dirty="0">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latin typeface="Times New Roman" panose="02020603050405020304" pitchFamily="18" charset="0"/>
                <a:ea typeface="Tahoma" panose="020B0604030504040204" pitchFamily="34" charset="0"/>
                <a:cs typeface="Times New Roman" panose="02020603050405020304" pitchFamily="18" charset="0"/>
              </a:rPr>
              <a:t>nhất</a:t>
            </a:r>
            <a:r>
              <a:rPr lang="en-US" sz="2800" dirty="0">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latin typeface="Times New Roman" panose="02020603050405020304" pitchFamily="18" charset="0"/>
                <a:ea typeface="Tahoma" panose="020B0604030504040204" pitchFamily="34" charset="0"/>
                <a:cs typeface="Times New Roman" panose="02020603050405020304" pitchFamily="18" charset="0"/>
              </a:rPr>
              <a:t>và</a:t>
            </a:r>
            <a:r>
              <a:rPr lang="en-US" sz="2800" dirty="0">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latin typeface="Times New Roman" panose="02020603050405020304" pitchFamily="18" charset="0"/>
                <a:ea typeface="Tahoma" panose="020B0604030504040204" pitchFamily="34" charset="0"/>
                <a:cs typeface="Times New Roman" panose="02020603050405020304" pitchFamily="18" charset="0"/>
              </a:rPr>
              <a:t>nêu</a:t>
            </a:r>
            <a:r>
              <a:rPr lang="en-US" sz="2800" dirty="0">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latin typeface="Times New Roman" panose="02020603050405020304" pitchFamily="18" charset="0"/>
                <a:ea typeface="Tahoma" panose="020B0604030504040204" pitchFamily="34" charset="0"/>
                <a:cs typeface="Times New Roman" panose="02020603050405020304" pitchFamily="18" charset="0"/>
              </a:rPr>
              <a:t>được</a:t>
            </a:r>
            <a:r>
              <a:rPr lang="en-US" sz="2800" dirty="0">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latin typeface="Times New Roman" panose="02020603050405020304" pitchFamily="18" charset="0"/>
                <a:ea typeface="Tahoma" panose="020B0604030504040204" pitchFamily="34" charset="0"/>
                <a:cs typeface="Times New Roman" panose="02020603050405020304" pitchFamily="18" charset="0"/>
              </a:rPr>
              <a:t>đúng</a:t>
            </a:r>
            <a:r>
              <a:rPr lang="en-US" sz="2800" dirty="0">
                <a:latin typeface="Times New Roman" panose="02020603050405020304" pitchFamily="18" charset="0"/>
                <a:ea typeface="Tahoma" panose="020B0604030504040204" pitchFamily="34" charset="0"/>
                <a:cs typeface="Times New Roman" panose="02020603050405020304" pitchFamily="18" charset="0"/>
              </a:rPr>
              <a:t> ý </a:t>
            </a:r>
            <a:r>
              <a:rPr lang="en-US" sz="2800" dirty="0" err="1">
                <a:latin typeface="Times New Roman" panose="02020603050405020304" pitchFamily="18" charset="0"/>
                <a:ea typeface="Tahoma" panose="020B0604030504040204" pitchFamily="34" charset="0"/>
                <a:cs typeface="Times New Roman" panose="02020603050405020304" pitchFamily="18" charset="0"/>
              </a:rPr>
              <a:t>nghĩa</a:t>
            </a:r>
            <a:r>
              <a:rPr lang="en-US" sz="2800" dirty="0">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latin typeface="Times New Roman" panose="02020603050405020304" pitchFamily="18" charset="0"/>
                <a:ea typeface="Tahoma" panose="020B0604030504040204" pitchFamily="34" charset="0"/>
                <a:cs typeface="Times New Roman" panose="02020603050405020304" pitchFamily="18" charset="0"/>
              </a:rPr>
              <a:t>của</a:t>
            </a:r>
            <a:r>
              <a:rPr lang="en-US" sz="2800" dirty="0">
                <a:latin typeface="Times New Roman" panose="02020603050405020304" pitchFamily="18" charset="0"/>
                <a:ea typeface="Tahoma" panose="020B0604030504040204" pitchFamily="34" charset="0"/>
                <a:cs typeface="Times New Roman" panose="02020603050405020304" pitchFamily="18" charset="0"/>
              </a:rPr>
              <a:t> 2 </a:t>
            </a:r>
            <a:r>
              <a:rPr lang="en-US" sz="2800" dirty="0" err="1">
                <a:latin typeface="Times New Roman" panose="02020603050405020304" pitchFamily="18" charset="0"/>
                <a:ea typeface="Tahoma" panose="020B0604030504040204" pitchFamily="34" charset="0"/>
                <a:cs typeface="Times New Roman" panose="02020603050405020304" pitchFamily="18" charset="0"/>
              </a:rPr>
              <a:t>từ</a:t>
            </a:r>
            <a:r>
              <a:rPr lang="en-US" sz="2800" dirty="0">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latin typeface="Times New Roman" panose="02020603050405020304" pitchFamily="18" charset="0"/>
                <a:ea typeface="Tahoma" panose="020B0604030504040204" pitchFamily="34" charset="0"/>
                <a:cs typeface="Times New Roman" panose="02020603050405020304" pitchFamily="18" charset="0"/>
              </a:rPr>
              <a:t>trong</a:t>
            </a:r>
            <a:r>
              <a:rPr lang="en-US" sz="2800" dirty="0">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latin typeface="Times New Roman" panose="02020603050405020304" pitchFamily="18" charset="0"/>
                <a:ea typeface="Tahoma" panose="020B0604030504040204" pitchFamily="34" charset="0"/>
                <a:cs typeface="Times New Roman" panose="02020603050405020304" pitchFamily="18" charset="0"/>
              </a:rPr>
              <a:t>những</a:t>
            </a:r>
            <a:r>
              <a:rPr lang="en-US" sz="2800" dirty="0">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latin typeface="Times New Roman" panose="02020603050405020304" pitchFamily="18" charset="0"/>
                <a:ea typeface="Tahoma" panose="020B0604030504040204" pitchFamily="34" charset="0"/>
                <a:cs typeface="Times New Roman" panose="02020603050405020304" pitchFamily="18" charset="0"/>
              </a:rPr>
              <a:t>từ</a:t>
            </a:r>
            <a:r>
              <a:rPr lang="en-US" sz="2800" dirty="0">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latin typeface="Times New Roman" panose="02020603050405020304" pitchFamily="18" charset="0"/>
                <a:ea typeface="Tahoma" panose="020B0604030504040204" pitchFamily="34" charset="0"/>
                <a:cs typeface="Times New Roman" panose="02020603050405020304" pitchFamily="18" charset="0"/>
              </a:rPr>
              <a:t>vừa</a:t>
            </a:r>
            <a:r>
              <a:rPr lang="en-US" sz="2800" dirty="0">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latin typeface="Times New Roman" panose="02020603050405020304" pitchFamily="18" charset="0"/>
                <a:ea typeface="Tahoma" panose="020B0604030504040204" pitchFamily="34" charset="0"/>
                <a:cs typeface="Times New Roman" panose="02020603050405020304" pitchFamily="18" charset="0"/>
              </a:rPr>
              <a:t>tìm</a:t>
            </a:r>
            <a:r>
              <a:rPr lang="en-US" sz="2800" dirty="0">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latin typeface="Times New Roman" panose="02020603050405020304" pitchFamily="18" charset="0"/>
                <a:ea typeface="Tahoma" panose="020B0604030504040204" pitchFamily="34" charset="0"/>
                <a:cs typeface="Times New Roman" panose="02020603050405020304" pitchFamily="18" charset="0"/>
              </a:rPr>
              <a:t>được</a:t>
            </a:r>
            <a:r>
              <a:rPr lang="en-US" sz="2800" dirty="0">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latin typeface="Times New Roman" panose="02020603050405020304" pitchFamily="18" charset="0"/>
                <a:ea typeface="Tahoma" panose="020B0604030504040204" pitchFamily="34" charset="0"/>
                <a:cs typeface="Times New Roman" panose="02020603050405020304" pitchFamily="18" charset="0"/>
              </a:rPr>
              <a:t>thì</a:t>
            </a:r>
            <a:r>
              <a:rPr lang="en-US" sz="2800" dirty="0">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latin typeface="Times New Roman" panose="02020603050405020304" pitchFamily="18" charset="0"/>
                <a:ea typeface="Tahoma" panose="020B0604030504040204" pitchFamily="34" charset="0"/>
                <a:cs typeface="Times New Roman" panose="02020603050405020304" pitchFamily="18" charset="0"/>
              </a:rPr>
              <a:t>sẽ</a:t>
            </a:r>
            <a:r>
              <a:rPr lang="en-US" sz="2800" dirty="0">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latin typeface="Times New Roman" panose="02020603050405020304" pitchFamily="18" charset="0"/>
                <a:ea typeface="Tahoma" panose="020B0604030504040204" pitchFamily="34" charset="0"/>
                <a:cs typeface="Times New Roman" panose="02020603050405020304" pitchFamily="18" charset="0"/>
              </a:rPr>
              <a:t>giành</a:t>
            </a:r>
            <a:r>
              <a:rPr lang="en-US" sz="2800" dirty="0">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latin typeface="Times New Roman" panose="02020603050405020304" pitchFamily="18" charset="0"/>
                <a:ea typeface="Tahoma" panose="020B0604030504040204" pitchFamily="34" charset="0"/>
                <a:cs typeface="Times New Roman" panose="02020603050405020304" pitchFamily="18" charset="0"/>
              </a:rPr>
              <a:t>chiến</a:t>
            </a:r>
            <a:r>
              <a:rPr lang="en-US" sz="2800" dirty="0">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latin typeface="Times New Roman" panose="02020603050405020304" pitchFamily="18" charset="0"/>
                <a:ea typeface="Tahoma" panose="020B0604030504040204" pitchFamily="34" charset="0"/>
                <a:cs typeface="Times New Roman" panose="02020603050405020304" pitchFamily="18" charset="0"/>
              </a:rPr>
              <a:t>thắng</a:t>
            </a:r>
            <a:r>
              <a:rPr lang="en-US" sz="2800" dirty="0">
                <a:latin typeface="Times New Roman" panose="02020603050405020304" pitchFamily="18" charset="0"/>
                <a:ea typeface="Tahoma" panose="020B0604030504040204" pitchFamily="34" charset="0"/>
                <a:cs typeface="Times New Roman" panose="02020603050405020304" pitchFamily="18" charset="0"/>
              </a:rPr>
              <a:t>.</a:t>
            </a:r>
          </a:p>
        </p:txBody>
      </p:sp>
      <p:sp>
        <p:nvSpPr>
          <p:cNvPr id="12" name="TextBox 13">
            <a:extLst>
              <a:ext uri="{FF2B5EF4-FFF2-40B4-BE49-F238E27FC236}">
                <a16:creationId xmlns:a16="http://schemas.microsoft.com/office/drawing/2014/main" id="{3FC67C03-32B4-9E54-1882-D7BA69A95FFE}"/>
              </a:ext>
            </a:extLst>
          </p:cNvPr>
          <p:cNvSpPr txBox="1"/>
          <p:nvPr/>
        </p:nvSpPr>
        <p:spPr>
          <a:xfrm>
            <a:off x="4412768" y="161487"/>
            <a:ext cx="3594097" cy="707885"/>
          </a:xfrm>
          <a:prstGeom prst="rect">
            <a:avLst/>
          </a:prstGeom>
          <a:gradFill flip="none" rotWithShape="1">
            <a:gsLst>
              <a:gs pos="44000">
                <a:srgbClr val="00CCFF"/>
              </a:gs>
              <a:gs pos="100000">
                <a:srgbClr val="00FFFF"/>
              </a:gs>
            </a:gsLst>
            <a:path path="circle">
              <a:fillToRect l="50000" t="50000" r="50000" b="50000"/>
            </a:path>
            <a:tileRect/>
          </a:gradFill>
          <a:ln w="38100">
            <a:noFill/>
          </a:ln>
        </p:spPr>
        <p:txBody>
          <a:bodyPr wrap="square">
            <a:spAutoFit/>
          </a:bodyPr>
          <a:lstStyle/>
          <a:p>
            <a:pPr algn="ctr">
              <a:spcBef>
                <a:spcPts val="600"/>
              </a:spcBef>
            </a:pPr>
            <a:r>
              <a:rPr lang="en-US" sz="4000" b="1" dirty="0">
                <a:solidFill>
                  <a:schemeClr val="bg1"/>
                </a:solidFill>
                <a:latin typeface="Times New Roman" panose="02020603050405020304" pitchFamily="18" charset="0"/>
                <a:cs typeface="Times New Roman" panose="02020603050405020304" pitchFamily="18" charset="0"/>
              </a:rPr>
              <a:t>KHỞI ĐỘNG</a:t>
            </a:r>
            <a:endParaRPr lang="en-US" sz="4000" b="1" dirty="0">
              <a:solidFill>
                <a:schemeClr val="bg1"/>
              </a:solidFill>
              <a:effectLst/>
              <a:latin typeface="Times New Roman" panose="02020603050405020304" pitchFamily="18" charset="0"/>
              <a:cs typeface="Times New Roman" panose="02020603050405020304" pitchFamily="18" charset="0"/>
            </a:endParaRPr>
          </a:p>
        </p:txBody>
      </p:sp>
      <p:pic>
        <p:nvPicPr>
          <p:cNvPr id="20" name="Hình ảnh 19">
            <a:extLst>
              <a:ext uri="{FF2B5EF4-FFF2-40B4-BE49-F238E27FC236}">
                <a16:creationId xmlns:a16="http://schemas.microsoft.com/office/drawing/2014/main" id="{7039D336-A010-1591-68DA-5D46EFC833A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94014" y="1639112"/>
            <a:ext cx="2832527" cy="2895600"/>
          </a:xfrm>
          <a:prstGeom prst="rect">
            <a:avLst/>
          </a:prstGeom>
        </p:spPr>
      </p:pic>
      <p:pic>
        <p:nvPicPr>
          <p:cNvPr id="5" name="Hình ảnh 4">
            <a:extLst>
              <a:ext uri="{FF2B5EF4-FFF2-40B4-BE49-F238E27FC236}">
                <a16:creationId xmlns:a16="http://schemas.microsoft.com/office/drawing/2014/main" id="{C0DA0999-D920-B596-164C-8EA8C35BED3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515371" y="5235387"/>
            <a:ext cx="1983340" cy="1490949"/>
          </a:xfrm>
          <a:prstGeom prst="rect">
            <a:avLst/>
          </a:prstGeom>
        </p:spPr>
      </p:pic>
      <p:pic>
        <p:nvPicPr>
          <p:cNvPr id="6" name="Đồng hồ đếm ngược 5 phút - 5 Minutes">
            <a:hlinkClick r:id="" action="ppaction://media"/>
            <a:extLst>
              <a:ext uri="{FF2B5EF4-FFF2-40B4-BE49-F238E27FC236}">
                <a16:creationId xmlns:a16="http://schemas.microsoft.com/office/drawing/2014/main" id="{1E9A2464-F083-2FE1-2C83-4BA66379E380}"/>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743926" y="4929954"/>
            <a:ext cx="3193568" cy="1796382"/>
          </a:xfrm>
          <a:prstGeom prst="rect">
            <a:avLst/>
          </a:prstGeom>
        </p:spPr>
      </p:pic>
    </p:spTree>
    <p:extLst>
      <p:ext uri="{BB962C8B-B14F-4D97-AF65-F5344CB8AC3E}">
        <p14:creationId xmlns:p14="http://schemas.microsoft.com/office/powerpoint/2010/main" val="4012187855"/>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 presetClass="mediacall" presetSubtype="0" fill="hold" nodeType="clickEffect">
                                  <p:stCondLst>
                                    <p:cond delay="0"/>
                                  </p:stCondLst>
                                  <p:childTnLst>
                                    <p:cmd type="call" cmd="playFrom(0.0)">
                                      <p:cBhvr>
                                        <p:cTn id="11" dur="311218"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6"/>
                </p:tgtEl>
              </p:cMediaNode>
            </p:video>
            <p:seq concurrent="1" nextAc="seek">
              <p:cTn id="13" restart="whenNotActive" fill="hold" evtFilter="cancelBubble" nodeType="interactiveSeq">
                <p:stCondLst>
                  <p:cond evt="onClick" delay="0">
                    <p:tgtEl>
                      <p:spTgt spid="6"/>
                    </p:tgtEl>
                  </p:cond>
                </p:stCondLst>
                <p:endSync evt="end" delay="0">
                  <p:rtn val="all"/>
                </p:endSync>
                <p:childTnLst>
                  <p:par>
                    <p:cTn id="14" fill="hold">
                      <p:stCondLst>
                        <p:cond delay="0"/>
                      </p:stCondLst>
                      <p:childTnLst>
                        <p:par>
                          <p:cTn id="15" fill="hold">
                            <p:stCondLst>
                              <p:cond delay="0"/>
                            </p:stCondLst>
                            <p:childTnLst>
                              <p:par>
                                <p:cTn id="16" presetID="2" presetClass="mediacall" presetSubtype="0" fill="hold" nodeType="clickEffect">
                                  <p:stCondLst>
                                    <p:cond delay="0"/>
                                  </p:stCondLst>
                                  <p:childTnLst>
                                    <p:cmd type="call" cmd="togglePause">
                                      <p:cBhvr>
                                        <p:cTn id="17" dur="1" fill="hold"/>
                                        <p:tgtEl>
                                          <p:spTgt spid="6"/>
                                        </p:tgtEl>
                                      </p:cBhvr>
                                    </p:cmd>
                                  </p:childTnLst>
                                </p:cTn>
                              </p:par>
                            </p:childTnLst>
                          </p:cTn>
                        </p:par>
                      </p:childTnLst>
                    </p:cTn>
                  </p:par>
                </p:childTnLst>
              </p:cTn>
              <p:nextCondLst>
                <p:cond evt="onClick" delay="0">
                  <p:tgtEl>
                    <p:spTgt spid="6"/>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2" descr="Notebook Powerpoint Template | Notebook paper template, Notebook paper,  Powerpoint template free">
            <a:extLst>
              <a:ext uri="{FF2B5EF4-FFF2-40B4-BE49-F238E27FC236}">
                <a16:creationId xmlns:a16="http://schemas.microsoft.com/office/drawing/2014/main" id="{4A165CE3-2D94-B10A-8D28-A37352DFF98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32997" y="0"/>
            <a:ext cx="12257994" cy="6891562"/>
          </a:xfrm>
          <a:prstGeom prst="rect">
            <a:avLst/>
          </a:prstGeom>
          <a:noFill/>
          <a:extLst>
            <a:ext uri="{909E8E84-426E-40DD-AFC4-6F175D3DCCD1}">
              <a14:hiddenFill xmlns:a14="http://schemas.microsoft.com/office/drawing/2010/main">
                <a:solidFill>
                  <a:srgbClr val="FFFFFF"/>
                </a:solidFill>
              </a14:hiddenFill>
            </a:ext>
          </a:extLst>
        </p:spPr>
      </p:pic>
      <p:sp>
        <p:nvSpPr>
          <p:cNvPr id="4" name="Hộp Văn bản 3">
            <a:extLst>
              <a:ext uri="{FF2B5EF4-FFF2-40B4-BE49-F238E27FC236}">
                <a16:creationId xmlns:a16="http://schemas.microsoft.com/office/drawing/2014/main" id="{36113968-AD85-38D1-0F6B-8348B75BEA1C}"/>
              </a:ext>
            </a:extLst>
          </p:cNvPr>
          <p:cNvSpPr txBox="1"/>
          <p:nvPr/>
        </p:nvSpPr>
        <p:spPr>
          <a:xfrm>
            <a:off x="5217459" y="1341711"/>
            <a:ext cx="1405326" cy="523220"/>
          </a:xfrm>
          <a:prstGeom prst="rect">
            <a:avLst/>
          </a:prstGeom>
          <a:noFill/>
          <a:ln w="38100">
            <a:solidFill>
              <a:srgbClr val="00FF00"/>
            </a:solidFill>
          </a:ln>
        </p:spPr>
        <p:txBody>
          <a:bodyPr wrap="square">
            <a:spAutoFit/>
          </a:bodyPr>
          <a:lstStyle/>
          <a:p>
            <a:pPr algn="ctr"/>
            <a:r>
              <a:rPr lang="en-US" sz="2800" b="1" dirty="0" err="1">
                <a:solidFill>
                  <a:srgbClr val="00B0F0"/>
                </a:solidFill>
                <a:effectLst/>
                <a:latin typeface="Times New Roman" panose="02020603050405020304" pitchFamily="18" charset="0"/>
                <a:ea typeface="Tahoma" panose="020B0604030504040204" pitchFamily="34" charset="0"/>
                <a:cs typeface="Times New Roman" panose="02020603050405020304" pitchFamily="18" charset="0"/>
              </a:rPr>
              <a:t>Hoài</a:t>
            </a:r>
            <a:endParaRPr lang="en-US" sz="2800" dirty="0">
              <a:latin typeface="Times New Roman" panose="02020603050405020304" pitchFamily="18" charset="0"/>
              <a:ea typeface="Tahoma" panose="020B0604030504040204" pitchFamily="34" charset="0"/>
              <a:cs typeface="Times New Roman" panose="02020603050405020304" pitchFamily="18" charset="0"/>
            </a:endParaRPr>
          </a:p>
        </p:txBody>
      </p:sp>
      <p:sp>
        <p:nvSpPr>
          <p:cNvPr id="12" name="TextBox 13">
            <a:extLst>
              <a:ext uri="{FF2B5EF4-FFF2-40B4-BE49-F238E27FC236}">
                <a16:creationId xmlns:a16="http://schemas.microsoft.com/office/drawing/2014/main" id="{3FC67C03-32B4-9E54-1882-D7BA69A95FFE}"/>
              </a:ext>
            </a:extLst>
          </p:cNvPr>
          <p:cNvSpPr txBox="1"/>
          <p:nvPr/>
        </p:nvSpPr>
        <p:spPr>
          <a:xfrm>
            <a:off x="4412768" y="161487"/>
            <a:ext cx="3594097" cy="707885"/>
          </a:xfrm>
          <a:prstGeom prst="rect">
            <a:avLst/>
          </a:prstGeom>
          <a:gradFill flip="none" rotWithShape="1">
            <a:gsLst>
              <a:gs pos="44000">
                <a:srgbClr val="00CCFF"/>
              </a:gs>
              <a:gs pos="100000">
                <a:srgbClr val="00FFFF"/>
              </a:gs>
            </a:gsLst>
            <a:path path="circle">
              <a:fillToRect l="50000" t="50000" r="50000" b="50000"/>
            </a:path>
            <a:tileRect/>
          </a:gradFill>
          <a:ln w="38100">
            <a:noFill/>
          </a:ln>
        </p:spPr>
        <p:txBody>
          <a:bodyPr wrap="square">
            <a:spAutoFit/>
          </a:bodyPr>
          <a:lstStyle/>
          <a:p>
            <a:pPr algn="ctr">
              <a:spcBef>
                <a:spcPts val="600"/>
              </a:spcBef>
            </a:pPr>
            <a:r>
              <a:rPr lang="en-US" sz="4000" b="1" dirty="0">
                <a:solidFill>
                  <a:schemeClr val="bg1"/>
                </a:solidFill>
                <a:latin typeface="Times New Roman" panose="02020603050405020304" pitchFamily="18" charset="0"/>
                <a:cs typeface="Times New Roman" panose="02020603050405020304" pitchFamily="18" charset="0"/>
              </a:rPr>
              <a:t>KHỞI ĐỘNG</a:t>
            </a:r>
            <a:endParaRPr lang="en-US" sz="4000" b="1" dirty="0">
              <a:solidFill>
                <a:schemeClr val="bg1"/>
              </a:solidFill>
              <a:effectLst/>
              <a:latin typeface="Times New Roman" panose="02020603050405020304" pitchFamily="18" charset="0"/>
              <a:cs typeface="Times New Roman" panose="02020603050405020304" pitchFamily="18" charset="0"/>
            </a:endParaRPr>
          </a:p>
        </p:txBody>
      </p:sp>
      <p:pic>
        <p:nvPicPr>
          <p:cNvPr id="20" name="Hình ảnh 19">
            <a:extLst>
              <a:ext uri="{FF2B5EF4-FFF2-40B4-BE49-F238E27FC236}">
                <a16:creationId xmlns:a16="http://schemas.microsoft.com/office/drawing/2014/main" id="{7039D336-A010-1591-68DA-5D46EFC833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0227" y="161487"/>
            <a:ext cx="1676360" cy="1713688"/>
          </a:xfrm>
          <a:prstGeom prst="rect">
            <a:avLst/>
          </a:prstGeom>
        </p:spPr>
      </p:pic>
      <p:pic>
        <p:nvPicPr>
          <p:cNvPr id="5" name="Hình ảnh 4">
            <a:extLst>
              <a:ext uri="{FF2B5EF4-FFF2-40B4-BE49-F238E27FC236}">
                <a16:creationId xmlns:a16="http://schemas.microsoft.com/office/drawing/2014/main" id="{C0DA0999-D920-B596-164C-8EA8C35BED3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15371" y="5235387"/>
            <a:ext cx="1983340" cy="1490949"/>
          </a:xfrm>
          <a:prstGeom prst="rect">
            <a:avLst/>
          </a:prstGeom>
        </p:spPr>
      </p:pic>
      <p:sp>
        <p:nvSpPr>
          <p:cNvPr id="6" name="Hộp Văn bản 5">
            <a:extLst>
              <a:ext uri="{FF2B5EF4-FFF2-40B4-BE49-F238E27FC236}">
                <a16:creationId xmlns:a16="http://schemas.microsoft.com/office/drawing/2014/main" id="{8107E595-3543-5FAD-4E82-2AC31C26334E}"/>
              </a:ext>
            </a:extLst>
          </p:cNvPr>
          <p:cNvSpPr txBox="1"/>
          <p:nvPr/>
        </p:nvSpPr>
        <p:spPr>
          <a:xfrm>
            <a:off x="2192789" y="2036662"/>
            <a:ext cx="8515915" cy="578882"/>
          </a:xfrm>
          <a:prstGeom prst="roundRect">
            <a:avLst/>
          </a:prstGeom>
          <a:noFill/>
          <a:ln w="38100">
            <a:solidFill>
              <a:schemeClr val="tx1"/>
            </a:solidFill>
          </a:ln>
        </p:spPr>
        <p:txBody>
          <a:bodyPr wrap="square">
            <a:spAutoFit/>
          </a:bodyPr>
          <a:lstStyle/>
          <a:p>
            <a:pPr marL="30480" marR="30480" algn="just">
              <a:spcBef>
                <a:spcPts val="0"/>
              </a:spcBef>
              <a:spcAft>
                <a:spcPts val="1200"/>
              </a:spcAft>
            </a:pP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hoài niệm, hoài tưởng, hoài nghi, hoài niệm, hoài bão, </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7" name="Hộp Văn bản 6">
            <a:extLst>
              <a:ext uri="{FF2B5EF4-FFF2-40B4-BE49-F238E27FC236}">
                <a16:creationId xmlns:a16="http://schemas.microsoft.com/office/drawing/2014/main" id="{12AECF17-1C4E-A87E-0BC1-B03B2187D8D3}"/>
              </a:ext>
            </a:extLst>
          </p:cNvPr>
          <p:cNvSpPr txBox="1"/>
          <p:nvPr/>
        </p:nvSpPr>
        <p:spPr>
          <a:xfrm>
            <a:off x="5217459" y="2731613"/>
            <a:ext cx="1405326" cy="523220"/>
          </a:xfrm>
          <a:prstGeom prst="rect">
            <a:avLst/>
          </a:prstGeom>
          <a:noFill/>
          <a:ln w="38100">
            <a:solidFill>
              <a:srgbClr val="00FF00"/>
            </a:solidFill>
          </a:ln>
        </p:spPr>
        <p:txBody>
          <a:bodyPr wrap="square">
            <a:spAutoFit/>
          </a:bodyPr>
          <a:lstStyle/>
          <a:p>
            <a:pPr algn="ctr"/>
            <a:r>
              <a:rPr lang="en-US" sz="2800" b="1" dirty="0" err="1">
                <a:solidFill>
                  <a:srgbClr val="00B0F0"/>
                </a:solidFill>
                <a:effectLst/>
                <a:latin typeface="Times New Roman" panose="02020603050405020304" pitchFamily="18" charset="0"/>
                <a:ea typeface="Tahoma" panose="020B0604030504040204" pitchFamily="34" charset="0"/>
                <a:cs typeface="Times New Roman" panose="02020603050405020304" pitchFamily="18" charset="0"/>
              </a:rPr>
              <a:t>Chiến</a:t>
            </a:r>
            <a:endParaRPr lang="en-US" sz="2800" dirty="0">
              <a:latin typeface="Times New Roman" panose="02020603050405020304" pitchFamily="18" charset="0"/>
              <a:ea typeface="Tahoma" panose="020B0604030504040204" pitchFamily="34" charset="0"/>
              <a:cs typeface="Times New Roman" panose="02020603050405020304" pitchFamily="18" charset="0"/>
            </a:endParaRPr>
          </a:p>
        </p:txBody>
      </p:sp>
      <p:sp>
        <p:nvSpPr>
          <p:cNvPr id="8" name="Hộp Văn bản 7">
            <a:extLst>
              <a:ext uri="{FF2B5EF4-FFF2-40B4-BE49-F238E27FC236}">
                <a16:creationId xmlns:a16="http://schemas.microsoft.com/office/drawing/2014/main" id="{A3201F7D-64D3-6181-CD6A-688C5DE39E44}"/>
              </a:ext>
            </a:extLst>
          </p:cNvPr>
          <p:cNvSpPr txBox="1"/>
          <p:nvPr/>
        </p:nvSpPr>
        <p:spPr>
          <a:xfrm>
            <a:off x="2192790" y="3358710"/>
            <a:ext cx="8515914" cy="578882"/>
          </a:xfrm>
          <a:prstGeom prst="roundRect">
            <a:avLst/>
          </a:prstGeom>
          <a:noFill/>
          <a:ln w="38100">
            <a:solidFill>
              <a:schemeClr val="tx1"/>
            </a:solidFill>
          </a:ln>
        </p:spPr>
        <p:txBody>
          <a:bodyPr wrap="square">
            <a:spAutoFit/>
          </a:bodyPr>
          <a:lstStyle/>
          <a:p>
            <a:r>
              <a:rPr lang="vi-VN" sz="2800" dirty="0">
                <a:latin typeface="+mj-lt"/>
              </a:rPr>
              <a:t>chiến tích, chiến thắng, chiến đấu, chiến mã, chiến trận…</a:t>
            </a:r>
            <a:endParaRPr lang="en-US" sz="2800" dirty="0">
              <a:latin typeface="+mj-lt"/>
            </a:endParaRPr>
          </a:p>
        </p:txBody>
      </p:sp>
      <p:sp>
        <p:nvSpPr>
          <p:cNvPr id="10" name="Hộp Văn bản 9">
            <a:extLst>
              <a:ext uri="{FF2B5EF4-FFF2-40B4-BE49-F238E27FC236}">
                <a16:creationId xmlns:a16="http://schemas.microsoft.com/office/drawing/2014/main" id="{27F06464-5F3F-C418-744F-0E71F30276B0}"/>
              </a:ext>
            </a:extLst>
          </p:cNvPr>
          <p:cNvSpPr txBox="1"/>
          <p:nvPr/>
        </p:nvSpPr>
        <p:spPr>
          <a:xfrm>
            <a:off x="5217459" y="4019030"/>
            <a:ext cx="1405326" cy="523220"/>
          </a:xfrm>
          <a:prstGeom prst="rect">
            <a:avLst/>
          </a:prstGeom>
          <a:noFill/>
          <a:ln w="38100">
            <a:solidFill>
              <a:srgbClr val="00FF00"/>
            </a:solidFill>
          </a:ln>
        </p:spPr>
        <p:txBody>
          <a:bodyPr wrap="square">
            <a:spAutoFit/>
          </a:bodyPr>
          <a:lstStyle/>
          <a:p>
            <a:pPr algn="ctr"/>
            <a:r>
              <a:rPr lang="en-US" sz="2800" b="1" dirty="0" err="1">
                <a:solidFill>
                  <a:srgbClr val="00B0F0"/>
                </a:solidFill>
                <a:latin typeface="Times New Roman" panose="02020603050405020304" pitchFamily="18" charset="0"/>
                <a:ea typeface="Tahoma" panose="020B0604030504040204" pitchFamily="34" charset="0"/>
                <a:cs typeface="Times New Roman" panose="02020603050405020304" pitchFamily="18" charset="0"/>
              </a:rPr>
              <a:t>Mẫu</a:t>
            </a:r>
            <a:endParaRPr lang="en-US" sz="2800" dirty="0">
              <a:latin typeface="Times New Roman" panose="02020603050405020304" pitchFamily="18" charset="0"/>
              <a:ea typeface="Tahoma" panose="020B0604030504040204" pitchFamily="34" charset="0"/>
              <a:cs typeface="Times New Roman" panose="02020603050405020304" pitchFamily="18" charset="0"/>
            </a:endParaRPr>
          </a:p>
        </p:txBody>
      </p:sp>
      <p:sp>
        <p:nvSpPr>
          <p:cNvPr id="11" name="Hộp Văn bản 10">
            <a:extLst>
              <a:ext uri="{FF2B5EF4-FFF2-40B4-BE49-F238E27FC236}">
                <a16:creationId xmlns:a16="http://schemas.microsoft.com/office/drawing/2014/main" id="{D882D2EF-42DE-0059-F4F8-D851D62F7ECB}"/>
              </a:ext>
            </a:extLst>
          </p:cNvPr>
          <p:cNvSpPr txBox="1"/>
          <p:nvPr/>
        </p:nvSpPr>
        <p:spPr>
          <a:xfrm>
            <a:off x="2896593" y="4615370"/>
            <a:ext cx="6398814" cy="578882"/>
          </a:xfrm>
          <a:prstGeom prst="roundRect">
            <a:avLst/>
          </a:prstGeom>
          <a:noFill/>
          <a:ln w="38100">
            <a:solidFill>
              <a:schemeClr val="tx1"/>
            </a:solidFill>
          </a:ln>
        </p:spPr>
        <p:txBody>
          <a:bodyPr wrap="square">
            <a:spAutoFit/>
          </a:bodyPr>
          <a:lstStyle/>
          <a:p>
            <a:r>
              <a:rPr lang="vi-VN" sz="2800" dirty="0">
                <a:latin typeface="+mj-lt"/>
              </a:rPr>
              <a:t>mẫu mã, mẫu hậu, mẫu chỉ, thánh mẫu</a:t>
            </a:r>
            <a:r>
              <a:rPr lang="en-US" sz="2800" dirty="0">
                <a:latin typeface="+mj-lt"/>
              </a:rPr>
              <a:t>,</a:t>
            </a:r>
            <a:r>
              <a:rPr lang="vi-VN" sz="2800" dirty="0">
                <a:latin typeface="+mj-lt"/>
              </a:rPr>
              <a:t>…</a:t>
            </a:r>
            <a:endParaRPr lang="en-US" sz="2800" dirty="0">
              <a:latin typeface="+mj-lt"/>
            </a:endParaRPr>
          </a:p>
        </p:txBody>
      </p:sp>
      <p:sp>
        <p:nvSpPr>
          <p:cNvPr id="14" name="Hộp Văn bản 13">
            <a:extLst>
              <a:ext uri="{FF2B5EF4-FFF2-40B4-BE49-F238E27FC236}">
                <a16:creationId xmlns:a16="http://schemas.microsoft.com/office/drawing/2014/main" id="{46800D06-1368-AB7D-8D63-FC3D37F0EAEA}"/>
              </a:ext>
            </a:extLst>
          </p:cNvPr>
          <p:cNvSpPr txBox="1"/>
          <p:nvPr/>
        </p:nvSpPr>
        <p:spPr>
          <a:xfrm>
            <a:off x="5240511" y="5254203"/>
            <a:ext cx="1405326" cy="523220"/>
          </a:xfrm>
          <a:prstGeom prst="rect">
            <a:avLst/>
          </a:prstGeom>
          <a:noFill/>
          <a:ln w="38100">
            <a:solidFill>
              <a:srgbClr val="00FF00"/>
            </a:solidFill>
          </a:ln>
        </p:spPr>
        <p:txBody>
          <a:bodyPr wrap="square">
            <a:spAutoFit/>
          </a:bodyPr>
          <a:lstStyle/>
          <a:p>
            <a:pPr algn="ctr"/>
            <a:r>
              <a:rPr lang="en-US" sz="2800" b="1" dirty="0" err="1">
                <a:solidFill>
                  <a:srgbClr val="00B0F0"/>
                </a:solidFill>
                <a:latin typeface="Times New Roman" panose="02020603050405020304" pitchFamily="18" charset="0"/>
                <a:ea typeface="Tahoma" panose="020B0604030504040204" pitchFamily="34" charset="0"/>
                <a:cs typeface="Times New Roman" panose="02020603050405020304" pitchFamily="18" charset="0"/>
              </a:rPr>
              <a:t>Hùng</a:t>
            </a:r>
            <a:endParaRPr lang="en-US" sz="2800" dirty="0">
              <a:latin typeface="Times New Roman" panose="02020603050405020304" pitchFamily="18" charset="0"/>
              <a:ea typeface="Tahoma" panose="020B0604030504040204" pitchFamily="34" charset="0"/>
              <a:cs typeface="Times New Roman" panose="02020603050405020304" pitchFamily="18" charset="0"/>
            </a:endParaRPr>
          </a:p>
        </p:txBody>
      </p:sp>
      <p:sp>
        <p:nvSpPr>
          <p:cNvPr id="15" name="Hộp Văn bản 14">
            <a:extLst>
              <a:ext uri="{FF2B5EF4-FFF2-40B4-BE49-F238E27FC236}">
                <a16:creationId xmlns:a16="http://schemas.microsoft.com/office/drawing/2014/main" id="{EF4060D3-DE31-24CA-7468-1BFAFA8438AA}"/>
              </a:ext>
            </a:extLst>
          </p:cNvPr>
          <p:cNvSpPr txBox="1"/>
          <p:nvPr/>
        </p:nvSpPr>
        <p:spPr>
          <a:xfrm>
            <a:off x="2296951" y="5843149"/>
            <a:ext cx="6945661" cy="578882"/>
          </a:xfrm>
          <a:prstGeom prst="roundRect">
            <a:avLst/>
          </a:prstGeom>
          <a:noFill/>
          <a:ln w="38100">
            <a:solidFill>
              <a:schemeClr val="tx1"/>
            </a:solidFill>
          </a:ln>
        </p:spPr>
        <p:txBody>
          <a:bodyPr wrap="square">
            <a:spAutoFit/>
          </a:bodyPr>
          <a:lstStyle/>
          <a:p>
            <a:r>
              <a:rPr lang="vi-VN" sz="2800" dirty="0">
                <a:latin typeface="+mj-lt"/>
              </a:rPr>
              <a:t>hùng cường, hùng dũng, hùng hổ, anh hùng…</a:t>
            </a:r>
            <a:endParaRPr lang="en-US" sz="2800" dirty="0">
              <a:latin typeface="+mj-lt"/>
            </a:endParaRPr>
          </a:p>
        </p:txBody>
      </p:sp>
    </p:spTree>
    <p:extLst>
      <p:ext uri="{BB962C8B-B14F-4D97-AF65-F5344CB8AC3E}">
        <p14:creationId xmlns:p14="http://schemas.microsoft.com/office/powerpoint/2010/main" val="2493500387"/>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barn(inVertical)">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1000"/>
                                        <p:tgtEl>
                                          <p:spTgt spid="8"/>
                                        </p:tgtEl>
                                      </p:cBhvr>
                                    </p:animEffect>
                                    <p:anim calcmode="lin" valueType="num">
                                      <p:cBhvr>
                                        <p:cTn id="25" dur="1000" fill="hold"/>
                                        <p:tgtEl>
                                          <p:spTgt spid="8"/>
                                        </p:tgtEl>
                                        <p:attrNameLst>
                                          <p:attrName>ppt_x</p:attrName>
                                        </p:attrNameLst>
                                      </p:cBhvr>
                                      <p:tavLst>
                                        <p:tav tm="0">
                                          <p:val>
                                            <p:strVal val="#ppt_x"/>
                                          </p:val>
                                        </p:tav>
                                        <p:tav tm="100000">
                                          <p:val>
                                            <p:strVal val="#ppt_x"/>
                                          </p:val>
                                        </p:tav>
                                      </p:tavLst>
                                    </p:anim>
                                    <p:anim calcmode="lin" valueType="num">
                                      <p:cBhvr>
                                        <p:cTn id="2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barn(inVertical)">
                                      <p:cBhvr>
                                        <p:cTn id="31" dur="500"/>
                                        <p:tgtEl>
                                          <p:spTgt spid="10"/>
                                        </p:tgtEl>
                                      </p:cBhvr>
                                    </p:animEffect>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fade">
                                      <p:cBhvr>
                                        <p:cTn id="36" dur="1000"/>
                                        <p:tgtEl>
                                          <p:spTgt spid="11"/>
                                        </p:tgtEl>
                                      </p:cBhvr>
                                    </p:animEffect>
                                    <p:anim calcmode="lin" valueType="num">
                                      <p:cBhvr>
                                        <p:cTn id="37" dur="1000" fill="hold"/>
                                        <p:tgtEl>
                                          <p:spTgt spid="11"/>
                                        </p:tgtEl>
                                        <p:attrNameLst>
                                          <p:attrName>ppt_x</p:attrName>
                                        </p:attrNameLst>
                                      </p:cBhvr>
                                      <p:tavLst>
                                        <p:tav tm="0">
                                          <p:val>
                                            <p:strVal val="#ppt_x"/>
                                          </p:val>
                                        </p:tav>
                                        <p:tav tm="100000">
                                          <p:val>
                                            <p:strVal val="#ppt_x"/>
                                          </p:val>
                                        </p:tav>
                                      </p:tavLst>
                                    </p:anim>
                                    <p:anim calcmode="lin" valueType="num">
                                      <p:cBhvr>
                                        <p:cTn id="38"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grpId="0" nodeType="click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barn(inVertical)">
                                      <p:cBhvr>
                                        <p:cTn id="43" dur="500"/>
                                        <p:tgtEl>
                                          <p:spTgt spid="14"/>
                                        </p:tgtEl>
                                      </p:cBhvr>
                                    </p:animEffect>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fade">
                                      <p:cBhvr>
                                        <p:cTn id="48" dur="1000"/>
                                        <p:tgtEl>
                                          <p:spTgt spid="15"/>
                                        </p:tgtEl>
                                      </p:cBhvr>
                                    </p:animEffect>
                                    <p:anim calcmode="lin" valueType="num">
                                      <p:cBhvr>
                                        <p:cTn id="49" dur="1000" fill="hold"/>
                                        <p:tgtEl>
                                          <p:spTgt spid="15"/>
                                        </p:tgtEl>
                                        <p:attrNameLst>
                                          <p:attrName>ppt_x</p:attrName>
                                        </p:attrNameLst>
                                      </p:cBhvr>
                                      <p:tavLst>
                                        <p:tav tm="0">
                                          <p:val>
                                            <p:strVal val="#ppt_x"/>
                                          </p:val>
                                        </p:tav>
                                        <p:tav tm="100000">
                                          <p:val>
                                            <p:strVal val="#ppt_x"/>
                                          </p:val>
                                        </p:tav>
                                      </p:tavLst>
                                    </p:anim>
                                    <p:anim calcmode="lin" valueType="num">
                                      <p:cBhvr>
                                        <p:cTn id="50"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8" grpId="0" animBg="1"/>
      <p:bldP spid="10" grpId="0" animBg="1"/>
      <p:bldP spid="11" grpId="0" animBg="1"/>
      <p:bldP spid="14" grpId="0" animBg="1"/>
      <p:bldP spid="1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Notebook Powerpoint Template | Notebook paper template, Notebook paper,  Powerpoint template free">
            <a:extLst>
              <a:ext uri="{FF2B5EF4-FFF2-40B4-BE49-F238E27FC236}">
                <a16:creationId xmlns:a16="http://schemas.microsoft.com/office/drawing/2014/main" id="{08B07473-BE23-B2F9-F9A7-DF8C23F5188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0" y="0"/>
            <a:ext cx="12257994" cy="6891562"/>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761421B1-1906-4F8E-BF53-DF1E9D07C1F2}"/>
              </a:ext>
            </a:extLst>
          </p:cNvPr>
          <p:cNvSpPr txBox="1"/>
          <p:nvPr/>
        </p:nvSpPr>
        <p:spPr>
          <a:xfrm>
            <a:off x="3006245" y="559670"/>
            <a:ext cx="6598134" cy="1323439"/>
          </a:xfrm>
          <a:prstGeom prst="rect">
            <a:avLst/>
          </a:prstGeom>
          <a:gradFill flip="none" rotWithShape="1">
            <a:gsLst>
              <a:gs pos="83000">
                <a:srgbClr val="00CCFF"/>
              </a:gs>
              <a:gs pos="61000">
                <a:srgbClr val="00FFFF"/>
              </a:gs>
            </a:gsLst>
            <a:path path="circle">
              <a:fillToRect l="50000" t="50000" r="50000" b="50000"/>
            </a:path>
            <a:tileRect/>
          </a:gradFill>
          <a:ln w="38100">
            <a:noFill/>
          </a:ln>
        </p:spPr>
        <p:txBody>
          <a:bodyPr wrap="square">
            <a:spAutoFit/>
          </a:bodyPr>
          <a:lstStyle/>
          <a:p>
            <a:pPr algn="ctr">
              <a:spcBef>
                <a:spcPts val="600"/>
              </a:spcBef>
            </a:pPr>
            <a:r>
              <a:rPr lang="en-US" sz="4000" b="1" dirty="0">
                <a:solidFill>
                  <a:schemeClr val="bg1"/>
                </a:solidFill>
                <a:effectLst/>
                <a:latin typeface="Times New Roman" panose="02020603050405020304" pitchFamily="18" charset="0"/>
                <a:cs typeface="Times New Roman" panose="02020603050405020304" pitchFamily="18" charset="0"/>
              </a:rPr>
              <a:t>ÔN LẠI KIẾN THỨC VỀ TỪ HÁN VIỆT</a:t>
            </a:r>
          </a:p>
        </p:txBody>
      </p:sp>
      <p:pic>
        <p:nvPicPr>
          <p:cNvPr id="3" name="Hình ảnh 2">
            <a:extLst>
              <a:ext uri="{FF2B5EF4-FFF2-40B4-BE49-F238E27FC236}">
                <a16:creationId xmlns:a16="http://schemas.microsoft.com/office/drawing/2014/main" id="{C9D8CBB7-CCCC-87CE-757C-E84DD121EA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77360" y="2048719"/>
            <a:ext cx="5143782" cy="5143782"/>
          </a:xfrm>
          <a:prstGeom prst="rect">
            <a:avLst/>
          </a:prstGeom>
        </p:spPr>
      </p:pic>
    </p:spTree>
    <p:extLst>
      <p:ext uri="{BB962C8B-B14F-4D97-AF65-F5344CB8AC3E}">
        <p14:creationId xmlns:p14="http://schemas.microsoft.com/office/powerpoint/2010/main" val="1242711209"/>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descr="Notebook Powerpoint Template | Notebook paper template, Notebook paper,  Powerpoint template free">
            <a:extLst>
              <a:ext uri="{FF2B5EF4-FFF2-40B4-BE49-F238E27FC236}">
                <a16:creationId xmlns:a16="http://schemas.microsoft.com/office/drawing/2014/main" id="{566C97EF-820E-399E-06C4-6536C5CDF40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0" y="-33562"/>
            <a:ext cx="12257994" cy="6891562"/>
          </a:xfrm>
          <a:prstGeom prst="rect">
            <a:avLst/>
          </a:prstGeom>
          <a:noFill/>
          <a:extLst>
            <a:ext uri="{909E8E84-426E-40DD-AFC4-6F175D3DCCD1}">
              <a14:hiddenFill xmlns:a14="http://schemas.microsoft.com/office/drawing/2010/main">
                <a:solidFill>
                  <a:srgbClr val="FFFFFF"/>
                </a:solidFill>
              </a14:hiddenFill>
            </a:ext>
          </a:extLst>
        </p:spPr>
      </p:pic>
      <p:sp>
        <p:nvSpPr>
          <p:cNvPr id="6" name="Hộp Văn bản 5">
            <a:extLst>
              <a:ext uri="{FF2B5EF4-FFF2-40B4-BE49-F238E27FC236}">
                <a16:creationId xmlns:a16="http://schemas.microsoft.com/office/drawing/2014/main" id="{9C1F639B-6BDB-0E3F-D9C2-833CB1DECDB8}"/>
              </a:ext>
            </a:extLst>
          </p:cNvPr>
          <p:cNvSpPr txBox="1"/>
          <p:nvPr/>
        </p:nvSpPr>
        <p:spPr>
          <a:xfrm>
            <a:off x="1037879" y="439635"/>
            <a:ext cx="9444911" cy="645113"/>
          </a:xfrm>
          <a:prstGeom prst="rect">
            <a:avLst/>
          </a:prstGeom>
          <a:noFill/>
        </p:spPr>
        <p:txBody>
          <a:bodyPr wrap="square">
            <a:spAutoFit/>
          </a:bodyPr>
          <a:lstStyle/>
          <a:p>
            <a:pPr marL="0" marR="0" algn="just">
              <a:lnSpc>
                <a:spcPct val="107000"/>
              </a:lnSpc>
              <a:spcBef>
                <a:spcPts val="0"/>
              </a:spcBef>
              <a:spcAft>
                <a:spcPts val="800"/>
              </a:spcAft>
              <a:tabLst>
                <a:tab pos="2110105" algn="l"/>
              </a:tabLst>
            </a:pPr>
            <a:r>
              <a:rPr lang="pt-BR" sz="3600" b="1" dirty="0">
                <a:solidFill>
                  <a:schemeClr val="bg1"/>
                </a:solidFill>
                <a:effectLst/>
                <a:highlight>
                  <a:srgbClr val="00CCFF"/>
                </a:highlight>
                <a:latin typeface="Times New Roman" panose="02020603050405020304" pitchFamily="18" charset="0"/>
                <a:ea typeface="MS Mincho" panose="02020609040205080304" pitchFamily="49" charset="-128"/>
                <a:cs typeface="Times New Roman" panose="02020603050405020304" pitchFamily="18" charset="0"/>
              </a:rPr>
              <a:t>1. Ôn tập lý thuyết</a:t>
            </a:r>
            <a:endParaRPr lang="en-US" sz="3600" dirty="0">
              <a:solidFill>
                <a:schemeClr val="bg1"/>
              </a:solidFill>
              <a:effectLst/>
              <a:highlight>
                <a:srgbClr val="00CCFF"/>
              </a:highligh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0" name="Hộp Văn bản 9">
            <a:extLst>
              <a:ext uri="{FF2B5EF4-FFF2-40B4-BE49-F238E27FC236}">
                <a16:creationId xmlns:a16="http://schemas.microsoft.com/office/drawing/2014/main" id="{3BCE92A6-7533-2E83-302B-5EF9BFF6E244}"/>
              </a:ext>
            </a:extLst>
          </p:cNvPr>
          <p:cNvSpPr txBox="1"/>
          <p:nvPr/>
        </p:nvSpPr>
        <p:spPr>
          <a:xfrm>
            <a:off x="1037879" y="1057870"/>
            <a:ext cx="6199094" cy="613245"/>
          </a:xfrm>
          <a:prstGeom prst="rect">
            <a:avLst/>
          </a:prstGeom>
          <a:noFill/>
        </p:spPr>
        <p:txBody>
          <a:bodyPr wrap="square">
            <a:spAutoFit/>
          </a:bodyPr>
          <a:lstStyle/>
          <a:p>
            <a:pPr marL="0" marR="0">
              <a:lnSpc>
                <a:spcPct val="115000"/>
              </a:lnSpc>
              <a:spcBef>
                <a:spcPts val="0"/>
              </a:spcBef>
              <a:spcAft>
                <a:spcPts val="0"/>
              </a:spcAft>
            </a:pPr>
            <a:r>
              <a:rPr lang="pt-BR" sz="3200" b="1" dirty="0">
                <a:solidFill>
                  <a:srgbClr val="0000FF"/>
                </a:solidFill>
                <a:effectLst/>
                <a:latin typeface="Times New Roman" panose="02020603050405020304" pitchFamily="18" charset="0"/>
                <a:ea typeface="MS Mincho" panose="02020609040205080304" pitchFamily="49" charset="-128"/>
                <a:cs typeface="Times New Roman" panose="02020603050405020304" pitchFamily="18" charset="0"/>
              </a:rPr>
              <a:t>a. Thế nào là từ Hán Việt</a:t>
            </a:r>
            <a:endParaRPr lang="en-US" sz="2800" dirty="0">
              <a:effectLst/>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id="{8935F6A0-6C65-1CA5-1414-44AF3FC2920C}"/>
              </a:ext>
            </a:extLst>
          </p:cNvPr>
          <p:cNvSpPr txBox="1"/>
          <p:nvPr/>
        </p:nvSpPr>
        <p:spPr>
          <a:xfrm>
            <a:off x="3619499" y="2028484"/>
            <a:ext cx="6492689" cy="2236073"/>
          </a:xfrm>
          <a:prstGeom prst="wedgeRoundRectCallout">
            <a:avLst>
              <a:gd name="adj1" fmla="val -55507"/>
              <a:gd name="adj2" fmla="val 26768"/>
              <a:gd name="adj3" fmla="val 16667"/>
            </a:avLst>
          </a:prstGeom>
          <a:noFill/>
          <a:ln w="38100">
            <a:solidFill>
              <a:srgbClr val="00B0F0"/>
            </a:solidFill>
          </a:ln>
        </p:spPr>
        <p:txBody>
          <a:bodyPr wrap="square">
            <a:spAutoFit/>
          </a:bodyPr>
          <a:lstStyle/>
          <a:p>
            <a:pPr marL="0" marR="0" algn="just">
              <a:spcBef>
                <a:spcPts val="0"/>
              </a:spcBef>
              <a:spcAft>
                <a:spcPts val="0"/>
              </a:spcAft>
            </a:pPr>
            <a:r>
              <a:rPr lang="en-US" sz="2800" b="1" dirty="0">
                <a:solidFill>
                  <a:srgbClr val="000000"/>
                </a:solidFill>
                <a:effectLst/>
                <a:latin typeface="Times New Roman" panose="02020603050405020304" pitchFamily="18" charset="0"/>
                <a:ea typeface="Microsoft Sans Serif" panose="020B0604020202020204" pitchFamily="34" charset="0"/>
                <a:cs typeface="Times New Roman" panose="02020603050405020304" pitchFamily="18" charset="0"/>
              </a:rPr>
              <a:t>*</a:t>
            </a:r>
            <a:r>
              <a:rPr lang="en-US" sz="2800" b="1" dirty="0" err="1">
                <a:solidFill>
                  <a:srgbClr val="000000"/>
                </a:solidFill>
                <a:effectLst/>
                <a:latin typeface="Times New Roman" panose="02020603050405020304" pitchFamily="18" charset="0"/>
                <a:ea typeface="Microsoft Sans Serif" panose="020B0604020202020204" pitchFamily="34" charset="0"/>
                <a:cs typeface="Times New Roman" panose="02020603050405020304" pitchFamily="18" charset="0"/>
              </a:rPr>
              <a:t>Nhiệm</a:t>
            </a:r>
            <a:r>
              <a:rPr lang="en-US" sz="2800" b="1" dirty="0">
                <a:solidFill>
                  <a:srgbClr val="000000"/>
                </a:solidFill>
                <a:effectLst/>
                <a:latin typeface="Times New Roman" panose="02020603050405020304" pitchFamily="18" charset="0"/>
                <a:ea typeface="Microsoft Sans Serif" panose="020B060402020202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Microsoft Sans Serif" panose="020B0604020202020204" pitchFamily="34" charset="0"/>
                <a:cs typeface="Times New Roman" panose="02020603050405020304" pitchFamily="18" charset="0"/>
              </a:rPr>
              <a:t>vụ</a:t>
            </a:r>
            <a:r>
              <a:rPr lang="en-US" sz="2800" b="1" dirty="0">
                <a:solidFill>
                  <a:srgbClr val="000000"/>
                </a:solidFill>
                <a:effectLst/>
                <a:latin typeface="Times New Roman" panose="02020603050405020304" pitchFamily="18" charset="0"/>
                <a:ea typeface="Microsoft Sans Serif" panose="020B0604020202020204" pitchFamily="34" charset="0"/>
                <a:cs typeface="Times New Roman" panose="02020603050405020304" pitchFamily="18" charset="0"/>
              </a:rPr>
              <a:t> 1:</a:t>
            </a:r>
            <a:endParaRPr lang="en-US" sz="2800" dirty="0">
              <a:effectLst/>
              <a:latin typeface="Times New Roman" panose="02020603050405020304" pitchFamily="18" charset="0"/>
              <a:ea typeface="Times New Roman" panose="02020603050405020304" pitchFamily="18" charset="0"/>
            </a:endParaRPr>
          </a:p>
          <a:p>
            <a:pPr marL="0" marR="0">
              <a:spcBef>
                <a:spcPts val="0"/>
              </a:spcBef>
              <a:spcAft>
                <a:spcPts val="750"/>
              </a:spcAft>
            </a:pP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Hãy</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nhắc</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lại</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khái</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niệm</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Hán</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Việt</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marL="0" marR="0">
              <a:spcBef>
                <a:spcPts val="0"/>
              </a:spcBef>
              <a:spcAft>
                <a:spcPts val="750"/>
              </a:spcAft>
            </a:pP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Lấy</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ví</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dụ</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Hán</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Việt</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marL="0" marR="0">
              <a:spcBef>
                <a:spcPts val="0"/>
              </a:spcBef>
              <a:spcAft>
                <a:spcPts val="750"/>
              </a:spcAft>
            </a:pP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Phân</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biệt</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Hán</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Việt</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thuần</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Việt</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pic>
        <p:nvPicPr>
          <p:cNvPr id="16" name="Hình ảnh 15">
            <a:extLst>
              <a:ext uri="{FF2B5EF4-FFF2-40B4-BE49-F238E27FC236}">
                <a16:creationId xmlns:a16="http://schemas.microsoft.com/office/drawing/2014/main" id="{14D2E930-B03C-1708-405B-B450904BF6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3838" y="2411506"/>
            <a:ext cx="4455405" cy="4446494"/>
          </a:xfrm>
          <a:prstGeom prst="rect">
            <a:avLst/>
          </a:prstGeom>
        </p:spPr>
      </p:pic>
      <p:pic>
        <p:nvPicPr>
          <p:cNvPr id="17" name="Hình ảnh 16">
            <a:extLst>
              <a:ext uri="{FF2B5EF4-FFF2-40B4-BE49-F238E27FC236}">
                <a16:creationId xmlns:a16="http://schemas.microsoft.com/office/drawing/2014/main" id="{55274280-B2B6-D59D-FC29-498E041FB29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06305" y="5134602"/>
            <a:ext cx="2817258" cy="1878172"/>
          </a:xfrm>
          <a:prstGeom prst="rect">
            <a:avLst/>
          </a:prstGeom>
        </p:spPr>
      </p:pic>
    </p:spTree>
    <p:extLst>
      <p:ext uri="{BB962C8B-B14F-4D97-AF65-F5344CB8AC3E}">
        <p14:creationId xmlns:p14="http://schemas.microsoft.com/office/powerpoint/2010/main" val="417206086"/>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descr="Notebook Powerpoint Template | Notebook paper template, Notebook paper,  Powerpoint template free">
            <a:extLst>
              <a:ext uri="{FF2B5EF4-FFF2-40B4-BE49-F238E27FC236}">
                <a16:creationId xmlns:a16="http://schemas.microsoft.com/office/drawing/2014/main" id="{566C97EF-820E-399E-06C4-6536C5CDF40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0" y="-33562"/>
            <a:ext cx="12257994" cy="6891562"/>
          </a:xfrm>
          <a:prstGeom prst="rect">
            <a:avLst/>
          </a:prstGeom>
          <a:noFill/>
          <a:extLst>
            <a:ext uri="{909E8E84-426E-40DD-AFC4-6F175D3DCCD1}">
              <a14:hiddenFill xmlns:a14="http://schemas.microsoft.com/office/drawing/2010/main">
                <a:solidFill>
                  <a:srgbClr val="FFFFFF"/>
                </a:solidFill>
              </a14:hiddenFill>
            </a:ext>
          </a:extLst>
        </p:spPr>
      </p:pic>
      <p:sp>
        <p:nvSpPr>
          <p:cNvPr id="6" name="Hộp Văn bản 5">
            <a:extLst>
              <a:ext uri="{FF2B5EF4-FFF2-40B4-BE49-F238E27FC236}">
                <a16:creationId xmlns:a16="http://schemas.microsoft.com/office/drawing/2014/main" id="{9C1F639B-6BDB-0E3F-D9C2-833CB1DECDB8}"/>
              </a:ext>
            </a:extLst>
          </p:cNvPr>
          <p:cNvSpPr txBox="1"/>
          <p:nvPr/>
        </p:nvSpPr>
        <p:spPr>
          <a:xfrm>
            <a:off x="1037879" y="439635"/>
            <a:ext cx="9444911" cy="645113"/>
          </a:xfrm>
          <a:prstGeom prst="rect">
            <a:avLst/>
          </a:prstGeom>
          <a:noFill/>
        </p:spPr>
        <p:txBody>
          <a:bodyPr wrap="square">
            <a:spAutoFit/>
          </a:bodyPr>
          <a:lstStyle/>
          <a:p>
            <a:pPr marL="0" marR="0" algn="just">
              <a:lnSpc>
                <a:spcPct val="107000"/>
              </a:lnSpc>
              <a:spcBef>
                <a:spcPts val="0"/>
              </a:spcBef>
              <a:spcAft>
                <a:spcPts val="800"/>
              </a:spcAft>
              <a:tabLst>
                <a:tab pos="2110105" algn="l"/>
              </a:tabLst>
            </a:pPr>
            <a:r>
              <a:rPr lang="pt-BR" sz="3600" b="1" dirty="0">
                <a:solidFill>
                  <a:schemeClr val="bg1"/>
                </a:solidFill>
                <a:effectLst/>
                <a:highlight>
                  <a:srgbClr val="00CCFF"/>
                </a:highlight>
                <a:latin typeface="Times New Roman" panose="02020603050405020304" pitchFamily="18" charset="0"/>
                <a:ea typeface="MS Mincho" panose="02020609040205080304" pitchFamily="49" charset="-128"/>
                <a:cs typeface="Times New Roman" panose="02020603050405020304" pitchFamily="18" charset="0"/>
              </a:rPr>
              <a:t>1. Ôn tập lý thuyết</a:t>
            </a:r>
            <a:endParaRPr lang="en-US" sz="3600" dirty="0">
              <a:solidFill>
                <a:schemeClr val="bg1"/>
              </a:solidFill>
              <a:effectLst/>
              <a:highlight>
                <a:srgbClr val="00CCFF"/>
              </a:highligh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3" name="Hình ảnh 2">
            <a:extLst>
              <a:ext uri="{FF2B5EF4-FFF2-40B4-BE49-F238E27FC236}">
                <a16:creationId xmlns:a16="http://schemas.microsoft.com/office/drawing/2014/main" id="{06896077-558C-3F00-1537-8D8D70D2E4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06305" y="5134602"/>
            <a:ext cx="2817258" cy="1878172"/>
          </a:xfrm>
          <a:prstGeom prst="rect">
            <a:avLst/>
          </a:prstGeom>
        </p:spPr>
      </p:pic>
      <p:sp>
        <p:nvSpPr>
          <p:cNvPr id="9" name="Hộp Văn bản 8">
            <a:extLst>
              <a:ext uri="{FF2B5EF4-FFF2-40B4-BE49-F238E27FC236}">
                <a16:creationId xmlns:a16="http://schemas.microsoft.com/office/drawing/2014/main" id="{D30C0B67-CBB4-6246-72A0-FB3B6E2FF5A9}"/>
              </a:ext>
            </a:extLst>
          </p:cNvPr>
          <p:cNvSpPr txBox="1"/>
          <p:nvPr/>
        </p:nvSpPr>
        <p:spPr>
          <a:xfrm>
            <a:off x="1370678" y="1919417"/>
            <a:ext cx="9719841" cy="1055608"/>
          </a:xfrm>
          <a:prstGeom prst="roundRect">
            <a:avLst/>
          </a:prstGeom>
          <a:noFill/>
          <a:ln w="57150">
            <a:solidFill>
              <a:srgbClr val="00FFFF"/>
            </a:solidFill>
          </a:ln>
        </p:spPr>
        <p:txBody>
          <a:bodyPr wrap="square">
            <a:spAutoFit/>
          </a:bodyPr>
          <a:lstStyle/>
          <a:p>
            <a:pPr algn="just">
              <a:spcAft>
                <a:spcPts val="1200"/>
              </a:spcAft>
            </a:pPr>
            <a:r>
              <a:rPr lang="en-US" sz="2800" b="1" dirty="0">
                <a:solidFill>
                  <a:srgbClr val="36363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Từ Hán Việt</a:t>
            </a:r>
            <a:r>
              <a:rPr lang="vi-VN"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là những từ mà tiếng Việt mượn từ tiếng Hán (tiếng Trung Quốc) được đọc theo cách đọc Hán Việt. </a:t>
            </a:r>
            <a:endParaRPr lang="en-US" sz="2400" dirty="0">
              <a:effectLst/>
              <a:latin typeface="Times New Roman" panose="02020603050405020304" pitchFamily="18" charset="0"/>
              <a:ea typeface="Times New Roman" panose="02020603050405020304" pitchFamily="18" charset="0"/>
            </a:endParaRPr>
          </a:p>
        </p:txBody>
      </p:sp>
      <p:sp>
        <p:nvSpPr>
          <p:cNvPr id="10" name="Hộp Văn bản 9">
            <a:extLst>
              <a:ext uri="{FF2B5EF4-FFF2-40B4-BE49-F238E27FC236}">
                <a16:creationId xmlns:a16="http://schemas.microsoft.com/office/drawing/2014/main" id="{3BCE92A6-7533-2E83-302B-5EF9BFF6E244}"/>
              </a:ext>
            </a:extLst>
          </p:cNvPr>
          <p:cNvSpPr txBox="1"/>
          <p:nvPr/>
        </p:nvSpPr>
        <p:spPr>
          <a:xfrm>
            <a:off x="1037879" y="1057870"/>
            <a:ext cx="6199094" cy="613245"/>
          </a:xfrm>
          <a:prstGeom prst="rect">
            <a:avLst/>
          </a:prstGeom>
          <a:noFill/>
        </p:spPr>
        <p:txBody>
          <a:bodyPr wrap="square">
            <a:spAutoFit/>
          </a:bodyPr>
          <a:lstStyle/>
          <a:p>
            <a:pPr marL="0" marR="0">
              <a:lnSpc>
                <a:spcPct val="115000"/>
              </a:lnSpc>
              <a:spcBef>
                <a:spcPts val="0"/>
              </a:spcBef>
              <a:spcAft>
                <a:spcPts val="0"/>
              </a:spcAft>
            </a:pPr>
            <a:r>
              <a:rPr lang="pt-BR" sz="3200" b="1" dirty="0">
                <a:solidFill>
                  <a:srgbClr val="0000FF"/>
                </a:solidFill>
                <a:effectLst/>
                <a:latin typeface="Times New Roman" panose="02020603050405020304" pitchFamily="18" charset="0"/>
                <a:ea typeface="MS Mincho" panose="02020609040205080304" pitchFamily="49" charset="-128"/>
                <a:cs typeface="Times New Roman" panose="02020603050405020304" pitchFamily="18" charset="0"/>
              </a:rPr>
              <a:t>a. Thế nào là từ Hán Việt</a:t>
            </a:r>
            <a:endParaRPr lang="en-US" sz="2800" dirty="0">
              <a:effectLst/>
              <a:latin typeface="Times New Roman" panose="02020603050405020304" pitchFamily="18" charset="0"/>
              <a:ea typeface="Times New Roman" panose="02020603050405020304" pitchFamily="18" charset="0"/>
            </a:endParaRPr>
          </a:p>
        </p:txBody>
      </p:sp>
      <p:sp>
        <p:nvSpPr>
          <p:cNvPr id="2" name="Hộp Văn bản 1">
            <a:extLst>
              <a:ext uri="{FF2B5EF4-FFF2-40B4-BE49-F238E27FC236}">
                <a16:creationId xmlns:a16="http://schemas.microsoft.com/office/drawing/2014/main" id="{1532CF62-B042-CA87-F57F-2EFEC4C177AD}"/>
              </a:ext>
            </a:extLst>
          </p:cNvPr>
          <p:cNvSpPr txBox="1"/>
          <p:nvPr/>
        </p:nvSpPr>
        <p:spPr>
          <a:xfrm>
            <a:off x="1370678" y="3139559"/>
            <a:ext cx="6294146" cy="578882"/>
          </a:xfrm>
          <a:prstGeom prst="roundRect">
            <a:avLst/>
          </a:prstGeom>
          <a:noFill/>
          <a:ln w="57150">
            <a:solidFill>
              <a:srgbClr val="00FFFF"/>
            </a:solidFill>
          </a:ln>
        </p:spPr>
        <p:txBody>
          <a:bodyPr wrap="square">
            <a:spAutoFit/>
          </a:bodyPr>
          <a:lstStyle/>
          <a:p>
            <a:pPr algn="just">
              <a:spcAft>
                <a:spcPts val="1200"/>
              </a:spcAft>
            </a:pPr>
            <a:r>
              <a:rPr lang="vi-VN" sz="28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Ví dụ</a:t>
            </a:r>
            <a:r>
              <a:rPr lang="vi-VN"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sơn hà, quốc gia, vĩ đại, nhân ái,...</a:t>
            </a:r>
            <a:endParaRPr lang="en-US" sz="2400" dirty="0">
              <a:effectLst/>
              <a:latin typeface="Times New Roman" panose="02020603050405020304" pitchFamily="18" charset="0"/>
              <a:ea typeface="Times New Roman" panose="02020603050405020304" pitchFamily="18" charset="0"/>
            </a:endParaRPr>
          </a:p>
        </p:txBody>
      </p:sp>
      <p:sp>
        <p:nvSpPr>
          <p:cNvPr id="4" name="Hộp Văn bản 3">
            <a:extLst>
              <a:ext uri="{FF2B5EF4-FFF2-40B4-BE49-F238E27FC236}">
                <a16:creationId xmlns:a16="http://schemas.microsoft.com/office/drawing/2014/main" id="{361D89A9-5726-2F96-F27E-91715738EBA1}"/>
              </a:ext>
            </a:extLst>
          </p:cNvPr>
          <p:cNvSpPr txBox="1"/>
          <p:nvPr/>
        </p:nvSpPr>
        <p:spPr>
          <a:xfrm>
            <a:off x="1370678" y="3968560"/>
            <a:ext cx="9719840" cy="1055608"/>
          </a:xfrm>
          <a:prstGeom prst="roundRect">
            <a:avLst/>
          </a:prstGeom>
          <a:noFill/>
          <a:ln w="57150">
            <a:solidFill>
              <a:srgbClr val="00FFFF"/>
            </a:solidFill>
          </a:ln>
        </p:spPr>
        <p:txBody>
          <a:bodyPr wrap="square">
            <a:spAutoFit/>
          </a:bodyPr>
          <a:lstStyle/>
          <a:p>
            <a:pPr marR="0" lvl="0" algn="just">
              <a:spcBef>
                <a:spcPts val="0"/>
              </a:spcBef>
              <a:spcAft>
                <a:spcPts val="1200"/>
              </a:spcAft>
              <a:buSzPts val="1400"/>
            </a:pP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Các yếu tố cấu tạo từ Hán Việt thường không có khả năng dùng như một từ đơn để tạo câu như các yếu tố thuần Việt cùng nghĩa.</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617136785"/>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2" grpId="0" animBg="1"/>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Notebook Powerpoint Template | Notebook paper template, Notebook paper,  Powerpoint template free">
            <a:extLst>
              <a:ext uri="{FF2B5EF4-FFF2-40B4-BE49-F238E27FC236}">
                <a16:creationId xmlns:a16="http://schemas.microsoft.com/office/drawing/2014/main" id="{A615FFFC-41AE-58CA-F24D-752A7A8E024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142957" y="0"/>
            <a:ext cx="12477913" cy="6891562"/>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761421B1-1906-4F8E-BF53-DF1E9D07C1F2}"/>
              </a:ext>
            </a:extLst>
          </p:cNvPr>
          <p:cNvSpPr txBox="1"/>
          <p:nvPr/>
        </p:nvSpPr>
        <p:spPr>
          <a:xfrm>
            <a:off x="4682744" y="469172"/>
            <a:ext cx="4134685" cy="707886"/>
          </a:xfrm>
          <a:prstGeom prst="rect">
            <a:avLst/>
          </a:prstGeom>
          <a:gradFill flip="none" rotWithShape="1">
            <a:gsLst>
              <a:gs pos="83000">
                <a:srgbClr val="00FFFF"/>
              </a:gs>
              <a:gs pos="56000">
                <a:srgbClr val="00CCFF"/>
              </a:gs>
            </a:gsLst>
            <a:path path="circle">
              <a:fillToRect l="50000" t="50000" r="50000" b="50000"/>
            </a:path>
            <a:tileRect/>
          </a:gradFill>
          <a:ln w="38100">
            <a:noFill/>
          </a:ln>
        </p:spPr>
        <p:txBody>
          <a:bodyPr wrap="square">
            <a:spAutoFit/>
          </a:bodyPr>
          <a:lstStyle/>
          <a:p>
            <a:pPr algn="ctr">
              <a:spcBef>
                <a:spcPts val="600"/>
              </a:spcBef>
            </a:pPr>
            <a:r>
              <a:rPr lang="en-US" sz="4000" b="1" dirty="0">
                <a:solidFill>
                  <a:schemeClr val="bg1"/>
                </a:solidFill>
                <a:latin typeface="Times New Roman" panose="02020603050405020304" pitchFamily="18" charset="0"/>
                <a:cs typeface="Times New Roman" panose="02020603050405020304" pitchFamily="18" charset="0"/>
              </a:rPr>
              <a:t>LUYỆN TẬP</a:t>
            </a:r>
            <a:endParaRPr lang="en-US" sz="4000" b="1" dirty="0">
              <a:solidFill>
                <a:schemeClr val="bg1"/>
              </a:solidFill>
              <a:effectLst/>
              <a:latin typeface="Times New Roman" panose="02020603050405020304" pitchFamily="18" charset="0"/>
              <a:cs typeface="Times New Roman" panose="02020603050405020304" pitchFamily="18" charset="0"/>
            </a:endParaRPr>
          </a:p>
        </p:txBody>
      </p:sp>
      <p:pic>
        <p:nvPicPr>
          <p:cNvPr id="5" name="Hình ảnh 4">
            <a:extLst>
              <a:ext uri="{FF2B5EF4-FFF2-40B4-BE49-F238E27FC236}">
                <a16:creationId xmlns:a16="http://schemas.microsoft.com/office/drawing/2014/main" id="{F0628994-19D9-56B4-D1A6-E0F73B7126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499" y="2207635"/>
            <a:ext cx="5715000" cy="3190875"/>
          </a:xfrm>
          <a:prstGeom prst="rect">
            <a:avLst/>
          </a:prstGeom>
        </p:spPr>
      </p:pic>
    </p:spTree>
    <p:extLst>
      <p:ext uri="{BB962C8B-B14F-4D97-AF65-F5344CB8AC3E}">
        <p14:creationId xmlns:p14="http://schemas.microsoft.com/office/powerpoint/2010/main" val="3652281366"/>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descr="Notebook Powerpoint Template | Notebook paper template, Notebook paper,  Powerpoint template free">
            <a:extLst>
              <a:ext uri="{FF2B5EF4-FFF2-40B4-BE49-F238E27FC236}">
                <a16:creationId xmlns:a16="http://schemas.microsoft.com/office/drawing/2014/main" id="{566C97EF-820E-399E-06C4-6536C5CDF40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0" y="-33562"/>
            <a:ext cx="12257994" cy="6891562"/>
          </a:xfrm>
          <a:prstGeom prst="rect">
            <a:avLst/>
          </a:prstGeom>
          <a:noFill/>
          <a:extLst>
            <a:ext uri="{909E8E84-426E-40DD-AFC4-6F175D3DCCD1}">
              <a14:hiddenFill xmlns:a14="http://schemas.microsoft.com/office/drawing/2010/main">
                <a:solidFill>
                  <a:srgbClr val="FFFFFF"/>
                </a:solidFill>
              </a14:hiddenFill>
            </a:ext>
          </a:extLst>
        </p:spPr>
      </p:pic>
      <p:sp>
        <p:nvSpPr>
          <p:cNvPr id="6" name="Hộp Văn bản 5">
            <a:extLst>
              <a:ext uri="{FF2B5EF4-FFF2-40B4-BE49-F238E27FC236}">
                <a16:creationId xmlns:a16="http://schemas.microsoft.com/office/drawing/2014/main" id="{9C1F639B-6BDB-0E3F-D9C2-833CB1DECDB8}"/>
              </a:ext>
            </a:extLst>
          </p:cNvPr>
          <p:cNvSpPr txBox="1"/>
          <p:nvPr/>
        </p:nvSpPr>
        <p:spPr>
          <a:xfrm>
            <a:off x="1037879" y="439635"/>
            <a:ext cx="9444911" cy="645113"/>
          </a:xfrm>
          <a:prstGeom prst="rect">
            <a:avLst/>
          </a:prstGeom>
          <a:noFill/>
        </p:spPr>
        <p:txBody>
          <a:bodyPr wrap="square">
            <a:spAutoFit/>
          </a:bodyPr>
          <a:lstStyle/>
          <a:p>
            <a:pPr marL="0" marR="0" algn="just">
              <a:lnSpc>
                <a:spcPct val="107000"/>
              </a:lnSpc>
              <a:spcBef>
                <a:spcPts val="0"/>
              </a:spcBef>
              <a:spcAft>
                <a:spcPts val="800"/>
              </a:spcAft>
              <a:tabLst>
                <a:tab pos="2110105" algn="l"/>
              </a:tabLst>
            </a:pPr>
            <a:r>
              <a:rPr lang="pt-BR" sz="3600" b="1" dirty="0">
                <a:solidFill>
                  <a:schemeClr val="bg1"/>
                </a:solidFill>
                <a:highlight>
                  <a:srgbClr val="00CCFF"/>
                </a:highlight>
                <a:latin typeface="Times New Roman" panose="02020603050405020304" pitchFamily="18" charset="0"/>
                <a:ea typeface="MS Mincho" panose="02020609040205080304" pitchFamily="49" charset="-128"/>
                <a:cs typeface="Times New Roman" panose="02020603050405020304" pitchFamily="18" charset="0"/>
              </a:rPr>
              <a:t>Bài tập 1/ tr 62</a:t>
            </a:r>
            <a:endParaRPr lang="en-US" sz="3600" dirty="0">
              <a:solidFill>
                <a:schemeClr val="bg1"/>
              </a:solidFill>
              <a:effectLst/>
              <a:highlight>
                <a:srgbClr val="00CCFF"/>
              </a:highlight>
              <a:latin typeface="Times New Roman" panose="02020603050405020304" pitchFamily="18" charset="0"/>
              <a:ea typeface="Calibri" panose="020F0502020204030204" pitchFamily="34" charset="0"/>
              <a:cs typeface="Times New Roman" panose="02020603050405020304" pitchFamily="18" charset="0"/>
            </a:endParaRPr>
          </a:p>
        </p:txBody>
      </p:sp>
      <p:sp>
        <p:nvSpPr>
          <p:cNvPr id="9" name="Hộp Văn bản 8">
            <a:extLst>
              <a:ext uri="{FF2B5EF4-FFF2-40B4-BE49-F238E27FC236}">
                <a16:creationId xmlns:a16="http://schemas.microsoft.com/office/drawing/2014/main" id="{D30C0B67-CBB4-6246-72A0-FB3B6E2FF5A9}"/>
              </a:ext>
            </a:extLst>
          </p:cNvPr>
          <p:cNvSpPr txBox="1"/>
          <p:nvPr/>
        </p:nvSpPr>
        <p:spPr>
          <a:xfrm>
            <a:off x="1564694" y="1218636"/>
            <a:ext cx="9762948" cy="3915966"/>
          </a:xfrm>
          <a:prstGeom prst="roundRect">
            <a:avLst/>
          </a:prstGeom>
          <a:noFill/>
          <a:ln w="57150">
            <a:solidFill>
              <a:srgbClr val="00FFFF"/>
            </a:solidFill>
          </a:ln>
        </p:spPr>
        <p:txBody>
          <a:bodyPr wrap="square">
            <a:spAutoFit/>
          </a:bodyPr>
          <a:lstStyle/>
          <a:p>
            <a:r>
              <a:rPr lang="en-US" sz="2800" dirty="0" err="1">
                <a:latin typeface="Times New Roman" panose="02020603050405020304" pitchFamily="18" charset="0"/>
                <a:cs typeface="Times New Roman" panose="02020603050405020304" pitchFamily="18" charset="0"/>
              </a:rPr>
              <a:t>Tìm</a:t>
            </a:r>
            <a:r>
              <a:rPr lang="en-US" sz="2800" dirty="0">
                <a:latin typeface="Times New Roman" panose="02020603050405020304" pitchFamily="18" charset="0"/>
                <a:cs typeface="Times New Roman" panose="02020603050405020304" pitchFamily="18" charset="0"/>
              </a:rPr>
              <a:t> </a:t>
            </a:r>
            <a:r>
              <a:rPr lang="vi-VN" sz="2800" dirty="0">
                <a:latin typeface="Times New Roman" panose="02020603050405020304" pitchFamily="18" charset="0"/>
                <a:cs typeface="Times New Roman" panose="02020603050405020304" pitchFamily="18" charset="0"/>
              </a:rPr>
              <a:t>từ Hán Việt trong những câu dưới đây (trích </a:t>
            </a:r>
            <a:r>
              <a:rPr lang="vi-VN" sz="2800" dirty="0" err="1">
                <a:latin typeface="Times New Roman" panose="02020603050405020304" pitchFamily="18" charset="0"/>
                <a:cs typeface="Times New Roman" panose="02020603050405020304" pitchFamily="18" charset="0"/>
              </a:rPr>
              <a:t>tuỳ</a:t>
            </a:r>
            <a:r>
              <a:rPr lang="vi-VN" sz="2800" dirty="0">
                <a:latin typeface="Times New Roman" panose="02020603050405020304" pitchFamily="18" charset="0"/>
                <a:cs typeface="Times New Roman" panose="02020603050405020304" pitchFamily="18" charset="0"/>
              </a:rPr>
              <a:t> bút Cây tre Việt Nam của Thép Mới). Xác định nghĩa của các từ Hán Việt đã tìm được và nghĩa của mỗi yếu tố cấu tạo nên các từ đó.</a:t>
            </a:r>
            <a:endParaRPr lang="en-US" sz="2800" dirty="0">
              <a:latin typeface="Times New Roman" panose="02020603050405020304" pitchFamily="18" charset="0"/>
              <a:cs typeface="Times New Roman" panose="02020603050405020304" pitchFamily="18" charset="0"/>
            </a:endParaRPr>
          </a:p>
          <a:p>
            <a:r>
              <a:rPr lang="vi-VN" sz="2800" i="1" dirty="0">
                <a:latin typeface="Times New Roman" panose="02020603050405020304" pitchFamily="18" charset="0"/>
                <a:cs typeface="Times New Roman" panose="02020603050405020304" pitchFamily="18" charset="0"/>
              </a:rPr>
              <a:t>a. Tre ấy trông thanh cao, giản dị... như người.</a:t>
            </a:r>
            <a:endParaRPr lang="en-US" sz="2800" dirty="0">
              <a:latin typeface="Times New Roman" panose="02020603050405020304" pitchFamily="18" charset="0"/>
              <a:cs typeface="Times New Roman" panose="02020603050405020304" pitchFamily="18" charset="0"/>
            </a:endParaRPr>
          </a:p>
          <a:p>
            <a:r>
              <a:rPr lang="vi-VN" sz="2800" i="1" dirty="0">
                <a:latin typeface="Times New Roman" panose="02020603050405020304" pitchFamily="18" charset="0"/>
                <a:cs typeface="Times New Roman" panose="02020603050405020304" pitchFamily="18" charset="0"/>
              </a:rPr>
              <a:t>b. Dưới bóng tre xanh,... người dân cày ... dựng nhà, dựng cửa, vỡ ruộng, khai hoang.</a:t>
            </a:r>
            <a:endParaRPr lang="en-US" sz="2800" dirty="0">
              <a:latin typeface="Times New Roman" panose="02020603050405020304" pitchFamily="18" charset="0"/>
              <a:cs typeface="Times New Roman" panose="02020603050405020304" pitchFamily="18" charset="0"/>
            </a:endParaRPr>
          </a:p>
          <a:p>
            <a:r>
              <a:rPr lang="vi-VN" sz="2800" i="1" dirty="0">
                <a:latin typeface="Times New Roman" panose="02020603050405020304" pitchFamily="18" charset="0"/>
                <a:cs typeface="Times New Roman" panose="02020603050405020304" pitchFamily="18" charset="0"/>
              </a:rPr>
              <a:t>c. Tre là cánh tay của người nông dân.</a:t>
            </a:r>
            <a:endParaRPr lang="en-US" sz="2800" dirty="0">
              <a:latin typeface="Times New Roman" panose="02020603050405020304" pitchFamily="18" charset="0"/>
              <a:cs typeface="Times New Roman" panose="02020603050405020304" pitchFamily="18" charset="0"/>
            </a:endParaRPr>
          </a:p>
          <a:p>
            <a:r>
              <a:rPr lang="vi-VN" sz="2800" i="1" dirty="0">
                <a:latin typeface="Times New Roman" panose="02020603050405020304" pitchFamily="18" charset="0"/>
                <a:cs typeface="Times New Roman" panose="02020603050405020304" pitchFamily="18" charset="0"/>
              </a:rPr>
              <a:t>d. Tre là thẳng thắn, bất khuất.</a:t>
            </a:r>
            <a:endParaRPr lang="en-US" sz="2800" dirty="0">
              <a:latin typeface="Times New Roman" panose="02020603050405020304" pitchFamily="18" charset="0"/>
              <a:cs typeface="Times New Roman" panose="02020603050405020304" pitchFamily="18" charset="0"/>
            </a:endParaRPr>
          </a:p>
        </p:txBody>
      </p:sp>
      <p:sp>
        <p:nvSpPr>
          <p:cNvPr id="4" name="Hộp Văn bản 3">
            <a:extLst>
              <a:ext uri="{FF2B5EF4-FFF2-40B4-BE49-F238E27FC236}">
                <a16:creationId xmlns:a16="http://schemas.microsoft.com/office/drawing/2014/main" id="{A1AB3BEB-2E4D-9BD7-99CC-6E217012DB3C}"/>
              </a:ext>
            </a:extLst>
          </p:cNvPr>
          <p:cNvSpPr txBox="1"/>
          <p:nvPr/>
        </p:nvSpPr>
        <p:spPr>
          <a:xfrm>
            <a:off x="3285696" y="5550468"/>
            <a:ext cx="5091274" cy="523220"/>
          </a:xfrm>
          <a:prstGeom prst="rect">
            <a:avLst/>
          </a:prstGeom>
          <a:noFill/>
          <a:ln w="38100">
            <a:solidFill>
              <a:srgbClr val="00FF00"/>
            </a:solidFill>
          </a:ln>
        </p:spPr>
        <p:txBody>
          <a:bodyPr wrap="square">
            <a:spAutoFit/>
          </a:bodyPr>
          <a:lstStyle/>
          <a:p>
            <a:pPr marL="0" marR="57150" algn="ctr">
              <a:spcBef>
                <a:spcPts val="600"/>
              </a:spcBef>
              <a:spcAft>
                <a:spcPts val="600"/>
              </a:spcAft>
              <a:tabLst>
                <a:tab pos="0" algn="l"/>
                <a:tab pos="57150" algn="l"/>
                <a:tab pos="152400" algn="l"/>
              </a:tabLst>
            </a:pPr>
            <a:r>
              <a:rPr lang="en-US" sz="2800" b="1" dirty="0" err="1">
                <a:solidFill>
                  <a:srgbClr val="00B0F0"/>
                </a:solidFill>
                <a:latin typeface="Times New Roman" panose="02020603050405020304" pitchFamily="18" charset="0"/>
                <a:ea typeface="Calibri" panose="020F0502020204030204" pitchFamily="34" charset="0"/>
                <a:cs typeface="Times New Roman" panose="02020603050405020304" pitchFamily="18" charset="0"/>
              </a:rPr>
              <a:t>Hoàn</a:t>
            </a:r>
            <a:r>
              <a:rPr lang="en-US" sz="2800" b="1" dirty="0">
                <a:solidFill>
                  <a:srgbClr val="00B0F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B0F0"/>
                </a:solidFill>
                <a:latin typeface="Times New Roman" panose="02020603050405020304" pitchFamily="18" charset="0"/>
                <a:ea typeface="Calibri" panose="020F0502020204030204" pitchFamily="34" charset="0"/>
                <a:cs typeface="Times New Roman" panose="02020603050405020304" pitchFamily="18" charset="0"/>
              </a:rPr>
              <a:t>thành</a:t>
            </a:r>
            <a:r>
              <a:rPr lang="en-US" sz="2800" b="1" dirty="0">
                <a:solidFill>
                  <a:srgbClr val="00B0F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B0F0"/>
                </a:solidFill>
                <a:latin typeface="Times New Roman" panose="02020603050405020304" pitchFamily="18" charset="0"/>
                <a:ea typeface="Calibri" panose="020F0502020204030204" pitchFamily="34" charset="0"/>
                <a:cs typeface="Times New Roman" panose="02020603050405020304" pitchFamily="18" charset="0"/>
              </a:rPr>
              <a:t>phiếu</a:t>
            </a:r>
            <a:r>
              <a:rPr lang="en-US" sz="2800" b="1" dirty="0">
                <a:solidFill>
                  <a:srgbClr val="00B0F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B0F0"/>
                </a:solidFill>
                <a:latin typeface="Times New Roman" panose="02020603050405020304" pitchFamily="18" charset="0"/>
                <a:ea typeface="Calibri" panose="020F0502020204030204" pitchFamily="34" charset="0"/>
                <a:cs typeface="Times New Roman" panose="02020603050405020304" pitchFamily="18" charset="0"/>
              </a:rPr>
              <a:t>học</a:t>
            </a:r>
            <a:r>
              <a:rPr lang="en-US" sz="2800" b="1" dirty="0">
                <a:solidFill>
                  <a:srgbClr val="00B0F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B0F0"/>
                </a:solidFill>
                <a:latin typeface="Times New Roman" panose="02020603050405020304" pitchFamily="18" charset="0"/>
                <a:ea typeface="Calibri" panose="020F0502020204030204" pitchFamily="34" charset="0"/>
                <a:cs typeface="Times New Roman" panose="02020603050405020304" pitchFamily="18" charset="0"/>
              </a:rPr>
              <a:t>tập</a:t>
            </a:r>
            <a:r>
              <a:rPr lang="en-US" sz="2800" b="1" dirty="0">
                <a:solidFill>
                  <a:srgbClr val="00B0F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B0F0"/>
                </a:solidFill>
                <a:latin typeface="Times New Roman" panose="02020603050405020304" pitchFamily="18" charset="0"/>
                <a:ea typeface="Calibri" panose="020F0502020204030204" pitchFamily="34" charset="0"/>
                <a:cs typeface="Times New Roman" panose="02020603050405020304" pitchFamily="18" charset="0"/>
              </a:rPr>
              <a:t>số</a:t>
            </a:r>
            <a:r>
              <a:rPr lang="en-US" sz="2800" b="1" dirty="0">
                <a:solidFill>
                  <a:srgbClr val="00B0F0"/>
                </a:solidFill>
                <a:latin typeface="Times New Roman" panose="02020603050405020304" pitchFamily="18" charset="0"/>
                <a:ea typeface="Calibri" panose="020F0502020204030204" pitchFamily="34" charset="0"/>
                <a:cs typeface="Times New Roman" panose="02020603050405020304" pitchFamily="18" charset="0"/>
              </a:rPr>
              <a:t> 01</a:t>
            </a:r>
            <a:endParaRPr lang="en-US" sz="2800" b="1"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01159929"/>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4" grpId="0" animBg="1"/>
    </p:bldLst>
  </p:timing>
</p:sld>
</file>

<file path=ppt/theme/theme1.xml><?xml version="1.0" encoding="utf-8"?>
<a:theme xmlns:a="http://schemas.openxmlformats.org/drawingml/2006/main" name="Chủ đề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112</TotalTime>
  <Words>1915</Words>
  <Application>Microsoft Office PowerPoint</Application>
  <PresentationFormat>Màn hình rộng</PresentationFormat>
  <Paragraphs>226</Paragraphs>
  <Slides>25</Slides>
  <Notes>0</Notes>
  <HiddenSlides>0</HiddenSlides>
  <MMClips>1</MMClips>
  <ScaleCrop>false</ScaleCrop>
  <HeadingPairs>
    <vt:vector size="6" baseType="variant">
      <vt:variant>
        <vt:lpstr>Phông được Dùng</vt:lpstr>
      </vt:variant>
      <vt:variant>
        <vt:i4>4</vt:i4>
      </vt:variant>
      <vt:variant>
        <vt:lpstr>Chủ đề</vt:lpstr>
      </vt:variant>
      <vt:variant>
        <vt:i4>1</vt:i4>
      </vt:variant>
      <vt:variant>
        <vt:lpstr>Tiêu đề Bản chiếu</vt:lpstr>
      </vt:variant>
      <vt:variant>
        <vt:i4>25</vt:i4>
      </vt:variant>
    </vt:vector>
  </HeadingPairs>
  <TitlesOfParts>
    <vt:vector size="30" baseType="lpstr">
      <vt:lpstr>Arial</vt:lpstr>
      <vt:lpstr>Calibri</vt:lpstr>
      <vt:lpstr>Calibri Light</vt:lpstr>
      <vt:lpstr>Times New Roman</vt:lpstr>
      <vt:lpstr>Chủ đề Office</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Bản trình bày PowerPoint</dc:title>
  <dc:creator>Thúy Mai</dc:creator>
  <cp:lastModifiedBy>Thúy Mai</cp:lastModifiedBy>
  <cp:revision>23</cp:revision>
  <dcterms:created xsi:type="dcterms:W3CDTF">2023-01-03T13:56:08Z</dcterms:created>
  <dcterms:modified xsi:type="dcterms:W3CDTF">2023-01-04T02:26:49Z</dcterms:modified>
</cp:coreProperties>
</file>