
<file path=[Content_Types].xml><?xml version="1.0" encoding="utf-8"?>
<Types xmlns="http://schemas.openxmlformats.org/package/2006/content-types">
  <Default Extension="png" ContentType="image/png"/>
  <Default Extension="jfif" ContentType="image/jpeg"/>
  <Default Extension="mp3" ContentType="audio/mpe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theme/theme4.xml" ContentType="application/vnd.openxmlformats-officedocument.theme+xml"/>
  <Override PartName="/ppt/slideLayouts/slideLayout16.xml" ContentType="application/vnd.openxmlformats-officedocument.presentationml.slideLayout+xml"/>
  <Override PartName="/ppt/theme/theme5.xml" ContentType="application/vnd.openxmlformats-officedocument.theme+xml"/>
  <Override PartName="/ppt/slideLayouts/slideLayout17.xml" ContentType="application/vnd.openxmlformats-officedocument.presentationml.slideLayout+xml"/>
  <Override PartName="/ppt/theme/theme6.xml" ContentType="application/vnd.openxmlformats-officedocument.theme+xml"/>
  <Override PartName="/ppt/slideLayouts/slideLayout18.xml" ContentType="application/vnd.openxmlformats-officedocument.presentationml.slideLayout+xml"/>
  <Override PartName="/ppt/theme/theme7.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8.xml" ContentType="application/vnd.openxmlformats-officedocument.theme+xml"/>
  <Override PartName="/ppt/slideLayouts/slideLayout21.xml" ContentType="application/vnd.openxmlformats-officedocument.presentationml.slideLayout+xml"/>
  <Override PartName="/ppt/theme/theme9.xml" ContentType="application/vnd.openxmlformats-officedocument.theme+xml"/>
  <Override PartName="/ppt/slideLayouts/slideLayout22.xml" ContentType="application/vnd.openxmlformats-officedocument.presentationml.slideLayout+xml"/>
  <Override PartName="/ppt/theme/theme10.xml" ContentType="application/vnd.openxmlformats-officedocument.theme+xml"/>
  <Override PartName="/ppt/slideLayouts/slideLayout23.xml" ContentType="application/vnd.openxmlformats-officedocument.presentationml.slideLayout+xml"/>
  <Override PartName="/ppt/theme/theme11.xml" ContentType="application/vnd.openxmlformats-officedocument.theme+xml"/>
  <Override PartName="/ppt/slideLayouts/slideLayout24.xml" ContentType="application/vnd.openxmlformats-officedocument.presentationml.slideLayout+xml"/>
  <Override PartName="/ppt/theme/theme12.xml" ContentType="application/vnd.openxmlformats-officedocument.theme+xml"/>
  <Override PartName="/ppt/slideLayouts/slideLayout25.xml" ContentType="application/vnd.openxmlformats-officedocument.presentationml.slideLayout+xml"/>
  <Override PartName="/ppt/theme/theme13.xml" ContentType="application/vnd.openxmlformats-officedocument.theme+xml"/>
  <Override PartName="/ppt/slideLayouts/slideLayout26.xml" ContentType="application/vnd.openxmlformats-officedocument.presentationml.slideLayout+xml"/>
  <Override PartName="/ppt/theme/theme14.xml" ContentType="application/vnd.openxmlformats-officedocument.theme+xml"/>
  <Override PartName="/ppt/slideLayouts/slideLayout27.xml" ContentType="application/vnd.openxmlformats-officedocument.presentationml.slideLayout+xml"/>
  <Override PartName="/ppt/theme/theme15.xml" ContentType="application/vnd.openxmlformats-officedocument.theme+xml"/>
  <Override PartName="/ppt/slideLayouts/slideLayout28.xml" ContentType="application/vnd.openxmlformats-officedocument.presentationml.slideLayout+xml"/>
  <Override PartName="/ppt/theme/theme16.xml" ContentType="application/vnd.openxmlformats-officedocument.theme+xml"/>
  <Override PartName="/ppt/slideLayouts/slideLayout29.xml" ContentType="application/vnd.openxmlformats-officedocument.presentationml.slideLayout+xml"/>
  <Override PartName="/ppt/theme/theme17.xml" ContentType="application/vnd.openxmlformats-officedocument.theme+xml"/>
  <Override PartName="/ppt/slideLayouts/slideLayout30.xml" ContentType="application/vnd.openxmlformats-officedocument.presentationml.slideLayout+xml"/>
  <Override PartName="/ppt/theme/theme18.xml" ContentType="application/vnd.openxmlformats-officedocument.theme+xml"/>
  <Override PartName="/ppt/slideLayouts/slideLayout31.xml" ContentType="application/vnd.openxmlformats-officedocument.presentationml.slideLayout+xml"/>
  <Override PartName="/ppt/theme/theme19.xml" ContentType="application/vnd.openxmlformats-officedocument.theme+xml"/>
  <Override PartName="/ppt/theme/theme2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1" r:id="rId2"/>
    <p:sldMasterId id="2147483663" r:id="rId3"/>
    <p:sldMasterId id="2147483665" r:id="rId4"/>
    <p:sldMasterId id="2147483667" r:id="rId5"/>
    <p:sldMasterId id="2147483669" r:id="rId6"/>
    <p:sldMasterId id="2147483671" r:id="rId7"/>
    <p:sldMasterId id="2147483673" r:id="rId8"/>
    <p:sldMasterId id="2147483675" r:id="rId9"/>
    <p:sldMasterId id="2147483677" r:id="rId10"/>
    <p:sldMasterId id="2147483679" r:id="rId11"/>
    <p:sldMasterId id="2147483681" r:id="rId12"/>
    <p:sldMasterId id="2147483683" r:id="rId13"/>
    <p:sldMasterId id="2147483685" r:id="rId14"/>
    <p:sldMasterId id="2147483687" r:id="rId15"/>
    <p:sldMasterId id="2147483689" r:id="rId16"/>
    <p:sldMasterId id="2147483691" r:id="rId17"/>
    <p:sldMasterId id="2147483693" r:id="rId18"/>
    <p:sldMasterId id="2147483695" r:id="rId19"/>
  </p:sldMasterIdLst>
  <p:notesMasterIdLst>
    <p:notesMasterId r:id="rId74"/>
  </p:notesMasterIdLst>
  <p:sldIdLst>
    <p:sldId id="260" r:id="rId20"/>
    <p:sldId id="287" r:id="rId21"/>
    <p:sldId id="256" r:id="rId22"/>
    <p:sldId id="288" r:id="rId23"/>
    <p:sldId id="289" r:id="rId24"/>
    <p:sldId id="290" r:id="rId25"/>
    <p:sldId id="291" r:id="rId26"/>
    <p:sldId id="292" r:id="rId27"/>
    <p:sldId id="293" r:id="rId28"/>
    <p:sldId id="294" r:id="rId29"/>
    <p:sldId id="311" r:id="rId30"/>
    <p:sldId id="258" r:id="rId31"/>
    <p:sldId id="266" r:id="rId32"/>
    <p:sldId id="259" r:id="rId33"/>
    <p:sldId id="261" r:id="rId34"/>
    <p:sldId id="264" r:id="rId35"/>
    <p:sldId id="265" r:id="rId36"/>
    <p:sldId id="262" r:id="rId37"/>
    <p:sldId id="268" r:id="rId38"/>
    <p:sldId id="276" r:id="rId39"/>
    <p:sldId id="267" r:id="rId40"/>
    <p:sldId id="271" r:id="rId41"/>
    <p:sldId id="275" r:id="rId42"/>
    <p:sldId id="274" r:id="rId43"/>
    <p:sldId id="281" r:id="rId44"/>
    <p:sldId id="284" r:id="rId45"/>
    <p:sldId id="282" r:id="rId46"/>
    <p:sldId id="280" r:id="rId47"/>
    <p:sldId id="272" r:id="rId48"/>
    <p:sldId id="270" r:id="rId49"/>
    <p:sldId id="273" r:id="rId50"/>
    <p:sldId id="277" r:id="rId51"/>
    <p:sldId id="278" r:id="rId52"/>
    <p:sldId id="269" r:id="rId53"/>
    <p:sldId id="279" r:id="rId54"/>
    <p:sldId id="295" r:id="rId55"/>
    <p:sldId id="298" r:id="rId56"/>
    <p:sldId id="302" r:id="rId57"/>
    <p:sldId id="296" r:id="rId58"/>
    <p:sldId id="300" r:id="rId59"/>
    <p:sldId id="297" r:id="rId60"/>
    <p:sldId id="304" r:id="rId61"/>
    <p:sldId id="299" r:id="rId62"/>
    <p:sldId id="303" r:id="rId63"/>
    <p:sldId id="301" r:id="rId64"/>
    <p:sldId id="305" r:id="rId65"/>
    <p:sldId id="286" r:id="rId66"/>
    <p:sldId id="306" r:id="rId67"/>
    <p:sldId id="283" r:id="rId68"/>
    <p:sldId id="285" r:id="rId69"/>
    <p:sldId id="307" r:id="rId70"/>
    <p:sldId id="308" r:id="rId71"/>
    <p:sldId id="309" r:id="rId72"/>
    <p:sldId id="310" r:id="rId73"/>
  </p:sldIdLst>
  <p:sldSz cx="18288000" cy="10287000"/>
  <p:notesSz cx="6858000" cy="9144000"/>
  <p:embeddedFontLst>
    <p:embeddedFont>
      <p:font typeface="Palatino Linotype" panose="02040502050505030304" pitchFamily="18" charset="0"/>
      <p:regular r:id="rId75"/>
      <p:bold r:id="rId76"/>
      <p:italic r:id="rId77"/>
      <p:boldItalic r:id="rId78"/>
    </p:embeddedFont>
    <p:embeddedFont>
      <p:font typeface="Pattaya" panose="020B0604020202020204" charset="-34"/>
      <p:regular r:id="rId79"/>
    </p:embeddedFont>
    <p:embeddedFont>
      <p:font typeface="Tahoma" panose="020B0604030504040204" pitchFamily="34" charset="0"/>
      <p:regular r:id="rId80"/>
      <p:bold r:id="rId81"/>
    </p:embeddedFont>
    <p:embeddedFont>
      <p:font typeface="SimSun" panose="02010600030101010101" pitchFamily="2" charset="-122"/>
      <p:regular r:id="rId82"/>
    </p:embeddedFont>
    <p:embeddedFont>
      <p:font typeface="Microsoft YaHei UI" panose="020B0503020204020204" pitchFamily="34" charset="-122"/>
      <p:regular r:id="rId83"/>
      <p:bold r:id="rId84"/>
    </p:embeddedFont>
    <p:embeddedFont>
      <p:font typeface="Calibri Light" panose="020F0302020204030204" pitchFamily="34" charset="0"/>
      <p:regular r:id="rId85"/>
      <p:italic r:id="rId86"/>
    </p:embeddedFont>
    <p:embeddedFont>
      <p:font typeface="Josefin Sans Regular Bold" panose="020B0604020202020204" charset="0"/>
      <p:regular r:id="rId87"/>
    </p:embeddedFont>
    <p:embeddedFont>
      <p:font typeface="Calibri" panose="020F0502020204030204" pitchFamily="34" charset="0"/>
      <p:regular r:id="rId88"/>
      <p:bold r:id="rId89"/>
      <p:italic r:id="rId90"/>
      <p:boldItalic r:id="rId91"/>
    </p:embeddedFont>
    <p:embeddedFont>
      <p:font typeface="Vollkorn Italics" panose="020B0604020202020204" charset="0"/>
      <p:regular r:id="rId92"/>
    </p:embeddedFont>
  </p:embeddedFontLst>
  <p:custDataLst>
    <p:tags r:id="rId9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43" d="100"/>
          <a:sy n="43" d="100"/>
        </p:scale>
        <p:origin x="852"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7.xml"/><Relationship Id="rId21" Type="http://schemas.openxmlformats.org/officeDocument/2006/relationships/slide" Target="slides/slide2.xml"/><Relationship Id="rId34" Type="http://schemas.openxmlformats.org/officeDocument/2006/relationships/slide" Target="slides/slide15.xml"/><Relationship Id="rId42" Type="http://schemas.openxmlformats.org/officeDocument/2006/relationships/slide" Target="slides/slide23.xml"/><Relationship Id="rId47" Type="http://schemas.openxmlformats.org/officeDocument/2006/relationships/slide" Target="slides/slide28.xml"/><Relationship Id="rId50" Type="http://schemas.openxmlformats.org/officeDocument/2006/relationships/slide" Target="slides/slide31.xml"/><Relationship Id="rId55" Type="http://schemas.openxmlformats.org/officeDocument/2006/relationships/slide" Target="slides/slide36.xml"/><Relationship Id="rId63" Type="http://schemas.openxmlformats.org/officeDocument/2006/relationships/slide" Target="slides/slide44.xml"/><Relationship Id="rId68" Type="http://schemas.openxmlformats.org/officeDocument/2006/relationships/slide" Target="slides/slide49.xml"/><Relationship Id="rId76" Type="http://schemas.openxmlformats.org/officeDocument/2006/relationships/font" Target="fonts/font2.fntdata"/><Relationship Id="rId84" Type="http://schemas.openxmlformats.org/officeDocument/2006/relationships/font" Target="fonts/font10.fntdata"/><Relationship Id="rId89" Type="http://schemas.openxmlformats.org/officeDocument/2006/relationships/font" Target="fonts/font15.fntdata"/><Relationship Id="rId97" Type="http://schemas.openxmlformats.org/officeDocument/2006/relationships/tableStyles" Target="tableStyles.xml"/><Relationship Id="rId7" Type="http://schemas.openxmlformats.org/officeDocument/2006/relationships/slideMaster" Target="slideMasters/slideMaster7.xml"/><Relationship Id="rId71" Type="http://schemas.openxmlformats.org/officeDocument/2006/relationships/slide" Target="slides/slide52.xml"/><Relationship Id="rId92" Type="http://schemas.openxmlformats.org/officeDocument/2006/relationships/font" Target="fonts/font18.fntdata"/><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 Target="slides/slide10.xml"/><Relationship Id="rId11" Type="http://schemas.openxmlformats.org/officeDocument/2006/relationships/slideMaster" Target="slideMasters/slideMaster11.xml"/><Relationship Id="rId24" Type="http://schemas.openxmlformats.org/officeDocument/2006/relationships/slide" Target="slides/slide5.xml"/><Relationship Id="rId32" Type="http://schemas.openxmlformats.org/officeDocument/2006/relationships/slide" Target="slides/slide13.xml"/><Relationship Id="rId37" Type="http://schemas.openxmlformats.org/officeDocument/2006/relationships/slide" Target="slides/slide18.xml"/><Relationship Id="rId40" Type="http://schemas.openxmlformats.org/officeDocument/2006/relationships/slide" Target="slides/slide21.xml"/><Relationship Id="rId45" Type="http://schemas.openxmlformats.org/officeDocument/2006/relationships/slide" Target="slides/slide26.xml"/><Relationship Id="rId53" Type="http://schemas.openxmlformats.org/officeDocument/2006/relationships/slide" Target="slides/slide34.xml"/><Relationship Id="rId58" Type="http://schemas.openxmlformats.org/officeDocument/2006/relationships/slide" Target="slides/slide39.xml"/><Relationship Id="rId66" Type="http://schemas.openxmlformats.org/officeDocument/2006/relationships/slide" Target="slides/slide47.xml"/><Relationship Id="rId74" Type="http://schemas.openxmlformats.org/officeDocument/2006/relationships/notesMaster" Target="notesMasters/notesMaster1.xml"/><Relationship Id="rId79" Type="http://schemas.openxmlformats.org/officeDocument/2006/relationships/font" Target="fonts/font5.fntdata"/><Relationship Id="rId87" Type="http://schemas.openxmlformats.org/officeDocument/2006/relationships/font" Target="fonts/font13.fntdata"/><Relationship Id="rId5" Type="http://schemas.openxmlformats.org/officeDocument/2006/relationships/slideMaster" Target="slideMasters/slideMaster5.xml"/><Relationship Id="rId61" Type="http://schemas.openxmlformats.org/officeDocument/2006/relationships/slide" Target="slides/slide42.xml"/><Relationship Id="rId82" Type="http://schemas.openxmlformats.org/officeDocument/2006/relationships/font" Target="fonts/font8.fntdata"/><Relationship Id="rId90" Type="http://schemas.openxmlformats.org/officeDocument/2006/relationships/font" Target="fonts/font16.fntdata"/><Relationship Id="rId95" Type="http://schemas.openxmlformats.org/officeDocument/2006/relationships/viewProps" Target="viewProps.xml"/><Relationship Id="rId19" Type="http://schemas.openxmlformats.org/officeDocument/2006/relationships/slideMaster" Target="slideMasters/slideMaster19.xml"/><Relationship Id="rId14" Type="http://schemas.openxmlformats.org/officeDocument/2006/relationships/slideMaster" Target="slideMasters/slideMaster14.xml"/><Relationship Id="rId22" Type="http://schemas.openxmlformats.org/officeDocument/2006/relationships/slide" Target="slides/slide3.xml"/><Relationship Id="rId27" Type="http://schemas.openxmlformats.org/officeDocument/2006/relationships/slide" Target="slides/slide8.xml"/><Relationship Id="rId30" Type="http://schemas.openxmlformats.org/officeDocument/2006/relationships/slide" Target="slides/slide11.xml"/><Relationship Id="rId35" Type="http://schemas.openxmlformats.org/officeDocument/2006/relationships/slide" Target="slides/slide16.xml"/><Relationship Id="rId43" Type="http://schemas.openxmlformats.org/officeDocument/2006/relationships/slide" Target="slides/slide24.xml"/><Relationship Id="rId48" Type="http://schemas.openxmlformats.org/officeDocument/2006/relationships/slide" Target="slides/slide29.xml"/><Relationship Id="rId56" Type="http://schemas.openxmlformats.org/officeDocument/2006/relationships/slide" Target="slides/slide37.xml"/><Relationship Id="rId64" Type="http://schemas.openxmlformats.org/officeDocument/2006/relationships/slide" Target="slides/slide45.xml"/><Relationship Id="rId69" Type="http://schemas.openxmlformats.org/officeDocument/2006/relationships/slide" Target="slides/slide50.xml"/><Relationship Id="rId77" Type="http://schemas.openxmlformats.org/officeDocument/2006/relationships/font" Target="fonts/font3.fntdata"/><Relationship Id="rId8" Type="http://schemas.openxmlformats.org/officeDocument/2006/relationships/slideMaster" Target="slideMasters/slideMaster8.xml"/><Relationship Id="rId51" Type="http://schemas.openxmlformats.org/officeDocument/2006/relationships/slide" Target="slides/slide32.xml"/><Relationship Id="rId72" Type="http://schemas.openxmlformats.org/officeDocument/2006/relationships/slide" Target="slides/slide53.xml"/><Relationship Id="rId80" Type="http://schemas.openxmlformats.org/officeDocument/2006/relationships/font" Target="fonts/font6.fntdata"/><Relationship Id="rId85" Type="http://schemas.openxmlformats.org/officeDocument/2006/relationships/font" Target="fonts/font11.fntdata"/><Relationship Id="rId93" Type="http://schemas.openxmlformats.org/officeDocument/2006/relationships/tags" Target="tags/tag1.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6.xml"/><Relationship Id="rId33" Type="http://schemas.openxmlformats.org/officeDocument/2006/relationships/slide" Target="slides/slide14.xml"/><Relationship Id="rId38" Type="http://schemas.openxmlformats.org/officeDocument/2006/relationships/slide" Target="slides/slide19.xml"/><Relationship Id="rId46" Type="http://schemas.openxmlformats.org/officeDocument/2006/relationships/slide" Target="slides/slide27.xml"/><Relationship Id="rId59" Type="http://schemas.openxmlformats.org/officeDocument/2006/relationships/slide" Target="slides/slide40.xml"/><Relationship Id="rId67" Type="http://schemas.openxmlformats.org/officeDocument/2006/relationships/slide" Target="slides/slide48.xml"/><Relationship Id="rId20" Type="http://schemas.openxmlformats.org/officeDocument/2006/relationships/slide" Target="slides/slide1.xml"/><Relationship Id="rId41" Type="http://schemas.openxmlformats.org/officeDocument/2006/relationships/slide" Target="slides/slide22.xml"/><Relationship Id="rId54" Type="http://schemas.openxmlformats.org/officeDocument/2006/relationships/slide" Target="slides/slide35.xml"/><Relationship Id="rId62" Type="http://schemas.openxmlformats.org/officeDocument/2006/relationships/slide" Target="slides/slide43.xml"/><Relationship Id="rId70" Type="http://schemas.openxmlformats.org/officeDocument/2006/relationships/slide" Target="slides/slide51.xml"/><Relationship Id="rId75" Type="http://schemas.openxmlformats.org/officeDocument/2006/relationships/font" Target="fonts/font1.fntdata"/><Relationship Id="rId83" Type="http://schemas.openxmlformats.org/officeDocument/2006/relationships/font" Target="fonts/font9.fntdata"/><Relationship Id="rId88" Type="http://schemas.openxmlformats.org/officeDocument/2006/relationships/font" Target="fonts/font14.fntdata"/><Relationship Id="rId91" Type="http://schemas.openxmlformats.org/officeDocument/2006/relationships/font" Target="fonts/font17.fntdata"/><Relationship Id="rId9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4.xml"/><Relationship Id="rId28" Type="http://schemas.openxmlformats.org/officeDocument/2006/relationships/slide" Target="slides/slide9.xml"/><Relationship Id="rId36" Type="http://schemas.openxmlformats.org/officeDocument/2006/relationships/slide" Target="slides/slide17.xml"/><Relationship Id="rId49" Type="http://schemas.openxmlformats.org/officeDocument/2006/relationships/slide" Target="slides/slide30.xml"/><Relationship Id="rId57" Type="http://schemas.openxmlformats.org/officeDocument/2006/relationships/slide" Target="slides/slide38.xml"/><Relationship Id="rId10" Type="http://schemas.openxmlformats.org/officeDocument/2006/relationships/slideMaster" Target="slideMasters/slideMaster10.xml"/><Relationship Id="rId31" Type="http://schemas.openxmlformats.org/officeDocument/2006/relationships/slide" Target="slides/slide12.xml"/><Relationship Id="rId44" Type="http://schemas.openxmlformats.org/officeDocument/2006/relationships/slide" Target="slides/slide25.xml"/><Relationship Id="rId52" Type="http://schemas.openxmlformats.org/officeDocument/2006/relationships/slide" Target="slides/slide33.xml"/><Relationship Id="rId60" Type="http://schemas.openxmlformats.org/officeDocument/2006/relationships/slide" Target="slides/slide41.xml"/><Relationship Id="rId65" Type="http://schemas.openxmlformats.org/officeDocument/2006/relationships/slide" Target="slides/slide46.xml"/><Relationship Id="rId73" Type="http://schemas.openxmlformats.org/officeDocument/2006/relationships/slide" Target="slides/slide54.xml"/><Relationship Id="rId78" Type="http://schemas.openxmlformats.org/officeDocument/2006/relationships/font" Target="fonts/font4.fntdata"/><Relationship Id="rId81" Type="http://schemas.openxmlformats.org/officeDocument/2006/relationships/font" Target="fonts/font7.fntdata"/><Relationship Id="rId86" Type="http://schemas.openxmlformats.org/officeDocument/2006/relationships/font" Target="fonts/font12.fntdata"/><Relationship Id="rId94"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39" Type="http://schemas.openxmlformats.org/officeDocument/2006/relationships/slide" Target="slides/slide2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15424D8-677C-4C03-80CA-079487090BA2}" type="datetimeFigureOut">
              <a:rPr lang="en-GB" smtClean="0"/>
              <a:t>20/03/2023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4EB9FF-8EA2-4489-ADFF-669058CC941D}" type="slidenum">
              <a:rPr lang="en-GB" smtClean="0"/>
              <a:t>‹#›</a:t>
            </a:fld>
            <a:endParaRPr lang="en-GB"/>
          </a:p>
        </p:txBody>
      </p:sp>
    </p:spTree>
    <p:extLst>
      <p:ext uri="{BB962C8B-B14F-4D97-AF65-F5344CB8AC3E}">
        <p14:creationId xmlns:p14="http://schemas.microsoft.com/office/powerpoint/2010/main" val="29987619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E4EB9FF-8EA2-4489-ADFF-669058CC941D}" type="slidenum">
              <a:rPr lang="en-GB" smtClean="0"/>
              <a:t>1</a:t>
            </a:fld>
            <a:endParaRPr lang="en-GB"/>
          </a:p>
        </p:txBody>
      </p:sp>
    </p:spTree>
    <p:extLst>
      <p:ext uri="{BB962C8B-B14F-4D97-AF65-F5344CB8AC3E}">
        <p14:creationId xmlns:p14="http://schemas.microsoft.com/office/powerpoint/2010/main" val="30290754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6EEF54E-B17F-415E-B6E7-9F6DA9A93262}" type="slidenum">
              <a:rPr lang="zh-CN" altLang="en-US" smtClean="0"/>
              <a:t>2</a:t>
            </a:fld>
            <a:endParaRPr lang="zh-CN" altLang="en-US"/>
          </a:p>
        </p:txBody>
      </p:sp>
    </p:spTree>
    <p:extLst>
      <p:ext uri="{BB962C8B-B14F-4D97-AF65-F5344CB8AC3E}">
        <p14:creationId xmlns:p14="http://schemas.microsoft.com/office/powerpoint/2010/main" val="6409077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3298612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371600" y="3195638"/>
            <a:ext cx="15544800" cy="2205038"/>
          </a:xfr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2743200" y="5829300"/>
            <a:ext cx="12801600" cy="2628900"/>
          </a:xfrm>
        </p:spPr>
        <p:txBody>
          <a:bodyPr/>
          <a:lstStyle>
            <a:lvl1pPr marL="0" indent="0" algn="ctr">
              <a:buNone/>
              <a:defRPr/>
            </a:lvl1pPr>
            <a:lvl2pPr marL="685800" indent="0" algn="ctr">
              <a:buNone/>
              <a:defRPr/>
            </a:lvl2pPr>
            <a:lvl3pPr marL="1371600" indent="0" algn="ctr">
              <a:buNone/>
              <a:defRPr/>
            </a:lvl3pPr>
            <a:lvl4pPr marL="2057400" indent="0" algn="ctr">
              <a:buNone/>
              <a:defRPr/>
            </a:lvl4pPr>
            <a:lvl5pPr marL="2743200" indent="0" algn="ctr">
              <a:buNone/>
              <a:defRPr/>
            </a:lvl5pPr>
            <a:lvl6pPr marL="3429000" indent="0" algn="ctr">
              <a:buNone/>
              <a:defRPr/>
            </a:lvl6pPr>
            <a:lvl7pPr marL="4114800" indent="0" algn="ctr">
              <a:buNone/>
              <a:defRPr/>
            </a:lvl7pPr>
            <a:lvl8pPr marL="4800600" indent="0" algn="ctr">
              <a:buNone/>
              <a:defRPr/>
            </a:lvl8pPr>
            <a:lvl9pPr marL="5486400" indent="0" algn="ctr">
              <a:buNone/>
              <a:defRPr/>
            </a:lvl9pPr>
          </a:lstStyle>
          <a:p>
            <a:r>
              <a:rPr lang="pt-BR" smtClean="0"/>
              <a:t>Clique para editar o estilo do subtítulo mestre</a:t>
            </a:r>
            <a:endParaRPr lang="pt-B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fld id="{12623DC3-FA40-4B4C-BF6D-974E354AAD2F}"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6219565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371600" y="3195638"/>
            <a:ext cx="15544800" cy="2205038"/>
          </a:xfr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2743200" y="5829300"/>
            <a:ext cx="12801600" cy="2628900"/>
          </a:xfrm>
        </p:spPr>
        <p:txBody>
          <a:bodyPr/>
          <a:lstStyle>
            <a:lvl1pPr marL="0" indent="0" algn="ctr">
              <a:buNone/>
              <a:defRPr/>
            </a:lvl1pPr>
            <a:lvl2pPr marL="685800" indent="0" algn="ctr">
              <a:buNone/>
              <a:defRPr/>
            </a:lvl2pPr>
            <a:lvl3pPr marL="1371600" indent="0" algn="ctr">
              <a:buNone/>
              <a:defRPr/>
            </a:lvl3pPr>
            <a:lvl4pPr marL="2057400" indent="0" algn="ctr">
              <a:buNone/>
              <a:defRPr/>
            </a:lvl4pPr>
            <a:lvl5pPr marL="2743200" indent="0" algn="ctr">
              <a:buNone/>
              <a:defRPr/>
            </a:lvl5pPr>
            <a:lvl6pPr marL="3429000" indent="0" algn="ctr">
              <a:buNone/>
              <a:defRPr/>
            </a:lvl6pPr>
            <a:lvl7pPr marL="4114800" indent="0" algn="ctr">
              <a:buNone/>
              <a:defRPr/>
            </a:lvl7pPr>
            <a:lvl8pPr marL="4800600" indent="0" algn="ctr">
              <a:buNone/>
              <a:defRPr/>
            </a:lvl8pPr>
            <a:lvl9pPr marL="5486400" indent="0" algn="ctr">
              <a:buNone/>
              <a:defRPr/>
            </a:lvl9pPr>
          </a:lstStyle>
          <a:p>
            <a:r>
              <a:rPr lang="pt-BR" smtClean="0"/>
              <a:t>Clique para editar o estilo do subtítulo mestre</a:t>
            </a:r>
            <a:endParaRPr lang="pt-B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fld id="{12623DC3-FA40-4B4C-BF6D-974E354AAD2F}"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15350070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371600" y="3195638"/>
            <a:ext cx="15544800" cy="2205038"/>
          </a:xfr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2743200" y="5829300"/>
            <a:ext cx="12801600" cy="2628900"/>
          </a:xfrm>
        </p:spPr>
        <p:txBody>
          <a:bodyPr/>
          <a:lstStyle>
            <a:lvl1pPr marL="0" indent="0" algn="ctr">
              <a:buNone/>
              <a:defRPr/>
            </a:lvl1pPr>
            <a:lvl2pPr marL="685800" indent="0" algn="ctr">
              <a:buNone/>
              <a:defRPr/>
            </a:lvl2pPr>
            <a:lvl3pPr marL="1371600" indent="0" algn="ctr">
              <a:buNone/>
              <a:defRPr/>
            </a:lvl3pPr>
            <a:lvl4pPr marL="2057400" indent="0" algn="ctr">
              <a:buNone/>
              <a:defRPr/>
            </a:lvl4pPr>
            <a:lvl5pPr marL="2743200" indent="0" algn="ctr">
              <a:buNone/>
              <a:defRPr/>
            </a:lvl5pPr>
            <a:lvl6pPr marL="3429000" indent="0" algn="ctr">
              <a:buNone/>
              <a:defRPr/>
            </a:lvl6pPr>
            <a:lvl7pPr marL="4114800" indent="0" algn="ctr">
              <a:buNone/>
              <a:defRPr/>
            </a:lvl7pPr>
            <a:lvl8pPr marL="4800600" indent="0" algn="ctr">
              <a:buNone/>
              <a:defRPr/>
            </a:lvl8pPr>
            <a:lvl9pPr marL="5486400" indent="0" algn="ctr">
              <a:buNone/>
              <a:defRPr/>
            </a:lvl9pPr>
          </a:lstStyle>
          <a:p>
            <a:r>
              <a:rPr lang="pt-BR" smtClean="0"/>
              <a:t>Clique para editar o estilo do subtítulo mestre</a:t>
            </a:r>
            <a:endParaRPr lang="pt-B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fld id="{12623DC3-FA40-4B4C-BF6D-974E354AAD2F}"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2998667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371600" y="3195638"/>
            <a:ext cx="15544800" cy="2205038"/>
          </a:xfr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2743200" y="5829300"/>
            <a:ext cx="12801600" cy="2628900"/>
          </a:xfrm>
        </p:spPr>
        <p:txBody>
          <a:bodyPr/>
          <a:lstStyle>
            <a:lvl1pPr marL="0" indent="0" algn="ctr">
              <a:buNone/>
              <a:defRPr/>
            </a:lvl1pPr>
            <a:lvl2pPr marL="685800" indent="0" algn="ctr">
              <a:buNone/>
              <a:defRPr/>
            </a:lvl2pPr>
            <a:lvl3pPr marL="1371600" indent="0" algn="ctr">
              <a:buNone/>
              <a:defRPr/>
            </a:lvl3pPr>
            <a:lvl4pPr marL="2057400" indent="0" algn="ctr">
              <a:buNone/>
              <a:defRPr/>
            </a:lvl4pPr>
            <a:lvl5pPr marL="2743200" indent="0" algn="ctr">
              <a:buNone/>
              <a:defRPr/>
            </a:lvl5pPr>
            <a:lvl6pPr marL="3429000" indent="0" algn="ctr">
              <a:buNone/>
              <a:defRPr/>
            </a:lvl6pPr>
            <a:lvl7pPr marL="4114800" indent="0" algn="ctr">
              <a:buNone/>
              <a:defRPr/>
            </a:lvl7pPr>
            <a:lvl8pPr marL="4800600" indent="0" algn="ctr">
              <a:buNone/>
              <a:defRPr/>
            </a:lvl8pPr>
            <a:lvl9pPr marL="5486400" indent="0" algn="ctr">
              <a:buNone/>
              <a:defRPr/>
            </a:lvl9pPr>
          </a:lstStyle>
          <a:p>
            <a:r>
              <a:rPr lang="pt-BR" smtClean="0"/>
              <a:t>Clique para editar o estilo do subtítulo mestre</a:t>
            </a:r>
            <a:endParaRPr lang="pt-B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fld id="{12623DC3-FA40-4B4C-BF6D-974E354AAD2F}"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39694575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371600" y="3195638"/>
            <a:ext cx="15544800" cy="2205038"/>
          </a:xfr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2743200" y="5829300"/>
            <a:ext cx="12801600" cy="2628900"/>
          </a:xfrm>
        </p:spPr>
        <p:txBody>
          <a:bodyPr/>
          <a:lstStyle>
            <a:lvl1pPr marL="0" indent="0" algn="ctr">
              <a:buNone/>
              <a:defRPr/>
            </a:lvl1pPr>
            <a:lvl2pPr marL="685800" indent="0" algn="ctr">
              <a:buNone/>
              <a:defRPr/>
            </a:lvl2pPr>
            <a:lvl3pPr marL="1371600" indent="0" algn="ctr">
              <a:buNone/>
              <a:defRPr/>
            </a:lvl3pPr>
            <a:lvl4pPr marL="2057400" indent="0" algn="ctr">
              <a:buNone/>
              <a:defRPr/>
            </a:lvl4pPr>
            <a:lvl5pPr marL="2743200" indent="0" algn="ctr">
              <a:buNone/>
              <a:defRPr/>
            </a:lvl5pPr>
            <a:lvl6pPr marL="3429000" indent="0" algn="ctr">
              <a:buNone/>
              <a:defRPr/>
            </a:lvl6pPr>
            <a:lvl7pPr marL="4114800" indent="0" algn="ctr">
              <a:buNone/>
              <a:defRPr/>
            </a:lvl7pPr>
            <a:lvl8pPr marL="4800600" indent="0" algn="ctr">
              <a:buNone/>
              <a:defRPr/>
            </a:lvl8pPr>
            <a:lvl9pPr marL="5486400" indent="0" algn="ctr">
              <a:buNone/>
              <a:defRPr/>
            </a:lvl9pPr>
          </a:lstStyle>
          <a:p>
            <a:r>
              <a:rPr lang="pt-BR" smtClean="0"/>
              <a:t>Clique para editar o estilo do subtítulo mestre</a:t>
            </a:r>
            <a:endParaRPr lang="pt-B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fld id="{12623DC3-FA40-4B4C-BF6D-974E354AAD2F}"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21146602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371600" y="3195638"/>
            <a:ext cx="15544800" cy="2205038"/>
          </a:xfr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2743200" y="5829300"/>
            <a:ext cx="12801600" cy="2628900"/>
          </a:xfrm>
        </p:spPr>
        <p:txBody>
          <a:bodyPr/>
          <a:lstStyle>
            <a:lvl1pPr marL="0" indent="0" algn="ctr">
              <a:buNone/>
              <a:defRPr/>
            </a:lvl1pPr>
            <a:lvl2pPr marL="685800" indent="0" algn="ctr">
              <a:buNone/>
              <a:defRPr/>
            </a:lvl2pPr>
            <a:lvl3pPr marL="1371600" indent="0" algn="ctr">
              <a:buNone/>
              <a:defRPr/>
            </a:lvl3pPr>
            <a:lvl4pPr marL="2057400" indent="0" algn="ctr">
              <a:buNone/>
              <a:defRPr/>
            </a:lvl4pPr>
            <a:lvl5pPr marL="2743200" indent="0" algn="ctr">
              <a:buNone/>
              <a:defRPr/>
            </a:lvl5pPr>
            <a:lvl6pPr marL="3429000" indent="0" algn="ctr">
              <a:buNone/>
              <a:defRPr/>
            </a:lvl6pPr>
            <a:lvl7pPr marL="4114800" indent="0" algn="ctr">
              <a:buNone/>
              <a:defRPr/>
            </a:lvl7pPr>
            <a:lvl8pPr marL="4800600" indent="0" algn="ctr">
              <a:buNone/>
              <a:defRPr/>
            </a:lvl8pPr>
            <a:lvl9pPr marL="5486400" indent="0" algn="ctr">
              <a:buNone/>
              <a:defRPr/>
            </a:lvl9pPr>
          </a:lstStyle>
          <a:p>
            <a:r>
              <a:rPr lang="pt-BR" smtClean="0"/>
              <a:t>Clique para editar o estilo do subtítulo mestre</a:t>
            </a:r>
            <a:endParaRPr lang="pt-B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fld id="{12623DC3-FA40-4B4C-BF6D-974E354AAD2F}"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15433131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371600" y="3195638"/>
            <a:ext cx="15544800" cy="2205038"/>
          </a:xfr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2743200" y="5829300"/>
            <a:ext cx="12801600" cy="2628900"/>
          </a:xfrm>
        </p:spPr>
        <p:txBody>
          <a:bodyPr/>
          <a:lstStyle>
            <a:lvl1pPr marL="0" indent="0" algn="ctr">
              <a:buNone/>
              <a:defRPr/>
            </a:lvl1pPr>
            <a:lvl2pPr marL="685800" indent="0" algn="ctr">
              <a:buNone/>
              <a:defRPr/>
            </a:lvl2pPr>
            <a:lvl3pPr marL="1371600" indent="0" algn="ctr">
              <a:buNone/>
              <a:defRPr/>
            </a:lvl3pPr>
            <a:lvl4pPr marL="2057400" indent="0" algn="ctr">
              <a:buNone/>
              <a:defRPr/>
            </a:lvl4pPr>
            <a:lvl5pPr marL="2743200" indent="0" algn="ctr">
              <a:buNone/>
              <a:defRPr/>
            </a:lvl5pPr>
            <a:lvl6pPr marL="3429000" indent="0" algn="ctr">
              <a:buNone/>
              <a:defRPr/>
            </a:lvl6pPr>
            <a:lvl7pPr marL="4114800" indent="0" algn="ctr">
              <a:buNone/>
              <a:defRPr/>
            </a:lvl7pPr>
            <a:lvl8pPr marL="4800600" indent="0" algn="ctr">
              <a:buNone/>
              <a:defRPr/>
            </a:lvl8pPr>
            <a:lvl9pPr marL="5486400" indent="0" algn="ctr">
              <a:buNone/>
              <a:defRPr/>
            </a:lvl9pPr>
          </a:lstStyle>
          <a:p>
            <a:r>
              <a:rPr lang="pt-BR" smtClean="0"/>
              <a:t>Clique para editar o estilo do subtítulo mestre</a:t>
            </a:r>
            <a:endParaRPr lang="pt-B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fld id="{12623DC3-FA40-4B4C-BF6D-974E354AAD2F}"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3673265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57966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1683545"/>
            <a:ext cx="13716000" cy="3581400"/>
          </a:xfrm>
        </p:spPr>
        <p:txBody>
          <a:bodyPr anchor="b"/>
          <a:lstStyle>
            <a:lvl1pPr algn="ctr">
              <a:defRPr sz="9000"/>
            </a:lvl1pPr>
          </a:lstStyle>
          <a:p>
            <a:r>
              <a:rPr lang="en-US" smtClean="0"/>
              <a:t>Click to edit Master title style</a:t>
            </a:r>
            <a:endParaRPr lang="en-US"/>
          </a:p>
        </p:txBody>
      </p:sp>
      <p:sp>
        <p:nvSpPr>
          <p:cNvPr id="3" name="Subtitle 2"/>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7DA2C47-2F20-460A-80B1-B0C36B0D3EF3}" type="datetimeFigureOut">
              <a:rPr lang="en-US" smtClean="0">
                <a:solidFill>
                  <a:prstClr val="black">
                    <a:tint val="75000"/>
                  </a:prstClr>
                </a:solidFill>
              </a:rPr>
              <a:pPr/>
              <a:t>3/20/2023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68478B0-868C-4232-A895-F444B04AECA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8091998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1683545"/>
            <a:ext cx="13716000" cy="3581400"/>
          </a:xfrm>
        </p:spPr>
        <p:txBody>
          <a:bodyPr anchor="b"/>
          <a:lstStyle>
            <a:lvl1pPr algn="ctr">
              <a:defRPr sz="9000"/>
            </a:lvl1pPr>
          </a:lstStyle>
          <a:p>
            <a:r>
              <a:rPr lang="en-US" smtClean="0"/>
              <a:t>Click to edit Master title style</a:t>
            </a:r>
            <a:endParaRPr lang="en-US"/>
          </a:p>
        </p:txBody>
      </p:sp>
      <p:sp>
        <p:nvSpPr>
          <p:cNvPr id="3" name="Subtitle 2"/>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7DA2C47-2F20-460A-80B1-B0C36B0D3EF3}" type="datetimeFigureOut">
              <a:rPr lang="en-US" smtClean="0">
                <a:solidFill>
                  <a:prstClr val="black">
                    <a:tint val="75000"/>
                  </a:prstClr>
                </a:solidFill>
              </a:rPr>
              <a:pPr/>
              <a:t>3/20/2023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68478B0-868C-4232-A895-F444B04AECA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016101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1683545"/>
            <a:ext cx="13716000" cy="3581400"/>
          </a:xfrm>
        </p:spPr>
        <p:txBody>
          <a:bodyPr anchor="b"/>
          <a:lstStyle>
            <a:lvl1pPr algn="ctr">
              <a:defRPr sz="9000"/>
            </a:lvl1pPr>
          </a:lstStyle>
          <a:p>
            <a:r>
              <a:rPr lang="en-US" smtClean="0"/>
              <a:t>Click to edit Master title style</a:t>
            </a:r>
            <a:endParaRPr lang="en-US"/>
          </a:p>
        </p:txBody>
      </p:sp>
      <p:sp>
        <p:nvSpPr>
          <p:cNvPr id="3" name="Subtitle 2"/>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7DA2C47-2F20-460A-80B1-B0C36B0D3EF3}" type="datetimeFigureOut">
              <a:rPr lang="en-US" smtClean="0">
                <a:solidFill>
                  <a:prstClr val="black">
                    <a:tint val="75000"/>
                  </a:prstClr>
                </a:solidFill>
              </a:rPr>
              <a:pPr/>
              <a:t>3/20/2023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68478B0-868C-4232-A895-F444B04AECA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6769214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1683545"/>
            <a:ext cx="13716000" cy="3581400"/>
          </a:xfrm>
        </p:spPr>
        <p:txBody>
          <a:bodyPr anchor="b"/>
          <a:lstStyle>
            <a:lvl1pPr algn="ctr">
              <a:defRPr sz="9000"/>
            </a:lvl1pPr>
          </a:lstStyle>
          <a:p>
            <a:r>
              <a:rPr lang="en-US" smtClean="0"/>
              <a:t>Click to edit Master title style</a:t>
            </a:r>
            <a:endParaRPr lang="en-US"/>
          </a:p>
        </p:txBody>
      </p:sp>
      <p:sp>
        <p:nvSpPr>
          <p:cNvPr id="3" name="Subtitle 2"/>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7DA2C47-2F20-460A-80B1-B0C36B0D3EF3}" type="datetimeFigureOut">
              <a:rPr lang="en-US" smtClean="0">
                <a:solidFill>
                  <a:prstClr val="black">
                    <a:tint val="75000"/>
                  </a:prstClr>
                </a:solidFill>
              </a:rPr>
              <a:pPr/>
              <a:t>3/20/2023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68478B0-868C-4232-A895-F444B04AECA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7210175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1683545"/>
            <a:ext cx="13716000" cy="3581400"/>
          </a:xfrm>
        </p:spPr>
        <p:txBody>
          <a:bodyPr anchor="b"/>
          <a:lstStyle>
            <a:lvl1pPr algn="ctr">
              <a:defRPr sz="9000"/>
            </a:lvl1pPr>
          </a:lstStyle>
          <a:p>
            <a:r>
              <a:rPr lang="en-US" smtClean="0"/>
              <a:t>Click to edit Master title style</a:t>
            </a:r>
            <a:endParaRPr lang="en-US"/>
          </a:p>
        </p:txBody>
      </p:sp>
      <p:sp>
        <p:nvSpPr>
          <p:cNvPr id="3" name="Subtitle 2"/>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7DA2C47-2F20-460A-80B1-B0C36B0D3EF3}" type="datetimeFigureOut">
              <a:rPr lang="en-US" smtClean="0">
                <a:solidFill>
                  <a:prstClr val="black">
                    <a:tint val="75000"/>
                  </a:prstClr>
                </a:solidFill>
              </a:rPr>
              <a:pPr/>
              <a:t>3/20/2023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68478B0-868C-4232-A895-F444B04AECA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3817014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1683545"/>
            <a:ext cx="13716000" cy="3581400"/>
          </a:xfrm>
        </p:spPr>
        <p:txBody>
          <a:bodyPr anchor="b"/>
          <a:lstStyle>
            <a:lvl1pPr algn="ctr">
              <a:defRPr sz="9000"/>
            </a:lvl1pPr>
          </a:lstStyle>
          <a:p>
            <a:r>
              <a:rPr lang="en-US" smtClean="0"/>
              <a:t>Click to edit Master title style</a:t>
            </a:r>
            <a:endParaRPr lang="en-US"/>
          </a:p>
        </p:txBody>
      </p:sp>
      <p:sp>
        <p:nvSpPr>
          <p:cNvPr id="3" name="Subtitle 2"/>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7DA2C47-2F20-460A-80B1-B0C36B0D3EF3}" type="datetimeFigureOut">
              <a:rPr lang="en-US" smtClean="0">
                <a:solidFill>
                  <a:prstClr val="black">
                    <a:tint val="75000"/>
                  </a:prstClr>
                </a:solidFill>
              </a:rPr>
              <a:pPr/>
              <a:t>3/20/2023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68478B0-868C-4232-A895-F444B04AECA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762816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1683545"/>
            <a:ext cx="13716000" cy="3581400"/>
          </a:xfrm>
        </p:spPr>
        <p:txBody>
          <a:bodyPr anchor="b"/>
          <a:lstStyle>
            <a:lvl1pPr algn="ctr">
              <a:defRPr sz="9000"/>
            </a:lvl1pPr>
          </a:lstStyle>
          <a:p>
            <a:r>
              <a:rPr lang="en-US" smtClean="0"/>
              <a:t>Click to edit Master title style</a:t>
            </a:r>
            <a:endParaRPr lang="en-US"/>
          </a:p>
        </p:txBody>
      </p:sp>
      <p:sp>
        <p:nvSpPr>
          <p:cNvPr id="3" name="Subtitle 2"/>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7DA2C47-2F20-460A-80B1-B0C36B0D3EF3}" type="datetimeFigureOut">
              <a:rPr lang="en-US" smtClean="0">
                <a:solidFill>
                  <a:prstClr val="black">
                    <a:tint val="75000"/>
                  </a:prstClr>
                </a:solidFill>
              </a:rPr>
              <a:pPr/>
              <a:t>3/20/2023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68478B0-868C-4232-A895-F444B04AECA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3510220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1683545"/>
            <a:ext cx="13716000" cy="3581400"/>
          </a:xfrm>
        </p:spPr>
        <p:txBody>
          <a:bodyPr anchor="b"/>
          <a:lstStyle>
            <a:lvl1pPr algn="ctr">
              <a:defRPr sz="9000"/>
            </a:lvl1pPr>
          </a:lstStyle>
          <a:p>
            <a:r>
              <a:rPr lang="en-US" smtClean="0"/>
              <a:t>Click to edit Master title style</a:t>
            </a:r>
            <a:endParaRPr lang="en-US"/>
          </a:p>
        </p:txBody>
      </p:sp>
      <p:sp>
        <p:nvSpPr>
          <p:cNvPr id="3" name="Subtitle 2"/>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7DA2C47-2F20-460A-80B1-B0C36B0D3EF3}" type="datetimeFigureOut">
              <a:rPr lang="en-US" smtClean="0">
                <a:solidFill>
                  <a:prstClr val="black">
                    <a:tint val="75000"/>
                  </a:prstClr>
                </a:solidFill>
              </a:rPr>
              <a:pPr/>
              <a:t>3/20/2023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68478B0-868C-4232-A895-F444B04AECA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9641430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1683545"/>
            <a:ext cx="13716000" cy="3581400"/>
          </a:xfrm>
        </p:spPr>
        <p:txBody>
          <a:bodyPr anchor="b"/>
          <a:lstStyle>
            <a:lvl1pPr algn="ctr">
              <a:defRPr sz="9000"/>
            </a:lvl1pPr>
          </a:lstStyle>
          <a:p>
            <a:r>
              <a:rPr lang="en-US" smtClean="0"/>
              <a:t>Click to edit Master title style</a:t>
            </a:r>
            <a:endParaRPr lang="en-US"/>
          </a:p>
        </p:txBody>
      </p:sp>
      <p:sp>
        <p:nvSpPr>
          <p:cNvPr id="3" name="Subtitle 2"/>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7DA2C47-2F20-460A-80B1-B0C36B0D3EF3}" type="datetimeFigureOut">
              <a:rPr lang="en-US" smtClean="0">
                <a:solidFill>
                  <a:prstClr val="black">
                    <a:tint val="75000"/>
                  </a:prstClr>
                </a:solidFill>
              </a:rPr>
              <a:pPr/>
              <a:t>3/20/2023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68478B0-868C-4232-A895-F444B04AECA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130814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1683545"/>
            <a:ext cx="13716000" cy="3581400"/>
          </a:xfrm>
        </p:spPr>
        <p:txBody>
          <a:bodyPr anchor="b"/>
          <a:lstStyle>
            <a:lvl1pPr algn="ctr">
              <a:defRPr sz="9000"/>
            </a:lvl1pPr>
          </a:lstStyle>
          <a:p>
            <a:r>
              <a:rPr lang="en-US" smtClean="0"/>
              <a:t>Click to edit Master title style</a:t>
            </a:r>
            <a:endParaRPr lang="en-US"/>
          </a:p>
        </p:txBody>
      </p:sp>
      <p:sp>
        <p:nvSpPr>
          <p:cNvPr id="3" name="Subtitle 2"/>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7DA2C47-2F20-460A-80B1-B0C36B0D3EF3}" type="datetimeFigureOut">
              <a:rPr lang="en-US" smtClean="0">
                <a:solidFill>
                  <a:prstClr val="black">
                    <a:tint val="75000"/>
                  </a:prstClr>
                </a:solidFill>
              </a:rPr>
              <a:pPr/>
              <a:t>3/20/2023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68478B0-868C-4232-A895-F444B04AECA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2128734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1683545"/>
            <a:ext cx="13716000" cy="3581400"/>
          </a:xfrm>
        </p:spPr>
        <p:txBody>
          <a:bodyPr anchor="b"/>
          <a:lstStyle>
            <a:lvl1pPr algn="ctr">
              <a:defRPr sz="9000"/>
            </a:lvl1pPr>
          </a:lstStyle>
          <a:p>
            <a:r>
              <a:rPr lang="en-US" smtClean="0"/>
              <a:t>Click to edit Master title style</a:t>
            </a:r>
            <a:endParaRPr lang="en-US"/>
          </a:p>
        </p:txBody>
      </p:sp>
      <p:sp>
        <p:nvSpPr>
          <p:cNvPr id="3" name="Subtitle 2"/>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7DA2C47-2F20-460A-80B1-B0C36B0D3EF3}" type="datetimeFigureOut">
              <a:rPr lang="en-US" smtClean="0">
                <a:solidFill>
                  <a:prstClr val="black">
                    <a:tint val="75000"/>
                  </a:prstClr>
                </a:solidFill>
              </a:rPr>
              <a:pPr/>
              <a:t>3/20/2023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68478B0-868C-4232-A895-F444B04AECA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570150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3/20/2023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3/20/2023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3/20/2023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2" Type="http://schemas.openxmlformats.org/officeDocument/2006/relationships/theme" Target="../theme/theme10.xml"/><Relationship Id="rId1" Type="http://schemas.openxmlformats.org/officeDocument/2006/relationships/slideLayout" Target="../slideLayouts/slideLayout22.xml"/></Relationships>
</file>

<file path=ppt/slideMasters/_rels/slideMaster11.xml.rels><?xml version="1.0" encoding="UTF-8" standalone="yes"?>
<Relationships xmlns="http://schemas.openxmlformats.org/package/2006/relationships"><Relationship Id="rId2" Type="http://schemas.openxmlformats.org/officeDocument/2006/relationships/theme" Target="../theme/theme11.xml"/><Relationship Id="rId1" Type="http://schemas.openxmlformats.org/officeDocument/2006/relationships/slideLayout" Target="../slideLayouts/slideLayout23.xml"/></Relationships>
</file>

<file path=ppt/slideMasters/_rels/slideMaster12.xml.rels><?xml version="1.0" encoding="UTF-8" standalone="yes"?>
<Relationships xmlns="http://schemas.openxmlformats.org/package/2006/relationships"><Relationship Id="rId2" Type="http://schemas.openxmlformats.org/officeDocument/2006/relationships/theme" Target="../theme/theme12.xml"/><Relationship Id="rId1" Type="http://schemas.openxmlformats.org/officeDocument/2006/relationships/slideLayout" Target="../slideLayouts/slideLayout24.xml"/></Relationships>
</file>

<file path=ppt/slideMasters/_rels/slideMaster13.xml.rels><?xml version="1.0" encoding="UTF-8" standalone="yes"?>
<Relationships xmlns="http://schemas.openxmlformats.org/package/2006/relationships"><Relationship Id="rId2" Type="http://schemas.openxmlformats.org/officeDocument/2006/relationships/theme" Target="../theme/theme13.xml"/><Relationship Id="rId1" Type="http://schemas.openxmlformats.org/officeDocument/2006/relationships/slideLayout" Target="../slideLayouts/slideLayout25.xml"/></Relationships>
</file>

<file path=ppt/slideMasters/_rels/slideMaster14.xml.rels><?xml version="1.0" encoding="UTF-8" standalone="yes"?>
<Relationships xmlns="http://schemas.openxmlformats.org/package/2006/relationships"><Relationship Id="rId2" Type="http://schemas.openxmlformats.org/officeDocument/2006/relationships/theme" Target="../theme/theme14.xml"/><Relationship Id="rId1" Type="http://schemas.openxmlformats.org/officeDocument/2006/relationships/slideLayout" Target="../slideLayouts/slideLayout26.xml"/></Relationships>
</file>

<file path=ppt/slideMasters/_rels/slideMaster15.xml.rels><?xml version="1.0" encoding="UTF-8" standalone="yes"?>
<Relationships xmlns="http://schemas.openxmlformats.org/package/2006/relationships"><Relationship Id="rId2" Type="http://schemas.openxmlformats.org/officeDocument/2006/relationships/theme" Target="../theme/theme15.xml"/><Relationship Id="rId1" Type="http://schemas.openxmlformats.org/officeDocument/2006/relationships/slideLayout" Target="../slideLayouts/slideLayout27.xml"/></Relationships>
</file>

<file path=ppt/slideMasters/_rels/slideMaster16.xml.rels><?xml version="1.0" encoding="UTF-8" standalone="yes"?>
<Relationships xmlns="http://schemas.openxmlformats.org/package/2006/relationships"><Relationship Id="rId2" Type="http://schemas.openxmlformats.org/officeDocument/2006/relationships/theme" Target="../theme/theme16.xml"/><Relationship Id="rId1" Type="http://schemas.openxmlformats.org/officeDocument/2006/relationships/slideLayout" Target="../slideLayouts/slideLayout28.xml"/></Relationships>
</file>

<file path=ppt/slideMasters/_rels/slideMaster17.xml.rels><?xml version="1.0" encoding="UTF-8" standalone="yes"?>
<Relationships xmlns="http://schemas.openxmlformats.org/package/2006/relationships"><Relationship Id="rId2" Type="http://schemas.openxmlformats.org/officeDocument/2006/relationships/theme" Target="../theme/theme17.xml"/><Relationship Id="rId1" Type="http://schemas.openxmlformats.org/officeDocument/2006/relationships/slideLayout" Target="../slideLayouts/slideLayout29.xml"/></Relationships>
</file>

<file path=ppt/slideMasters/_rels/slideMaster18.xml.rels><?xml version="1.0" encoding="UTF-8" standalone="yes"?>
<Relationships xmlns="http://schemas.openxmlformats.org/package/2006/relationships"><Relationship Id="rId2" Type="http://schemas.openxmlformats.org/officeDocument/2006/relationships/theme" Target="../theme/theme18.xml"/><Relationship Id="rId1" Type="http://schemas.openxmlformats.org/officeDocument/2006/relationships/slideLayout" Target="../slideLayouts/slideLayout30.xml"/></Relationships>
</file>

<file path=ppt/slideMasters/_rels/slideMaster19.xml.rels><?xml version="1.0" encoding="UTF-8" standalone="yes"?>
<Relationships xmlns="http://schemas.openxmlformats.org/package/2006/relationships"><Relationship Id="rId2" Type="http://schemas.openxmlformats.org/officeDocument/2006/relationships/theme" Target="../theme/theme19.xml"/><Relationship Id="rId1" Type="http://schemas.openxmlformats.org/officeDocument/2006/relationships/slideLayout" Target="../slideLayouts/slideLayout3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4.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15.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16.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17.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18.xml"/></Relationships>
</file>

<file path=ppt/slideMasters/_rels/slideMaster8.xml.rels><?xml version="1.0" encoding="UTF-8" standalone="yes"?>
<Relationships xmlns="http://schemas.openxmlformats.org/package/2006/relationships"><Relationship Id="rId3" Type="http://schemas.openxmlformats.org/officeDocument/2006/relationships/theme" Target="../theme/theme8.xml"/><Relationship Id="rId2" Type="http://schemas.openxmlformats.org/officeDocument/2006/relationships/slideLayout" Target="../slideLayouts/slideLayout20.xml"/><Relationship Id="rId1" Type="http://schemas.openxmlformats.org/officeDocument/2006/relationships/slideLayout" Target="../slideLayouts/slideLayout19.xml"/></Relationships>
</file>

<file path=ppt/slideMasters/_rels/slideMaster9.xml.rels><?xml version="1.0" encoding="UTF-8" standalone="yes"?>
<Relationships xmlns="http://schemas.openxmlformats.org/package/2006/relationships"><Relationship Id="rId2" Type="http://schemas.openxmlformats.org/officeDocument/2006/relationships/theme" Target="../theme/theme9.xml"/><Relationship Id="rId1"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3/20/2023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b="0" i="0" u="none"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47DA2C47-2F20-460A-80B1-B0C36B0D3EF3}" type="datetimeFigureOut">
              <a:rPr lang="en-US" smtClean="0">
                <a:solidFill>
                  <a:prstClr val="black">
                    <a:tint val="75000"/>
                  </a:prstClr>
                </a:solidFill>
              </a:rPr>
              <a:pPr/>
              <a:t>3/20/2023</a:t>
            </a:fld>
            <a:endParaRPr lang="en-US">
              <a:solidFill>
                <a:prstClr val="black">
                  <a:tint val="75000"/>
                </a:prstClr>
              </a:solidFill>
            </a:endParaRPr>
          </a:p>
        </p:txBody>
      </p:sp>
      <p:sp>
        <p:nvSpPr>
          <p:cNvPr id="5" name="Footer Placeholder 4"/>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868478B0-868C-4232-A895-F444B04AECA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54967950"/>
      </p:ext>
    </p:extLst>
  </p:cSld>
  <p:clrMap bg1="lt1" tx1="dk1" bg2="lt2" tx2="dk2" accent1="accent1" accent2="accent2" accent3="accent3" accent4="accent4" accent5="accent5" accent6="accent6" hlink="hlink" folHlink="folHlink"/>
  <p:sldLayoutIdLst>
    <p:sldLayoutId id="2147483678" r:id="rId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47DA2C47-2F20-460A-80B1-B0C36B0D3EF3}" type="datetimeFigureOut">
              <a:rPr lang="en-US" smtClean="0">
                <a:solidFill>
                  <a:prstClr val="black">
                    <a:tint val="75000"/>
                  </a:prstClr>
                </a:solidFill>
              </a:rPr>
              <a:pPr/>
              <a:t>3/20/2023</a:t>
            </a:fld>
            <a:endParaRPr lang="en-US">
              <a:solidFill>
                <a:prstClr val="black">
                  <a:tint val="75000"/>
                </a:prstClr>
              </a:solidFill>
            </a:endParaRPr>
          </a:p>
        </p:txBody>
      </p:sp>
      <p:sp>
        <p:nvSpPr>
          <p:cNvPr id="5" name="Footer Placeholder 4"/>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868478B0-868C-4232-A895-F444B04AECA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77140136"/>
      </p:ext>
    </p:extLst>
  </p:cSld>
  <p:clrMap bg1="lt1" tx1="dk1" bg2="lt2" tx2="dk2" accent1="accent1" accent2="accent2" accent3="accent3" accent4="accent4" accent5="accent5" accent6="accent6" hlink="hlink" folHlink="folHlink"/>
  <p:sldLayoutIdLst>
    <p:sldLayoutId id="2147483680" r:id="rId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47DA2C47-2F20-460A-80B1-B0C36B0D3EF3}" type="datetimeFigureOut">
              <a:rPr lang="en-US" smtClean="0">
                <a:solidFill>
                  <a:prstClr val="black">
                    <a:tint val="75000"/>
                  </a:prstClr>
                </a:solidFill>
              </a:rPr>
              <a:pPr/>
              <a:t>3/20/2023</a:t>
            </a:fld>
            <a:endParaRPr lang="en-US">
              <a:solidFill>
                <a:prstClr val="black">
                  <a:tint val="75000"/>
                </a:prstClr>
              </a:solidFill>
            </a:endParaRPr>
          </a:p>
        </p:txBody>
      </p:sp>
      <p:sp>
        <p:nvSpPr>
          <p:cNvPr id="5" name="Footer Placeholder 4"/>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868478B0-868C-4232-A895-F444B04AECA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85931206"/>
      </p:ext>
    </p:extLst>
  </p:cSld>
  <p:clrMap bg1="lt1" tx1="dk1" bg2="lt2" tx2="dk2" accent1="accent1" accent2="accent2" accent3="accent3" accent4="accent4" accent5="accent5" accent6="accent6" hlink="hlink" folHlink="folHlink"/>
  <p:sldLayoutIdLst>
    <p:sldLayoutId id="2147483682" r:id="rId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47DA2C47-2F20-460A-80B1-B0C36B0D3EF3}" type="datetimeFigureOut">
              <a:rPr lang="en-US" smtClean="0">
                <a:solidFill>
                  <a:prstClr val="black">
                    <a:tint val="75000"/>
                  </a:prstClr>
                </a:solidFill>
              </a:rPr>
              <a:pPr/>
              <a:t>3/20/2023</a:t>
            </a:fld>
            <a:endParaRPr lang="en-US">
              <a:solidFill>
                <a:prstClr val="black">
                  <a:tint val="75000"/>
                </a:prstClr>
              </a:solidFill>
            </a:endParaRPr>
          </a:p>
        </p:txBody>
      </p:sp>
      <p:sp>
        <p:nvSpPr>
          <p:cNvPr id="5" name="Footer Placeholder 4"/>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868478B0-868C-4232-A895-F444B04AECA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76755335"/>
      </p:ext>
    </p:extLst>
  </p:cSld>
  <p:clrMap bg1="lt1" tx1="dk1" bg2="lt2" tx2="dk2" accent1="accent1" accent2="accent2" accent3="accent3" accent4="accent4" accent5="accent5" accent6="accent6" hlink="hlink" folHlink="folHlink"/>
  <p:sldLayoutIdLst>
    <p:sldLayoutId id="2147483684" r:id="rId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47DA2C47-2F20-460A-80B1-B0C36B0D3EF3}" type="datetimeFigureOut">
              <a:rPr lang="en-US" smtClean="0">
                <a:solidFill>
                  <a:prstClr val="black">
                    <a:tint val="75000"/>
                  </a:prstClr>
                </a:solidFill>
              </a:rPr>
              <a:pPr/>
              <a:t>3/20/2023</a:t>
            </a:fld>
            <a:endParaRPr lang="en-US">
              <a:solidFill>
                <a:prstClr val="black">
                  <a:tint val="75000"/>
                </a:prstClr>
              </a:solidFill>
            </a:endParaRPr>
          </a:p>
        </p:txBody>
      </p:sp>
      <p:sp>
        <p:nvSpPr>
          <p:cNvPr id="5" name="Footer Placeholder 4"/>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868478B0-868C-4232-A895-F444B04AECA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45598022"/>
      </p:ext>
    </p:extLst>
  </p:cSld>
  <p:clrMap bg1="lt1" tx1="dk1" bg2="lt2" tx2="dk2" accent1="accent1" accent2="accent2" accent3="accent3" accent4="accent4" accent5="accent5" accent6="accent6" hlink="hlink" folHlink="folHlink"/>
  <p:sldLayoutIdLst>
    <p:sldLayoutId id="2147483686" r:id="rId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47DA2C47-2F20-460A-80B1-B0C36B0D3EF3}" type="datetimeFigureOut">
              <a:rPr lang="en-US" smtClean="0">
                <a:solidFill>
                  <a:prstClr val="black">
                    <a:tint val="75000"/>
                  </a:prstClr>
                </a:solidFill>
              </a:rPr>
              <a:pPr/>
              <a:t>3/20/2023</a:t>
            </a:fld>
            <a:endParaRPr lang="en-US">
              <a:solidFill>
                <a:prstClr val="black">
                  <a:tint val="75000"/>
                </a:prstClr>
              </a:solidFill>
            </a:endParaRPr>
          </a:p>
        </p:txBody>
      </p:sp>
      <p:sp>
        <p:nvSpPr>
          <p:cNvPr id="5" name="Footer Placeholder 4"/>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868478B0-868C-4232-A895-F444B04AECA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86647608"/>
      </p:ext>
    </p:extLst>
  </p:cSld>
  <p:clrMap bg1="lt1" tx1="dk1" bg2="lt2" tx2="dk2" accent1="accent1" accent2="accent2" accent3="accent3" accent4="accent4" accent5="accent5" accent6="accent6" hlink="hlink" folHlink="folHlink"/>
  <p:sldLayoutIdLst>
    <p:sldLayoutId id="2147483688" r:id="rId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47DA2C47-2F20-460A-80B1-B0C36B0D3EF3}" type="datetimeFigureOut">
              <a:rPr lang="en-US" smtClean="0">
                <a:solidFill>
                  <a:prstClr val="black">
                    <a:tint val="75000"/>
                  </a:prstClr>
                </a:solidFill>
              </a:rPr>
              <a:pPr/>
              <a:t>3/20/2023</a:t>
            </a:fld>
            <a:endParaRPr lang="en-US">
              <a:solidFill>
                <a:prstClr val="black">
                  <a:tint val="75000"/>
                </a:prstClr>
              </a:solidFill>
            </a:endParaRPr>
          </a:p>
        </p:txBody>
      </p:sp>
      <p:sp>
        <p:nvSpPr>
          <p:cNvPr id="5" name="Footer Placeholder 4"/>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868478B0-868C-4232-A895-F444B04AECA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58588771"/>
      </p:ext>
    </p:extLst>
  </p:cSld>
  <p:clrMap bg1="lt1" tx1="dk1" bg2="lt2" tx2="dk2" accent1="accent1" accent2="accent2" accent3="accent3" accent4="accent4" accent5="accent5" accent6="accent6" hlink="hlink" folHlink="folHlink"/>
  <p:sldLayoutIdLst>
    <p:sldLayoutId id="2147483690" r:id="rId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47DA2C47-2F20-460A-80B1-B0C36B0D3EF3}" type="datetimeFigureOut">
              <a:rPr lang="en-US" smtClean="0">
                <a:solidFill>
                  <a:prstClr val="black">
                    <a:tint val="75000"/>
                  </a:prstClr>
                </a:solidFill>
              </a:rPr>
              <a:pPr/>
              <a:t>3/20/2023</a:t>
            </a:fld>
            <a:endParaRPr lang="en-US">
              <a:solidFill>
                <a:prstClr val="black">
                  <a:tint val="75000"/>
                </a:prstClr>
              </a:solidFill>
            </a:endParaRPr>
          </a:p>
        </p:txBody>
      </p:sp>
      <p:sp>
        <p:nvSpPr>
          <p:cNvPr id="5" name="Footer Placeholder 4"/>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868478B0-868C-4232-A895-F444B04AECA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489144"/>
      </p:ext>
    </p:extLst>
  </p:cSld>
  <p:clrMap bg1="lt1" tx1="dk1" bg2="lt2" tx2="dk2" accent1="accent1" accent2="accent2" accent3="accent3" accent4="accent4" accent5="accent5" accent6="accent6" hlink="hlink" folHlink="folHlink"/>
  <p:sldLayoutIdLst>
    <p:sldLayoutId id="2147483692" r:id="rId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47DA2C47-2F20-460A-80B1-B0C36B0D3EF3}" type="datetimeFigureOut">
              <a:rPr lang="en-US" smtClean="0">
                <a:solidFill>
                  <a:prstClr val="black">
                    <a:tint val="75000"/>
                  </a:prstClr>
                </a:solidFill>
              </a:rPr>
              <a:pPr/>
              <a:t>3/20/2023</a:t>
            </a:fld>
            <a:endParaRPr lang="en-US">
              <a:solidFill>
                <a:prstClr val="black">
                  <a:tint val="75000"/>
                </a:prstClr>
              </a:solidFill>
            </a:endParaRPr>
          </a:p>
        </p:txBody>
      </p:sp>
      <p:sp>
        <p:nvSpPr>
          <p:cNvPr id="5" name="Footer Placeholder 4"/>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868478B0-868C-4232-A895-F444B04AECA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28094262"/>
      </p:ext>
    </p:extLst>
  </p:cSld>
  <p:clrMap bg1="lt1" tx1="dk1" bg2="lt2" tx2="dk2" accent1="accent1" accent2="accent2" accent3="accent3" accent4="accent4" accent5="accent5" accent6="accent6" hlink="hlink" folHlink="folHlink"/>
  <p:sldLayoutIdLst>
    <p:sldLayoutId id="2147483694" r:id="rId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47DA2C47-2F20-460A-80B1-B0C36B0D3EF3}" type="datetimeFigureOut">
              <a:rPr lang="en-US" smtClean="0">
                <a:solidFill>
                  <a:prstClr val="black">
                    <a:tint val="75000"/>
                  </a:prstClr>
                </a:solidFill>
              </a:rPr>
              <a:pPr/>
              <a:t>3/20/2023</a:t>
            </a:fld>
            <a:endParaRPr lang="en-US">
              <a:solidFill>
                <a:prstClr val="black">
                  <a:tint val="75000"/>
                </a:prstClr>
              </a:solidFill>
            </a:endParaRPr>
          </a:p>
        </p:txBody>
      </p:sp>
      <p:sp>
        <p:nvSpPr>
          <p:cNvPr id="5" name="Footer Placeholder 4"/>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868478B0-868C-4232-A895-F444B04AECA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75128035"/>
      </p:ext>
    </p:extLst>
  </p:cSld>
  <p:clrMap bg1="lt1" tx1="dk1" bg2="lt2" tx2="dk2" accent1="accent1" accent2="accent2" accent3="accent3" accent4="accent4" accent5="accent5" accent6="accent6" hlink="hlink" folHlink="folHlink"/>
  <p:sldLayoutIdLst>
    <p:sldLayoutId id="2147483696" r:id="rId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411957"/>
            <a:ext cx="16459200" cy="17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Clique para editar o estilo do título mestre</a:t>
            </a:r>
          </a:p>
        </p:txBody>
      </p:sp>
      <p:sp>
        <p:nvSpPr>
          <p:cNvPr id="1027" name="Rectangle 3"/>
          <p:cNvSpPr>
            <a:spLocks noGrp="1" noChangeArrowheads="1"/>
          </p:cNvSpPr>
          <p:nvPr>
            <p:ph type="body" idx="1"/>
          </p:nvPr>
        </p:nvSpPr>
        <p:spPr bwMode="auto">
          <a:xfrm>
            <a:off x="914400" y="2400301"/>
            <a:ext cx="16459200" cy="6788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Clique para editar os estilos do texto mestre</a:t>
            </a:r>
          </a:p>
          <a:p>
            <a:pPr lvl="1"/>
            <a:r>
              <a:rPr lang="en-US" altLang="en-US" smtClean="0"/>
              <a:t>Segundo nível</a:t>
            </a:r>
          </a:p>
          <a:p>
            <a:pPr lvl="2"/>
            <a:r>
              <a:rPr lang="en-US" altLang="en-US" smtClean="0"/>
              <a:t>Terceiro nível</a:t>
            </a:r>
          </a:p>
          <a:p>
            <a:pPr lvl="3"/>
            <a:r>
              <a:rPr lang="en-US" altLang="en-US" smtClean="0"/>
              <a:t>Quarto nível</a:t>
            </a:r>
          </a:p>
          <a:p>
            <a:pPr lvl="4"/>
            <a:r>
              <a:rPr lang="en-US" altLang="en-US" smtClean="0"/>
              <a:t>Quinto nível</a:t>
            </a:r>
          </a:p>
        </p:txBody>
      </p:sp>
      <p:sp>
        <p:nvSpPr>
          <p:cNvPr id="1028" name="Rectangle 4"/>
          <p:cNvSpPr>
            <a:spLocks noGrp="1" noChangeArrowheads="1"/>
          </p:cNvSpPr>
          <p:nvPr>
            <p:ph type="dt" sz="half" idx="2"/>
          </p:nvPr>
        </p:nvSpPr>
        <p:spPr bwMode="auto">
          <a:xfrm>
            <a:off x="914400" y="9367838"/>
            <a:ext cx="4267200" cy="7143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2100">
                <a:latin typeface="Arial" charset="0"/>
              </a:defRPr>
            </a:lvl1pPr>
          </a:lstStyle>
          <a:p>
            <a:pPr fontAlgn="base">
              <a:spcBef>
                <a:spcPct val="0"/>
              </a:spcBef>
              <a:spcAft>
                <a:spcPct val="0"/>
              </a:spcAft>
              <a:defRPr/>
            </a:pPr>
            <a:endParaRPr lang="en-US">
              <a:solidFill>
                <a:srgbClr val="FFFFFF"/>
              </a:solidFill>
            </a:endParaRPr>
          </a:p>
        </p:txBody>
      </p:sp>
      <p:sp>
        <p:nvSpPr>
          <p:cNvPr id="1029" name="Rectangle 5"/>
          <p:cNvSpPr>
            <a:spLocks noGrp="1" noChangeArrowheads="1"/>
          </p:cNvSpPr>
          <p:nvPr>
            <p:ph type="ftr" sz="quarter" idx="3"/>
          </p:nvPr>
        </p:nvSpPr>
        <p:spPr bwMode="auto">
          <a:xfrm>
            <a:off x="6248400" y="9367838"/>
            <a:ext cx="5791200" cy="7143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2100">
                <a:latin typeface="Arial" charset="0"/>
              </a:defRPr>
            </a:lvl1pPr>
          </a:lstStyle>
          <a:p>
            <a:pPr fontAlgn="base">
              <a:spcBef>
                <a:spcPct val="0"/>
              </a:spcBef>
              <a:spcAft>
                <a:spcPct val="0"/>
              </a:spcAft>
              <a:defRPr/>
            </a:pPr>
            <a:endParaRPr lang="en-US">
              <a:solidFill>
                <a:srgbClr val="FFFFFF"/>
              </a:solidFill>
            </a:endParaRPr>
          </a:p>
        </p:txBody>
      </p:sp>
      <p:sp>
        <p:nvSpPr>
          <p:cNvPr id="1030" name="Rectangle 6"/>
          <p:cNvSpPr>
            <a:spLocks noGrp="1" noChangeArrowheads="1"/>
          </p:cNvSpPr>
          <p:nvPr>
            <p:ph type="sldNum" sz="quarter" idx="4"/>
          </p:nvPr>
        </p:nvSpPr>
        <p:spPr bwMode="auto">
          <a:xfrm>
            <a:off x="13106400" y="9367838"/>
            <a:ext cx="4267200" cy="7143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2100"/>
            </a:lvl1pPr>
          </a:lstStyle>
          <a:p>
            <a:pPr fontAlgn="base">
              <a:spcBef>
                <a:spcPct val="0"/>
              </a:spcBef>
              <a:spcAft>
                <a:spcPct val="0"/>
              </a:spcAft>
            </a:pPr>
            <a:fld id="{F0FB1A4A-FB34-4923-A400-B222291D9E7C}" type="slidenum">
              <a:rPr lang="en-US" altLang="en-US" smtClean="0">
                <a:solidFill>
                  <a:srgbClr val="FFFFFF"/>
                </a:solidFill>
              </a:rPr>
              <a:pPr fontAlgn="base">
                <a:spcBef>
                  <a:spcPct val="0"/>
                </a:spcBef>
                <a:spcAft>
                  <a:spcPct val="0"/>
                </a:spcAft>
              </a:pPr>
              <a:t>‹#›</a:t>
            </a:fld>
            <a:endParaRPr lang="en-US" altLang="en-US" smtClean="0">
              <a:solidFill>
                <a:srgbClr val="FFFFFF"/>
              </a:solidFill>
            </a:endParaRPr>
          </a:p>
        </p:txBody>
      </p:sp>
    </p:spTree>
    <p:extLst>
      <p:ext uri="{BB962C8B-B14F-4D97-AF65-F5344CB8AC3E}">
        <p14:creationId xmlns:p14="http://schemas.microsoft.com/office/powerpoint/2010/main" val="3093520840"/>
      </p:ext>
    </p:extLst>
  </p:cSld>
  <p:clrMap bg1="dk2" tx1="lt1" bg2="dk1" tx2="lt2" accent1="accent1" accent2="accent2" accent3="accent3" accent4="accent4" accent5="accent5" accent6="accent6" hlink="hlink" folHlink="folHlink"/>
  <p:sldLayoutIdLst>
    <p:sldLayoutId id="2147483662" r:id="rId1"/>
  </p:sldLayoutIdLst>
  <p:txStyles>
    <p:titleStyle>
      <a:lvl1pPr algn="ctr" rtl="0" eaLnBrk="0" fontAlgn="base" hangingPunct="0">
        <a:spcBef>
          <a:spcPct val="0"/>
        </a:spcBef>
        <a:spcAft>
          <a:spcPct val="0"/>
        </a:spcAft>
        <a:defRPr sz="6600">
          <a:solidFill>
            <a:schemeClr val="tx2"/>
          </a:solidFill>
          <a:latin typeface="+mj-lt"/>
          <a:ea typeface="+mj-ea"/>
          <a:cs typeface="+mj-cs"/>
        </a:defRPr>
      </a:lvl1pPr>
      <a:lvl2pPr algn="ctr" rtl="0" eaLnBrk="0" fontAlgn="base" hangingPunct="0">
        <a:spcBef>
          <a:spcPct val="0"/>
        </a:spcBef>
        <a:spcAft>
          <a:spcPct val="0"/>
        </a:spcAft>
        <a:defRPr sz="6600">
          <a:solidFill>
            <a:schemeClr val="tx2"/>
          </a:solidFill>
          <a:latin typeface="Arial" charset="0"/>
        </a:defRPr>
      </a:lvl2pPr>
      <a:lvl3pPr algn="ctr" rtl="0" eaLnBrk="0" fontAlgn="base" hangingPunct="0">
        <a:spcBef>
          <a:spcPct val="0"/>
        </a:spcBef>
        <a:spcAft>
          <a:spcPct val="0"/>
        </a:spcAft>
        <a:defRPr sz="6600">
          <a:solidFill>
            <a:schemeClr val="tx2"/>
          </a:solidFill>
          <a:latin typeface="Arial" charset="0"/>
        </a:defRPr>
      </a:lvl3pPr>
      <a:lvl4pPr algn="ctr" rtl="0" eaLnBrk="0" fontAlgn="base" hangingPunct="0">
        <a:spcBef>
          <a:spcPct val="0"/>
        </a:spcBef>
        <a:spcAft>
          <a:spcPct val="0"/>
        </a:spcAft>
        <a:defRPr sz="6600">
          <a:solidFill>
            <a:schemeClr val="tx2"/>
          </a:solidFill>
          <a:latin typeface="Arial" charset="0"/>
        </a:defRPr>
      </a:lvl4pPr>
      <a:lvl5pPr algn="ctr" rtl="0" eaLnBrk="0" fontAlgn="base" hangingPunct="0">
        <a:spcBef>
          <a:spcPct val="0"/>
        </a:spcBef>
        <a:spcAft>
          <a:spcPct val="0"/>
        </a:spcAft>
        <a:defRPr sz="6600">
          <a:solidFill>
            <a:schemeClr val="tx2"/>
          </a:solidFill>
          <a:latin typeface="Arial" charset="0"/>
        </a:defRPr>
      </a:lvl5pPr>
      <a:lvl6pPr marL="685800" algn="ctr" rtl="0" fontAlgn="base">
        <a:spcBef>
          <a:spcPct val="0"/>
        </a:spcBef>
        <a:spcAft>
          <a:spcPct val="0"/>
        </a:spcAft>
        <a:defRPr sz="6600">
          <a:solidFill>
            <a:schemeClr val="tx2"/>
          </a:solidFill>
          <a:latin typeface="Arial" charset="0"/>
        </a:defRPr>
      </a:lvl6pPr>
      <a:lvl7pPr marL="1371600" algn="ctr" rtl="0" fontAlgn="base">
        <a:spcBef>
          <a:spcPct val="0"/>
        </a:spcBef>
        <a:spcAft>
          <a:spcPct val="0"/>
        </a:spcAft>
        <a:defRPr sz="6600">
          <a:solidFill>
            <a:schemeClr val="tx2"/>
          </a:solidFill>
          <a:latin typeface="Arial" charset="0"/>
        </a:defRPr>
      </a:lvl7pPr>
      <a:lvl8pPr marL="2057400" algn="ctr" rtl="0" fontAlgn="base">
        <a:spcBef>
          <a:spcPct val="0"/>
        </a:spcBef>
        <a:spcAft>
          <a:spcPct val="0"/>
        </a:spcAft>
        <a:defRPr sz="6600">
          <a:solidFill>
            <a:schemeClr val="tx2"/>
          </a:solidFill>
          <a:latin typeface="Arial" charset="0"/>
        </a:defRPr>
      </a:lvl8pPr>
      <a:lvl9pPr marL="2743200" algn="ctr" rtl="0" fontAlgn="base">
        <a:spcBef>
          <a:spcPct val="0"/>
        </a:spcBef>
        <a:spcAft>
          <a:spcPct val="0"/>
        </a:spcAft>
        <a:defRPr sz="6600">
          <a:solidFill>
            <a:schemeClr val="tx2"/>
          </a:solidFill>
          <a:latin typeface="Arial" charset="0"/>
        </a:defRPr>
      </a:lvl9pPr>
    </p:titleStyle>
    <p:bodyStyle>
      <a:lvl1pPr marL="514350" indent="-514350" algn="l" rtl="0" eaLnBrk="0" fontAlgn="base" hangingPunct="0">
        <a:spcBef>
          <a:spcPct val="20000"/>
        </a:spcBef>
        <a:spcAft>
          <a:spcPct val="0"/>
        </a:spcAft>
        <a:buChar char="•"/>
        <a:defRPr sz="4800">
          <a:solidFill>
            <a:schemeClr val="tx1"/>
          </a:solidFill>
          <a:latin typeface="+mn-lt"/>
          <a:ea typeface="+mn-ea"/>
          <a:cs typeface="+mn-cs"/>
        </a:defRPr>
      </a:lvl1pPr>
      <a:lvl2pPr marL="1114425" indent="-428625" algn="l" rtl="0" eaLnBrk="0" fontAlgn="base" hangingPunct="0">
        <a:spcBef>
          <a:spcPct val="20000"/>
        </a:spcBef>
        <a:spcAft>
          <a:spcPct val="0"/>
        </a:spcAft>
        <a:buChar char="–"/>
        <a:defRPr sz="4200">
          <a:solidFill>
            <a:schemeClr val="tx1"/>
          </a:solidFill>
          <a:latin typeface="+mn-lt"/>
        </a:defRPr>
      </a:lvl2pPr>
      <a:lvl3pPr marL="1714500" indent="-342900" algn="l" rtl="0" eaLnBrk="0" fontAlgn="base" hangingPunct="0">
        <a:spcBef>
          <a:spcPct val="20000"/>
        </a:spcBef>
        <a:spcAft>
          <a:spcPct val="0"/>
        </a:spcAft>
        <a:buChar char="•"/>
        <a:defRPr sz="3600">
          <a:solidFill>
            <a:schemeClr val="tx1"/>
          </a:solidFill>
          <a:latin typeface="+mn-lt"/>
        </a:defRPr>
      </a:lvl3pPr>
      <a:lvl4pPr marL="2400300" indent="-342900" algn="l" rtl="0" eaLnBrk="0" fontAlgn="base" hangingPunct="0">
        <a:spcBef>
          <a:spcPct val="20000"/>
        </a:spcBef>
        <a:spcAft>
          <a:spcPct val="0"/>
        </a:spcAft>
        <a:buChar char="–"/>
        <a:defRPr sz="3000">
          <a:solidFill>
            <a:schemeClr val="tx1"/>
          </a:solidFill>
          <a:latin typeface="+mn-lt"/>
        </a:defRPr>
      </a:lvl4pPr>
      <a:lvl5pPr marL="3086100" indent="-342900" algn="l" rtl="0" eaLnBrk="0" fontAlgn="base" hangingPunct="0">
        <a:spcBef>
          <a:spcPct val="20000"/>
        </a:spcBef>
        <a:spcAft>
          <a:spcPct val="0"/>
        </a:spcAft>
        <a:buChar char="»"/>
        <a:defRPr sz="3000">
          <a:solidFill>
            <a:schemeClr val="tx1"/>
          </a:solidFill>
          <a:latin typeface="+mn-lt"/>
        </a:defRPr>
      </a:lvl5pPr>
      <a:lvl6pPr marL="3771900" indent="-342900" algn="l" rtl="0" fontAlgn="base">
        <a:spcBef>
          <a:spcPct val="20000"/>
        </a:spcBef>
        <a:spcAft>
          <a:spcPct val="0"/>
        </a:spcAft>
        <a:buChar char="»"/>
        <a:defRPr sz="3000">
          <a:solidFill>
            <a:schemeClr val="tx1"/>
          </a:solidFill>
          <a:latin typeface="+mn-lt"/>
        </a:defRPr>
      </a:lvl6pPr>
      <a:lvl7pPr marL="4457700" indent="-342900" algn="l" rtl="0" fontAlgn="base">
        <a:spcBef>
          <a:spcPct val="20000"/>
        </a:spcBef>
        <a:spcAft>
          <a:spcPct val="0"/>
        </a:spcAft>
        <a:buChar char="»"/>
        <a:defRPr sz="3000">
          <a:solidFill>
            <a:schemeClr val="tx1"/>
          </a:solidFill>
          <a:latin typeface="+mn-lt"/>
        </a:defRPr>
      </a:lvl7pPr>
      <a:lvl8pPr marL="5143500" indent="-342900" algn="l" rtl="0" fontAlgn="base">
        <a:spcBef>
          <a:spcPct val="20000"/>
        </a:spcBef>
        <a:spcAft>
          <a:spcPct val="0"/>
        </a:spcAft>
        <a:buChar char="»"/>
        <a:defRPr sz="3000">
          <a:solidFill>
            <a:schemeClr val="tx1"/>
          </a:solidFill>
          <a:latin typeface="+mn-lt"/>
        </a:defRPr>
      </a:lvl8pPr>
      <a:lvl9pPr marL="5829300" indent="-342900" algn="l" rtl="0" fontAlgn="base">
        <a:spcBef>
          <a:spcPct val="20000"/>
        </a:spcBef>
        <a:spcAft>
          <a:spcPct val="0"/>
        </a:spcAft>
        <a:buChar char="»"/>
        <a:defRPr sz="3000">
          <a:solidFill>
            <a:schemeClr val="tx1"/>
          </a:solidFill>
          <a:latin typeface="+mn-lt"/>
        </a:defRPr>
      </a:lvl9pPr>
    </p:bodyStyle>
    <p:otherStyle>
      <a:defPPr>
        <a:defRPr lang="pt-B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411957"/>
            <a:ext cx="16459200" cy="17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Clique para editar o estilo do título mestre</a:t>
            </a:r>
          </a:p>
        </p:txBody>
      </p:sp>
      <p:sp>
        <p:nvSpPr>
          <p:cNvPr id="1027" name="Rectangle 3"/>
          <p:cNvSpPr>
            <a:spLocks noGrp="1" noChangeArrowheads="1"/>
          </p:cNvSpPr>
          <p:nvPr>
            <p:ph type="body" idx="1"/>
          </p:nvPr>
        </p:nvSpPr>
        <p:spPr bwMode="auto">
          <a:xfrm>
            <a:off x="914400" y="2400301"/>
            <a:ext cx="16459200" cy="6788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Clique para editar os estilos do texto mestre</a:t>
            </a:r>
          </a:p>
          <a:p>
            <a:pPr lvl="1"/>
            <a:r>
              <a:rPr lang="en-US" altLang="en-US" smtClean="0"/>
              <a:t>Segundo nível</a:t>
            </a:r>
          </a:p>
          <a:p>
            <a:pPr lvl="2"/>
            <a:r>
              <a:rPr lang="en-US" altLang="en-US" smtClean="0"/>
              <a:t>Terceiro nível</a:t>
            </a:r>
          </a:p>
          <a:p>
            <a:pPr lvl="3"/>
            <a:r>
              <a:rPr lang="en-US" altLang="en-US" smtClean="0"/>
              <a:t>Quarto nível</a:t>
            </a:r>
          </a:p>
          <a:p>
            <a:pPr lvl="4"/>
            <a:r>
              <a:rPr lang="en-US" altLang="en-US" smtClean="0"/>
              <a:t>Quinto nível</a:t>
            </a:r>
          </a:p>
        </p:txBody>
      </p:sp>
      <p:sp>
        <p:nvSpPr>
          <p:cNvPr id="1028" name="Rectangle 4"/>
          <p:cNvSpPr>
            <a:spLocks noGrp="1" noChangeArrowheads="1"/>
          </p:cNvSpPr>
          <p:nvPr>
            <p:ph type="dt" sz="half" idx="2"/>
          </p:nvPr>
        </p:nvSpPr>
        <p:spPr bwMode="auto">
          <a:xfrm>
            <a:off x="914400" y="9367838"/>
            <a:ext cx="4267200" cy="7143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2100">
                <a:latin typeface="Arial" charset="0"/>
              </a:defRPr>
            </a:lvl1pPr>
          </a:lstStyle>
          <a:p>
            <a:pPr fontAlgn="base">
              <a:spcBef>
                <a:spcPct val="0"/>
              </a:spcBef>
              <a:spcAft>
                <a:spcPct val="0"/>
              </a:spcAft>
              <a:defRPr/>
            </a:pPr>
            <a:endParaRPr lang="en-US">
              <a:solidFill>
                <a:srgbClr val="FFFFFF"/>
              </a:solidFill>
            </a:endParaRPr>
          </a:p>
        </p:txBody>
      </p:sp>
      <p:sp>
        <p:nvSpPr>
          <p:cNvPr id="1029" name="Rectangle 5"/>
          <p:cNvSpPr>
            <a:spLocks noGrp="1" noChangeArrowheads="1"/>
          </p:cNvSpPr>
          <p:nvPr>
            <p:ph type="ftr" sz="quarter" idx="3"/>
          </p:nvPr>
        </p:nvSpPr>
        <p:spPr bwMode="auto">
          <a:xfrm>
            <a:off x="6248400" y="9367838"/>
            <a:ext cx="5791200" cy="7143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2100">
                <a:latin typeface="Arial" charset="0"/>
              </a:defRPr>
            </a:lvl1pPr>
          </a:lstStyle>
          <a:p>
            <a:pPr fontAlgn="base">
              <a:spcBef>
                <a:spcPct val="0"/>
              </a:spcBef>
              <a:spcAft>
                <a:spcPct val="0"/>
              </a:spcAft>
              <a:defRPr/>
            </a:pPr>
            <a:endParaRPr lang="en-US">
              <a:solidFill>
                <a:srgbClr val="FFFFFF"/>
              </a:solidFill>
            </a:endParaRPr>
          </a:p>
        </p:txBody>
      </p:sp>
      <p:sp>
        <p:nvSpPr>
          <p:cNvPr id="1030" name="Rectangle 6"/>
          <p:cNvSpPr>
            <a:spLocks noGrp="1" noChangeArrowheads="1"/>
          </p:cNvSpPr>
          <p:nvPr>
            <p:ph type="sldNum" sz="quarter" idx="4"/>
          </p:nvPr>
        </p:nvSpPr>
        <p:spPr bwMode="auto">
          <a:xfrm>
            <a:off x="13106400" y="9367838"/>
            <a:ext cx="4267200" cy="7143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2100"/>
            </a:lvl1pPr>
          </a:lstStyle>
          <a:p>
            <a:pPr fontAlgn="base">
              <a:spcBef>
                <a:spcPct val="0"/>
              </a:spcBef>
              <a:spcAft>
                <a:spcPct val="0"/>
              </a:spcAft>
            </a:pPr>
            <a:fld id="{F0FB1A4A-FB34-4923-A400-B222291D9E7C}" type="slidenum">
              <a:rPr lang="en-US" altLang="en-US" smtClean="0">
                <a:solidFill>
                  <a:srgbClr val="FFFFFF"/>
                </a:solidFill>
              </a:rPr>
              <a:pPr fontAlgn="base">
                <a:spcBef>
                  <a:spcPct val="0"/>
                </a:spcBef>
                <a:spcAft>
                  <a:spcPct val="0"/>
                </a:spcAft>
              </a:pPr>
              <a:t>‹#›</a:t>
            </a:fld>
            <a:endParaRPr lang="en-US" altLang="en-US" smtClean="0">
              <a:solidFill>
                <a:srgbClr val="FFFFFF"/>
              </a:solidFill>
            </a:endParaRPr>
          </a:p>
        </p:txBody>
      </p:sp>
    </p:spTree>
    <p:extLst>
      <p:ext uri="{BB962C8B-B14F-4D97-AF65-F5344CB8AC3E}">
        <p14:creationId xmlns:p14="http://schemas.microsoft.com/office/powerpoint/2010/main" val="319923307"/>
      </p:ext>
    </p:extLst>
  </p:cSld>
  <p:clrMap bg1="dk2" tx1="lt1" bg2="dk1" tx2="lt2" accent1="accent1" accent2="accent2" accent3="accent3" accent4="accent4" accent5="accent5" accent6="accent6" hlink="hlink" folHlink="folHlink"/>
  <p:sldLayoutIdLst>
    <p:sldLayoutId id="2147483664" r:id="rId1"/>
  </p:sldLayoutIdLst>
  <p:txStyles>
    <p:titleStyle>
      <a:lvl1pPr algn="ctr" rtl="0" eaLnBrk="0" fontAlgn="base" hangingPunct="0">
        <a:spcBef>
          <a:spcPct val="0"/>
        </a:spcBef>
        <a:spcAft>
          <a:spcPct val="0"/>
        </a:spcAft>
        <a:defRPr sz="6600">
          <a:solidFill>
            <a:schemeClr val="tx2"/>
          </a:solidFill>
          <a:latin typeface="+mj-lt"/>
          <a:ea typeface="+mj-ea"/>
          <a:cs typeface="+mj-cs"/>
        </a:defRPr>
      </a:lvl1pPr>
      <a:lvl2pPr algn="ctr" rtl="0" eaLnBrk="0" fontAlgn="base" hangingPunct="0">
        <a:spcBef>
          <a:spcPct val="0"/>
        </a:spcBef>
        <a:spcAft>
          <a:spcPct val="0"/>
        </a:spcAft>
        <a:defRPr sz="6600">
          <a:solidFill>
            <a:schemeClr val="tx2"/>
          </a:solidFill>
          <a:latin typeface="Arial" charset="0"/>
        </a:defRPr>
      </a:lvl2pPr>
      <a:lvl3pPr algn="ctr" rtl="0" eaLnBrk="0" fontAlgn="base" hangingPunct="0">
        <a:spcBef>
          <a:spcPct val="0"/>
        </a:spcBef>
        <a:spcAft>
          <a:spcPct val="0"/>
        </a:spcAft>
        <a:defRPr sz="6600">
          <a:solidFill>
            <a:schemeClr val="tx2"/>
          </a:solidFill>
          <a:latin typeface="Arial" charset="0"/>
        </a:defRPr>
      </a:lvl3pPr>
      <a:lvl4pPr algn="ctr" rtl="0" eaLnBrk="0" fontAlgn="base" hangingPunct="0">
        <a:spcBef>
          <a:spcPct val="0"/>
        </a:spcBef>
        <a:spcAft>
          <a:spcPct val="0"/>
        </a:spcAft>
        <a:defRPr sz="6600">
          <a:solidFill>
            <a:schemeClr val="tx2"/>
          </a:solidFill>
          <a:latin typeface="Arial" charset="0"/>
        </a:defRPr>
      </a:lvl4pPr>
      <a:lvl5pPr algn="ctr" rtl="0" eaLnBrk="0" fontAlgn="base" hangingPunct="0">
        <a:spcBef>
          <a:spcPct val="0"/>
        </a:spcBef>
        <a:spcAft>
          <a:spcPct val="0"/>
        </a:spcAft>
        <a:defRPr sz="6600">
          <a:solidFill>
            <a:schemeClr val="tx2"/>
          </a:solidFill>
          <a:latin typeface="Arial" charset="0"/>
        </a:defRPr>
      </a:lvl5pPr>
      <a:lvl6pPr marL="685800" algn="ctr" rtl="0" fontAlgn="base">
        <a:spcBef>
          <a:spcPct val="0"/>
        </a:spcBef>
        <a:spcAft>
          <a:spcPct val="0"/>
        </a:spcAft>
        <a:defRPr sz="6600">
          <a:solidFill>
            <a:schemeClr val="tx2"/>
          </a:solidFill>
          <a:latin typeface="Arial" charset="0"/>
        </a:defRPr>
      </a:lvl6pPr>
      <a:lvl7pPr marL="1371600" algn="ctr" rtl="0" fontAlgn="base">
        <a:spcBef>
          <a:spcPct val="0"/>
        </a:spcBef>
        <a:spcAft>
          <a:spcPct val="0"/>
        </a:spcAft>
        <a:defRPr sz="6600">
          <a:solidFill>
            <a:schemeClr val="tx2"/>
          </a:solidFill>
          <a:latin typeface="Arial" charset="0"/>
        </a:defRPr>
      </a:lvl7pPr>
      <a:lvl8pPr marL="2057400" algn="ctr" rtl="0" fontAlgn="base">
        <a:spcBef>
          <a:spcPct val="0"/>
        </a:spcBef>
        <a:spcAft>
          <a:spcPct val="0"/>
        </a:spcAft>
        <a:defRPr sz="6600">
          <a:solidFill>
            <a:schemeClr val="tx2"/>
          </a:solidFill>
          <a:latin typeface="Arial" charset="0"/>
        </a:defRPr>
      </a:lvl8pPr>
      <a:lvl9pPr marL="2743200" algn="ctr" rtl="0" fontAlgn="base">
        <a:spcBef>
          <a:spcPct val="0"/>
        </a:spcBef>
        <a:spcAft>
          <a:spcPct val="0"/>
        </a:spcAft>
        <a:defRPr sz="6600">
          <a:solidFill>
            <a:schemeClr val="tx2"/>
          </a:solidFill>
          <a:latin typeface="Arial" charset="0"/>
        </a:defRPr>
      </a:lvl9pPr>
    </p:titleStyle>
    <p:bodyStyle>
      <a:lvl1pPr marL="514350" indent="-514350" algn="l" rtl="0" eaLnBrk="0" fontAlgn="base" hangingPunct="0">
        <a:spcBef>
          <a:spcPct val="20000"/>
        </a:spcBef>
        <a:spcAft>
          <a:spcPct val="0"/>
        </a:spcAft>
        <a:buChar char="•"/>
        <a:defRPr sz="4800">
          <a:solidFill>
            <a:schemeClr val="tx1"/>
          </a:solidFill>
          <a:latin typeface="+mn-lt"/>
          <a:ea typeface="+mn-ea"/>
          <a:cs typeface="+mn-cs"/>
        </a:defRPr>
      </a:lvl1pPr>
      <a:lvl2pPr marL="1114425" indent="-428625" algn="l" rtl="0" eaLnBrk="0" fontAlgn="base" hangingPunct="0">
        <a:spcBef>
          <a:spcPct val="20000"/>
        </a:spcBef>
        <a:spcAft>
          <a:spcPct val="0"/>
        </a:spcAft>
        <a:buChar char="–"/>
        <a:defRPr sz="4200">
          <a:solidFill>
            <a:schemeClr val="tx1"/>
          </a:solidFill>
          <a:latin typeface="+mn-lt"/>
        </a:defRPr>
      </a:lvl2pPr>
      <a:lvl3pPr marL="1714500" indent="-342900" algn="l" rtl="0" eaLnBrk="0" fontAlgn="base" hangingPunct="0">
        <a:spcBef>
          <a:spcPct val="20000"/>
        </a:spcBef>
        <a:spcAft>
          <a:spcPct val="0"/>
        </a:spcAft>
        <a:buChar char="•"/>
        <a:defRPr sz="3600">
          <a:solidFill>
            <a:schemeClr val="tx1"/>
          </a:solidFill>
          <a:latin typeface="+mn-lt"/>
        </a:defRPr>
      </a:lvl3pPr>
      <a:lvl4pPr marL="2400300" indent="-342900" algn="l" rtl="0" eaLnBrk="0" fontAlgn="base" hangingPunct="0">
        <a:spcBef>
          <a:spcPct val="20000"/>
        </a:spcBef>
        <a:spcAft>
          <a:spcPct val="0"/>
        </a:spcAft>
        <a:buChar char="–"/>
        <a:defRPr sz="3000">
          <a:solidFill>
            <a:schemeClr val="tx1"/>
          </a:solidFill>
          <a:latin typeface="+mn-lt"/>
        </a:defRPr>
      </a:lvl4pPr>
      <a:lvl5pPr marL="3086100" indent="-342900" algn="l" rtl="0" eaLnBrk="0" fontAlgn="base" hangingPunct="0">
        <a:spcBef>
          <a:spcPct val="20000"/>
        </a:spcBef>
        <a:spcAft>
          <a:spcPct val="0"/>
        </a:spcAft>
        <a:buChar char="»"/>
        <a:defRPr sz="3000">
          <a:solidFill>
            <a:schemeClr val="tx1"/>
          </a:solidFill>
          <a:latin typeface="+mn-lt"/>
        </a:defRPr>
      </a:lvl5pPr>
      <a:lvl6pPr marL="3771900" indent="-342900" algn="l" rtl="0" fontAlgn="base">
        <a:spcBef>
          <a:spcPct val="20000"/>
        </a:spcBef>
        <a:spcAft>
          <a:spcPct val="0"/>
        </a:spcAft>
        <a:buChar char="»"/>
        <a:defRPr sz="3000">
          <a:solidFill>
            <a:schemeClr val="tx1"/>
          </a:solidFill>
          <a:latin typeface="+mn-lt"/>
        </a:defRPr>
      </a:lvl6pPr>
      <a:lvl7pPr marL="4457700" indent="-342900" algn="l" rtl="0" fontAlgn="base">
        <a:spcBef>
          <a:spcPct val="20000"/>
        </a:spcBef>
        <a:spcAft>
          <a:spcPct val="0"/>
        </a:spcAft>
        <a:buChar char="»"/>
        <a:defRPr sz="3000">
          <a:solidFill>
            <a:schemeClr val="tx1"/>
          </a:solidFill>
          <a:latin typeface="+mn-lt"/>
        </a:defRPr>
      </a:lvl7pPr>
      <a:lvl8pPr marL="5143500" indent="-342900" algn="l" rtl="0" fontAlgn="base">
        <a:spcBef>
          <a:spcPct val="20000"/>
        </a:spcBef>
        <a:spcAft>
          <a:spcPct val="0"/>
        </a:spcAft>
        <a:buChar char="»"/>
        <a:defRPr sz="3000">
          <a:solidFill>
            <a:schemeClr val="tx1"/>
          </a:solidFill>
          <a:latin typeface="+mn-lt"/>
        </a:defRPr>
      </a:lvl8pPr>
      <a:lvl9pPr marL="5829300" indent="-342900" algn="l" rtl="0" fontAlgn="base">
        <a:spcBef>
          <a:spcPct val="20000"/>
        </a:spcBef>
        <a:spcAft>
          <a:spcPct val="0"/>
        </a:spcAft>
        <a:buChar char="»"/>
        <a:defRPr sz="3000">
          <a:solidFill>
            <a:schemeClr val="tx1"/>
          </a:solidFill>
          <a:latin typeface="+mn-lt"/>
        </a:defRPr>
      </a:lvl9pPr>
    </p:bodyStyle>
    <p:otherStyle>
      <a:defPPr>
        <a:defRPr lang="pt-B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411957"/>
            <a:ext cx="16459200" cy="17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Clique para editar o estilo do título mestre</a:t>
            </a:r>
          </a:p>
        </p:txBody>
      </p:sp>
      <p:sp>
        <p:nvSpPr>
          <p:cNvPr id="1027" name="Rectangle 3"/>
          <p:cNvSpPr>
            <a:spLocks noGrp="1" noChangeArrowheads="1"/>
          </p:cNvSpPr>
          <p:nvPr>
            <p:ph type="body" idx="1"/>
          </p:nvPr>
        </p:nvSpPr>
        <p:spPr bwMode="auto">
          <a:xfrm>
            <a:off x="914400" y="2400301"/>
            <a:ext cx="16459200" cy="6788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Clique para editar os estilos do texto mestre</a:t>
            </a:r>
          </a:p>
          <a:p>
            <a:pPr lvl="1"/>
            <a:r>
              <a:rPr lang="en-US" altLang="en-US" smtClean="0"/>
              <a:t>Segundo nível</a:t>
            </a:r>
          </a:p>
          <a:p>
            <a:pPr lvl="2"/>
            <a:r>
              <a:rPr lang="en-US" altLang="en-US" smtClean="0"/>
              <a:t>Terceiro nível</a:t>
            </a:r>
          </a:p>
          <a:p>
            <a:pPr lvl="3"/>
            <a:r>
              <a:rPr lang="en-US" altLang="en-US" smtClean="0"/>
              <a:t>Quarto nível</a:t>
            </a:r>
          </a:p>
          <a:p>
            <a:pPr lvl="4"/>
            <a:r>
              <a:rPr lang="en-US" altLang="en-US" smtClean="0"/>
              <a:t>Quinto nível</a:t>
            </a:r>
          </a:p>
        </p:txBody>
      </p:sp>
      <p:sp>
        <p:nvSpPr>
          <p:cNvPr id="1028" name="Rectangle 4"/>
          <p:cNvSpPr>
            <a:spLocks noGrp="1" noChangeArrowheads="1"/>
          </p:cNvSpPr>
          <p:nvPr>
            <p:ph type="dt" sz="half" idx="2"/>
          </p:nvPr>
        </p:nvSpPr>
        <p:spPr bwMode="auto">
          <a:xfrm>
            <a:off x="914400" y="9367838"/>
            <a:ext cx="4267200" cy="7143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2100">
                <a:latin typeface="Arial" charset="0"/>
              </a:defRPr>
            </a:lvl1pPr>
          </a:lstStyle>
          <a:p>
            <a:pPr fontAlgn="base">
              <a:spcBef>
                <a:spcPct val="0"/>
              </a:spcBef>
              <a:spcAft>
                <a:spcPct val="0"/>
              </a:spcAft>
              <a:defRPr/>
            </a:pPr>
            <a:endParaRPr lang="en-US">
              <a:solidFill>
                <a:srgbClr val="FFFFFF"/>
              </a:solidFill>
            </a:endParaRPr>
          </a:p>
        </p:txBody>
      </p:sp>
      <p:sp>
        <p:nvSpPr>
          <p:cNvPr id="1029" name="Rectangle 5"/>
          <p:cNvSpPr>
            <a:spLocks noGrp="1" noChangeArrowheads="1"/>
          </p:cNvSpPr>
          <p:nvPr>
            <p:ph type="ftr" sz="quarter" idx="3"/>
          </p:nvPr>
        </p:nvSpPr>
        <p:spPr bwMode="auto">
          <a:xfrm>
            <a:off x="6248400" y="9367838"/>
            <a:ext cx="5791200" cy="7143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2100">
                <a:latin typeface="Arial" charset="0"/>
              </a:defRPr>
            </a:lvl1pPr>
          </a:lstStyle>
          <a:p>
            <a:pPr fontAlgn="base">
              <a:spcBef>
                <a:spcPct val="0"/>
              </a:spcBef>
              <a:spcAft>
                <a:spcPct val="0"/>
              </a:spcAft>
              <a:defRPr/>
            </a:pPr>
            <a:endParaRPr lang="en-US">
              <a:solidFill>
                <a:srgbClr val="FFFFFF"/>
              </a:solidFill>
            </a:endParaRPr>
          </a:p>
        </p:txBody>
      </p:sp>
      <p:sp>
        <p:nvSpPr>
          <p:cNvPr id="1030" name="Rectangle 6"/>
          <p:cNvSpPr>
            <a:spLocks noGrp="1" noChangeArrowheads="1"/>
          </p:cNvSpPr>
          <p:nvPr>
            <p:ph type="sldNum" sz="quarter" idx="4"/>
          </p:nvPr>
        </p:nvSpPr>
        <p:spPr bwMode="auto">
          <a:xfrm>
            <a:off x="13106400" y="9367838"/>
            <a:ext cx="4267200" cy="7143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2100"/>
            </a:lvl1pPr>
          </a:lstStyle>
          <a:p>
            <a:pPr fontAlgn="base">
              <a:spcBef>
                <a:spcPct val="0"/>
              </a:spcBef>
              <a:spcAft>
                <a:spcPct val="0"/>
              </a:spcAft>
            </a:pPr>
            <a:fld id="{F0FB1A4A-FB34-4923-A400-B222291D9E7C}" type="slidenum">
              <a:rPr lang="en-US" altLang="en-US" smtClean="0">
                <a:solidFill>
                  <a:srgbClr val="FFFFFF"/>
                </a:solidFill>
              </a:rPr>
              <a:pPr fontAlgn="base">
                <a:spcBef>
                  <a:spcPct val="0"/>
                </a:spcBef>
                <a:spcAft>
                  <a:spcPct val="0"/>
                </a:spcAft>
              </a:pPr>
              <a:t>‹#›</a:t>
            </a:fld>
            <a:endParaRPr lang="en-US" altLang="en-US" smtClean="0">
              <a:solidFill>
                <a:srgbClr val="FFFFFF"/>
              </a:solidFill>
            </a:endParaRPr>
          </a:p>
        </p:txBody>
      </p:sp>
    </p:spTree>
    <p:extLst>
      <p:ext uri="{BB962C8B-B14F-4D97-AF65-F5344CB8AC3E}">
        <p14:creationId xmlns:p14="http://schemas.microsoft.com/office/powerpoint/2010/main" val="974470492"/>
      </p:ext>
    </p:extLst>
  </p:cSld>
  <p:clrMap bg1="dk2" tx1="lt1" bg2="dk1" tx2="lt2" accent1="accent1" accent2="accent2" accent3="accent3" accent4="accent4" accent5="accent5" accent6="accent6" hlink="hlink" folHlink="folHlink"/>
  <p:sldLayoutIdLst>
    <p:sldLayoutId id="2147483666" r:id="rId1"/>
  </p:sldLayoutIdLst>
  <p:txStyles>
    <p:titleStyle>
      <a:lvl1pPr algn="ctr" rtl="0" eaLnBrk="0" fontAlgn="base" hangingPunct="0">
        <a:spcBef>
          <a:spcPct val="0"/>
        </a:spcBef>
        <a:spcAft>
          <a:spcPct val="0"/>
        </a:spcAft>
        <a:defRPr sz="6600">
          <a:solidFill>
            <a:schemeClr val="tx2"/>
          </a:solidFill>
          <a:latin typeface="+mj-lt"/>
          <a:ea typeface="+mj-ea"/>
          <a:cs typeface="+mj-cs"/>
        </a:defRPr>
      </a:lvl1pPr>
      <a:lvl2pPr algn="ctr" rtl="0" eaLnBrk="0" fontAlgn="base" hangingPunct="0">
        <a:spcBef>
          <a:spcPct val="0"/>
        </a:spcBef>
        <a:spcAft>
          <a:spcPct val="0"/>
        </a:spcAft>
        <a:defRPr sz="6600">
          <a:solidFill>
            <a:schemeClr val="tx2"/>
          </a:solidFill>
          <a:latin typeface="Arial" charset="0"/>
        </a:defRPr>
      </a:lvl2pPr>
      <a:lvl3pPr algn="ctr" rtl="0" eaLnBrk="0" fontAlgn="base" hangingPunct="0">
        <a:spcBef>
          <a:spcPct val="0"/>
        </a:spcBef>
        <a:spcAft>
          <a:spcPct val="0"/>
        </a:spcAft>
        <a:defRPr sz="6600">
          <a:solidFill>
            <a:schemeClr val="tx2"/>
          </a:solidFill>
          <a:latin typeface="Arial" charset="0"/>
        </a:defRPr>
      </a:lvl3pPr>
      <a:lvl4pPr algn="ctr" rtl="0" eaLnBrk="0" fontAlgn="base" hangingPunct="0">
        <a:spcBef>
          <a:spcPct val="0"/>
        </a:spcBef>
        <a:spcAft>
          <a:spcPct val="0"/>
        </a:spcAft>
        <a:defRPr sz="6600">
          <a:solidFill>
            <a:schemeClr val="tx2"/>
          </a:solidFill>
          <a:latin typeface="Arial" charset="0"/>
        </a:defRPr>
      </a:lvl4pPr>
      <a:lvl5pPr algn="ctr" rtl="0" eaLnBrk="0" fontAlgn="base" hangingPunct="0">
        <a:spcBef>
          <a:spcPct val="0"/>
        </a:spcBef>
        <a:spcAft>
          <a:spcPct val="0"/>
        </a:spcAft>
        <a:defRPr sz="6600">
          <a:solidFill>
            <a:schemeClr val="tx2"/>
          </a:solidFill>
          <a:latin typeface="Arial" charset="0"/>
        </a:defRPr>
      </a:lvl5pPr>
      <a:lvl6pPr marL="685800" algn="ctr" rtl="0" fontAlgn="base">
        <a:spcBef>
          <a:spcPct val="0"/>
        </a:spcBef>
        <a:spcAft>
          <a:spcPct val="0"/>
        </a:spcAft>
        <a:defRPr sz="6600">
          <a:solidFill>
            <a:schemeClr val="tx2"/>
          </a:solidFill>
          <a:latin typeface="Arial" charset="0"/>
        </a:defRPr>
      </a:lvl6pPr>
      <a:lvl7pPr marL="1371600" algn="ctr" rtl="0" fontAlgn="base">
        <a:spcBef>
          <a:spcPct val="0"/>
        </a:spcBef>
        <a:spcAft>
          <a:spcPct val="0"/>
        </a:spcAft>
        <a:defRPr sz="6600">
          <a:solidFill>
            <a:schemeClr val="tx2"/>
          </a:solidFill>
          <a:latin typeface="Arial" charset="0"/>
        </a:defRPr>
      </a:lvl7pPr>
      <a:lvl8pPr marL="2057400" algn="ctr" rtl="0" fontAlgn="base">
        <a:spcBef>
          <a:spcPct val="0"/>
        </a:spcBef>
        <a:spcAft>
          <a:spcPct val="0"/>
        </a:spcAft>
        <a:defRPr sz="6600">
          <a:solidFill>
            <a:schemeClr val="tx2"/>
          </a:solidFill>
          <a:latin typeface="Arial" charset="0"/>
        </a:defRPr>
      </a:lvl8pPr>
      <a:lvl9pPr marL="2743200" algn="ctr" rtl="0" fontAlgn="base">
        <a:spcBef>
          <a:spcPct val="0"/>
        </a:spcBef>
        <a:spcAft>
          <a:spcPct val="0"/>
        </a:spcAft>
        <a:defRPr sz="6600">
          <a:solidFill>
            <a:schemeClr val="tx2"/>
          </a:solidFill>
          <a:latin typeface="Arial" charset="0"/>
        </a:defRPr>
      </a:lvl9pPr>
    </p:titleStyle>
    <p:bodyStyle>
      <a:lvl1pPr marL="514350" indent="-514350" algn="l" rtl="0" eaLnBrk="0" fontAlgn="base" hangingPunct="0">
        <a:spcBef>
          <a:spcPct val="20000"/>
        </a:spcBef>
        <a:spcAft>
          <a:spcPct val="0"/>
        </a:spcAft>
        <a:buChar char="•"/>
        <a:defRPr sz="4800">
          <a:solidFill>
            <a:schemeClr val="tx1"/>
          </a:solidFill>
          <a:latin typeface="+mn-lt"/>
          <a:ea typeface="+mn-ea"/>
          <a:cs typeface="+mn-cs"/>
        </a:defRPr>
      </a:lvl1pPr>
      <a:lvl2pPr marL="1114425" indent="-428625" algn="l" rtl="0" eaLnBrk="0" fontAlgn="base" hangingPunct="0">
        <a:spcBef>
          <a:spcPct val="20000"/>
        </a:spcBef>
        <a:spcAft>
          <a:spcPct val="0"/>
        </a:spcAft>
        <a:buChar char="–"/>
        <a:defRPr sz="4200">
          <a:solidFill>
            <a:schemeClr val="tx1"/>
          </a:solidFill>
          <a:latin typeface="+mn-lt"/>
        </a:defRPr>
      </a:lvl2pPr>
      <a:lvl3pPr marL="1714500" indent="-342900" algn="l" rtl="0" eaLnBrk="0" fontAlgn="base" hangingPunct="0">
        <a:spcBef>
          <a:spcPct val="20000"/>
        </a:spcBef>
        <a:spcAft>
          <a:spcPct val="0"/>
        </a:spcAft>
        <a:buChar char="•"/>
        <a:defRPr sz="3600">
          <a:solidFill>
            <a:schemeClr val="tx1"/>
          </a:solidFill>
          <a:latin typeface="+mn-lt"/>
        </a:defRPr>
      </a:lvl3pPr>
      <a:lvl4pPr marL="2400300" indent="-342900" algn="l" rtl="0" eaLnBrk="0" fontAlgn="base" hangingPunct="0">
        <a:spcBef>
          <a:spcPct val="20000"/>
        </a:spcBef>
        <a:spcAft>
          <a:spcPct val="0"/>
        </a:spcAft>
        <a:buChar char="–"/>
        <a:defRPr sz="3000">
          <a:solidFill>
            <a:schemeClr val="tx1"/>
          </a:solidFill>
          <a:latin typeface="+mn-lt"/>
        </a:defRPr>
      </a:lvl4pPr>
      <a:lvl5pPr marL="3086100" indent="-342900" algn="l" rtl="0" eaLnBrk="0" fontAlgn="base" hangingPunct="0">
        <a:spcBef>
          <a:spcPct val="20000"/>
        </a:spcBef>
        <a:spcAft>
          <a:spcPct val="0"/>
        </a:spcAft>
        <a:buChar char="»"/>
        <a:defRPr sz="3000">
          <a:solidFill>
            <a:schemeClr val="tx1"/>
          </a:solidFill>
          <a:latin typeface="+mn-lt"/>
        </a:defRPr>
      </a:lvl5pPr>
      <a:lvl6pPr marL="3771900" indent="-342900" algn="l" rtl="0" fontAlgn="base">
        <a:spcBef>
          <a:spcPct val="20000"/>
        </a:spcBef>
        <a:spcAft>
          <a:spcPct val="0"/>
        </a:spcAft>
        <a:buChar char="»"/>
        <a:defRPr sz="3000">
          <a:solidFill>
            <a:schemeClr val="tx1"/>
          </a:solidFill>
          <a:latin typeface="+mn-lt"/>
        </a:defRPr>
      </a:lvl6pPr>
      <a:lvl7pPr marL="4457700" indent="-342900" algn="l" rtl="0" fontAlgn="base">
        <a:spcBef>
          <a:spcPct val="20000"/>
        </a:spcBef>
        <a:spcAft>
          <a:spcPct val="0"/>
        </a:spcAft>
        <a:buChar char="»"/>
        <a:defRPr sz="3000">
          <a:solidFill>
            <a:schemeClr val="tx1"/>
          </a:solidFill>
          <a:latin typeface="+mn-lt"/>
        </a:defRPr>
      </a:lvl7pPr>
      <a:lvl8pPr marL="5143500" indent="-342900" algn="l" rtl="0" fontAlgn="base">
        <a:spcBef>
          <a:spcPct val="20000"/>
        </a:spcBef>
        <a:spcAft>
          <a:spcPct val="0"/>
        </a:spcAft>
        <a:buChar char="»"/>
        <a:defRPr sz="3000">
          <a:solidFill>
            <a:schemeClr val="tx1"/>
          </a:solidFill>
          <a:latin typeface="+mn-lt"/>
        </a:defRPr>
      </a:lvl8pPr>
      <a:lvl9pPr marL="5829300" indent="-342900" algn="l" rtl="0" fontAlgn="base">
        <a:spcBef>
          <a:spcPct val="20000"/>
        </a:spcBef>
        <a:spcAft>
          <a:spcPct val="0"/>
        </a:spcAft>
        <a:buChar char="»"/>
        <a:defRPr sz="3000">
          <a:solidFill>
            <a:schemeClr val="tx1"/>
          </a:solidFill>
          <a:latin typeface="+mn-lt"/>
        </a:defRPr>
      </a:lvl9pPr>
    </p:bodyStyle>
    <p:otherStyle>
      <a:defPPr>
        <a:defRPr lang="pt-B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411957"/>
            <a:ext cx="16459200" cy="17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Clique para editar o estilo do título mestre</a:t>
            </a:r>
          </a:p>
        </p:txBody>
      </p:sp>
      <p:sp>
        <p:nvSpPr>
          <p:cNvPr id="1027" name="Rectangle 3"/>
          <p:cNvSpPr>
            <a:spLocks noGrp="1" noChangeArrowheads="1"/>
          </p:cNvSpPr>
          <p:nvPr>
            <p:ph type="body" idx="1"/>
          </p:nvPr>
        </p:nvSpPr>
        <p:spPr bwMode="auto">
          <a:xfrm>
            <a:off x="914400" y="2400301"/>
            <a:ext cx="16459200" cy="6788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Clique para editar os estilos do texto mestre</a:t>
            </a:r>
          </a:p>
          <a:p>
            <a:pPr lvl="1"/>
            <a:r>
              <a:rPr lang="en-US" altLang="en-US" smtClean="0"/>
              <a:t>Segundo nível</a:t>
            </a:r>
          </a:p>
          <a:p>
            <a:pPr lvl="2"/>
            <a:r>
              <a:rPr lang="en-US" altLang="en-US" smtClean="0"/>
              <a:t>Terceiro nível</a:t>
            </a:r>
          </a:p>
          <a:p>
            <a:pPr lvl="3"/>
            <a:r>
              <a:rPr lang="en-US" altLang="en-US" smtClean="0"/>
              <a:t>Quarto nível</a:t>
            </a:r>
          </a:p>
          <a:p>
            <a:pPr lvl="4"/>
            <a:r>
              <a:rPr lang="en-US" altLang="en-US" smtClean="0"/>
              <a:t>Quinto nível</a:t>
            </a:r>
          </a:p>
        </p:txBody>
      </p:sp>
      <p:sp>
        <p:nvSpPr>
          <p:cNvPr id="1028" name="Rectangle 4"/>
          <p:cNvSpPr>
            <a:spLocks noGrp="1" noChangeArrowheads="1"/>
          </p:cNvSpPr>
          <p:nvPr>
            <p:ph type="dt" sz="half" idx="2"/>
          </p:nvPr>
        </p:nvSpPr>
        <p:spPr bwMode="auto">
          <a:xfrm>
            <a:off x="914400" y="9367838"/>
            <a:ext cx="4267200" cy="7143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2100">
                <a:latin typeface="Arial" charset="0"/>
              </a:defRPr>
            </a:lvl1pPr>
          </a:lstStyle>
          <a:p>
            <a:pPr fontAlgn="base">
              <a:spcBef>
                <a:spcPct val="0"/>
              </a:spcBef>
              <a:spcAft>
                <a:spcPct val="0"/>
              </a:spcAft>
              <a:defRPr/>
            </a:pPr>
            <a:endParaRPr lang="en-US">
              <a:solidFill>
                <a:srgbClr val="FFFFFF"/>
              </a:solidFill>
            </a:endParaRPr>
          </a:p>
        </p:txBody>
      </p:sp>
      <p:sp>
        <p:nvSpPr>
          <p:cNvPr id="1029" name="Rectangle 5"/>
          <p:cNvSpPr>
            <a:spLocks noGrp="1" noChangeArrowheads="1"/>
          </p:cNvSpPr>
          <p:nvPr>
            <p:ph type="ftr" sz="quarter" idx="3"/>
          </p:nvPr>
        </p:nvSpPr>
        <p:spPr bwMode="auto">
          <a:xfrm>
            <a:off x="6248400" y="9367838"/>
            <a:ext cx="5791200" cy="7143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2100">
                <a:latin typeface="Arial" charset="0"/>
              </a:defRPr>
            </a:lvl1pPr>
          </a:lstStyle>
          <a:p>
            <a:pPr fontAlgn="base">
              <a:spcBef>
                <a:spcPct val="0"/>
              </a:spcBef>
              <a:spcAft>
                <a:spcPct val="0"/>
              </a:spcAft>
              <a:defRPr/>
            </a:pPr>
            <a:endParaRPr lang="en-US">
              <a:solidFill>
                <a:srgbClr val="FFFFFF"/>
              </a:solidFill>
            </a:endParaRPr>
          </a:p>
        </p:txBody>
      </p:sp>
      <p:sp>
        <p:nvSpPr>
          <p:cNvPr id="1030" name="Rectangle 6"/>
          <p:cNvSpPr>
            <a:spLocks noGrp="1" noChangeArrowheads="1"/>
          </p:cNvSpPr>
          <p:nvPr>
            <p:ph type="sldNum" sz="quarter" idx="4"/>
          </p:nvPr>
        </p:nvSpPr>
        <p:spPr bwMode="auto">
          <a:xfrm>
            <a:off x="13106400" y="9367838"/>
            <a:ext cx="4267200" cy="7143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2100"/>
            </a:lvl1pPr>
          </a:lstStyle>
          <a:p>
            <a:pPr fontAlgn="base">
              <a:spcBef>
                <a:spcPct val="0"/>
              </a:spcBef>
              <a:spcAft>
                <a:spcPct val="0"/>
              </a:spcAft>
            </a:pPr>
            <a:fld id="{F0FB1A4A-FB34-4923-A400-B222291D9E7C}" type="slidenum">
              <a:rPr lang="en-US" altLang="en-US" smtClean="0">
                <a:solidFill>
                  <a:srgbClr val="FFFFFF"/>
                </a:solidFill>
              </a:rPr>
              <a:pPr fontAlgn="base">
                <a:spcBef>
                  <a:spcPct val="0"/>
                </a:spcBef>
                <a:spcAft>
                  <a:spcPct val="0"/>
                </a:spcAft>
              </a:pPr>
              <a:t>‹#›</a:t>
            </a:fld>
            <a:endParaRPr lang="en-US" altLang="en-US" smtClean="0">
              <a:solidFill>
                <a:srgbClr val="FFFFFF"/>
              </a:solidFill>
            </a:endParaRPr>
          </a:p>
        </p:txBody>
      </p:sp>
    </p:spTree>
    <p:extLst>
      <p:ext uri="{BB962C8B-B14F-4D97-AF65-F5344CB8AC3E}">
        <p14:creationId xmlns:p14="http://schemas.microsoft.com/office/powerpoint/2010/main" val="3201265601"/>
      </p:ext>
    </p:extLst>
  </p:cSld>
  <p:clrMap bg1="dk2" tx1="lt1" bg2="dk1" tx2="lt2" accent1="accent1" accent2="accent2" accent3="accent3" accent4="accent4" accent5="accent5" accent6="accent6" hlink="hlink" folHlink="folHlink"/>
  <p:sldLayoutIdLst>
    <p:sldLayoutId id="2147483668" r:id="rId1"/>
  </p:sldLayoutIdLst>
  <p:txStyles>
    <p:titleStyle>
      <a:lvl1pPr algn="ctr" rtl="0" eaLnBrk="0" fontAlgn="base" hangingPunct="0">
        <a:spcBef>
          <a:spcPct val="0"/>
        </a:spcBef>
        <a:spcAft>
          <a:spcPct val="0"/>
        </a:spcAft>
        <a:defRPr sz="6600">
          <a:solidFill>
            <a:schemeClr val="tx2"/>
          </a:solidFill>
          <a:latin typeface="+mj-lt"/>
          <a:ea typeface="+mj-ea"/>
          <a:cs typeface="+mj-cs"/>
        </a:defRPr>
      </a:lvl1pPr>
      <a:lvl2pPr algn="ctr" rtl="0" eaLnBrk="0" fontAlgn="base" hangingPunct="0">
        <a:spcBef>
          <a:spcPct val="0"/>
        </a:spcBef>
        <a:spcAft>
          <a:spcPct val="0"/>
        </a:spcAft>
        <a:defRPr sz="6600">
          <a:solidFill>
            <a:schemeClr val="tx2"/>
          </a:solidFill>
          <a:latin typeface="Arial" charset="0"/>
        </a:defRPr>
      </a:lvl2pPr>
      <a:lvl3pPr algn="ctr" rtl="0" eaLnBrk="0" fontAlgn="base" hangingPunct="0">
        <a:spcBef>
          <a:spcPct val="0"/>
        </a:spcBef>
        <a:spcAft>
          <a:spcPct val="0"/>
        </a:spcAft>
        <a:defRPr sz="6600">
          <a:solidFill>
            <a:schemeClr val="tx2"/>
          </a:solidFill>
          <a:latin typeface="Arial" charset="0"/>
        </a:defRPr>
      </a:lvl3pPr>
      <a:lvl4pPr algn="ctr" rtl="0" eaLnBrk="0" fontAlgn="base" hangingPunct="0">
        <a:spcBef>
          <a:spcPct val="0"/>
        </a:spcBef>
        <a:spcAft>
          <a:spcPct val="0"/>
        </a:spcAft>
        <a:defRPr sz="6600">
          <a:solidFill>
            <a:schemeClr val="tx2"/>
          </a:solidFill>
          <a:latin typeface="Arial" charset="0"/>
        </a:defRPr>
      </a:lvl4pPr>
      <a:lvl5pPr algn="ctr" rtl="0" eaLnBrk="0" fontAlgn="base" hangingPunct="0">
        <a:spcBef>
          <a:spcPct val="0"/>
        </a:spcBef>
        <a:spcAft>
          <a:spcPct val="0"/>
        </a:spcAft>
        <a:defRPr sz="6600">
          <a:solidFill>
            <a:schemeClr val="tx2"/>
          </a:solidFill>
          <a:latin typeface="Arial" charset="0"/>
        </a:defRPr>
      </a:lvl5pPr>
      <a:lvl6pPr marL="685800" algn="ctr" rtl="0" fontAlgn="base">
        <a:spcBef>
          <a:spcPct val="0"/>
        </a:spcBef>
        <a:spcAft>
          <a:spcPct val="0"/>
        </a:spcAft>
        <a:defRPr sz="6600">
          <a:solidFill>
            <a:schemeClr val="tx2"/>
          </a:solidFill>
          <a:latin typeface="Arial" charset="0"/>
        </a:defRPr>
      </a:lvl6pPr>
      <a:lvl7pPr marL="1371600" algn="ctr" rtl="0" fontAlgn="base">
        <a:spcBef>
          <a:spcPct val="0"/>
        </a:spcBef>
        <a:spcAft>
          <a:spcPct val="0"/>
        </a:spcAft>
        <a:defRPr sz="6600">
          <a:solidFill>
            <a:schemeClr val="tx2"/>
          </a:solidFill>
          <a:latin typeface="Arial" charset="0"/>
        </a:defRPr>
      </a:lvl7pPr>
      <a:lvl8pPr marL="2057400" algn="ctr" rtl="0" fontAlgn="base">
        <a:spcBef>
          <a:spcPct val="0"/>
        </a:spcBef>
        <a:spcAft>
          <a:spcPct val="0"/>
        </a:spcAft>
        <a:defRPr sz="6600">
          <a:solidFill>
            <a:schemeClr val="tx2"/>
          </a:solidFill>
          <a:latin typeface="Arial" charset="0"/>
        </a:defRPr>
      </a:lvl8pPr>
      <a:lvl9pPr marL="2743200" algn="ctr" rtl="0" fontAlgn="base">
        <a:spcBef>
          <a:spcPct val="0"/>
        </a:spcBef>
        <a:spcAft>
          <a:spcPct val="0"/>
        </a:spcAft>
        <a:defRPr sz="6600">
          <a:solidFill>
            <a:schemeClr val="tx2"/>
          </a:solidFill>
          <a:latin typeface="Arial" charset="0"/>
        </a:defRPr>
      </a:lvl9pPr>
    </p:titleStyle>
    <p:bodyStyle>
      <a:lvl1pPr marL="514350" indent="-514350" algn="l" rtl="0" eaLnBrk="0" fontAlgn="base" hangingPunct="0">
        <a:spcBef>
          <a:spcPct val="20000"/>
        </a:spcBef>
        <a:spcAft>
          <a:spcPct val="0"/>
        </a:spcAft>
        <a:buChar char="•"/>
        <a:defRPr sz="4800">
          <a:solidFill>
            <a:schemeClr val="tx1"/>
          </a:solidFill>
          <a:latin typeface="+mn-lt"/>
          <a:ea typeface="+mn-ea"/>
          <a:cs typeface="+mn-cs"/>
        </a:defRPr>
      </a:lvl1pPr>
      <a:lvl2pPr marL="1114425" indent="-428625" algn="l" rtl="0" eaLnBrk="0" fontAlgn="base" hangingPunct="0">
        <a:spcBef>
          <a:spcPct val="20000"/>
        </a:spcBef>
        <a:spcAft>
          <a:spcPct val="0"/>
        </a:spcAft>
        <a:buChar char="–"/>
        <a:defRPr sz="4200">
          <a:solidFill>
            <a:schemeClr val="tx1"/>
          </a:solidFill>
          <a:latin typeface="+mn-lt"/>
        </a:defRPr>
      </a:lvl2pPr>
      <a:lvl3pPr marL="1714500" indent="-342900" algn="l" rtl="0" eaLnBrk="0" fontAlgn="base" hangingPunct="0">
        <a:spcBef>
          <a:spcPct val="20000"/>
        </a:spcBef>
        <a:spcAft>
          <a:spcPct val="0"/>
        </a:spcAft>
        <a:buChar char="•"/>
        <a:defRPr sz="3600">
          <a:solidFill>
            <a:schemeClr val="tx1"/>
          </a:solidFill>
          <a:latin typeface="+mn-lt"/>
        </a:defRPr>
      </a:lvl3pPr>
      <a:lvl4pPr marL="2400300" indent="-342900" algn="l" rtl="0" eaLnBrk="0" fontAlgn="base" hangingPunct="0">
        <a:spcBef>
          <a:spcPct val="20000"/>
        </a:spcBef>
        <a:spcAft>
          <a:spcPct val="0"/>
        </a:spcAft>
        <a:buChar char="–"/>
        <a:defRPr sz="3000">
          <a:solidFill>
            <a:schemeClr val="tx1"/>
          </a:solidFill>
          <a:latin typeface="+mn-lt"/>
        </a:defRPr>
      </a:lvl4pPr>
      <a:lvl5pPr marL="3086100" indent="-342900" algn="l" rtl="0" eaLnBrk="0" fontAlgn="base" hangingPunct="0">
        <a:spcBef>
          <a:spcPct val="20000"/>
        </a:spcBef>
        <a:spcAft>
          <a:spcPct val="0"/>
        </a:spcAft>
        <a:buChar char="»"/>
        <a:defRPr sz="3000">
          <a:solidFill>
            <a:schemeClr val="tx1"/>
          </a:solidFill>
          <a:latin typeface="+mn-lt"/>
        </a:defRPr>
      </a:lvl5pPr>
      <a:lvl6pPr marL="3771900" indent="-342900" algn="l" rtl="0" fontAlgn="base">
        <a:spcBef>
          <a:spcPct val="20000"/>
        </a:spcBef>
        <a:spcAft>
          <a:spcPct val="0"/>
        </a:spcAft>
        <a:buChar char="»"/>
        <a:defRPr sz="3000">
          <a:solidFill>
            <a:schemeClr val="tx1"/>
          </a:solidFill>
          <a:latin typeface="+mn-lt"/>
        </a:defRPr>
      </a:lvl6pPr>
      <a:lvl7pPr marL="4457700" indent="-342900" algn="l" rtl="0" fontAlgn="base">
        <a:spcBef>
          <a:spcPct val="20000"/>
        </a:spcBef>
        <a:spcAft>
          <a:spcPct val="0"/>
        </a:spcAft>
        <a:buChar char="»"/>
        <a:defRPr sz="3000">
          <a:solidFill>
            <a:schemeClr val="tx1"/>
          </a:solidFill>
          <a:latin typeface="+mn-lt"/>
        </a:defRPr>
      </a:lvl7pPr>
      <a:lvl8pPr marL="5143500" indent="-342900" algn="l" rtl="0" fontAlgn="base">
        <a:spcBef>
          <a:spcPct val="20000"/>
        </a:spcBef>
        <a:spcAft>
          <a:spcPct val="0"/>
        </a:spcAft>
        <a:buChar char="»"/>
        <a:defRPr sz="3000">
          <a:solidFill>
            <a:schemeClr val="tx1"/>
          </a:solidFill>
          <a:latin typeface="+mn-lt"/>
        </a:defRPr>
      </a:lvl8pPr>
      <a:lvl9pPr marL="5829300" indent="-342900" algn="l" rtl="0" fontAlgn="base">
        <a:spcBef>
          <a:spcPct val="20000"/>
        </a:spcBef>
        <a:spcAft>
          <a:spcPct val="0"/>
        </a:spcAft>
        <a:buChar char="»"/>
        <a:defRPr sz="3000">
          <a:solidFill>
            <a:schemeClr val="tx1"/>
          </a:solidFill>
          <a:latin typeface="+mn-lt"/>
        </a:defRPr>
      </a:lvl9pPr>
    </p:bodyStyle>
    <p:otherStyle>
      <a:defPPr>
        <a:defRPr lang="pt-B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411957"/>
            <a:ext cx="16459200" cy="17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Clique para editar o estilo do título mestre</a:t>
            </a:r>
          </a:p>
        </p:txBody>
      </p:sp>
      <p:sp>
        <p:nvSpPr>
          <p:cNvPr id="1027" name="Rectangle 3"/>
          <p:cNvSpPr>
            <a:spLocks noGrp="1" noChangeArrowheads="1"/>
          </p:cNvSpPr>
          <p:nvPr>
            <p:ph type="body" idx="1"/>
          </p:nvPr>
        </p:nvSpPr>
        <p:spPr bwMode="auto">
          <a:xfrm>
            <a:off x="914400" y="2400301"/>
            <a:ext cx="16459200" cy="6788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Clique para editar os estilos do texto mestre</a:t>
            </a:r>
          </a:p>
          <a:p>
            <a:pPr lvl="1"/>
            <a:r>
              <a:rPr lang="en-US" altLang="en-US" smtClean="0"/>
              <a:t>Segundo nível</a:t>
            </a:r>
          </a:p>
          <a:p>
            <a:pPr lvl="2"/>
            <a:r>
              <a:rPr lang="en-US" altLang="en-US" smtClean="0"/>
              <a:t>Terceiro nível</a:t>
            </a:r>
          </a:p>
          <a:p>
            <a:pPr lvl="3"/>
            <a:r>
              <a:rPr lang="en-US" altLang="en-US" smtClean="0"/>
              <a:t>Quarto nível</a:t>
            </a:r>
          </a:p>
          <a:p>
            <a:pPr lvl="4"/>
            <a:r>
              <a:rPr lang="en-US" altLang="en-US" smtClean="0"/>
              <a:t>Quinto nível</a:t>
            </a:r>
          </a:p>
        </p:txBody>
      </p:sp>
      <p:sp>
        <p:nvSpPr>
          <p:cNvPr id="1028" name="Rectangle 4"/>
          <p:cNvSpPr>
            <a:spLocks noGrp="1" noChangeArrowheads="1"/>
          </p:cNvSpPr>
          <p:nvPr>
            <p:ph type="dt" sz="half" idx="2"/>
          </p:nvPr>
        </p:nvSpPr>
        <p:spPr bwMode="auto">
          <a:xfrm>
            <a:off x="914400" y="9367838"/>
            <a:ext cx="4267200" cy="7143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2100">
                <a:latin typeface="Arial" charset="0"/>
              </a:defRPr>
            </a:lvl1pPr>
          </a:lstStyle>
          <a:p>
            <a:pPr fontAlgn="base">
              <a:spcBef>
                <a:spcPct val="0"/>
              </a:spcBef>
              <a:spcAft>
                <a:spcPct val="0"/>
              </a:spcAft>
              <a:defRPr/>
            </a:pPr>
            <a:endParaRPr lang="en-US">
              <a:solidFill>
                <a:srgbClr val="FFFFFF"/>
              </a:solidFill>
            </a:endParaRPr>
          </a:p>
        </p:txBody>
      </p:sp>
      <p:sp>
        <p:nvSpPr>
          <p:cNvPr id="1029" name="Rectangle 5"/>
          <p:cNvSpPr>
            <a:spLocks noGrp="1" noChangeArrowheads="1"/>
          </p:cNvSpPr>
          <p:nvPr>
            <p:ph type="ftr" sz="quarter" idx="3"/>
          </p:nvPr>
        </p:nvSpPr>
        <p:spPr bwMode="auto">
          <a:xfrm>
            <a:off x="6248400" y="9367838"/>
            <a:ext cx="5791200" cy="7143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2100">
                <a:latin typeface="Arial" charset="0"/>
              </a:defRPr>
            </a:lvl1pPr>
          </a:lstStyle>
          <a:p>
            <a:pPr fontAlgn="base">
              <a:spcBef>
                <a:spcPct val="0"/>
              </a:spcBef>
              <a:spcAft>
                <a:spcPct val="0"/>
              </a:spcAft>
              <a:defRPr/>
            </a:pPr>
            <a:endParaRPr lang="en-US">
              <a:solidFill>
                <a:srgbClr val="FFFFFF"/>
              </a:solidFill>
            </a:endParaRPr>
          </a:p>
        </p:txBody>
      </p:sp>
      <p:sp>
        <p:nvSpPr>
          <p:cNvPr id="1030" name="Rectangle 6"/>
          <p:cNvSpPr>
            <a:spLocks noGrp="1" noChangeArrowheads="1"/>
          </p:cNvSpPr>
          <p:nvPr>
            <p:ph type="sldNum" sz="quarter" idx="4"/>
          </p:nvPr>
        </p:nvSpPr>
        <p:spPr bwMode="auto">
          <a:xfrm>
            <a:off x="13106400" y="9367838"/>
            <a:ext cx="4267200" cy="7143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2100"/>
            </a:lvl1pPr>
          </a:lstStyle>
          <a:p>
            <a:pPr fontAlgn="base">
              <a:spcBef>
                <a:spcPct val="0"/>
              </a:spcBef>
              <a:spcAft>
                <a:spcPct val="0"/>
              </a:spcAft>
            </a:pPr>
            <a:fld id="{F0FB1A4A-FB34-4923-A400-B222291D9E7C}" type="slidenum">
              <a:rPr lang="en-US" altLang="en-US" smtClean="0">
                <a:solidFill>
                  <a:srgbClr val="FFFFFF"/>
                </a:solidFill>
              </a:rPr>
              <a:pPr fontAlgn="base">
                <a:spcBef>
                  <a:spcPct val="0"/>
                </a:spcBef>
                <a:spcAft>
                  <a:spcPct val="0"/>
                </a:spcAft>
              </a:pPr>
              <a:t>‹#›</a:t>
            </a:fld>
            <a:endParaRPr lang="en-US" altLang="en-US" smtClean="0">
              <a:solidFill>
                <a:srgbClr val="FFFFFF"/>
              </a:solidFill>
            </a:endParaRPr>
          </a:p>
        </p:txBody>
      </p:sp>
    </p:spTree>
    <p:extLst>
      <p:ext uri="{BB962C8B-B14F-4D97-AF65-F5344CB8AC3E}">
        <p14:creationId xmlns:p14="http://schemas.microsoft.com/office/powerpoint/2010/main" val="2133968534"/>
      </p:ext>
    </p:extLst>
  </p:cSld>
  <p:clrMap bg1="dk2" tx1="lt1" bg2="dk1" tx2="lt2" accent1="accent1" accent2="accent2" accent3="accent3" accent4="accent4" accent5="accent5" accent6="accent6" hlink="hlink" folHlink="folHlink"/>
  <p:sldLayoutIdLst>
    <p:sldLayoutId id="2147483670" r:id="rId1"/>
  </p:sldLayoutIdLst>
  <p:txStyles>
    <p:titleStyle>
      <a:lvl1pPr algn="ctr" rtl="0" eaLnBrk="0" fontAlgn="base" hangingPunct="0">
        <a:spcBef>
          <a:spcPct val="0"/>
        </a:spcBef>
        <a:spcAft>
          <a:spcPct val="0"/>
        </a:spcAft>
        <a:defRPr sz="6600">
          <a:solidFill>
            <a:schemeClr val="tx2"/>
          </a:solidFill>
          <a:latin typeface="+mj-lt"/>
          <a:ea typeface="+mj-ea"/>
          <a:cs typeface="+mj-cs"/>
        </a:defRPr>
      </a:lvl1pPr>
      <a:lvl2pPr algn="ctr" rtl="0" eaLnBrk="0" fontAlgn="base" hangingPunct="0">
        <a:spcBef>
          <a:spcPct val="0"/>
        </a:spcBef>
        <a:spcAft>
          <a:spcPct val="0"/>
        </a:spcAft>
        <a:defRPr sz="6600">
          <a:solidFill>
            <a:schemeClr val="tx2"/>
          </a:solidFill>
          <a:latin typeface="Arial" charset="0"/>
        </a:defRPr>
      </a:lvl2pPr>
      <a:lvl3pPr algn="ctr" rtl="0" eaLnBrk="0" fontAlgn="base" hangingPunct="0">
        <a:spcBef>
          <a:spcPct val="0"/>
        </a:spcBef>
        <a:spcAft>
          <a:spcPct val="0"/>
        </a:spcAft>
        <a:defRPr sz="6600">
          <a:solidFill>
            <a:schemeClr val="tx2"/>
          </a:solidFill>
          <a:latin typeface="Arial" charset="0"/>
        </a:defRPr>
      </a:lvl3pPr>
      <a:lvl4pPr algn="ctr" rtl="0" eaLnBrk="0" fontAlgn="base" hangingPunct="0">
        <a:spcBef>
          <a:spcPct val="0"/>
        </a:spcBef>
        <a:spcAft>
          <a:spcPct val="0"/>
        </a:spcAft>
        <a:defRPr sz="6600">
          <a:solidFill>
            <a:schemeClr val="tx2"/>
          </a:solidFill>
          <a:latin typeface="Arial" charset="0"/>
        </a:defRPr>
      </a:lvl4pPr>
      <a:lvl5pPr algn="ctr" rtl="0" eaLnBrk="0" fontAlgn="base" hangingPunct="0">
        <a:spcBef>
          <a:spcPct val="0"/>
        </a:spcBef>
        <a:spcAft>
          <a:spcPct val="0"/>
        </a:spcAft>
        <a:defRPr sz="6600">
          <a:solidFill>
            <a:schemeClr val="tx2"/>
          </a:solidFill>
          <a:latin typeface="Arial" charset="0"/>
        </a:defRPr>
      </a:lvl5pPr>
      <a:lvl6pPr marL="685800" algn="ctr" rtl="0" fontAlgn="base">
        <a:spcBef>
          <a:spcPct val="0"/>
        </a:spcBef>
        <a:spcAft>
          <a:spcPct val="0"/>
        </a:spcAft>
        <a:defRPr sz="6600">
          <a:solidFill>
            <a:schemeClr val="tx2"/>
          </a:solidFill>
          <a:latin typeface="Arial" charset="0"/>
        </a:defRPr>
      </a:lvl6pPr>
      <a:lvl7pPr marL="1371600" algn="ctr" rtl="0" fontAlgn="base">
        <a:spcBef>
          <a:spcPct val="0"/>
        </a:spcBef>
        <a:spcAft>
          <a:spcPct val="0"/>
        </a:spcAft>
        <a:defRPr sz="6600">
          <a:solidFill>
            <a:schemeClr val="tx2"/>
          </a:solidFill>
          <a:latin typeface="Arial" charset="0"/>
        </a:defRPr>
      </a:lvl7pPr>
      <a:lvl8pPr marL="2057400" algn="ctr" rtl="0" fontAlgn="base">
        <a:spcBef>
          <a:spcPct val="0"/>
        </a:spcBef>
        <a:spcAft>
          <a:spcPct val="0"/>
        </a:spcAft>
        <a:defRPr sz="6600">
          <a:solidFill>
            <a:schemeClr val="tx2"/>
          </a:solidFill>
          <a:latin typeface="Arial" charset="0"/>
        </a:defRPr>
      </a:lvl8pPr>
      <a:lvl9pPr marL="2743200" algn="ctr" rtl="0" fontAlgn="base">
        <a:spcBef>
          <a:spcPct val="0"/>
        </a:spcBef>
        <a:spcAft>
          <a:spcPct val="0"/>
        </a:spcAft>
        <a:defRPr sz="6600">
          <a:solidFill>
            <a:schemeClr val="tx2"/>
          </a:solidFill>
          <a:latin typeface="Arial" charset="0"/>
        </a:defRPr>
      </a:lvl9pPr>
    </p:titleStyle>
    <p:bodyStyle>
      <a:lvl1pPr marL="514350" indent="-514350" algn="l" rtl="0" eaLnBrk="0" fontAlgn="base" hangingPunct="0">
        <a:spcBef>
          <a:spcPct val="20000"/>
        </a:spcBef>
        <a:spcAft>
          <a:spcPct val="0"/>
        </a:spcAft>
        <a:buChar char="•"/>
        <a:defRPr sz="4800">
          <a:solidFill>
            <a:schemeClr val="tx1"/>
          </a:solidFill>
          <a:latin typeface="+mn-lt"/>
          <a:ea typeface="+mn-ea"/>
          <a:cs typeface="+mn-cs"/>
        </a:defRPr>
      </a:lvl1pPr>
      <a:lvl2pPr marL="1114425" indent="-428625" algn="l" rtl="0" eaLnBrk="0" fontAlgn="base" hangingPunct="0">
        <a:spcBef>
          <a:spcPct val="20000"/>
        </a:spcBef>
        <a:spcAft>
          <a:spcPct val="0"/>
        </a:spcAft>
        <a:buChar char="–"/>
        <a:defRPr sz="4200">
          <a:solidFill>
            <a:schemeClr val="tx1"/>
          </a:solidFill>
          <a:latin typeface="+mn-lt"/>
        </a:defRPr>
      </a:lvl2pPr>
      <a:lvl3pPr marL="1714500" indent="-342900" algn="l" rtl="0" eaLnBrk="0" fontAlgn="base" hangingPunct="0">
        <a:spcBef>
          <a:spcPct val="20000"/>
        </a:spcBef>
        <a:spcAft>
          <a:spcPct val="0"/>
        </a:spcAft>
        <a:buChar char="•"/>
        <a:defRPr sz="3600">
          <a:solidFill>
            <a:schemeClr val="tx1"/>
          </a:solidFill>
          <a:latin typeface="+mn-lt"/>
        </a:defRPr>
      </a:lvl3pPr>
      <a:lvl4pPr marL="2400300" indent="-342900" algn="l" rtl="0" eaLnBrk="0" fontAlgn="base" hangingPunct="0">
        <a:spcBef>
          <a:spcPct val="20000"/>
        </a:spcBef>
        <a:spcAft>
          <a:spcPct val="0"/>
        </a:spcAft>
        <a:buChar char="–"/>
        <a:defRPr sz="3000">
          <a:solidFill>
            <a:schemeClr val="tx1"/>
          </a:solidFill>
          <a:latin typeface="+mn-lt"/>
        </a:defRPr>
      </a:lvl4pPr>
      <a:lvl5pPr marL="3086100" indent="-342900" algn="l" rtl="0" eaLnBrk="0" fontAlgn="base" hangingPunct="0">
        <a:spcBef>
          <a:spcPct val="20000"/>
        </a:spcBef>
        <a:spcAft>
          <a:spcPct val="0"/>
        </a:spcAft>
        <a:buChar char="»"/>
        <a:defRPr sz="3000">
          <a:solidFill>
            <a:schemeClr val="tx1"/>
          </a:solidFill>
          <a:latin typeface="+mn-lt"/>
        </a:defRPr>
      </a:lvl5pPr>
      <a:lvl6pPr marL="3771900" indent="-342900" algn="l" rtl="0" fontAlgn="base">
        <a:spcBef>
          <a:spcPct val="20000"/>
        </a:spcBef>
        <a:spcAft>
          <a:spcPct val="0"/>
        </a:spcAft>
        <a:buChar char="»"/>
        <a:defRPr sz="3000">
          <a:solidFill>
            <a:schemeClr val="tx1"/>
          </a:solidFill>
          <a:latin typeface="+mn-lt"/>
        </a:defRPr>
      </a:lvl6pPr>
      <a:lvl7pPr marL="4457700" indent="-342900" algn="l" rtl="0" fontAlgn="base">
        <a:spcBef>
          <a:spcPct val="20000"/>
        </a:spcBef>
        <a:spcAft>
          <a:spcPct val="0"/>
        </a:spcAft>
        <a:buChar char="»"/>
        <a:defRPr sz="3000">
          <a:solidFill>
            <a:schemeClr val="tx1"/>
          </a:solidFill>
          <a:latin typeface="+mn-lt"/>
        </a:defRPr>
      </a:lvl7pPr>
      <a:lvl8pPr marL="5143500" indent="-342900" algn="l" rtl="0" fontAlgn="base">
        <a:spcBef>
          <a:spcPct val="20000"/>
        </a:spcBef>
        <a:spcAft>
          <a:spcPct val="0"/>
        </a:spcAft>
        <a:buChar char="»"/>
        <a:defRPr sz="3000">
          <a:solidFill>
            <a:schemeClr val="tx1"/>
          </a:solidFill>
          <a:latin typeface="+mn-lt"/>
        </a:defRPr>
      </a:lvl8pPr>
      <a:lvl9pPr marL="5829300" indent="-342900" algn="l" rtl="0" fontAlgn="base">
        <a:spcBef>
          <a:spcPct val="20000"/>
        </a:spcBef>
        <a:spcAft>
          <a:spcPct val="0"/>
        </a:spcAft>
        <a:buChar char="»"/>
        <a:defRPr sz="3000">
          <a:solidFill>
            <a:schemeClr val="tx1"/>
          </a:solidFill>
          <a:latin typeface="+mn-lt"/>
        </a:defRPr>
      </a:lvl9pPr>
    </p:bodyStyle>
    <p:otherStyle>
      <a:defPPr>
        <a:defRPr lang="pt-B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411957"/>
            <a:ext cx="16459200" cy="17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Clique para editar o estilo do título mestre</a:t>
            </a:r>
          </a:p>
        </p:txBody>
      </p:sp>
      <p:sp>
        <p:nvSpPr>
          <p:cNvPr id="1027" name="Rectangle 3"/>
          <p:cNvSpPr>
            <a:spLocks noGrp="1" noChangeArrowheads="1"/>
          </p:cNvSpPr>
          <p:nvPr>
            <p:ph type="body" idx="1"/>
          </p:nvPr>
        </p:nvSpPr>
        <p:spPr bwMode="auto">
          <a:xfrm>
            <a:off x="914400" y="2400301"/>
            <a:ext cx="16459200" cy="6788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Clique para editar os estilos do texto mestre</a:t>
            </a:r>
          </a:p>
          <a:p>
            <a:pPr lvl="1"/>
            <a:r>
              <a:rPr lang="en-US" altLang="en-US" smtClean="0"/>
              <a:t>Segundo nível</a:t>
            </a:r>
          </a:p>
          <a:p>
            <a:pPr lvl="2"/>
            <a:r>
              <a:rPr lang="en-US" altLang="en-US" smtClean="0"/>
              <a:t>Terceiro nível</a:t>
            </a:r>
          </a:p>
          <a:p>
            <a:pPr lvl="3"/>
            <a:r>
              <a:rPr lang="en-US" altLang="en-US" smtClean="0"/>
              <a:t>Quarto nível</a:t>
            </a:r>
          </a:p>
          <a:p>
            <a:pPr lvl="4"/>
            <a:r>
              <a:rPr lang="en-US" altLang="en-US" smtClean="0"/>
              <a:t>Quinto nível</a:t>
            </a:r>
          </a:p>
        </p:txBody>
      </p:sp>
      <p:sp>
        <p:nvSpPr>
          <p:cNvPr id="1028" name="Rectangle 4"/>
          <p:cNvSpPr>
            <a:spLocks noGrp="1" noChangeArrowheads="1"/>
          </p:cNvSpPr>
          <p:nvPr>
            <p:ph type="dt" sz="half" idx="2"/>
          </p:nvPr>
        </p:nvSpPr>
        <p:spPr bwMode="auto">
          <a:xfrm>
            <a:off x="914400" y="9367838"/>
            <a:ext cx="4267200" cy="7143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2100">
                <a:latin typeface="Arial" charset="0"/>
              </a:defRPr>
            </a:lvl1pPr>
          </a:lstStyle>
          <a:p>
            <a:pPr fontAlgn="base">
              <a:spcBef>
                <a:spcPct val="0"/>
              </a:spcBef>
              <a:spcAft>
                <a:spcPct val="0"/>
              </a:spcAft>
              <a:defRPr/>
            </a:pPr>
            <a:endParaRPr lang="en-US">
              <a:solidFill>
                <a:srgbClr val="FFFFFF"/>
              </a:solidFill>
            </a:endParaRPr>
          </a:p>
        </p:txBody>
      </p:sp>
      <p:sp>
        <p:nvSpPr>
          <p:cNvPr id="1029" name="Rectangle 5"/>
          <p:cNvSpPr>
            <a:spLocks noGrp="1" noChangeArrowheads="1"/>
          </p:cNvSpPr>
          <p:nvPr>
            <p:ph type="ftr" sz="quarter" idx="3"/>
          </p:nvPr>
        </p:nvSpPr>
        <p:spPr bwMode="auto">
          <a:xfrm>
            <a:off x="6248400" y="9367838"/>
            <a:ext cx="5791200" cy="7143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2100">
                <a:latin typeface="Arial" charset="0"/>
              </a:defRPr>
            </a:lvl1pPr>
          </a:lstStyle>
          <a:p>
            <a:pPr fontAlgn="base">
              <a:spcBef>
                <a:spcPct val="0"/>
              </a:spcBef>
              <a:spcAft>
                <a:spcPct val="0"/>
              </a:spcAft>
              <a:defRPr/>
            </a:pPr>
            <a:endParaRPr lang="en-US">
              <a:solidFill>
                <a:srgbClr val="FFFFFF"/>
              </a:solidFill>
            </a:endParaRPr>
          </a:p>
        </p:txBody>
      </p:sp>
      <p:sp>
        <p:nvSpPr>
          <p:cNvPr id="1030" name="Rectangle 6"/>
          <p:cNvSpPr>
            <a:spLocks noGrp="1" noChangeArrowheads="1"/>
          </p:cNvSpPr>
          <p:nvPr>
            <p:ph type="sldNum" sz="quarter" idx="4"/>
          </p:nvPr>
        </p:nvSpPr>
        <p:spPr bwMode="auto">
          <a:xfrm>
            <a:off x="13106400" y="9367838"/>
            <a:ext cx="4267200" cy="7143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2100"/>
            </a:lvl1pPr>
          </a:lstStyle>
          <a:p>
            <a:pPr fontAlgn="base">
              <a:spcBef>
                <a:spcPct val="0"/>
              </a:spcBef>
              <a:spcAft>
                <a:spcPct val="0"/>
              </a:spcAft>
            </a:pPr>
            <a:fld id="{F0FB1A4A-FB34-4923-A400-B222291D9E7C}" type="slidenum">
              <a:rPr lang="en-US" altLang="en-US" smtClean="0">
                <a:solidFill>
                  <a:srgbClr val="FFFFFF"/>
                </a:solidFill>
              </a:rPr>
              <a:pPr fontAlgn="base">
                <a:spcBef>
                  <a:spcPct val="0"/>
                </a:spcBef>
                <a:spcAft>
                  <a:spcPct val="0"/>
                </a:spcAft>
              </a:pPr>
              <a:t>‹#›</a:t>
            </a:fld>
            <a:endParaRPr lang="en-US" altLang="en-US" smtClean="0">
              <a:solidFill>
                <a:srgbClr val="FFFFFF"/>
              </a:solidFill>
            </a:endParaRPr>
          </a:p>
        </p:txBody>
      </p:sp>
    </p:spTree>
    <p:extLst>
      <p:ext uri="{BB962C8B-B14F-4D97-AF65-F5344CB8AC3E}">
        <p14:creationId xmlns:p14="http://schemas.microsoft.com/office/powerpoint/2010/main" val="2239103949"/>
      </p:ext>
    </p:extLst>
  </p:cSld>
  <p:clrMap bg1="dk2" tx1="lt1" bg2="dk1" tx2="lt2" accent1="accent1" accent2="accent2" accent3="accent3" accent4="accent4" accent5="accent5" accent6="accent6" hlink="hlink" folHlink="folHlink"/>
  <p:sldLayoutIdLst>
    <p:sldLayoutId id="2147483672" r:id="rId1"/>
  </p:sldLayoutIdLst>
  <p:txStyles>
    <p:titleStyle>
      <a:lvl1pPr algn="ctr" rtl="0" eaLnBrk="0" fontAlgn="base" hangingPunct="0">
        <a:spcBef>
          <a:spcPct val="0"/>
        </a:spcBef>
        <a:spcAft>
          <a:spcPct val="0"/>
        </a:spcAft>
        <a:defRPr sz="6600">
          <a:solidFill>
            <a:schemeClr val="tx2"/>
          </a:solidFill>
          <a:latin typeface="+mj-lt"/>
          <a:ea typeface="+mj-ea"/>
          <a:cs typeface="+mj-cs"/>
        </a:defRPr>
      </a:lvl1pPr>
      <a:lvl2pPr algn="ctr" rtl="0" eaLnBrk="0" fontAlgn="base" hangingPunct="0">
        <a:spcBef>
          <a:spcPct val="0"/>
        </a:spcBef>
        <a:spcAft>
          <a:spcPct val="0"/>
        </a:spcAft>
        <a:defRPr sz="6600">
          <a:solidFill>
            <a:schemeClr val="tx2"/>
          </a:solidFill>
          <a:latin typeface="Arial" charset="0"/>
        </a:defRPr>
      </a:lvl2pPr>
      <a:lvl3pPr algn="ctr" rtl="0" eaLnBrk="0" fontAlgn="base" hangingPunct="0">
        <a:spcBef>
          <a:spcPct val="0"/>
        </a:spcBef>
        <a:spcAft>
          <a:spcPct val="0"/>
        </a:spcAft>
        <a:defRPr sz="6600">
          <a:solidFill>
            <a:schemeClr val="tx2"/>
          </a:solidFill>
          <a:latin typeface="Arial" charset="0"/>
        </a:defRPr>
      </a:lvl3pPr>
      <a:lvl4pPr algn="ctr" rtl="0" eaLnBrk="0" fontAlgn="base" hangingPunct="0">
        <a:spcBef>
          <a:spcPct val="0"/>
        </a:spcBef>
        <a:spcAft>
          <a:spcPct val="0"/>
        </a:spcAft>
        <a:defRPr sz="6600">
          <a:solidFill>
            <a:schemeClr val="tx2"/>
          </a:solidFill>
          <a:latin typeface="Arial" charset="0"/>
        </a:defRPr>
      </a:lvl4pPr>
      <a:lvl5pPr algn="ctr" rtl="0" eaLnBrk="0" fontAlgn="base" hangingPunct="0">
        <a:spcBef>
          <a:spcPct val="0"/>
        </a:spcBef>
        <a:spcAft>
          <a:spcPct val="0"/>
        </a:spcAft>
        <a:defRPr sz="6600">
          <a:solidFill>
            <a:schemeClr val="tx2"/>
          </a:solidFill>
          <a:latin typeface="Arial" charset="0"/>
        </a:defRPr>
      </a:lvl5pPr>
      <a:lvl6pPr marL="685800" algn="ctr" rtl="0" fontAlgn="base">
        <a:spcBef>
          <a:spcPct val="0"/>
        </a:spcBef>
        <a:spcAft>
          <a:spcPct val="0"/>
        </a:spcAft>
        <a:defRPr sz="6600">
          <a:solidFill>
            <a:schemeClr val="tx2"/>
          </a:solidFill>
          <a:latin typeface="Arial" charset="0"/>
        </a:defRPr>
      </a:lvl6pPr>
      <a:lvl7pPr marL="1371600" algn="ctr" rtl="0" fontAlgn="base">
        <a:spcBef>
          <a:spcPct val="0"/>
        </a:spcBef>
        <a:spcAft>
          <a:spcPct val="0"/>
        </a:spcAft>
        <a:defRPr sz="6600">
          <a:solidFill>
            <a:schemeClr val="tx2"/>
          </a:solidFill>
          <a:latin typeface="Arial" charset="0"/>
        </a:defRPr>
      </a:lvl7pPr>
      <a:lvl8pPr marL="2057400" algn="ctr" rtl="0" fontAlgn="base">
        <a:spcBef>
          <a:spcPct val="0"/>
        </a:spcBef>
        <a:spcAft>
          <a:spcPct val="0"/>
        </a:spcAft>
        <a:defRPr sz="6600">
          <a:solidFill>
            <a:schemeClr val="tx2"/>
          </a:solidFill>
          <a:latin typeface="Arial" charset="0"/>
        </a:defRPr>
      </a:lvl8pPr>
      <a:lvl9pPr marL="2743200" algn="ctr" rtl="0" fontAlgn="base">
        <a:spcBef>
          <a:spcPct val="0"/>
        </a:spcBef>
        <a:spcAft>
          <a:spcPct val="0"/>
        </a:spcAft>
        <a:defRPr sz="6600">
          <a:solidFill>
            <a:schemeClr val="tx2"/>
          </a:solidFill>
          <a:latin typeface="Arial" charset="0"/>
        </a:defRPr>
      </a:lvl9pPr>
    </p:titleStyle>
    <p:bodyStyle>
      <a:lvl1pPr marL="514350" indent="-514350" algn="l" rtl="0" eaLnBrk="0" fontAlgn="base" hangingPunct="0">
        <a:spcBef>
          <a:spcPct val="20000"/>
        </a:spcBef>
        <a:spcAft>
          <a:spcPct val="0"/>
        </a:spcAft>
        <a:buChar char="•"/>
        <a:defRPr sz="4800">
          <a:solidFill>
            <a:schemeClr val="tx1"/>
          </a:solidFill>
          <a:latin typeface="+mn-lt"/>
          <a:ea typeface="+mn-ea"/>
          <a:cs typeface="+mn-cs"/>
        </a:defRPr>
      </a:lvl1pPr>
      <a:lvl2pPr marL="1114425" indent="-428625" algn="l" rtl="0" eaLnBrk="0" fontAlgn="base" hangingPunct="0">
        <a:spcBef>
          <a:spcPct val="20000"/>
        </a:spcBef>
        <a:spcAft>
          <a:spcPct val="0"/>
        </a:spcAft>
        <a:buChar char="–"/>
        <a:defRPr sz="4200">
          <a:solidFill>
            <a:schemeClr val="tx1"/>
          </a:solidFill>
          <a:latin typeface="+mn-lt"/>
        </a:defRPr>
      </a:lvl2pPr>
      <a:lvl3pPr marL="1714500" indent="-342900" algn="l" rtl="0" eaLnBrk="0" fontAlgn="base" hangingPunct="0">
        <a:spcBef>
          <a:spcPct val="20000"/>
        </a:spcBef>
        <a:spcAft>
          <a:spcPct val="0"/>
        </a:spcAft>
        <a:buChar char="•"/>
        <a:defRPr sz="3600">
          <a:solidFill>
            <a:schemeClr val="tx1"/>
          </a:solidFill>
          <a:latin typeface="+mn-lt"/>
        </a:defRPr>
      </a:lvl3pPr>
      <a:lvl4pPr marL="2400300" indent="-342900" algn="l" rtl="0" eaLnBrk="0" fontAlgn="base" hangingPunct="0">
        <a:spcBef>
          <a:spcPct val="20000"/>
        </a:spcBef>
        <a:spcAft>
          <a:spcPct val="0"/>
        </a:spcAft>
        <a:buChar char="–"/>
        <a:defRPr sz="3000">
          <a:solidFill>
            <a:schemeClr val="tx1"/>
          </a:solidFill>
          <a:latin typeface="+mn-lt"/>
        </a:defRPr>
      </a:lvl4pPr>
      <a:lvl5pPr marL="3086100" indent="-342900" algn="l" rtl="0" eaLnBrk="0" fontAlgn="base" hangingPunct="0">
        <a:spcBef>
          <a:spcPct val="20000"/>
        </a:spcBef>
        <a:spcAft>
          <a:spcPct val="0"/>
        </a:spcAft>
        <a:buChar char="»"/>
        <a:defRPr sz="3000">
          <a:solidFill>
            <a:schemeClr val="tx1"/>
          </a:solidFill>
          <a:latin typeface="+mn-lt"/>
        </a:defRPr>
      </a:lvl5pPr>
      <a:lvl6pPr marL="3771900" indent="-342900" algn="l" rtl="0" fontAlgn="base">
        <a:spcBef>
          <a:spcPct val="20000"/>
        </a:spcBef>
        <a:spcAft>
          <a:spcPct val="0"/>
        </a:spcAft>
        <a:buChar char="»"/>
        <a:defRPr sz="3000">
          <a:solidFill>
            <a:schemeClr val="tx1"/>
          </a:solidFill>
          <a:latin typeface="+mn-lt"/>
        </a:defRPr>
      </a:lvl6pPr>
      <a:lvl7pPr marL="4457700" indent="-342900" algn="l" rtl="0" fontAlgn="base">
        <a:spcBef>
          <a:spcPct val="20000"/>
        </a:spcBef>
        <a:spcAft>
          <a:spcPct val="0"/>
        </a:spcAft>
        <a:buChar char="»"/>
        <a:defRPr sz="3000">
          <a:solidFill>
            <a:schemeClr val="tx1"/>
          </a:solidFill>
          <a:latin typeface="+mn-lt"/>
        </a:defRPr>
      </a:lvl7pPr>
      <a:lvl8pPr marL="5143500" indent="-342900" algn="l" rtl="0" fontAlgn="base">
        <a:spcBef>
          <a:spcPct val="20000"/>
        </a:spcBef>
        <a:spcAft>
          <a:spcPct val="0"/>
        </a:spcAft>
        <a:buChar char="»"/>
        <a:defRPr sz="3000">
          <a:solidFill>
            <a:schemeClr val="tx1"/>
          </a:solidFill>
          <a:latin typeface="+mn-lt"/>
        </a:defRPr>
      </a:lvl8pPr>
      <a:lvl9pPr marL="5829300" indent="-342900" algn="l" rtl="0" fontAlgn="base">
        <a:spcBef>
          <a:spcPct val="20000"/>
        </a:spcBef>
        <a:spcAft>
          <a:spcPct val="0"/>
        </a:spcAft>
        <a:buChar char="»"/>
        <a:defRPr sz="3000">
          <a:solidFill>
            <a:schemeClr val="tx1"/>
          </a:solidFill>
          <a:latin typeface="+mn-lt"/>
        </a:defRPr>
      </a:lvl9pPr>
    </p:bodyStyle>
    <p:otherStyle>
      <a:defPPr>
        <a:defRPr lang="pt-B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411957"/>
            <a:ext cx="16459200" cy="17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Clique para editar o estilo do título mestre</a:t>
            </a:r>
          </a:p>
        </p:txBody>
      </p:sp>
      <p:sp>
        <p:nvSpPr>
          <p:cNvPr id="1027" name="Rectangle 3"/>
          <p:cNvSpPr>
            <a:spLocks noGrp="1" noChangeArrowheads="1"/>
          </p:cNvSpPr>
          <p:nvPr>
            <p:ph type="body" idx="1"/>
          </p:nvPr>
        </p:nvSpPr>
        <p:spPr bwMode="auto">
          <a:xfrm>
            <a:off x="914400" y="2400301"/>
            <a:ext cx="16459200" cy="6788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Clique para editar os estilos do texto mestre</a:t>
            </a:r>
          </a:p>
          <a:p>
            <a:pPr lvl="1"/>
            <a:r>
              <a:rPr lang="en-US" altLang="en-US" smtClean="0"/>
              <a:t>Segundo nível</a:t>
            </a:r>
          </a:p>
          <a:p>
            <a:pPr lvl="2"/>
            <a:r>
              <a:rPr lang="en-US" altLang="en-US" smtClean="0"/>
              <a:t>Terceiro nível</a:t>
            </a:r>
          </a:p>
          <a:p>
            <a:pPr lvl="3"/>
            <a:r>
              <a:rPr lang="en-US" altLang="en-US" smtClean="0"/>
              <a:t>Quarto nível</a:t>
            </a:r>
          </a:p>
          <a:p>
            <a:pPr lvl="4"/>
            <a:r>
              <a:rPr lang="en-US" altLang="en-US" smtClean="0"/>
              <a:t>Quinto nível</a:t>
            </a:r>
          </a:p>
        </p:txBody>
      </p:sp>
      <p:sp>
        <p:nvSpPr>
          <p:cNvPr id="1028" name="Rectangle 4"/>
          <p:cNvSpPr>
            <a:spLocks noGrp="1" noChangeArrowheads="1"/>
          </p:cNvSpPr>
          <p:nvPr>
            <p:ph type="dt" sz="half" idx="2"/>
          </p:nvPr>
        </p:nvSpPr>
        <p:spPr bwMode="auto">
          <a:xfrm>
            <a:off x="914400" y="9367838"/>
            <a:ext cx="4267200" cy="7143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2100">
                <a:latin typeface="Arial" charset="0"/>
              </a:defRPr>
            </a:lvl1pPr>
          </a:lstStyle>
          <a:p>
            <a:pPr fontAlgn="base">
              <a:spcBef>
                <a:spcPct val="0"/>
              </a:spcBef>
              <a:spcAft>
                <a:spcPct val="0"/>
              </a:spcAft>
              <a:defRPr/>
            </a:pPr>
            <a:endParaRPr lang="en-US">
              <a:solidFill>
                <a:srgbClr val="FFFFFF"/>
              </a:solidFill>
            </a:endParaRPr>
          </a:p>
        </p:txBody>
      </p:sp>
      <p:sp>
        <p:nvSpPr>
          <p:cNvPr id="1029" name="Rectangle 5"/>
          <p:cNvSpPr>
            <a:spLocks noGrp="1" noChangeArrowheads="1"/>
          </p:cNvSpPr>
          <p:nvPr>
            <p:ph type="ftr" sz="quarter" idx="3"/>
          </p:nvPr>
        </p:nvSpPr>
        <p:spPr bwMode="auto">
          <a:xfrm>
            <a:off x="6248400" y="9367838"/>
            <a:ext cx="5791200" cy="7143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2100">
                <a:latin typeface="Arial" charset="0"/>
              </a:defRPr>
            </a:lvl1pPr>
          </a:lstStyle>
          <a:p>
            <a:pPr fontAlgn="base">
              <a:spcBef>
                <a:spcPct val="0"/>
              </a:spcBef>
              <a:spcAft>
                <a:spcPct val="0"/>
              </a:spcAft>
              <a:defRPr/>
            </a:pPr>
            <a:endParaRPr lang="en-US">
              <a:solidFill>
                <a:srgbClr val="FFFFFF"/>
              </a:solidFill>
            </a:endParaRPr>
          </a:p>
        </p:txBody>
      </p:sp>
      <p:sp>
        <p:nvSpPr>
          <p:cNvPr id="1030" name="Rectangle 6"/>
          <p:cNvSpPr>
            <a:spLocks noGrp="1" noChangeArrowheads="1"/>
          </p:cNvSpPr>
          <p:nvPr>
            <p:ph type="sldNum" sz="quarter" idx="4"/>
          </p:nvPr>
        </p:nvSpPr>
        <p:spPr bwMode="auto">
          <a:xfrm>
            <a:off x="13106400" y="9367838"/>
            <a:ext cx="4267200" cy="7143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2100"/>
            </a:lvl1pPr>
          </a:lstStyle>
          <a:p>
            <a:pPr fontAlgn="base">
              <a:spcBef>
                <a:spcPct val="0"/>
              </a:spcBef>
              <a:spcAft>
                <a:spcPct val="0"/>
              </a:spcAft>
            </a:pPr>
            <a:fld id="{F0FB1A4A-FB34-4923-A400-B222291D9E7C}" type="slidenum">
              <a:rPr lang="en-US" altLang="en-US" smtClean="0">
                <a:solidFill>
                  <a:srgbClr val="FFFFFF"/>
                </a:solidFill>
              </a:rPr>
              <a:pPr fontAlgn="base">
                <a:spcBef>
                  <a:spcPct val="0"/>
                </a:spcBef>
                <a:spcAft>
                  <a:spcPct val="0"/>
                </a:spcAft>
              </a:pPr>
              <a:t>‹#›</a:t>
            </a:fld>
            <a:endParaRPr lang="en-US" altLang="en-US" smtClean="0">
              <a:solidFill>
                <a:srgbClr val="FFFFFF"/>
              </a:solidFill>
            </a:endParaRPr>
          </a:p>
        </p:txBody>
      </p:sp>
    </p:spTree>
    <p:extLst>
      <p:ext uri="{BB962C8B-B14F-4D97-AF65-F5344CB8AC3E}">
        <p14:creationId xmlns:p14="http://schemas.microsoft.com/office/powerpoint/2010/main" val="588086913"/>
      </p:ext>
    </p:extLst>
  </p:cSld>
  <p:clrMap bg1="dk2" tx1="lt1" bg2="dk1" tx2="lt2" accent1="accent1" accent2="accent2" accent3="accent3" accent4="accent4" accent5="accent5" accent6="accent6" hlink="hlink" folHlink="folHlink"/>
  <p:sldLayoutIdLst>
    <p:sldLayoutId id="2147483674" r:id="rId1"/>
    <p:sldLayoutId id="2147483697" r:id="rId2"/>
  </p:sldLayoutIdLst>
  <p:txStyles>
    <p:titleStyle>
      <a:lvl1pPr algn="ctr" rtl="0" eaLnBrk="0" fontAlgn="base" hangingPunct="0">
        <a:spcBef>
          <a:spcPct val="0"/>
        </a:spcBef>
        <a:spcAft>
          <a:spcPct val="0"/>
        </a:spcAft>
        <a:defRPr sz="6600">
          <a:solidFill>
            <a:schemeClr val="tx2"/>
          </a:solidFill>
          <a:latin typeface="+mj-lt"/>
          <a:ea typeface="+mj-ea"/>
          <a:cs typeface="+mj-cs"/>
        </a:defRPr>
      </a:lvl1pPr>
      <a:lvl2pPr algn="ctr" rtl="0" eaLnBrk="0" fontAlgn="base" hangingPunct="0">
        <a:spcBef>
          <a:spcPct val="0"/>
        </a:spcBef>
        <a:spcAft>
          <a:spcPct val="0"/>
        </a:spcAft>
        <a:defRPr sz="6600">
          <a:solidFill>
            <a:schemeClr val="tx2"/>
          </a:solidFill>
          <a:latin typeface="Arial" charset="0"/>
        </a:defRPr>
      </a:lvl2pPr>
      <a:lvl3pPr algn="ctr" rtl="0" eaLnBrk="0" fontAlgn="base" hangingPunct="0">
        <a:spcBef>
          <a:spcPct val="0"/>
        </a:spcBef>
        <a:spcAft>
          <a:spcPct val="0"/>
        </a:spcAft>
        <a:defRPr sz="6600">
          <a:solidFill>
            <a:schemeClr val="tx2"/>
          </a:solidFill>
          <a:latin typeface="Arial" charset="0"/>
        </a:defRPr>
      </a:lvl3pPr>
      <a:lvl4pPr algn="ctr" rtl="0" eaLnBrk="0" fontAlgn="base" hangingPunct="0">
        <a:spcBef>
          <a:spcPct val="0"/>
        </a:spcBef>
        <a:spcAft>
          <a:spcPct val="0"/>
        </a:spcAft>
        <a:defRPr sz="6600">
          <a:solidFill>
            <a:schemeClr val="tx2"/>
          </a:solidFill>
          <a:latin typeface="Arial" charset="0"/>
        </a:defRPr>
      </a:lvl4pPr>
      <a:lvl5pPr algn="ctr" rtl="0" eaLnBrk="0" fontAlgn="base" hangingPunct="0">
        <a:spcBef>
          <a:spcPct val="0"/>
        </a:spcBef>
        <a:spcAft>
          <a:spcPct val="0"/>
        </a:spcAft>
        <a:defRPr sz="6600">
          <a:solidFill>
            <a:schemeClr val="tx2"/>
          </a:solidFill>
          <a:latin typeface="Arial" charset="0"/>
        </a:defRPr>
      </a:lvl5pPr>
      <a:lvl6pPr marL="685800" algn="ctr" rtl="0" fontAlgn="base">
        <a:spcBef>
          <a:spcPct val="0"/>
        </a:spcBef>
        <a:spcAft>
          <a:spcPct val="0"/>
        </a:spcAft>
        <a:defRPr sz="6600">
          <a:solidFill>
            <a:schemeClr val="tx2"/>
          </a:solidFill>
          <a:latin typeface="Arial" charset="0"/>
        </a:defRPr>
      </a:lvl6pPr>
      <a:lvl7pPr marL="1371600" algn="ctr" rtl="0" fontAlgn="base">
        <a:spcBef>
          <a:spcPct val="0"/>
        </a:spcBef>
        <a:spcAft>
          <a:spcPct val="0"/>
        </a:spcAft>
        <a:defRPr sz="6600">
          <a:solidFill>
            <a:schemeClr val="tx2"/>
          </a:solidFill>
          <a:latin typeface="Arial" charset="0"/>
        </a:defRPr>
      </a:lvl7pPr>
      <a:lvl8pPr marL="2057400" algn="ctr" rtl="0" fontAlgn="base">
        <a:spcBef>
          <a:spcPct val="0"/>
        </a:spcBef>
        <a:spcAft>
          <a:spcPct val="0"/>
        </a:spcAft>
        <a:defRPr sz="6600">
          <a:solidFill>
            <a:schemeClr val="tx2"/>
          </a:solidFill>
          <a:latin typeface="Arial" charset="0"/>
        </a:defRPr>
      </a:lvl8pPr>
      <a:lvl9pPr marL="2743200" algn="ctr" rtl="0" fontAlgn="base">
        <a:spcBef>
          <a:spcPct val="0"/>
        </a:spcBef>
        <a:spcAft>
          <a:spcPct val="0"/>
        </a:spcAft>
        <a:defRPr sz="6600">
          <a:solidFill>
            <a:schemeClr val="tx2"/>
          </a:solidFill>
          <a:latin typeface="Arial" charset="0"/>
        </a:defRPr>
      </a:lvl9pPr>
    </p:titleStyle>
    <p:bodyStyle>
      <a:lvl1pPr marL="514350" indent="-514350" algn="l" rtl="0" eaLnBrk="0" fontAlgn="base" hangingPunct="0">
        <a:spcBef>
          <a:spcPct val="20000"/>
        </a:spcBef>
        <a:spcAft>
          <a:spcPct val="0"/>
        </a:spcAft>
        <a:buChar char="•"/>
        <a:defRPr sz="4800">
          <a:solidFill>
            <a:schemeClr val="tx1"/>
          </a:solidFill>
          <a:latin typeface="+mn-lt"/>
          <a:ea typeface="+mn-ea"/>
          <a:cs typeface="+mn-cs"/>
        </a:defRPr>
      </a:lvl1pPr>
      <a:lvl2pPr marL="1114425" indent="-428625" algn="l" rtl="0" eaLnBrk="0" fontAlgn="base" hangingPunct="0">
        <a:spcBef>
          <a:spcPct val="20000"/>
        </a:spcBef>
        <a:spcAft>
          <a:spcPct val="0"/>
        </a:spcAft>
        <a:buChar char="–"/>
        <a:defRPr sz="4200">
          <a:solidFill>
            <a:schemeClr val="tx1"/>
          </a:solidFill>
          <a:latin typeface="+mn-lt"/>
        </a:defRPr>
      </a:lvl2pPr>
      <a:lvl3pPr marL="1714500" indent="-342900" algn="l" rtl="0" eaLnBrk="0" fontAlgn="base" hangingPunct="0">
        <a:spcBef>
          <a:spcPct val="20000"/>
        </a:spcBef>
        <a:spcAft>
          <a:spcPct val="0"/>
        </a:spcAft>
        <a:buChar char="•"/>
        <a:defRPr sz="3600">
          <a:solidFill>
            <a:schemeClr val="tx1"/>
          </a:solidFill>
          <a:latin typeface="+mn-lt"/>
        </a:defRPr>
      </a:lvl3pPr>
      <a:lvl4pPr marL="2400300" indent="-342900" algn="l" rtl="0" eaLnBrk="0" fontAlgn="base" hangingPunct="0">
        <a:spcBef>
          <a:spcPct val="20000"/>
        </a:spcBef>
        <a:spcAft>
          <a:spcPct val="0"/>
        </a:spcAft>
        <a:buChar char="–"/>
        <a:defRPr sz="3000">
          <a:solidFill>
            <a:schemeClr val="tx1"/>
          </a:solidFill>
          <a:latin typeface="+mn-lt"/>
        </a:defRPr>
      </a:lvl4pPr>
      <a:lvl5pPr marL="3086100" indent="-342900" algn="l" rtl="0" eaLnBrk="0" fontAlgn="base" hangingPunct="0">
        <a:spcBef>
          <a:spcPct val="20000"/>
        </a:spcBef>
        <a:spcAft>
          <a:spcPct val="0"/>
        </a:spcAft>
        <a:buChar char="»"/>
        <a:defRPr sz="3000">
          <a:solidFill>
            <a:schemeClr val="tx1"/>
          </a:solidFill>
          <a:latin typeface="+mn-lt"/>
        </a:defRPr>
      </a:lvl5pPr>
      <a:lvl6pPr marL="3771900" indent="-342900" algn="l" rtl="0" fontAlgn="base">
        <a:spcBef>
          <a:spcPct val="20000"/>
        </a:spcBef>
        <a:spcAft>
          <a:spcPct val="0"/>
        </a:spcAft>
        <a:buChar char="»"/>
        <a:defRPr sz="3000">
          <a:solidFill>
            <a:schemeClr val="tx1"/>
          </a:solidFill>
          <a:latin typeface="+mn-lt"/>
        </a:defRPr>
      </a:lvl6pPr>
      <a:lvl7pPr marL="4457700" indent="-342900" algn="l" rtl="0" fontAlgn="base">
        <a:spcBef>
          <a:spcPct val="20000"/>
        </a:spcBef>
        <a:spcAft>
          <a:spcPct val="0"/>
        </a:spcAft>
        <a:buChar char="»"/>
        <a:defRPr sz="3000">
          <a:solidFill>
            <a:schemeClr val="tx1"/>
          </a:solidFill>
          <a:latin typeface="+mn-lt"/>
        </a:defRPr>
      </a:lvl7pPr>
      <a:lvl8pPr marL="5143500" indent="-342900" algn="l" rtl="0" fontAlgn="base">
        <a:spcBef>
          <a:spcPct val="20000"/>
        </a:spcBef>
        <a:spcAft>
          <a:spcPct val="0"/>
        </a:spcAft>
        <a:buChar char="»"/>
        <a:defRPr sz="3000">
          <a:solidFill>
            <a:schemeClr val="tx1"/>
          </a:solidFill>
          <a:latin typeface="+mn-lt"/>
        </a:defRPr>
      </a:lvl8pPr>
      <a:lvl9pPr marL="5829300" indent="-342900" algn="l" rtl="0" fontAlgn="base">
        <a:spcBef>
          <a:spcPct val="20000"/>
        </a:spcBef>
        <a:spcAft>
          <a:spcPct val="0"/>
        </a:spcAft>
        <a:buChar char="»"/>
        <a:defRPr sz="3000">
          <a:solidFill>
            <a:schemeClr val="tx1"/>
          </a:solidFill>
          <a:latin typeface="+mn-lt"/>
        </a:defRPr>
      </a:lvl9pPr>
    </p:bodyStyle>
    <p:otherStyle>
      <a:defPPr>
        <a:defRPr lang="pt-B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47DA2C47-2F20-460A-80B1-B0C36B0D3EF3}" type="datetimeFigureOut">
              <a:rPr lang="en-US" smtClean="0">
                <a:solidFill>
                  <a:prstClr val="black">
                    <a:tint val="75000"/>
                  </a:prstClr>
                </a:solidFill>
              </a:rPr>
              <a:pPr/>
              <a:t>3/20/2023</a:t>
            </a:fld>
            <a:endParaRPr lang="en-US">
              <a:solidFill>
                <a:prstClr val="black">
                  <a:tint val="75000"/>
                </a:prstClr>
              </a:solidFill>
            </a:endParaRPr>
          </a:p>
        </p:txBody>
      </p:sp>
      <p:sp>
        <p:nvSpPr>
          <p:cNvPr id="5" name="Footer Placeholder 4"/>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868478B0-868C-4232-A895-F444B04AECA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32445086"/>
      </p:ext>
    </p:extLst>
  </p:cSld>
  <p:clrMap bg1="lt1" tx1="dk1" bg2="lt2" tx2="dk2" accent1="accent1" accent2="accent2" accent3="accent3" accent4="accent4" accent5="accent5" accent6="accent6" hlink="hlink" folHlink="folHlink"/>
  <p:sldLayoutIdLst>
    <p:sldLayoutId id="2147483676" r:id="rId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png"/><Relationship Id="rId7"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7.svg"/><Relationship Id="rId5" Type="http://schemas.openxmlformats.org/officeDocument/2006/relationships/image" Target="../media/image2.png"/><Relationship Id="rId4" Type="http://schemas.openxmlformats.org/officeDocument/2006/relationships/image" Target="../media/image15.svg"/></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4.jpg"/><Relationship Id="rId1" Type="http://schemas.openxmlformats.org/officeDocument/2006/relationships/slideLayout" Target="../slideLayouts/slideLayout19.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image" Target="../media/image109.svg"/><Relationship Id="rId7" Type="http://schemas.openxmlformats.org/officeDocument/2006/relationships/image" Target="../media/image12.jfif"/><Relationship Id="rId2" Type="http://schemas.openxmlformats.org/officeDocument/2006/relationships/image" Target="../media/image15.png"/><Relationship Id="rId1" Type="http://schemas.openxmlformats.org/officeDocument/2006/relationships/slideLayout" Target="../slideLayouts/slideLayout20.xml"/><Relationship Id="rId6" Type="http://schemas.openxmlformats.org/officeDocument/2006/relationships/image" Target="../media/image11.jfif"/><Relationship Id="rId5" Type="http://schemas.openxmlformats.org/officeDocument/2006/relationships/image" Target="../media/image16.jpeg"/><Relationship Id="rId4" Type="http://schemas.openxmlformats.org/officeDocument/2006/relationships/image" Target="../media/image8.jpg"/><Relationship Id="rId9" Type="http://schemas.openxmlformats.org/officeDocument/2006/relationships/image" Target="../media/image13.jpg"/></Relationships>
</file>

<file path=ppt/slides/_rels/slide12.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53.svg"/><Relationship Id="rId2" Type="http://schemas.openxmlformats.org/officeDocument/2006/relationships/image" Target="../media/image18.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9.png"/><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image" Target="../media/image20.jpeg"/></Relationships>
</file>

<file path=ppt/slides/_rels/slide1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7.png"/><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8" Type="http://schemas.openxmlformats.org/officeDocument/2006/relationships/image" Target="../media/image25.svg"/><Relationship Id="rId13" Type="http://schemas.openxmlformats.org/officeDocument/2006/relationships/image" Target="../media/image29.png"/><Relationship Id="rId18" Type="http://schemas.openxmlformats.org/officeDocument/2006/relationships/image" Target="../media/image35.svg"/><Relationship Id="rId26" Type="http://schemas.openxmlformats.org/officeDocument/2006/relationships/image" Target="../media/image43.svg"/><Relationship Id="rId3" Type="http://schemas.openxmlformats.org/officeDocument/2006/relationships/image" Target="../media/image21.svg"/><Relationship Id="rId21" Type="http://schemas.openxmlformats.org/officeDocument/2006/relationships/image" Target="../media/image33.png"/><Relationship Id="rId34" Type="http://schemas.openxmlformats.org/officeDocument/2006/relationships/image" Target="../media/image9.png"/><Relationship Id="rId7" Type="http://schemas.openxmlformats.org/officeDocument/2006/relationships/image" Target="../media/image26.png"/><Relationship Id="rId12" Type="http://schemas.openxmlformats.org/officeDocument/2006/relationships/image" Target="../media/image29.svg"/><Relationship Id="rId17" Type="http://schemas.openxmlformats.org/officeDocument/2006/relationships/image" Target="../media/image31.png"/><Relationship Id="rId25" Type="http://schemas.openxmlformats.org/officeDocument/2006/relationships/image" Target="../media/image35.png"/><Relationship Id="rId33" Type="http://schemas.openxmlformats.org/officeDocument/2006/relationships/image" Target="../media/image51.svg"/><Relationship Id="rId2" Type="http://schemas.openxmlformats.org/officeDocument/2006/relationships/image" Target="../media/image23.png"/><Relationship Id="rId16" Type="http://schemas.openxmlformats.org/officeDocument/2006/relationships/image" Target="../media/image33.svg"/><Relationship Id="rId20" Type="http://schemas.openxmlformats.org/officeDocument/2006/relationships/image" Target="../media/image37.svg"/><Relationship Id="rId29" Type="http://schemas.openxmlformats.org/officeDocument/2006/relationships/image" Target="../media/image37.png"/><Relationship Id="rId1" Type="http://schemas.openxmlformats.org/officeDocument/2006/relationships/slideLayout" Target="../slideLayouts/slideLayout7.xml"/><Relationship Id="rId6" Type="http://schemas.openxmlformats.org/officeDocument/2006/relationships/image" Target="../media/image23.svg"/><Relationship Id="rId11" Type="http://schemas.openxmlformats.org/officeDocument/2006/relationships/image" Target="../media/image28.png"/><Relationship Id="rId24" Type="http://schemas.openxmlformats.org/officeDocument/2006/relationships/image" Target="../media/image41.svg"/><Relationship Id="rId32" Type="http://schemas.openxmlformats.org/officeDocument/2006/relationships/image" Target="../media/image39.png"/><Relationship Id="rId5" Type="http://schemas.openxmlformats.org/officeDocument/2006/relationships/image" Target="../media/image25.png"/><Relationship Id="rId15" Type="http://schemas.openxmlformats.org/officeDocument/2006/relationships/image" Target="../media/image30.png"/><Relationship Id="rId23" Type="http://schemas.openxmlformats.org/officeDocument/2006/relationships/image" Target="../media/image34.png"/><Relationship Id="rId28" Type="http://schemas.openxmlformats.org/officeDocument/2006/relationships/image" Target="../media/image45.svg"/><Relationship Id="rId10" Type="http://schemas.openxmlformats.org/officeDocument/2006/relationships/image" Target="../media/image27.svg"/><Relationship Id="rId19" Type="http://schemas.openxmlformats.org/officeDocument/2006/relationships/image" Target="../media/image32.png"/><Relationship Id="rId31" Type="http://schemas.openxmlformats.org/officeDocument/2006/relationships/image" Target="../media/image38.png"/><Relationship Id="rId4" Type="http://schemas.openxmlformats.org/officeDocument/2006/relationships/image" Target="../media/image24.png"/><Relationship Id="rId9" Type="http://schemas.openxmlformats.org/officeDocument/2006/relationships/image" Target="../media/image27.png"/><Relationship Id="rId14" Type="http://schemas.openxmlformats.org/officeDocument/2006/relationships/image" Target="../media/image31.svg"/><Relationship Id="rId22" Type="http://schemas.openxmlformats.org/officeDocument/2006/relationships/image" Target="../media/image39.svg"/><Relationship Id="rId27" Type="http://schemas.openxmlformats.org/officeDocument/2006/relationships/image" Target="../media/image36.png"/><Relationship Id="rId30" Type="http://schemas.openxmlformats.org/officeDocument/2006/relationships/image" Target="../media/image47.svg"/></Relationships>
</file>

<file path=ppt/slides/_rels/slide17.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40.jpg"/><Relationship Id="rId5" Type="http://schemas.openxmlformats.org/officeDocument/2006/relationships/image" Target="../media/image4.svg"/><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8" Type="http://schemas.openxmlformats.org/officeDocument/2006/relationships/image" Target="../media/image43.png"/><Relationship Id="rId13" Type="http://schemas.openxmlformats.org/officeDocument/2006/relationships/image" Target="../media/image9.png"/><Relationship Id="rId3" Type="http://schemas.openxmlformats.org/officeDocument/2006/relationships/image" Target="../media/image57.svg"/><Relationship Id="rId7" Type="http://schemas.openxmlformats.org/officeDocument/2006/relationships/image" Target="../media/image61.svg"/><Relationship Id="rId12" Type="http://schemas.openxmlformats.org/officeDocument/2006/relationships/image" Target="../media/image45.png"/><Relationship Id="rId2" Type="http://schemas.openxmlformats.org/officeDocument/2006/relationships/image" Target="../media/image41.png"/><Relationship Id="rId1" Type="http://schemas.openxmlformats.org/officeDocument/2006/relationships/slideLayout" Target="../slideLayouts/slideLayout7.xml"/><Relationship Id="rId6" Type="http://schemas.openxmlformats.org/officeDocument/2006/relationships/image" Target="../media/image42.png"/><Relationship Id="rId11" Type="http://schemas.openxmlformats.org/officeDocument/2006/relationships/image" Target="../media/image65.svg"/><Relationship Id="rId5" Type="http://schemas.openxmlformats.org/officeDocument/2006/relationships/image" Target="../media/image59.svg"/><Relationship Id="rId10" Type="http://schemas.openxmlformats.org/officeDocument/2006/relationships/image" Target="../media/image44.png"/><Relationship Id="rId9" Type="http://schemas.openxmlformats.org/officeDocument/2006/relationships/image" Target="../media/image63.sv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95.svg"/><Relationship Id="rId2" Type="http://schemas.openxmlformats.org/officeDocument/2006/relationships/image" Target="../media/image46.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21.xml.rels><?xml version="1.0" encoding="UTF-8" standalone="yes"?>
<Relationships xmlns="http://schemas.openxmlformats.org/package/2006/relationships"><Relationship Id="rId3" Type="http://schemas.openxmlformats.org/officeDocument/2006/relationships/image" Target="../media/image55.svg"/><Relationship Id="rId2" Type="http://schemas.openxmlformats.org/officeDocument/2006/relationships/image" Target="../media/image4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22.xml.rels><?xml version="1.0" encoding="UTF-8" standalone="yes"?>
<Relationships xmlns="http://schemas.openxmlformats.org/package/2006/relationships"><Relationship Id="rId8" Type="http://schemas.openxmlformats.org/officeDocument/2006/relationships/image" Target="../media/image9.png"/><Relationship Id="rId7" Type="http://schemas.openxmlformats.org/officeDocument/2006/relationships/image" Target="../media/image75.svg"/><Relationship Id="rId2" Type="http://schemas.openxmlformats.org/officeDocument/2006/relationships/image" Target="../media/image48.png"/><Relationship Id="rId1" Type="http://schemas.openxmlformats.org/officeDocument/2006/relationships/slideLayout" Target="../slideLayouts/slideLayout7.xml"/><Relationship Id="rId6" Type="http://schemas.openxmlformats.org/officeDocument/2006/relationships/image" Target="../media/image49.png"/><Relationship Id="rId5" Type="http://schemas.openxmlformats.org/officeDocument/2006/relationships/image" Target="../media/image73.svg"/></Relationships>
</file>

<file path=ppt/slides/_rels/slide23.xml.rels><?xml version="1.0" encoding="UTF-8" standalone="yes"?>
<Relationships xmlns="http://schemas.openxmlformats.org/package/2006/relationships"><Relationship Id="rId8" Type="http://schemas.openxmlformats.org/officeDocument/2006/relationships/image" Target="../media/image51.png"/><Relationship Id="rId7" Type="http://schemas.openxmlformats.org/officeDocument/2006/relationships/image" Target="../media/image93.svg"/><Relationship Id="rId2" Type="http://schemas.openxmlformats.org/officeDocument/2006/relationships/image" Target="../media/image50.png"/><Relationship Id="rId1" Type="http://schemas.openxmlformats.org/officeDocument/2006/relationships/slideLayout" Target="../slideLayouts/slideLayout7.xml"/><Relationship Id="rId5" Type="http://schemas.openxmlformats.org/officeDocument/2006/relationships/image" Target="../media/image91.svg"/><Relationship Id="rId9" Type="http://schemas.openxmlformats.org/officeDocument/2006/relationships/image" Target="../media/image9.png"/></Relationships>
</file>

<file path=ppt/slides/_rels/slide24.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7.svg"/></Relationships>
</file>

<file path=ppt/slides/_rels/slide25.xml.rels><?xml version="1.0" encoding="UTF-8" standalone="yes"?>
<Relationships xmlns="http://schemas.openxmlformats.org/package/2006/relationships"><Relationship Id="rId3" Type="http://schemas.openxmlformats.org/officeDocument/2006/relationships/image" Target="../media/image125.svg"/><Relationship Id="rId2" Type="http://schemas.openxmlformats.org/officeDocument/2006/relationships/image" Target="../media/image53.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26.xml.rels><?xml version="1.0" encoding="UTF-8" standalone="yes"?>
<Relationships xmlns="http://schemas.openxmlformats.org/package/2006/relationships"><Relationship Id="rId3" Type="http://schemas.openxmlformats.org/officeDocument/2006/relationships/image" Target="../media/image149.svg"/><Relationship Id="rId2" Type="http://schemas.openxmlformats.org/officeDocument/2006/relationships/image" Target="../media/image54.png"/><Relationship Id="rId1" Type="http://schemas.openxmlformats.org/officeDocument/2006/relationships/slideLayout" Target="../slideLayouts/slideLayout7.xml"/><Relationship Id="rId5" Type="http://schemas.openxmlformats.org/officeDocument/2006/relationships/image" Target="../media/image55.png"/><Relationship Id="rId4" Type="http://schemas.openxmlformats.org/officeDocument/2006/relationships/image" Target="../media/image9.png"/></Relationships>
</file>

<file path=ppt/slides/_rels/slide27.xml.rels><?xml version="1.0" encoding="UTF-8" standalone="yes"?>
<Relationships xmlns="http://schemas.openxmlformats.org/package/2006/relationships"><Relationship Id="rId8" Type="http://schemas.openxmlformats.org/officeDocument/2006/relationships/image" Target="../media/image58.png"/><Relationship Id="rId13" Type="http://schemas.openxmlformats.org/officeDocument/2006/relationships/image" Target="../media/image61.png"/><Relationship Id="rId3" Type="http://schemas.openxmlformats.org/officeDocument/2006/relationships/image" Target="../media/image127.svg"/><Relationship Id="rId7" Type="http://schemas.openxmlformats.org/officeDocument/2006/relationships/image" Target="../media/image131.svg"/><Relationship Id="rId12" Type="http://schemas.openxmlformats.org/officeDocument/2006/relationships/image" Target="../media/image60.png"/><Relationship Id="rId2" Type="http://schemas.openxmlformats.org/officeDocument/2006/relationships/image" Target="../media/image56.png"/><Relationship Id="rId1" Type="http://schemas.openxmlformats.org/officeDocument/2006/relationships/slideLayout" Target="../slideLayouts/slideLayout7.xml"/><Relationship Id="rId11" Type="http://schemas.openxmlformats.org/officeDocument/2006/relationships/image" Target="../media/image9.png"/><Relationship Id="rId5" Type="http://schemas.openxmlformats.org/officeDocument/2006/relationships/image" Target="../media/image129.svg"/><Relationship Id="rId10" Type="http://schemas.openxmlformats.org/officeDocument/2006/relationships/image" Target="../media/image59.png"/><Relationship Id="rId4" Type="http://schemas.openxmlformats.org/officeDocument/2006/relationships/image" Target="../media/image57.png"/><Relationship Id="rId9" Type="http://schemas.openxmlformats.org/officeDocument/2006/relationships/image" Target="../media/image133.svg"/></Relationships>
</file>

<file path=ppt/slides/_rels/slide28.xml.rels><?xml version="1.0" encoding="UTF-8" standalone="yes"?>
<Relationships xmlns="http://schemas.openxmlformats.org/package/2006/relationships"><Relationship Id="rId8" Type="http://schemas.openxmlformats.org/officeDocument/2006/relationships/image" Target="../media/image65.png"/><Relationship Id="rId13" Type="http://schemas.openxmlformats.org/officeDocument/2006/relationships/image" Target="../media/image121.svg"/><Relationship Id="rId18" Type="http://schemas.openxmlformats.org/officeDocument/2006/relationships/image" Target="../media/image70.jpg"/><Relationship Id="rId3" Type="http://schemas.openxmlformats.org/officeDocument/2006/relationships/image" Target="../media/image111.svg"/><Relationship Id="rId7" Type="http://schemas.openxmlformats.org/officeDocument/2006/relationships/image" Target="../media/image115.svg"/><Relationship Id="rId12" Type="http://schemas.openxmlformats.org/officeDocument/2006/relationships/image" Target="../media/image67.png"/><Relationship Id="rId17" Type="http://schemas.openxmlformats.org/officeDocument/2006/relationships/image" Target="../media/image69.jpg"/><Relationship Id="rId2" Type="http://schemas.openxmlformats.org/officeDocument/2006/relationships/image" Target="../media/image62.png"/><Relationship Id="rId16"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64.png"/><Relationship Id="rId11" Type="http://schemas.openxmlformats.org/officeDocument/2006/relationships/image" Target="../media/image119.svg"/><Relationship Id="rId5" Type="http://schemas.openxmlformats.org/officeDocument/2006/relationships/image" Target="../media/image113.svg"/><Relationship Id="rId15" Type="http://schemas.openxmlformats.org/officeDocument/2006/relationships/image" Target="../media/image123.svg"/><Relationship Id="rId10" Type="http://schemas.openxmlformats.org/officeDocument/2006/relationships/image" Target="../media/image66.png"/><Relationship Id="rId4" Type="http://schemas.openxmlformats.org/officeDocument/2006/relationships/image" Target="../media/image63.png"/><Relationship Id="rId9" Type="http://schemas.openxmlformats.org/officeDocument/2006/relationships/image" Target="../media/image117.svg"/><Relationship Id="rId14" Type="http://schemas.openxmlformats.org/officeDocument/2006/relationships/image" Target="../media/image68.png"/></Relationships>
</file>

<file path=ppt/slides/_rels/slide29.xml.rels><?xml version="1.0" encoding="UTF-8" standalone="yes"?>
<Relationships xmlns="http://schemas.openxmlformats.org/package/2006/relationships"><Relationship Id="rId3" Type="http://schemas.openxmlformats.org/officeDocument/2006/relationships/image" Target="../media/image72.png"/><Relationship Id="rId7" Type="http://schemas.openxmlformats.org/officeDocument/2006/relationships/image" Target="../media/image55.png"/><Relationship Id="rId2" Type="http://schemas.openxmlformats.org/officeDocument/2006/relationships/image" Target="../media/image71.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74.png"/><Relationship Id="rId4" Type="http://schemas.openxmlformats.org/officeDocument/2006/relationships/image" Target="../media/image73.png"/></Relationships>
</file>

<file path=ppt/slides/_rels/slide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4.svg"/><Relationship Id="rId4" Type="http://schemas.openxmlformats.org/officeDocument/2006/relationships/image" Target="../media/image6.png"/></Relationships>
</file>

<file path=ppt/slides/_rels/slide31.xml.rels><?xml version="1.0" encoding="UTF-8" standalone="yes"?>
<Relationships xmlns="http://schemas.openxmlformats.org/package/2006/relationships"><Relationship Id="rId3" Type="http://schemas.openxmlformats.org/officeDocument/2006/relationships/image" Target="../media/image81.svg"/><Relationship Id="rId2" Type="http://schemas.openxmlformats.org/officeDocument/2006/relationships/image" Target="../media/image75.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3.svg"/><Relationship Id="rId4" Type="http://schemas.openxmlformats.org/officeDocument/2006/relationships/image" Target="../media/image76.png"/></Relationships>
</file>

<file path=ppt/slides/_rels/slide32.xml.rels><?xml version="1.0" encoding="UTF-8" standalone="yes"?>
<Relationships xmlns="http://schemas.openxmlformats.org/package/2006/relationships"><Relationship Id="rId8" Type="http://schemas.openxmlformats.org/officeDocument/2006/relationships/image" Target="../media/image79.png"/><Relationship Id="rId7" Type="http://schemas.openxmlformats.org/officeDocument/2006/relationships/image" Target="../media/image103.svg"/><Relationship Id="rId12" Type="http://schemas.openxmlformats.org/officeDocument/2006/relationships/image" Target="../media/image9.png"/><Relationship Id="rId2" Type="http://schemas.openxmlformats.org/officeDocument/2006/relationships/image" Target="../media/image77.png"/><Relationship Id="rId1" Type="http://schemas.openxmlformats.org/officeDocument/2006/relationships/slideLayout" Target="../slideLayouts/slideLayout7.xml"/><Relationship Id="rId6" Type="http://schemas.openxmlformats.org/officeDocument/2006/relationships/image" Target="../media/image78.png"/><Relationship Id="rId11" Type="http://schemas.openxmlformats.org/officeDocument/2006/relationships/image" Target="../media/image107.svg"/><Relationship Id="rId5" Type="http://schemas.openxmlformats.org/officeDocument/2006/relationships/image" Target="../media/image101.svg"/><Relationship Id="rId10" Type="http://schemas.openxmlformats.org/officeDocument/2006/relationships/image" Target="../media/image80.png"/><Relationship Id="rId9" Type="http://schemas.openxmlformats.org/officeDocument/2006/relationships/image" Target="../media/image105.svg"/></Relationships>
</file>

<file path=ppt/slides/_rels/slide33.xml.rels><?xml version="1.0" encoding="UTF-8" standalone="yes"?>
<Relationships xmlns="http://schemas.openxmlformats.org/package/2006/relationships"><Relationship Id="rId8" Type="http://schemas.openxmlformats.org/officeDocument/2006/relationships/image" Target="../media/image51.png"/><Relationship Id="rId7" Type="http://schemas.openxmlformats.org/officeDocument/2006/relationships/image" Target="../media/image93.svg"/><Relationship Id="rId2" Type="http://schemas.openxmlformats.org/officeDocument/2006/relationships/image" Target="../media/image50.png"/><Relationship Id="rId1" Type="http://schemas.openxmlformats.org/officeDocument/2006/relationships/slideLayout" Target="../slideLayouts/slideLayout7.xml"/><Relationship Id="rId5" Type="http://schemas.openxmlformats.org/officeDocument/2006/relationships/image" Target="../media/image91.svg"/><Relationship Id="rId9" Type="http://schemas.openxmlformats.org/officeDocument/2006/relationships/image" Target="../media/image9.png"/></Relationships>
</file>

<file path=ppt/slides/_rels/slide34.xml.rels><?xml version="1.0" encoding="UTF-8" standalone="yes"?>
<Relationships xmlns="http://schemas.openxmlformats.org/package/2006/relationships"><Relationship Id="rId3" Type="http://schemas.openxmlformats.org/officeDocument/2006/relationships/image" Target="../media/image67.svg"/><Relationship Id="rId7" Type="http://schemas.openxmlformats.org/officeDocument/2006/relationships/image" Target="../media/image9.png"/><Relationship Id="rId2" Type="http://schemas.openxmlformats.org/officeDocument/2006/relationships/image" Target="../media/image81.png"/><Relationship Id="rId1" Type="http://schemas.openxmlformats.org/officeDocument/2006/relationships/slideLayout" Target="../slideLayouts/slideLayout7.xml"/><Relationship Id="rId6" Type="http://schemas.openxmlformats.org/officeDocument/2006/relationships/image" Target="../media/image83.png"/><Relationship Id="rId5" Type="http://schemas.openxmlformats.org/officeDocument/2006/relationships/image" Target="../media/image69.svg"/><Relationship Id="rId4" Type="http://schemas.openxmlformats.org/officeDocument/2006/relationships/image" Target="../media/image82.png"/></Relationships>
</file>

<file path=ppt/slides/_rels/slide35.xml.rels><?xml version="1.0" encoding="UTF-8" standalone="yes"?>
<Relationships xmlns="http://schemas.openxmlformats.org/package/2006/relationships"><Relationship Id="rId3" Type="http://schemas.openxmlformats.org/officeDocument/2006/relationships/image" Target="../media/image109.sv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8" Type="http://schemas.openxmlformats.org/officeDocument/2006/relationships/image" Target="../media/image87.gif"/><Relationship Id="rId13" Type="http://schemas.openxmlformats.org/officeDocument/2006/relationships/slide" Target="slide3.xml"/><Relationship Id="rId3" Type="http://schemas.openxmlformats.org/officeDocument/2006/relationships/slideLayout" Target="../slideLayouts/slideLayout21.xml"/><Relationship Id="rId7" Type="http://schemas.openxmlformats.org/officeDocument/2006/relationships/image" Target="../media/image86.gif"/><Relationship Id="rId12" Type="http://schemas.openxmlformats.org/officeDocument/2006/relationships/image" Target="../media/image91.png"/><Relationship Id="rId2" Type="http://schemas.microsoft.com/office/2007/relationships/media" Target="../media/media1.mp3"/><Relationship Id="rId1" Type="http://schemas.openxmlformats.org/officeDocument/2006/relationships/audio" Target="NULL" TargetMode="External"/><Relationship Id="rId6" Type="http://schemas.microsoft.com/office/2007/relationships/hdphoto" Target="../media/hdphoto1.wdp"/><Relationship Id="rId11" Type="http://schemas.openxmlformats.org/officeDocument/2006/relationships/image" Target="../media/image90.png"/><Relationship Id="rId5" Type="http://schemas.openxmlformats.org/officeDocument/2006/relationships/image" Target="../media/image85.png"/><Relationship Id="rId15" Type="http://schemas.openxmlformats.org/officeDocument/2006/relationships/image" Target="../media/image93.png"/><Relationship Id="rId10" Type="http://schemas.openxmlformats.org/officeDocument/2006/relationships/image" Target="../media/image89.png"/><Relationship Id="rId4" Type="http://schemas.openxmlformats.org/officeDocument/2006/relationships/image" Target="../media/image84.jpeg"/><Relationship Id="rId9" Type="http://schemas.openxmlformats.org/officeDocument/2006/relationships/image" Target="../media/image88.gif"/><Relationship Id="rId14" Type="http://schemas.openxmlformats.org/officeDocument/2006/relationships/image" Target="../media/image92.png"/></Relationships>
</file>

<file path=ppt/slides/_rels/slide37.xml.rels><?xml version="1.0" encoding="UTF-8" standalone="yes"?>
<Relationships xmlns="http://schemas.openxmlformats.org/package/2006/relationships"><Relationship Id="rId8" Type="http://schemas.microsoft.com/office/2007/relationships/hdphoto" Target="../media/hdphoto1.wdp"/><Relationship Id="rId13" Type="http://schemas.openxmlformats.org/officeDocument/2006/relationships/image" Target="../media/image89.png"/><Relationship Id="rId18" Type="http://schemas.openxmlformats.org/officeDocument/2006/relationships/image" Target="../media/image99.png"/><Relationship Id="rId3" Type="http://schemas.microsoft.com/office/2007/relationships/media" Target="../media/media3.mp3"/><Relationship Id="rId21" Type="http://schemas.openxmlformats.org/officeDocument/2006/relationships/image" Target="../media/image101.png"/><Relationship Id="rId7" Type="http://schemas.openxmlformats.org/officeDocument/2006/relationships/image" Target="../media/image85.png"/><Relationship Id="rId12" Type="http://schemas.openxmlformats.org/officeDocument/2006/relationships/image" Target="../media/image87.gif"/><Relationship Id="rId17" Type="http://schemas.openxmlformats.org/officeDocument/2006/relationships/image" Target="../media/image98.png"/><Relationship Id="rId2" Type="http://schemas.openxmlformats.org/officeDocument/2006/relationships/audio" Target="../media/media2.mp3"/><Relationship Id="rId16" Type="http://schemas.microsoft.com/office/2007/relationships/hdphoto" Target="../media/hdphoto2.wdp"/><Relationship Id="rId20" Type="http://schemas.microsoft.com/office/2007/relationships/hdphoto" Target="../media/hdphoto3.wdp"/><Relationship Id="rId1" Type="http://schemas.microsoft.com/office/2007/relationships/media" Target="../media/media2.mp3"/><Relationship Id="rId6" Type="http://schemas.openxmlformats.org/officeDocument/2006/relationships/image" Target="../media/image94.jpeg"/><Relationship Id="rId11" Type="http://schemas.openxmlformats.org/officeDocument/2006/relationships/image" Target="../media/image88.gif"/><Relationship Id="rId5" Type="http://schemas.openxmlformats.org/officeDocument/2006/relationships/slideLayout" Target="../slideLayouts/slideLayout24.xml"/><Relationship Id="rId15" Type="http://schemas.openxmlformats.org/officeDocument/2006/relationships/image" Target="../media/image97.png"/><Relationship Id="rId23" Type="http://schemas.openxmlformats.org/officeDocument/2006/relationships/image" Target="../media/image93.png"/><Relationship Id="rId10" Type="http://schemas.openxmlformats.org/officeDocument/2006/relationships/image" Target="../media/image86.gif"/><Relationship Id="rId19" Type="http://schemas.openxmlformats.org/officeDocument/2006/relationships/image" Target="../media/image100.png"/><Relationship Id="rId4" Type="http://schemas.openxmlformats.org/officeDocument/2006/relationships/audio" Target="../media/media3.mp3"/><Relationship Id="rId9" Type="http://schemas.openxmlformats.org/officeDocument/2006/relationships/image" Target="../media/image95.gif"/><Relationship Id="rId14" Type="http://schemas.openxmlformats.org/officeDocument/2006/relationships/image" Target="../media/image96.png"/><Relationship Id="rId22" Type="http://schemas.microsoft.com/office/2007/relationships/hdphoto" Target="../media/hdphoto4.wdp"/></Relationships>
</file>

<file path=ppt/slides/_rels/slide38.xml.rels><?xml version="1.0" encoding="UTF-8" standalone="yes"?>
<Relationships xmlns="http://schemas.openxmlformats.org/package/2006/relationships"><Relationship Id="rId8" Type="http://schemas.microsoft.com/office/2007/relationships/hdphoto" Target="../media/hdphoto1.wdp"/><Relationship Id="rId13" Type="http://schemas.openxmlformats.org/officeDocument/2006/relationships/image" Target="../media/image89.png"/><Relationship Id="rId18" Type="http://schemas.openxmlformats.org/officeDocument/2006/relationships/image" Target="../media/image99.png"/><Relationship Id="rId3" Type="http://schemas.microsoft.com/office/2007/relationships/media" Target="../media/media3.mp3"/><Relationship Id="rId21" Type="http://schemas.openxmlformats.org/officeDocument/2006/relationships/image" Target="../media/image103.png"/><Relationship Id="rId7" Type="http://schemas.openxmlformats.org/officeDocument/2006/relationships/image" Target="../media/image85.png"/><Relationship Id="rId12" Type="http://schemas.openxmlformats.org/officeDocument/2006/relationships/image" Target="../media/image87.gif"/><Relationship Id="rId17" Type="http://schemas.openxmlformats.org/officeDocument/2006/relationships/image" Target="../media/image98.png"/><Relationship Id="rId2" Type="http://schemas.openxmlformats.org/officeDocument/2006/relationships/audio" Target="../media/media2.mp3"/><Relationship Id="rId16" Type="http://schemas.microsoft.com/office/2007/relationships/hdphoto" Target="../media/hdphoto2.wdp"/><Relationship Id="rId20" Type="http://schemas.microsoft.com/office/2007/relationships/hdphoto" Target="../media/hdphoto3.wdp"/><Relationship Id="rId1" Type="http://schemas.microsoft.com/office/2007/relationships/media" Target="../media/media2.mp3"/><Relationship Id="rId6" Type="http://schemas.openxmlformats.org/officeDocument/2006/relationships/image" Target="../media/image102.jpeg"/><Relationship Id="rId11" Type="http://schemas.openxmlformats.org/officeDocument/2006/relationships/image" Target="../media/image88.gif"/><Relationship Id="rId5" Type="http://schemas.openxmlformats.org/officeDocument/2006/relationships/slideLayout" Target="../slideLayouts/slideLayout28.xml"/><Relationship Id="rId15" Type="http://schemas.openxmlformats.org/officeDocument/2006/relationships/image" Target="../media/image97.png"/><Relationship Id="rId23" Type="http://schemas.openxmlformats.org/officeDocument/2006/relationships/image" Target="../media/image93.png"/><Relationship Id="rId10" Type="http://schemas.openxmlformats.org/officeDocument/2006/relationships/image" Target="../media/image86.gif"/><Relationship Id="rId19" Type="http://schemas.openxmlformats.org/officeDocument/2006/relationships/image" Target="../media/image100.png"/><Relationship Id="rId4" Type="http://schemas.openxmlformats.org/officeDocument/2006/relationships/audio" Target="../media/media3.mp3"/><Relationship Id="rId9" Type="http://schemas.openxmlformats.org/officeDocument/2006/relationships/image" Target="../media/image95.gif"/><Relationship Id="rId14" Type="http://schemas.openxmlformats.org/officeDocument/2006/relationships/image" Target="../media/image96.png"/><Relationship Id="rId22" Type="http://schemas.microsoft.com/office/2007/relationships/hdphoto" Target="../media/hdphoto5.wdp"/></Relationships>
</file>

<file path=ppt/slides/_rels/slide39.xml.rels><?xml version="1.0" encoding="UTF-8" standalone="yes"?>
<Relationships xmlns="http://schemas.openxmlformats.org/package/2006/relationships"><Relationship Id="rId8" Type="http://schemas.microsoft.com/office/2007/relationships/hdphoto" Target="../media/hdphoto1.wdp"/><Relationship Id="rId13" Type="http://schemas.openxmlformats.org/officeDocument/2006/relationships/image" Target="../media/image89.png"/><Relationship Id="rId18" Type="http://schemas.openxmlformats.org/officeDocument/2006/relationships/image" Target="../media/image99.png"/><Relationship Id="rId3" Type="http://schemas.microsoft.com/office/2007/relationships/media" Target="../media/media3.mp3"/><Relationship Id="rId21" Type="http://schemas.openxmlformats.org/officeDocument/2006/relationships/image" Target="../media/image104.png"/><Relationship Id="rId7" Type="http://schemas.openxmlformats.org/officeDocument/2006/relationships/image" Target="../media/image85.png"/><Relationship Id="rId12" Type="http://schemas.openxmlformats.org/officeDocument/2006/relationships/image" Target="../media/image87.gif"/><Relationship Id="rId17" Type="http://schemas.openxmlformats.org/officeDocument/2006/relationships/image" Target="../media/image98.png"/><Relationship Id="rId2" Type="http://schemas.openxmlformats.org/officeDocument/2006/relationships/audio" Target="../media/media2.mp3"/><Relationship Id="rId16" Type="http://schemas.microsoft.com/office/2007/relationships/hdphoto" Target="../media/hdphoto2.wdp"/><Relationship Id="rId20" Type="http://schemas.microsoft.com/office/2007/relationships/hdphoto" Target="../media/hdphoto3.wdp"/><Relationship Id="rId1" Type="http://schemas.microsoft.com/office/2007/relationships/media" Target="../media/media2.mp3"/><Relationship Id="rId6" Type="http://schemas.openxmlformats.org/officeDocument/2006/relationships/image" Target="../media/image84.jpeg"/><Relationship Id="rId11" Type="http://schemas.openxmlformats.org/officeDocument/2006/relationships/image" Target="../media/image88.gif"/><Relationship Id="rId5" Type="http://schemas.openxmlformats.org/officeDocument/2006/relationships/slideLayout" Target="../slideLayouts/slideLayout22.xml"/><Relationship Id="rId15" Type="http://schemas.openxmlformats.org/officeDocument/2006/relationships/image" Target="../media/image97.png"/><Relationship Id="rId23" Type="http://schemas.openxmlformats.org/officeDocument/2006/relationships/image" Target="../media/image93.png"/><Relationship Id="rId10" Type="http://schemas.openxmlformats.org/officeDocument/2006/relationships/image" Target="../media/image86.gif"/><Relationship Id="rId19" Type="http://schemas.openxmlformats.org/officeDocument/2006/relationships/image" Target="../media/image100.png"/><Relationship Id="rId4" Type="http://schemas.openxmlformats.org/officeDocument/2006/relationships/audio" Target="../media/media3.mp3"/><Relationship Id="rId9" Type="http://schemas.openxmlformats.org/officeDocument/2006/relationships/image" Target="../media/image95.gif"/><Relationship Id="rId14" Type="http://schemas.openxmlformats.org/officeDocument/2006/relationships/image" Target="../media/image96.png"/><Relationship Id="rId22" Type="http://schemas.microsoft.com/office/2007/relationships/hdphoto" Target="../media/hdphoto6.wdp"/></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8" Type="http://schemas.microsoft.com/office/2007/relationships/hdphoto" Target="../media/hdphoto1.wdp"/><Relationship Id="rId13" Type="http://schemas.openxmlformats.org/officeDocument/2006/relationships/image" Target="../media/image89.png"/><Relationship Id="rId18" Type="http://schemas.openxmlformats.org/officeDocument/2006/relationships/image" Target="../media/image99.png"/><Relationship Id="rId3" Type="http://schemas.microsoft.com/office/2007/relationships/media" Target="../media/media3.mp3"/><Relationship Id="rId21" Type="http://schemas.openxmlformats.org/officeDocument/2006/relationships/image" Target="../media/image106.png"/><Relationship Id="rId7" Type="http://schemas.openxmlformats.org/officeDocument/2006/relationships/image" Target="../media/image85.png"/><Relationship Id="rId12" Type="http://schemas.openxmlformats.org/officeDocument/2006/relationships/image" Target="../media/image87.gif"/><Relationship Id="rId17" Type="http://schemas.openxmlformats.org/officeDocument/2006/relationships/image" Target="../media/image98.png"/><Relationship Id="rId2" Type="http://schemas.openxmlformats.org/officeDocument/2006/relationships/audio" Target="../media/media2.mp3"/><Relationship Id="rId16" Type="http://schemas.microsoft.com/office/2007/relationships/hdphoto" Target="../media/hdphoto2.wdp"/><Relationship Id="rId20" Type="http://schemas.microsoft.com/office/2007/relationships/hdphoto" Target="../media/hdphoto3.wdp"/><Relationship Id="rId1" Type="http://schemas.microsoft.com/office/2007/relationships/media" Target="../media/media2.mp3"/><Relationship Id="rId6" Type="http://schemas.openxmlformats.org/officeDocument/2006/relationships/image" Target="../media/image105.jpeg"/><Relationship Id="rId11" Type="http://schemas.openxmlformats.org/officeDocument/2006/relationships/image" Target="../media/image88.gif"/><Relationship Id="rId5" Type="http://schemas.openxmlformats.org/officeDocument/2006/relationships/slideLayout" Target="../slideLayouts/slideLayout26.xml"/><Relationship Id="rId15" Type="http://schemas.openxmlformats.org/officeDocument/2006/relationships/image" Target="../media/image97.png"/><Relationship Id="rId23" Type="http://schemas.openxmlformats.org/officeDocument/2006/relationships/image" Target="../media/image93.png"/><Relationship Id="rId10" Type="http://schemas.openxmlformats.org/officeDocument/2006/relationships/image" Target="../media/image86.gif"/><Relationship Id="rId19" Type="http://schemas.openxmlformats.org/officeDocument/2006/relationships/image" Target="../media/image100.png"/><Relationship Id="rId4" Type="http://schemas.openxmlformats.org/officeDocument/2006/relationships/audio" Target="../media/media3.mp3"/><Relationship Id="rId9" Type="http://schemas.openxmlformats.org/officeDocument/2006/relationships/image" Target="../media/image95.gif"/><Relationship Id="rId14" Type="http://schemas.openxmlformats.org/officeDocument/2006/relationships/image" Target="../media/image96.png"/><Relationship Id="rId22" Type="http://schemas.microsoft.com/office/2007/relationships/hdphoto" Target="../media/hdphoto7.wdp"/></Relationships>
</file>

<file path=ppt/slides/_rels/slide41.xml.rels><?xml version="1.0" encoding="UTF-8" standalone="yes"?>
<Relationships xmlns="http://schemas.openxmlformats.org/package/2006/relationships"><Relationship Id="rId8" Type="http://schemas.openxmlformats.org/officeDocument/2006/relationships/image" Target="../media/image85.png"/><Relationship Id="rId13" Type="http://schemas.openxmlformats.org/officeDocument/2006/relationships/image" Target="../media/image87.gif"/><Relationship Id="rId18" Type="http://schemas.openxmlformats.org/officeDocument/2006/relationships/image" Target="../media/image98.png"/><Relationship Id="rId3" Type="http://schemas.microsoft.com/office/2007/relationships/media" Target="../media/media3.mp3"/><Relationship Id="rId21" Type="http://schemas.microsoft.com/office/2007/relationships/hdphoto" Target="../media/hdphoto3.wdp"/><Relationship Id="rId7" Type="http://schemas.microsoft.com/office/2007/relationships/hdphoto" Target="../media/hdphoto8.wdp"/><Relationship Id="rId12" Type="http://schemas.openxmlformats.org/officeDocument/2006/relationships/image" Target="../media/image88.gif"/><Relationship Id="rId17" Type="http://schemas.microsoft.com/office/2007/relationships/hdphoto" Target="../media/hdphoto2.wdp"/><Relationship Id="rId2" Type="http://schemas.openxmlformats.org/officeDocument/2006/relationships/audio" Target="../media/media2.mp3"/><Relationship Id="rId16" Type="http://schemas.openxmlformats.org/officeDocument/2006/relationships/image" Target="../media/image97.png"/><Relationship Id="rId20" Type="http://schemas.openxmlformats.org/officeDocument/2006/relationships/image" Target="../media/image100.png"/><Relationship Id="rId1" Type="http://schemas.microsoft.com/office/2007/relationships/media" Target="../media/media2.mp3"/><Relationship Id="rId6" Type="http://schemas.openxmlformats.org/officeDocument/2006/relationships/image" Target="../media/image107.png"/><Relationship Id="rId11" Type="http://schemas.openxmlformats.org/officeDocument/2006/relationships/image" Target="../media/image86.gif"/><Relationship Id="rId24" Type="http://schemas.openxmlformats.org/officeDocument/2006/relationships/image" Target="../media/image93.png"/><Relationship Id="rId5" Type="http://schemas.openxmlformats.org/officeDocument/2006/relationships/slideLayout" Target="../slideLayouts/slideLayout23.xml"/><Relationship Id="rId15" Type="http://schemas.openxmlformats.org/officeDocument/2006/relationships/image" Target="../media/image96.png"/><Relationship Id="rId23" Type="http://schemas.microsoft.com/office/2007/relationships/hdphoto" Target="../media/hdphoto9.wdp"/><Relationship Id="rId10" Type="http://schemas.openxmlformats.org/officeDocument/2006/relationships/image" Target="../media/image95.gif"/><Relationship Id="rId19" Type="http://schemas.openxmlformats.org/officeDocument/2006/relationships/image" Target="../media/image99.png"/><Relationship Id="rId4" Type="http://schemas.openxmlformats.org/officeDocument/2006/relationships/audio" Target="../media/media3.mp3"/><Relationship Id="rId9" Type="http://schemas.microsoft.com/office/2007/relationships/hdphoto" Target="../media/hdphoto1.wdp"/><Relationship Id="rId14" Type="http://schemas.openxmlformats.org/officeDocument/2006/relationships/image" Target="../media/image89.png"/><Relationship Id="rId22" Type="http://schemas.openxmlformats.org/officeDocument/2006/relationships/image" Target="../media/image108.png"/></Relationships>
</file>

<file path=ppt/slides/_rels/slide42.xml.rels><?xml version="1.0" encoding="UTF-8" standalone="yes"?>
<Relationships xmlns="http://schemas.openxmlformats.org/package/2006/relationships"><Relationship Id="rId8" Type="http://schemas.microsoft.com/office/2007/relationships/hdphoto" Target="../media/hdphoto1.wdp"/><Relationship Id="rId13" Type="http://schemas.openxmlformats.org/officeDocument/2006/relationships/image" Target="../media/image89.png"/><Relationship Id="rId18" Type="http://schemas.openxmlformats.org/officeDocument/2006/relationships/image" Target="../media/image99.png"/><Relationship Id="rId3" Type="http://schemas.microsoft.com/office/2007/relationships/media" Target="../media/media3.mp3"/><Relationship Id="rId21" Type="http://schemas.openxmlformats.org/officeDocument/2006/relationships/image" Target="../media/image103.png"/><Relationship Id="rId7" Type="http://schemas.openxmlformats.org/officeDocument/2006/relationships/image" Target="../media/image85.png"/><Relationship Id="rId12" Type="http://schemas.openxmlformats.org/officeDocument/2006/relationships/image" Target="../media/image87.gif"/><Relationship Id="rId17" Type="http://schemas.openxmlformats.org/officeDocument/2006/relationships/image" Target="../media/image98.png"/><Relationship Id="rId2" Type="http://schemas.openxmlformats.org/officeDocument/2006/relationships/audio" Target="../media/media2.mp3"/><Relationship Id="rId16" Type="http://schemas.microsoft.com/office/2007/relationships/hdphoto" Target="../media/hdphoto2.wdp"/><Relationship Id="rId20" Type="http://schemas.microsoft.com/office/2007/relationships/hdphoto" Target="../media/hdphoto3.wdp"/><Relationship Id="rId1" Type="http://schemas.microsoft.com/office/2007/relationships/media" Target="../media/media2.mp3"/><Relationship Id="rId6" Type="http://schemas.openxmlformats.org/officeDocument/2006/relationships/image" Target="../media/image102.jpeg"/><Relationship Id="rId11" Type="http://schemas.openxmlformats.org/officeDocument/2006/relationships/image" Target="../media/image88.gif"/><Relationship Id="rId5" Type="http://schemas.openxmlformats.org/officeDocument/2006/relationships/slideLayout" Target="../slideLayouts/slideLayout30.xml"/><Relationship Id="rId15" Type="http://schemas.openxmlformats.org/officeDocument/2006/relationships/image" Target="../media/image97.png"/><Relationship Id="rId23" Type="http://schemas.openxmlformats.org/officeDocument/2006/relationships/image" Target="../media/image93.png"/><Relationship Id="rId10" Type="http://schemas.openxmlformats.org/officeDocument/2006/relationships/image" Target="../media/image86.gif"/><Relationship Id="rId19" Type="http://schemas.openxmlformats.org/officeDocument/2006/relationships/image" Target="../media/image100.png"/><Relationship Id="rId4" Type="http://schemas.openxmlformats.org/officeDocument/2006/relationships/audio" Target="../media/media3.mp3"/><Relationship Id="rId9" Type="http://schemas.openxmlformats.org/officeDocument/2006/relationships/image" Target="../media/image95.gif"/><Relationship Id="rId14" Type="http://schemas.openxmlformats.org/officeDocument/2006/relationships/image" Target="../media/image96.png"/><Relationship Id="rId22" Type="http://schemas.microsoft.com/office/2007/relationships/hdphoto" Target="../media/hdphoto5.wdp"/></Relationships>
</file>

<file path=ppt/slides/_rels/slide43.xml.rels><?xml version="1.0" encoding="UTF-8" standalone="yes"?>
<Relationships xmlns="http://schemas.openxmlformats.org/package/2006/relationships"><Relationship Id="rId8" Type="http://schemas.microsoft.com/office/2007/relationships/hdphoto" Target="../media/hdphoto1.wdp"/><Relationship Id="rId13" Type="http://schemas.openxmlformats.org/officeDocument/2006/relationships/image" Target="../media/image89.png"/><Relationship Id="rId18" Type="http://schemas.openxmlformats.org/officeDocument/2006/relationships/image" Target="../media/image99.png"/><Relationship Id="rId3" Type="http://schemas.microsoft.com/office/2007/relationships/media" Target="../media/media3.mp3"/><Relationship Id="rId21" Type="http://schemas.openxmlformats.org/officeDocument/2006/relationships/image" Target="../media/image109.png"/><Relationship Id="rId7" Type="http://schemas.openxmlformats.org/officeDocument/2006/relationships/image" Target="../media/image85.png"/><Relationship Id="rId12" Type="http://schemas.openxmlformats.org/officeDocument/2006/relationships/image" Target="../media/image87.gif"/><Relationship Id="rId17" Type="http://schemas.openxmlformats.org/officeDocument/2006/relationships/image" Target="../media/image98.png"/><Relationship Id="rId2" Type="http://schemas.openxmlformats.org/officeDocument/2006/relationships/audio" Target="../media/media2.mp3"/><Relationship Id="rId16" Type="http://schemas.microsoft.com/office/2007/relationships/hdphoto" Target="../media/hdphoto2.wdp"/><Relationship Id="rId20" Type="http://schemas.microsoft.com/office/2007/relationships/hdphoto" Target="../media/hdphoto3.wdp"/><Relationship Id="rId1" Type="http://schemas.microsoft.com/office/2007/relationships/media" Target="../media/media2.mp3"/><Relationship Id="rId6" Type="http://schemas.openxmlformats.org/officeDocument/2006/relationships/image" Target="../media/image102.jpeg"/><Relationship Id="rId11" Type="http://schemas.openxmlformats.org/officeDocument/2006/relationships/image" Target="../media/image88.gif"/><Relationship Id="rId5" Type="http://schemas.openxmlformats.org/officeDocument/2006/relationships/slideLayout" Target="../slideLayouts/slideLayout25.xml"/><Relationship Id="rId15" Type="http://schemas.openxmlformats.org/officeDocument/2006/relationships/image" Target="../media/image97.png"/><Relationship Id="rId23" Type="http://schemas.openxmlformats.org/officeDocument/2006/relationships/image" Target="../media/image93.png"/><Relationship Id="rId10" Type="http://schemas.openxmlformats.org/officeDocument/2006/relationships/image" Target="../media/image86.gif"/><Relationship Id="rId19" Type="http://schemas.openxmlformats.org/officeDocument/2006/relationships/image" Target="../media/image100.png"/><Relationship Id="rId4" Type="http://schemas.openxmlformats.org/officeDocument/2006/relationships/audio" Target="../media/media3.mp3"/><Relationship Id="rId9" Type="http://schemas.openxmlformats.org/officeDocument/2006/relationships/image" Target="../media/image95.gif"/><Relationship Id="rId14" Type="http://schemas.openxmlformats.org/officeDocument/2006/relationships/image" Target="../media/image96.png"/><Relationship Id="rId22" Type="http://schemas.microsoft.com/office/2007/relationships/hdphoto" Target="../media/hdphoto10.wdp"/></Relationships>
</file>

<file path=ppt/slides/_rels/slide44.xml.rels><?xml version="1.0" encoding="UTF-8" standalone="yes"?>
<Relationships xmlns="http://schemas.openxmlformats.org/package/2006/relationships"><Relationship Id="rId8" Type="http://schemas.microsoft.com/office/2007/relationships/hdphoto" Target="../media/hdphoto1.wdp"/><Relationship Id="rId13" Type="http://schemas.openxmlformats.org/officeDocument/2006/relationships/image" Target="../media/image89.png"/><Relationship Id="rId18" Type="http://schemas.openxmlformats.org/officeDocument/2006/relationships/image" Target="../media/image99.png"/><Relationship Id="rId3" Type="http://schemas.microsoft.com/office/2007/relationships/media" Target="../media/media3.mp3"/><Relationship Id="rId21" Type="http://schemas.openxmlformats.org/officeDocument/2006/relationships/image" Target="../media/image110.png"/><Relationship Id="rId7" Type="http://schemas.openxmlformats.org/officeDocument/2006/relationships/image" Target="../media/image85.png"/><Relationship Id="rId12" Type="http://schemas.openxmlformats.org/officeDocument/2006/relationships/image" Target="../media/image87.gif"/><Relationship Id="rId17" Type="http://schemas.openxmlformats.org/officeDocument/2006/relationships/image" Target="../media/image98.png"/><Relationship Id="rId2" Type="http://schemas.openxmlformats.org/officeDocument/2006/relationships/audio" Target="../media/media2.mp3"/><Relationship Id="rId16" Type="http://schemas.microsoft.com/office/2007/relationships/hdphoto" Target="../media/hdphoto2.wdp"/><Relationship Id="rId20" Type="http://schemas.microsoft.com/office/2007/relationships/hdphoto" Target="../media/hdphoto3.wdp"/><Relationship Id="rId1" Type="http://schemas.microsoft.com/office/2007/relationships/media" Target="../media/media2.mp3"/><Relationship Id="rId6" Type="http://schemas.openxmlformats.org/officeDocument/2006/relationships/image" Target="../media/image105.jpeg"/><Relationship Id="rId11" Type="http://schemas.openxmlformats.org/officeDocument/2006/relationships/image" Target="../media/image88.gif"/><Relationship Id="rId5" Type="http://schemas.openxmlformats.org/officeDocument/2006/relationships/slideLayout" Target="../slideLayouts/slideLayout29.xml"/><Relationship Id="rId15" Type="http://schemas.openxmlformats.org/officeDocument/2006/relationships/image" Target="../media/image97.png"/><Relationship Id="rId23" Type="http://schemas.openxmlformats.org/officeDocument/2006/relationships/image" Target="../media/image93.png"/><Relationship Id="rId10" Type="http://schemas.openxmlformats.org/officeDocument/2006/relationships/image" Target="../media/image86.gif"/><Relationship Id="rId19" Type="http://schemas.openxmlformats.org/officeDocument/2006/relationships/image" Target="../media/image100.png"/><Relationship Id="rId4" Type="http://schemas.openxmlformats.org/officeDocument/2006/relationships/audio" Target="../media/media3.mp3"/><Relationship Id="rId9" Type="http://schemas.openxmlformats.org/officeDocument/2006/relationships/image" Target="../media/image95.gif"/><Relationship Id="rId14" Type="http://schemas.openxmlformats.org/officeDocument/2006/relationships/image" Target="../media/image96.png"/><Relationship Id="rId22" Type="http://schemas.microsoft.com/office/2007/relationships/hdphoto" Target="../media/hdphoto11.wdp"/></Relationships>
</file>

<file path=ppt/slides/_rels/slide45.xml.rels><?xml version="1.0" encoding="UTF-8" standalone="yes"?>
<Relationships xmlns="http://schemas.openxmlformats.org/package/2006/relationships"><Relationship Id="rId8" Type="http://schemas.openxmlformats.org/officeDocument/2006/relationships/image" Target="../media/image85.png"/><Relationship Id="rId13" Type="http://schemas.openxmlformats.org/officeDocument/2006/relationships/image" Target="../media/image87.gif"/><Relationship Id="rId18" Type="http://schemas.openxmlformats.org/officeDocument/2006/relationships/image" Target="../media/image98.png"/><Relationship Id="rId3" Type="http://schemas.microsoft.com/office/2007/relationships/media" Target="../media/media3.mp3"/><Relationship Id="rId21" Type="http://schemas.microsoft.com/office/2007/relationships/hdphoto" Target="../media/hdphoto3.wdp"/><Relationship Id="rId7" Type="http://schemas.microsoft.com/office/2007/relationships/hdphoto" Target="../media/hdphoto8.wdp"/><Relationship Id="rId12" Type="http://schemas.openxmlformats.org/officeDocument/2006/relationships/image" Target="../media/image88.gif"/><Relationship Id="rId17" Type="http://schemas.microsoft.com/office/2007/relationships/hdphoto" Target="../media/hdphoto2.wdp"/><Relationship Id="rId2" Type="http://schemas.openxmlformats.org/officeDocument/2006/relationships/audio" Target="../media/media2.mp3"/><Relationship Id="rId16" Type="http://schemas.openxmlformats.org/officeDocument/2006/relationships/image" Target="../media/image97.png"/><Relationship Id="rId20" Type="http://schemas.openxmlformats.org/officeDocument/2006/relationships/image" Target="../media/image100.png"/><Relationship Id="rId1" Type="http://schemas.microsoft.com/office/2007/relationships/media" Target="../media/media2.mp3"/><Relationship Id="rId6" Type="http://schemas.openxmlformats.org/officeDocument/2006/relationships/image" Target="../media/image107.png"/><Relationship Id="rId11" Type="http://schemas.openxmlformats.org/officeDocument/2006/relationships/image" Target="../media/image86.gif"/><Relationship Id="rId24" Type="http://schemas.openxmlformats.org/officeDocument/2006/relationships/image" Target="../media/image93.png"/><Relationship Id="rId5" Type="http://schemas.openxmlformats.org/officeDocument/2006/relationships/slideLayout" Target="../slideLayouts/slideLayout27.xml"/><Relationship Id="rId15" Type="http://schemas.openxmlformats.org/officeDocument/2006/relationships/image" Target="../media/image96.png"/><Relationship Id="rId23" Type="http://schemas.microsoft.com/office/2007/relationships/hdphoto" Target="../media/hdphoto12.wdp"/><Relationship Id="rId10" Type="http://schemas.openxmlformats.org/officeDocument/2006/relationships/image" Target="../media/image95.gif"/><Relationship Id="rId19" Type="http://schemas.openxmlformats.org/officeDocument/2006/relationships/image" Target="../media/image99.png"/><Relationship Id="rId4" Type="http://schemas.openxmlformats.org/officeDocument/2006/relationships/audio" Target="../media/media3.mp3"/><Relationship Id="rId9" Type="http://schemas.microsoft.com/office/2007/relationships/hdphoto" Target="../media/hdphoto1.wdp"/><Relationship Id="rId14" Type="http://schemas.openxmlformats.org/officeDocument/2006/relationships/image" Target="../media/image89.png"/><Relationship Id="rId22" Type="http://schemas.openxmlformats.org/officeDocument/2006/relationships/image" Target="../media/image111.png"/></Relationships>
</file>

<file path=ppt/slides/_rels/slide46.xml.rels><?xml version="1.0" encoding="UTF-8" standalone="yes"?>
<Relationships xmlns="http://schemas.openxmlformats.org/package/2006/relationships"><Relationship Id="rId8" Type="http://schemas.openxmlformats.org/officeDocument/2006/relationships/image" Target="../media/image85.png"/><Relationship Id="rId13" Type="http://schemas.openxmlformats.org/officeDocument/2006/relationships/image" Target="../media/image87.gif"/><Relationship Id="rId18" Type="http://schemas.openxmlformats.org/officeDocument/2006/relationships/image" Target="../media/image98.png"/><Relationship Id="rId3" Type="http://schemas.microsoft.com/office/2007/relationships/media" Target="../media/media3.mp3"/><Relationship Id="rId21" Type="http://schemas.microsoft.com/office/2007/relationships/hdphoto" Target="../media/hdphoto3.wdp"/><Relationship Id="rId7" Type="http://schemas.microsoft.com/office/2007/relationships/hdphoto" Target="../media/hdphoto8.wdp"/><Relationship Id="rId12" Type="http://schemas.openxmlformats.org/officeDocument/2006/relationships/image" Target="../media/image88.gif"/><Relationship Id="rId17" Type="http://schemas.microsoft.com/office/2007/relationships/hdphoto" Target="../media/hdphoto2.wdp"/><Relationship Id="rId2" Type="http://schemas.openxmlformats.org/officeDocument/2006/relationships/audio" Target="../media/media2.mp3"/><Relationship Id="rId16" Type="http://schemas.openxmlformats.org/officeDocument/2006/relationships/image" Target="../media/image97.png"/><Relationship Id="rId20" Type="http://schemas.openxmlformats.org/officeDocument/2006/relationships/image" Target="../media/image100.png"/><Relationship Id="rId1" Type="http://schemas.microsoft.com/office/2007/relationships/media" Target="../media/media2.mp3"/><Relationship Id="rId6" Type="http://schemas.openxmlformats.org/officeDocument/2006/relationships/image" Target="../media/image107.png"/><Relationship Id="rId11" Type="http://schemas.openxmlformats.org/officeDocument/2006/relationships/image" Target="../media/image86.gif"/><Relationship Id="rId24" Type="http://schemas.openxmlformats.org/officeDocument/2006/relationships/image" Target="../media/image93.png"/><Relationship Id="rId5" Type="http://schemas.openxmlformats.org/officeDocument/2006/relationships/slideLayout" Target="../slideLayouts/slideLayout31.xml"/><Relationship Id="rId15" Type="http://schemas.openxmlformats.org/officeDocument/2006/relationships/image" Target="../media/image96.png"/><Relationship Id="rId23" Type="http://schemas.microsoft.com/office/2007/relationships/hdphoto" Target="../media/hdphoto12.wdp"/><Relationship Id="rId10" Type="http://schemas.openxmlformats.org/officeDocument/2006/relationships/image" Target="../media/image95.gif"/><Relationship Id="rId19" Type="http://schemas.openxmlformats.org/officeDocument/2006/relationships/image" Target="../media/image99.png"/><Relationship Id="rId4" Type="http://schemas.openxmlformats.org/officeDocument/2006/relationships/audio" Target="../media/media3.mp3"/><Relationship Id="rId9" Type="http://schemas.microsoft.com/office/2007/relationships/hdphoto" Target="../media/hdphoto1.wdp"/><Relationship Id="rId14" Type="http://schemas.openxmlformats.org/officeDocument/2006/relationships/image" Target="../media/image89.png"/><Relationship Id="rId22" Type="http://schemas.openxmlformats.org/officeDocument/2006/relationships/image" Target="../media/image111.png"/></Relationships>
</file>

<file path=ppt/slides/_rels/slide47.xml.rels><?xml version="1.0" encoding="UTF-8" standalone="yes"?>
<Relationships xmlns="http://schemas.openxmlformats.org/package/2006/relationships"><Relationship Id="rId8" Type="http://schemas.openxmlformats.org/officeDocument/2006/relationships/image" Target="../media/image115.png"/><Relationship Id="rId13" Type="http://schemas.openxmlformats.org/officeDocument/2006/relationships/image" Target="../media/image163.svg"/><Relationship Id="rId3" Type="http://schemas.openxmlformats.org/officeDocument/2006/relationships/image" Target="../media/image153.svg"/><Relationship Id="rId7" Type="http://schemas.openxmlformats.org/officeDocument/2006/relationships/image" Target="../media/image157.svg"/><Relationship Id="rId12" Type="http://schemas.openxmlformats.org/officeDocument/2006/relationships/image" Target="../media/image117.png"/><Relationship Id="rId2" Type="http://schemas.openxmlformats.org/officeDocument/2006/relationships/image" Target="../media/image112.png"/><Relationship Id="rId1" Type="http://schemas.openxmlformats.org/officeDocument/2006/relationships/slideLayout" Target="../slideLayouts/slideLayout7.xml"/><Relationship Id="rId6" Type="http://schemas.openxmlformats.org/officeDocument/2006/relationships/image" Target="../media/image114.png"/><Relationship Id="rId11" Type="http://schemas.openxmlformats.org/officeDocument/2006/relationships/image" Target="../media/image161.svg"/><Relationship Id="rId5" Type="http://schemas.openxmlformats.org/officeDocument/2006/relationships/image" Target="../media/image155.svg"/><Relationship Id="rId15" Type="http://schemas.openxmlformats.org/officeDocument/2006/relationships/image" Target="../media/image165.svg"/><Relationship Id="rId10" Type="http://schemas.openxmlformats.org/officeDocument/2006/relationships/image" Target="../media/image116.png"/><Relationship Id="rId4" Type="http://schemas.openxmlformats.org/officeDocument/2006/relationships/image" Target="../media/image113.png"/><Relationship Id="rId9" Type="http://schemas.openxmlformats.org/officeDocument/2006/relationships/image" Target="../media/image159.svg"/><Relationship Id="rId14" Type="http://schemas.openxmlformats.org/officeDocument/2006/relationships/image" Target="../media/image118.png"/></Relationships>
</file>

<file path=ppt/slides/_rels/slide48.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8" Type="http://schemas.openxmlformats.org/officeDocument/2006/relationships/image" Target="../media/image123.png"/><Relationship Id="rId13" Type="http://schemas.openxmlformats.org/officeDocument/2006/relationships/image" Target="../media/image145.svg"/><Relationship Id="rId18" Type="http://schemas.openxmlformats.org/officeDocument/2006/relationships/image" Target="../media/image129.png"/><Relationship Id="rId3" Type="http://schemas.openxmlformats.org/officeDocument/2006/relationships/image" Target="../media/image135.svg"/><Relationship Id="rId7" Type="http://schemas.openxmlformats.org/officeDocument/2006/relationships/image" Target="../media/image139.svg"/><Relationship Id="rId12" Type="http://schemas.openxmlformats.org/officeDocument/2006/relationships/image" Target="../media/image125.png"/><Relationship Id="rId17" Type="http://schemas.openxmlformats.org/officeDocument/2006/relationships/image" Target="../media/image128.png"/><Relationship Id="rId2" Type="http://schemas.openxmlformats.org/officeDocument/2006/relationships/image" Target="../media/image120.png"/><Relationship Id="rId16" Type="http://schemas.openxmlformats.org/officeDocument/2006/relationships/image" Target="../media/image147.svg"/><Relationship Id="rId1" Type="http://schemas.openxmlformats.org/officeDocument/2006/relationships/slideLayout" Target="../slideLayouts/slideLayout7.xml"/><Relationship Id="rId6" Type="http://schemas.openxmlformats.org/officeDocument/2006/relationships/image" Target="../media/image122.png"/><Relationship Id="rId11" Type="http://schemas.openxmlformats.org/officeDocument/2006/relationships/image" Target="../media/image143.svg"/><Relationship Id="rId5" Type="http://schemas.openxmlformats.org/officeDocument/2006/relationships/image" Target="../media/image137.svg"/><Relationship Id="rId15" Type="http://schemas.openxmlformats.org/officeDocument/2006/relationships/image" Target="../media/image127.png"/><Relationship Id="rId10" Type="http://schemas.openxmlformats.org/officeDocument/2006/relationships/image" Target="../media/image124.png"/><Relationship Id="rId19" Type="http://schemas.openxmlformats.org/officeDocument/2006/relationships/image" Target="../media/image130.png"/><Relationship Id="rId4" Type="http://schemas.openxmlformats.org/officeDocument/2006/relationships/image" Target="../media/image121.png"/><Relationship Id="rId9" Type="http://schemas.openxmlformats.org/officeDocument/2006/relationships/image" Target="../media/image141.svg"/><Relationship Id="rId14" Type="http://schemas.openxmlformats.org/officeDocument/2006/relationships/image" Target="../media/image126.pn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8.jpg"/><Relationship Id="rId1" Type="http://schemas.openxmlformats.org/officeDocument/2006/relationships/slideLayout" Target="../slideLayouts/slideLayout14.xml"/><Relationship Id="rId4" Type="http://schemas.openxmlformats.org/officeDocument/2006/relationships/image" Target="../media/image9.png"/></Relationships>
</file>

<file path=ppt/slides/_rels/slide50.xml.rels><?xml version="1.0" encoding="UTF-8" standalone="yes"?>
<Relationships xmlns="http://schemas.openxmlformats.org/package/2006/relationships"><Relationship Id="rId3" Type="http://schemas.openxmlformats.org/officeDocument/2006/relationships/image" Target="../media/image151.svg"/><Relationship Id="rId2" Type="http://schemas.openxmlformats.org/officeDocument/2006/relationships/image" Target="../media/image131.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151.svg"/><Relationship Id="rId2" Type="http://schemas.openxmlformats.org/officeDocument/2006/relationships/image" Target="../media/image131.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151.svg"/><Relationship Id="rId2" Type="http://schemas.openxmlformats.org/officeDocument/2006/relationships/image" Target="../media/image131.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151.svg"/><Relationship Id="rId2" Type="http://schemas.openxmlformats.org/officeDocument/2006/relationships/image" Target="../media/image131.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8" Type="http://schemas.openxmlformats.org/officeDocument/2006/relationships/image" Target="../media/image115.png"/><Relationship Id="rId13" Type="http://schemas.openxmlformats.org/officeDocument/2006/relationships/image" Target="../media/image163.svg"/><Relationship Id="rId3" Type="http://schemas.openxmlformats.org/officeDocument/2006/relationships/image" Target="../media/image153.svg"/><Relationship Id="rId7" Type="http://schemas.openxmlformats.org/officeDocument/2006/relationships/image" Target="../media/image157.svg"/><Relationship Id="rId12" Type="http://schemas.openxmlformats.org/officeDocument/2006/relationships/image" Target="../media/image117.png"/><Relationship Id="rId2" Type="http://schemas.openxmlformats.org/officeDocument/2006/relationships/image" Target="../media/image112.png"/><Relationship Id="rId1" Type="http://schemas.openxmlformats.org/officeDocument/2006/relationships/slideLayout" Target="../slideLayouts/slideLayout7.xml"/><Relationship Id="rId6" Type="http://schemas.openxmlformats.org/officeDocument/2006/relationships/image" Target="../media/image114.png"/><Relationship Id="rId11" Type="http://schemas.openxmlformats.org/officeDocument/2006/relationships/image" Target="../media/image161.svg"/><Relationship Id="rId5" Type="http://schemas.openxmlformats.org/officeDocument/2006/relationships/image" Target="../media/image155.svg"/><Relationship Id="rId15" Type="http://schemas.openxmlformats.org/officeDocument/2006/relationships/image" Target="../media/image165.svg"/><Relationship Id="rId10" Type="http://schemas.openxmlformats.org/officeDocument/2006/relationships/image" Target="../media/image116.png"/><Relationship Id="rId4" Type="http://schemas.openxmlformats.org/officeDocument/2006/relationships/image" Target="../media/image113.png"/><Relationship Id="rId9" Type="http://schemas.openxmlformats.org/officeDocument/2006/relationships/image" Target="../media/image159.svg"/><Relationship Id="rId14" Type="http://schemas.openxmlformats.org/officeDocument/2006/relationships/image" Target="../media/image118.png"/></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0.jpg"/><Relationship Id="rId1" Type="http://schemas.openxmlformats.org/officeDocument/2006/relationships/slideLayout" Target="../slideLayouts/slideLayout15.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1.jfif"/><Relationship Id="rId1" Type="http://schemas.openxmlformats.org/officeDocument/2006/relationships/slideLayout" Target="../slideLayouts/slideLayout16.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2.jfif"/><Relationship Id="rId1" Type="http://schemas.openxmlformats.org/officeDocument/2006/relationships/slideLayout" Target="../slideLayouts/slideLayout17.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3.jpg"/><Relationship Id="rId1" Type="http://schemas.openxmlformats.org/officeDocument/2006/relationships/slideLayout" Target="../slideLayouts/slideLayout18.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3E586D"/>
        </a:solidFill>
        <a:effectLst/>
      </p:bgPr>
    </p:bg>
    <p:spTree>
      <p:nvGrpSpPr>
        <p:cNvPr id="1" name=""/>
        <p:cNvGrpSpPr/>
        <p:nvPr/>
      </p:nvGrpSpPr>
      <p:grpSpPr>
        <a:xfrm>
          <a:off x="0" y="0"/>
          <a:ext cx="0" cy="0"/>
          <a:chOff x="0" y="0"/>
          <a:chExt cx="0" cy="0"/>
        </a:xfrm>
      </p:grpSpPr>
      <p:sp>
        <p:nvSpPr>
          <p:cNvPr id="3" name="TextBox 3"/>
          <p:cNvSpPr txBox="1"/>
          <p:nvPr/>
        </p:nvSpPr>
        <p:spPr>
          <a:xfrm>
            <a:off x="5105399" y="5879834"/>
            <a:ext cx="12055687" cy="679353"/>
          </a:xfrm>
          <a:prstGeom prst="rect">
            <a:avLst/>
          </a:prstGeom>
        </p:spPr>
        <p:txBody>
          <a:bodyPr wrap="square" lIns="0" tIns="0" rIns="0" bIns="0" rtlCol="0" anchor="t">
            <a:spAutoFit/>
          </a:bodyPr>
          <a:lstStyle/>
          <a:p>
            <a:pPr algn="ctr">
              <a:lnSpc>
                <a:spcPts val="4490"/>
              </a:lnSpc>
            </a:pPr>
            <a:r>
              <a:rPr lang="de-DE" sz="6600" b="1">
                <a:solidFill>
                  <a:srgbClr val="FF0000"/>
                </a:solidFill>
              </a:rPr>
              <a:t>Uông Ngọc Dậu</a:t>
            </a:r>
            <a:endParaRPr lang="en-US" sz="6000" spc="994">
              <a:solidFill>
                <a:srgbClr val="FF0000"/>
              </a:solidFill>
              <a:latin typeface="Josefin Sans Regular Bold"/>
            </a:endParaRPr>
          </a:p>
        </p:txBody>
      </p:sp>
      <p:grpSp>
        <p:nvGrpSpPr>
          <p:cNvPr id="4" name="Group 4"/>
          <p:cNvGrpSpPr/>
          <p:nvPr/>
        </p:nvGrpSpPr>
        <p:grpSpPr>
          <a:xfrm>
            <a:off x="-1569780" y="-3710141"/>
            <a:ext cx="21701623" cy="7966656"/>
            <a:chOff x="0" y="0"/>
            <a:chExt cx="28935497" cy="10622207"/>
          </a:xfrm>
        </p:grpSpPr>
        <p:pic>
          <p:nvPicPr>
            <p:cNvPr id="5" name="Picture 5"/>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l="23773" t="6579" r="25069" b="15873"/>
            <a:stretch>
              <a:fillRect/>
            </a:stretch>
          </p:blipFill>
          <p:spPr>
            <a:xfrm rot="10635944" flipH="1">
              <a:off x="25005022" y="4629835"/>
              <a:ext cx="2227970" cy="3377240"/>
            </a:xfrm>
            <a:prstGeom prst="rect">
              <a:avLst/>
            </a:prstGeom>
          </p:spPr>
        </p:pic>
        <p:pic>
          <p:nvPicPr>
            <p:cNvPr id="6" name="Picture 6"/>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l="27097" t="4879" r="25912" b="2528"/>
            <a:stretch>
              <a:fillRect/>
            </a:stretch>
          </p:blipFill>
          <p:spPr>
            <a:xfrm rot="-6090374">
              <a:off x="17533157" y="-2155969"/>
              <a:ext cx="7216790" cy="14220277"/>
            </a:xfrm>
            <a:prstGeom prst="rect">
              <a:avLst/>
            </a:prstGeom>
          </p:spPr>
        </p:pic>
        <p:pic>
          <p:nvPicPr>
            <p:cNvPr id="7" name="Picture 7"/>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l="23773" t="6579" r="25069" b="15873"/>
            <a:stretch>
              <a:fillRect/>
            </a:stretch>
          </p:blipFill>
          <p:spPr>
            <a:xfrm rot="-10800000">
              <a:off x="1432188" y="4509004"/>
              <a:ext cx="2712417" cy="4111583"/>
            </a:xfrm>
            <a:prstGeom prst="rect">
              <a:avLst/>
            </a:prstGeom>
          </p:spPr>
        </p:pic>
        <p:pic>
          <p:nvPicPr>
            <p:cNvPr id="8" name="Picture 8"/>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l="27097" t="4879" r="25912" b="2528"/>
            <a:stretch>
              <a:fillRect/>
            </a:stretch>
          </p:blipFill>
          <p:spPr>
            <a:xfrm rot="-5689036">
              <a:off x="3779654" y="-2155969"/>
              <a:ext cx="7216790" cy="14220277"/>
            </a:xfrm>
            <a:prstGeom prst="rect">
              <a:avLst/>
            </a:prstGeom>
          </p:spPr>
        </p:pic>
        <p:pic>
          <p:nvPicPr>
            <p:cNvPr id="9" name="Picture 9"/>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l="23773" t="6579" r="25069" b="15873"/>
            <a:stretch>
              <a:fillRect/>
            </a:stretch>
          </p:blipFill>
          <p:spPr>
            <a:xfrm rot="8100000" flipH="1">
              <a:off x="12081779" y="3556278"/>
              <a:ext cx="3969447" cy="6017035"/>
            </a:xfrm>
            <a:prstGeom prst="rect">
              <a:avLst/>
            </a:prstGeom>
          </p:spPr>
        </p:pic>
        <p:pic>
          <p:nvPicPr>
            <p:cNvPr id="10" name="Picture 10"/>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rot="-2953575" flipH="1">
              <a:off x="24434247" y="6120958"/>
              <a:ext cx="3734907" cy="3734907"/>
            </a:xfrm>
            <a:prstGeom prst="rect">
              <a:avLst/>
            </a:prstGeom>
          </p:spPr>
        </p:pic>
      </p:grpSp>
      <p:grpSp>
        <p:nvGrpSpPr>
          <p:cNvPr id="11" name="Group 11"/>
          <p:cNvGrpSpPr/>
          <p:nvPr/>
        </p:nvGrpSpPr>
        <p:grpSpPr>
          <a:xfrm>
            <a:off x="-1724540" y="6717305"/>
            <a:ext cx="21703982" cy="7502914"/>
            <a:chOff x="0" y="0"/>
            <a:chExt cx="28938643" cy="10003885"/>
          </a:xfrm>
        </p:grpSpPr>
        <p:pic>
          <p:nvPicPr>
            <p:cNvPr id="12" name="Picture 12"/>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l="23773" t="6579" r="25069" b="15873"/>
            <a:stretch>
              <a:fillRect/>
            </a:stretch>
          </p:blipFill>
          <p:spPr>
            <a:xfrm rot="-444640">
              <a:off x="24850096" y="1058295"/>
              <a:ext cx="2630248" cy="3987027"/>
            </a:xfrm>
            <a:prstGeom prst="rect">
              <a:avLst/>
            </a:prstGeom>
          </p:spPr>
        </p:pic>
        <p:pic>
          <p:nvPicPr>
            <p:cNvPr id="13" name="Picture 13"/>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l="27097" t="4879" r="25912" b="2528"/>
            <a:stretch>
              <a:fillRect/>
            </a:stretch>
          </p:blipFill>
          <p:spPr>
            <a:xfrm rot="-6090374">
              <a:off x="17643219" y="-2060422"/>
              <a:ext cx="7216790" cy="14220277"/>
            </a:xfrm>
            <a:prstGeom prst="rect">
              <a:avLst/>
            </a:prstGeom>
          </p:spPr>
        </p:pic>
        <p:pic>
          <p:nvPicPr>
            <p:cNvPr id="14" name="Picture 14"/>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l="27097" t="4879" r="25912" b="2528"/>
            <a:stretch>
              <a:fillRect/>
            </a:stretch>
          </p:blipFill>
          <p:spPr>
            <a:xfrm rot="-4978455">
              <a:off x="3889717" y="-2060422"/>
              <a:ext cx="7216790" cy="14220277"/>
            </a:xfrm>
            <a:prstGeom prst="rect">
              <a:avLst/>
            </a:prstGeom>
          </p:spPr>
        </p:pic>
        <p:pic>
          <p:nvPicPr>
            <p:cNvPr id="15" name="Picture 15"/>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l="23773" t="6579" r="25069" b="15873"/>
            <a:stretch>
              <a:fillRect/>
            </a:stretch>
          </p:blipFill>
          <p:spPr>
            <a:xfrm rot="-3582623" flipH="1">
              <a:off x="10842227" y="821412"/>
              <a:ext cx="3969447" cy="6017035"/>
            </a:xfrm>
            <a:prstGeom prst="rect">
              <a:avLst/>
            </a:prstGeom>
          </p:spPr>
        </p:pic>
        <p:pic>
          <p:nvPicPr>
            <p:cNvPr id="16" name="Picture 16"/>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rot="-2953575">
              <a:off x="1625733" y="766343"/>
              <a:ext cx="3734907" cy="3734907"/>
            </a:xfrm>
            <a:prstGeom prst="rect">
              <a:avLst/>
            </a:prstGeom>
          </p:spPr>
        </p:pic>
      </p:grpSp>
      <p:sp>
        <p:nvSpPr>
          <p:cNvPr id="17" name="Rectangle 16"/>
          <p:cNvSpPr/>
          <p:nvPr/>
        </p:nvSpPr>
        <p:spPr>
          <a:xfrm>
            <a:off x="917121" y="3352700"/>
            <a:ext cx="16522472" cy="1569660"/>
          </a:xfrm>
          <a:prstGeom prst="rect">
            <a:avLst/>
          </a:prstGeom>
          <a:noFill/>
        </p:spPr>
        <p:txBody>
          <a:bodyPr wrap="none" lIns="91440" tIns="45720" rIns="91440" bIns="45720">
            <a:spAutoFit/>
          </a:bodyPr>
          <a:lstStyle/>
          <a:p>
            <a:pPr algn="ctr"/>
            <a:r>
              <a:rPr lang="vi-VN" sz="9600" b="1" cap="none" spc="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Palatino Linotype" panose="02040502050505030304" pitchFamily="18" charset="0"/>
              </a:rPr>
              <a:t>TƯỢNG ĐÀI VĨ ĐẠI NHẤT</a:t>
            </a:r>
            <a:endParaRPr lang="en-GB" sz="9600" b="1" cap="none" spc="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Palatino Linotype" panose="0204050205050503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3200" y="2019300"/>
            <a:ext cx="8890000" cy="7086600"/>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
        <p:nvSpPr>
          <p:cNvPr id="13" name="Rectangle 3"/>
          <p:cNvSpPr>
            <a:spLocks noChangeArrowheads="1"/>
          </p:cNvSpPr>
          <p:nvPr/>
        </p:nvSpPr>
        <p:spPr bwMode="auto">
          <a:xfrm rot="592040">
            <a:off x="8502623" y="6110289"/>
            <a:ext cx="3417093" cy="3481388"/>
          </a:xfrm>
          <a:prstGeom prst="rect">
            <a:avLst/>
          </a:prstGeom>
          <a:solidFill>
            <a:schemeClr val="hlink"/>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pt-BR" altLang="en-US" sz="2700">
              <a:solidFill>
                <a:srgbClr val="FFFFFF"/>
              </a:solidFill>
            </a:endParaRPr>
          </a:p>
        </p:txBody>
      </p:sp>
      <p:sp>
        <p:nvSpPr>
          <p:cNvPr id="14" name="Rectangle 4"/>
          <p:cNvSpPr>
            <a:spLocks noChangeArrowheads="1"/>
          </p:cNvSpPr>
          <p:nvPr/>
        </p:nvSpPr>
        <p:spPr bwMode="auto">
          <a:xfrm>
            <a:off x="5228405" y="1343941"/>
            <a:ext cx="4169570" cy="2883695"/>
          </a:xfrm>
          <a:prstGeom prst="rect">
            <a:avLst/>
          </a:prstGeom>
          <a:solidFill>
            <a:srgbClr val="99CC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pt-BR" altLang="en-US" sz="2700">
              <a:solidFill>
                <a:srgbClr val="FFFFFF"/>
              </a:solidFill>
            </a:endParaRPr>
          </a:p>
        </p:txBody>
      </p:sp>
      <p:sp>
        <p:nvSpPr>
          <p:cNvPr id="15" name="Rectangle 5"/>
          <p:cNvSpPr>
            <a:spLocks noChangeArrowheads="1"/>
          </p:cNvSpPr>
          <p:nvPr/>
        </p:nvSpPr>
        <p:spPr bwMode="auto">
          <a:xfrm rot="-1357722">
            <a:off x="9905178" y="764384"/>
            <a:ext cx="4679157" cy="3519488"/>
          </a:xfrm>
          <a:prstGeom prst="rect">
            <a:avLst/>
          </a:prstGeom>
          <a:solidFill>
            <a:srgbClr val="FF99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pt-BR" altLang="en-US" sz="2700">
              <a:solidFill>
                <a:srgbClr val="FFFFFF"/>
              </a:solidFill>
            </a:endParaRPr>
          </a:p>
        </p:txBody>
      </p:sp>
      <p:sp>
        <p:nvSpPr>
          <p:cNvPr id="16" name="Rectangle 6"/>
          <p:cNvSpPr>
            <a:spLocks noChangeArrowheads="1"/>
          </p:cNvSpPr>
          <p:nvPr/>
        </p:nvSpPr>
        <p:spPr bwMode="auto">
          <a:xfrm rot="616279">
            <a:off x="10855299" y="2965573"/>
            <a:ext cx="4081463" cy="3395663"/>
          </a:xfrm>
          <a:prstGeom prst="rect">
            <a:avLst/>
          </a:prstGeom>
          <a:solidFill>
            <a:srgbClr val="FF00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pt-BR" altLang="en-US" sz="2700">
              <a:solidFill>
                <a:srgbClr val="FFFFFF"/>
              </a:solidFill>
            </a:endParaRPr>
          </a:p>
        </p:txBody>
      </p:sp>
      <p:sp>
        <p:nvSpPr>
          <p:cNvPr id="17" name="Rectangle 8"/>
          <p:cNvSpPr>
            <a:spLocks noChangeArrowheads="1"/>
          </p:cNvSpPr>
          <p:nvPr/>
        </p:nvSpPr>
        <p:spPr bwMode="auto">
          <a:xfrm rot="1000089">
            <a:off x="8050186" y="2365498"/>
            <a:ext cx="3817143" cy="2933700"/>
          </a:xfrm>
          <a:prstGeom prst="rect">
            <a:avLst/>
          </a:prstGeom>
          <a:solidFill>
            <a:srgbClr val="9933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pt-BR" altLang="en-US" sz="2700">
              <a:solidFill>
                <a:srgbClr val="FFFFFF"/>
              </a:solidFill>
            </a:endParaRPr>
          </a:p>
        </p:txBody>
      </p:sp>
      <p:sp>
        <p:nvSpPr>
          <p:cNvPr id="18" name="Rectangle 9"/>
          <p:cNvSpPr>
            <a:spLocks noChangeArrowheads="1"/>
          </p:cNvSpPr>
          <p:nvPr/>
        </p:nvSpPr>
        <p:spPr bwMode="auto">
          <a:xfrm rot="1349026">
            <a:off x="10979123" y="5929314"/>
            <a:ext cx="4241006" cy="3455195"/>
          </a:xfrm>
          <a:prstGeom prst="rect">
            <a:avLst/>
          </a:prstGeom>
          <a:solidFill>
            <a:srgbClr val="333399"/>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pt-BR" altLang="en-US" sz="2700">
              <a:solidFill>
                <a:srgbClr val="FFFFFF"/>
              </a:solidFill>
            </a:endParaRPr>
          </a:p>
        </p:txBody>
      </p:sp>
      <p:sp>
        <p:nvSpPr>
          <p:cNvPr id="19" name="Rectangle 10"/>
          <p:cNvSpPr>
            <a:spLocks noChangeArrowheads="1"/>
          </p:cNvSpPr>
          <p:nvPr/>
        </p:nvSpPr>
        <p:spPr bwMode="auto">
          <a:xfrm rot="-1034993">
            <a:off x="8088286" y="3927598"/>
            <a:ext cx="3924300" cy="3981450"/>
          </a:xfrm>
          <a:prstGeom prst="rect">
            <a:avLst/>
          </a:prstGeom>
          <a:solidFill>
            <a:srgbClr val="FFFF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pt-BR" altLang="en-US" sz="2700">
              <a:solidFill>
                <a:srgbClr val="FFFFFF"/>
              </a:solidFill>
            </a:endParaRPr>
          </a:p>
        </p:txBody>
      </p:sp>
      <p:sp>
        <p:nvSpPr>
          <p:cNvPr id="20" name="Rectangle 12"/>
          <p:cNvSpPr>
            <a:spLocks noChangeArrowheads="1"/>
          </p:cNvSpPr>
          <p:nvPr/>
        </p:nvSpPr>
        <p:spPr bwMode="auto">
          <a:xfrm rot="1919344">
            <a:off x="4968849" y="3425153"/>
            <a:ext cx="3162300" cy="4783932"/>
          </a:xfrm>
          <a:prstGeom prst="rect">
            <a:avLst/>
          </a:prstGeom>
          <a:solidFill>
            <a:srgbClr val="FF00FF"/>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pt-BR" altLang="en-US" sz="2700">
              <a:solidFill>
                <a:srgbClr val="FFFFFF"/>
              </a:solidFill>
            </a:endParaRPr>
          </a:p>
        </p:txBody>
      </p:sp>
      <p:pic>
        <p:nvPicPr>
          <p:cNvPr id="21" name="Picture 14" descr="interrogaca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07845" y="6107908"/>
            <a:ext cx="2971800" cy="330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图片 4">
            <a:extLst>
              <a:ext uri="{FF2B5EF4-FFF2-40B4-BE49-F238E27FC236}">
                <a16:creationId xmlns:a16="http://schemas.microsoft.com/office/drawing/2014/main" id="{8382E36C-737C-4A27-AB73-6D8A2BA8508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290" y="922038"/>
            <a:ext cx="5838505" cy="9250662"/>
          </a:xfrm>
          <a:prstGeom prst="rect">
            <a:avLst/>
          </a:prstGeom>
        </p:spPr>
      </p:pic>
      <p:sp>
        <p:nvSpPr>
          <p:cNvPr id="3" name="Rectangle 2"/>
          <p:cNvSpPr/>
          <p:nvPr/>
        </p:nvSpPr>
        <p:spPr>
          <a:xfrm>
            <a:off x="1356213" y="4733578"/>
            <a:ext cx="2904385" cy="1446550"/>
          </a:xfrm>
          <a:prstGeom prst="rect">
            <a:avLst/>
          </a:prstGeom>
        </p:spPr>
        <p:txBody>
          <a:bodyPr wrap="none">
            <a:spAutoFit/>
          </a:bodyPr>
          <a:lstStyle/>
          <a:p>
            <a:pPr algn="ctr"/>
            <a:r>
              <a:rPr lang="vi-VN" sz="4400" b="1">
                <a:solidFill>
                  <a:srgbClr val="FF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Tượng đài </a:t>
            </a:r>
            <a:endParaRPr lang="vi-VN" sz="4400" b="1" smtClean="0">
              <a:solidFill>
                <a:srgbClr val="FF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a:p>
            <a:pPr algn="ctr"/>
            <a:r>
              <a:rPr lang="vi-VN" sz="4400" b="1" smtClean="0">
                <a:solidFill>
                  <a:srgbClr val="FF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Võ </a:t>
            </a:r>
            <a:r>
              <a:rPr lang="vi-VN" sz="4400" b="1">
                <a:solidFill>
                  <a:srgbClr val="FF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Thị Sáu</a:t>
            </a:r>
            <a:endParaRPr lang="en-GB" sz="4400" b="1">
              <a:solidFill>
                <a:srgbClr val="FF0000"/>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xit" presetSubtype="16" fill="hold" grpId="0" nodeType="clickEffect">
                                  <p:stCondLst>
                                    <p:cond delay="0"/>
                                  </p:stCondLst>
                                  <p:childTnLst>
                                    <p:animEffect transition="out" filter="box(in)">
                                      <p:cBhvr>
                                        <p:cTn id="6" dur="500"/>
                                        <p:tgtEl>
                                          <p:spTgt spid="14"/>
                                        </p:tgtEl>
                                      </p:cBhvr>
                                    </p:animEffect>
                                    <p:set>
                                      <p:cBhvr>
                                        <p:cTn id="7" dur="1" fill="hold">
                                          <p:stCondLst>
                                            <p:cond delay="499"/>
                                          </p:stCondLst>
                                        </p:cTn>
                                        <p:tgtEl>
                                          <p:spTgt spid="14"/>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4" presetClass="exit" presetSubtype="16" fill="hold" grpId="0" nodeType="clickEffect">
                                  <p:stCondLst>
                                    <p:cond delay="0"/>
                                  </p:stCondLst>
                                  <p:childTnLst>
                                    <p:animEffect transition="out" filter="box(in)">
                                      <p:cBhvr>
                                        <p:cTn id="11" dur="500"/>
                                        <p:tgtEl>
                                          <p:spTgt spid="16"/>
                                        </p:tgtEl>
                                      </p:cBhvr>
                                    </p:animEffect>
                                    <p:set>
                                      <p:cBhvr>
                                        <p:cTn id="12" dur="1" fill="hold">
                                          <p:stCondLst>
                                            <p:cond delay="499"/>
                                          </p:stCondLst>
                                        </p:cTn>
                                        <p:tgtEl>
                                          <p:spTgt spid="16"/>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4" presetClass="exit" presetSubtype="16" fill="hold" grpId="0" nodeType="clickEffect">
                                  <p:stCondLst>
                                    <p:cond delay="0"/>
                                  </p:stCondLst>
                                  <p:childTnLst>
                                    <p:animEffect transition="out" filter="box(in)">
                                      <p:cBhvr>
                                        <p:cTn id="16" dur="500"/>
                                        <p:tgtEl>
                                          <p:spTgt spid="15"/>
                                        </p:tgtEl>
                                      </p:cBhvr>
                                    </p:animEffect>
                                    <p:set>
                                      <p:cBhvr>
                                        <p:cTn id="17" dur="1" fill="hold">
                                          <p:stCondLst>
                                            <p:cond delay="499"/>
                                          </p:stCondLst>
                                        </p:cTn>
                                        <p:tgtEl>
                                          <p:spTgt spid="15"/>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4" presetClass="exit" presetSubtype="16" fill="hold" grpId="0" nodeType="clickEffect">
                                  <p:stCondLst>
                                    <p:cond delay="0"/>
                                  </p:stCondLst>
                                  <p:childTnLst>
                                    <p:animEffect transition="out" filter="box(in)">
                                      <p:cBhvr>
                                        <p:cTn id="21" dur="500"/>
                                        <p:tgtEl>
                                          <p:spTgt spid="18"/>
                                        </p:tgtEl>
                                      </p:cBhvr>
                                    </p:animEffect>
                                    <p:set>
                                      <p:cBhvr>
                                        <p:cTn id="22" dur="1" fill="hold">
                                          <p:stCondLst>
                                            <p:cond delay="499"/>
                                          </p:stCondLst>
                                        </p:cTn>
                                        <p:tgtEl>
                                          <p:spTgt spid="18"/>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4" presetClass="exit" presetSubtype="16" fill="hold" grpId="0" nodeType="clickEffect">
                                  <p:stCondLst>
                                    <p:cond delay="0"/>
                                  </p:stCondLst>
                                  <p:childTnLst>
                                    <p:animEffect transition="out" filter="box(in)">
                                      <p:cBhvr>
                                        <p:cTn id="26" dur="500"/>
                                        <p:tgtEl>
                                          <p:spTgt spid="13"/>
                                        </p:tgtEl>
                                      </p:cBhvr>
                                    </p:animEffect>
                                    <p:set>
                                      <p:cBhvr>
                                        <p:cTn id="27" dur="1" fill="hold">
                                          <p:stCondLst>
                                            <p:cond delay="499"/>
                                          </p:stCondLst>
                                        </p:cTn>
                                        <p:tgtEl>
                                          <p:spTgt spid="13"/>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4" presetClass="exit" presetSubtype="16" fill="hold" grpId="0" nodeType="clickEffect">
                                  <p:stCondLst>
                                    <p:cond delay="0"/>
                                  </p:stCondLst>
                                  <p:childTnLst>
                                    <p:animEffect transition="out" filter="box(in)">
                                      <p:cBhvr>
                                        <p:cTn id="31" dur="500"/>
                                        <p:tgtEl>
                                          <p:spTgt spid="20"/>
                                        </p:tgtEl>
                                      </p:cBhvr>
                                    </p:animEffect>
                                    <p:set>
                                      <p:cBhvr>
                                        <p:cTn id="32" dur="1" fill="hold">
                                          <p:stCondLst>
                                            <p:cond delay="499"/>
                                          </p:stCondLst>
                                        </p:cTn>
                                        <p:tgtEl>
                                          <p:spTgt spid="20"/>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4" presetClass="exit" presetSubtype="16" fill="hold" grpId="0" nodeType="clickEffect">
                                  <p:stCondLst>
                                    <p:cond delay="0"/>
                                  </p:stCondLst>
                                  <p:childTnLst>
                                    <p:animEffect transition="out" filter="box(in)">
                                      <p:cBhvr>
                                        <p:cTn id="36" dur="500"/>
                                        <p:tgtEl>
                                          <p:spTgt spid="19"/>
                                        </p:tgtEl>
                                      </p:cBhvr>
                                    </p:animEffect>
                                    <p:set>
                                      <p:cBhvr>
                                        <p:cTn id="37" dur="1" fill="hold">
                                          <p:stCondLst>
                                            <p:cond delay="499"/>
                                          </p:stCondLst>
                                        </p:cTn>
                                        <p:tgtEl>
                                          <p:spTgt spid="19"/>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2" presetClass="exit" presetSubtype="4" fill="hold" grpId="0" nodeType="clickEffect">
                                  <p:stCondLst>
                                    <p:cond delay="0"/>
                                  </p:stCondLst>
                                  <p:childTnLst>
                                    <p:anim calcmode="lin" valueType="num">
                                      <p:cBhvr additive="base">
                                        <p:cTn id="41" dur="500"/>
                                        <p:tgtEl>
                                          <p:spTgt spid="17"/>
                                        </p:tgtEl>
                                        <p:attrNameLst>
                                          <p:attrName>ppt_x</p:attrName>
                                        </p:attrNameLst>
                                      </p:cBhvr>
                                      <p:tavLst>
                                        <p:tav tm="0">
                                          <p:val>
                                            <p:strVal val="ppt_x"/>
                                          </p:val>
                                        </p:tav>
                                        <p:tav tm="100000">
                                          <p:val>
                                            <p:strVal val="ppt_x"/>
                                          </p:val>
                                        </p:tav>
                                      </p:tavLst>
                                    </p:anim>
                                    <p:anim calcmode="lin" valueType="num">
                                      <p:cBhvr additive="base">
                                        <p:cTn id="42" dur="500"/>
                                        <p:tgtEl>
                                          <p:spTgt spid="17"/>
                                        </p:tgtEl>
                                        <p:attrNameLst>
                                          <p:attrName>ppt_y</p:attrName>
                                        </p:attrNameLst>
                                      </p:cBhvr>
                                      <p:tavLst>
                                        <p:tav tm="0">
                                          <p:val>
                                            <p:strVal val="ppt_y"/>
                                          </p:val>
                                        </p:tav>
                                        <p:tav tm="100000">
                                          <p:val>
                                            <p:strVal val="1+ppt_h/2"/>
                                          </p:val>
                                        </p:tav>
                                      </p:tavLst>
                                    </p:anim>
                                    <p:set>
                                      <p:cBhvr>
                                        <p:cTn id="43" dur="1" fill="hold">
                                          <p:stCondLst>
                                            <p:cond delay="499"/>
                                          </p:stCondLst>
                                        </p:cTn>
                                        <p:tgtEl>
                                          <p:spTgt spid="17"/>
                                        </p:tgtEl>
                                        <p:attrNameLst>
                                          <p:attrName>style.visibility</p:attrName>
                                        </p:attrNameLst>
                                      </p:cBhvr>
                                      <p:to>
                                        <p:strVal val="hidden"/>
                                      </p:to>
                                    </p:set>
                                  </p:childTnLst>
                                </p:cTn>
                              </p:par>
                            </p:childTnLst>
                          </p:cTn>
                        </p:par>
                      </p:childTnLst>
                    </p:cTn>
                  </p:par>
                  <p:par>
                    <p:cTn id="44" fill="hold">
                      <p:stCondLst>
                        <p:cond delay="indefinite"/>
                      </p:stCondLst>
                      <p:childTnLst>
                        <p:par>
                          <p:cTn id="45" fill="hold">
                            <p:stCondLst>
                              <p:cond delay="0"/>
                            </p:stCondLst>
                            <p:childTnLst>
                              <p:par>
                                <p:cTn id="46" presetID="2" presetClass="exit" presetSubtype="4" fill="hold" nodeType="clickEffect">
                                  <p:stCondLst>
                                    <p:cond delay="0"/>
                                  </p:stCondLst>
                                  <p:childTnLst>
                                    <p:anim calcmode="lin" valueType="num">
                                      <p:cBhvr additive="base">
                                        <p:cTn id="47" dur="500"/>
                                        <p:tgtEl>
                                          <p:spTgt spid="21"/>
                                        </p:tgtEl>
                                        <p:attrNameLst>
                                          <p:attrName>ppt_x</p:attrName>
                                        </p:attrNameLst>
                                      </p:cBhvr>
                                      <p:tavLst>
                                        <p:tav tm="0">
                                          <p:val>
                                            <p:strVal val="ppt_x"/>
                                          </p:val>
                                        </p:tav>
                                        <p:tav tm="100000">
                                          <p:val>
                                            <p:strVal val="ppt_x"/>
                                          </p:val>
                                        </p:tav>
                                      </p:tavLst>
                                    </p:anim>
                                    <p:anim calcmode="lin" valueType="num">
                                      <p:cBhvr additive="base">
                                        <p:cTn id="48" dur="500"/>
                                        <p:tgtEl>
                                          <p:spTgt spid="21"/>
                                        </p:tgtEl>
                                        <p:attrNameLst>
                                          <p:attrName>ppt_y</p:attrName>
                                        </p:attrNameLst>
                                      </p:cBhvr>
                                      <p:tavLst>
                                        <p:tav tm="0">
                                          <p:val>
                                            <p:strVal val="ppt_y"/>
                                          </p:val>
                                        </p:tav>
                                        <p:tav tm="100000">
                                          <p:val>
                                            <p:strVal val="1+ppt_h/2"/>
                                          </p:val>
                                        </p:tav>
                                      </p:tavLst>
                                    </p:anim>
                                    <p:set>
                                      <p:cBhvr>
                                        <p:cTn id="49" dur="1" fill="hold">
                                          <p:stCondLst>
                                            <p:cond delay="499"/>
                                          </p:stCondLst>
                                        </p:cTn>
                                        <p:tgtEl>
                                          <p:spTgt spid="21"/>
                                        </p:tgtEl>
                                        <p:attrNameLst>
                                          <p:attrName>style.visibility</p:attrName>
                                        </p:attrNameLst>
                                      </p:cBhvr>
                                      <p:to>
                                        <p:strVal val="hidden"/>
                                      </p:to>
                                    </p:set>
                                  </p:childTnLst>
                                </p:cTn>
                              </p:par>
                            </p:childTnLst>
                          </p:cTn>
                        </p:par>
                      </p:childTnLst>
                    </p:cTn>
                  </p:par>
                  <p:par>
                    <p:cTn id="50" fill="hold">
                      <p:stCondLst>
                        <p:cond delay="indefinite"/>
                      </p:stCondLst>
                      <p:childTnLst>
                        <p:par>
                          <p:cTn id="51" fill="hold">
                            <p:stCondLst>
                              <p:cond delay="0"/>
                            </p:stCondLst>
                            <p:childTnLst>
                              <p:par>
                                <p:cTn id="52" presetID="6" presetClass="entr" presetSubtype="16" fill="hold" nodeType="clickEffect">
                                  <p:stCondLst>
                                    <p:cond delay="0"/>
                                  </p:stCondLst>
                                  <p:childTnLst>
                                    <p:set>
                                      <p:cBhvr>
                                        <p:cTn id="53" dur="1" fill="hold">
                                          <p:stCondLst>
                                            <p:cond delay="0"/>
                                          </p:stCondLst>
                                        </p:cTn>
                                        <p:tgtEl>
                                          <p:spTgt spid="22"/>
                                        </p:tgtEl>
                                        <p:attrNameLst>
                                          <p:attrName>style.visibility</p:attrName>
                                        </p:attrNameLst>
                                      </p:cBhvr>
                                      <p:to>
                                        <p:strVal val="visible"/>
                                      </p:to>
                                    </p:set>
                                    <p:animEffect transition="in" filter="circle(in)">
                                      <p:cBhvr>
                                        <p:cTn id="54" dur="2000"/>
                                        <p:tgtEl>
                                          <p:spTgt spid="22"/>
                                        </p:tgtEl>
                                      </p:cBhvr>
                                    </p:animEffect>
                                  </p:childTnLst>
                                </p:cTn>
                              </p:par>
                            </p:childTnLst>
                          </p:cTn>
                        </p:par>
                      </p:childTnLst>
                    </p:cTn>
                  </p:par>
                  <p:par>
                    <p:cTn id="55" fill="hold">
                      <p:stCondLst>
                        <p:cond delay="indefinite"/>
                      </p:stCondLst>
                      <p:childTnLst>
                        <p:par>
                          <p:cTn id="56" fill="hold">
                            <p:stCondLst>
                              <p:cond delay="0"/>
                            </p:stCondLst>
                            <p:childTnLst>
                              <p:par>
                                <p:cTn id="57" presetID="16" presetClass="entr" presetSubtype="21" fill="hold" grpId="0" nodeType="clickEffect">
                                  <p:stCondLst>
                                    <p:cond delay="0"/>
                                  </p:stCondLst>
                                  <p:childTnLst>
                                    <p:set>
                                      <p:cBhvr>
                                        <p:cTn id="58" dur="1" fill="hold">
                                          <p:stCondLst>
                                            <p:cond delay="0"/>
                                          </p:stCondLst>
                                        </p:cTn>
                                        <p:tgtEl>
                                          <p:spTgt spid="3"/>
                                        </p:tgtEl>
                                        <p:attrNameLst>
                                          <p:attrName>style.visibility</p:attrName>
                                        </p:attrNameLst>
                                      </p:cBhvr>
                                      <p:to>
                                        <p:strVal val="visible"/>
                                      </p:to>
                                    </p:set>
                                    <p:animEffect transition="in" filter="barn(inVertical)">
                                      <p:cBhvr>
                                        <p:cTn id="5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P spid="17" grpId="0" animBg="1"/>
      <p:bldP spid="18" grpId="0" animBg="1"/>
      <p:bldP spid="19" grpId="0" animBg="1"/>
      <p:bldP spid="20" grpId="0" animBg="1"/>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5400000">
            <a:off x="1480399" y="-6623900"/>
            <a:ext cx="15022403" cy="23469601"/>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9962613">
            <a:off x="1001428" y="637300"/>
            <a:ext cx="5163670" cy="36576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24979" y="-361808"/>
            <a:ext cx="5067300" cy="4191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221698">
            <a:off x="12092698" y="-20898"/>
            <a:ext cx="3810000" cy="461308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8" name="Picture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867676" y="3663751"/>
            <a:ext cx="4554761" cy="541707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9" name="Picture 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058382" y="3300497"/>
            <a:ext cx="5791200" cy="372291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0" name="Picture 9"/>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324979" y="5337343"/>
            <a:ext cx="7659214" cy="4308308"/>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931616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inVertical)">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down)">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barn(inVertical)">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circle(in)">
                                      <p:cBhvr>
                                        <p:cTn id="29" dur="2000"/>
                                        <p:tgtEl>
                                          <p:spTgt spid="9"/>
                                        </p:tgtEl>
                                      </p:cBhvr>
                                    </p:animEffect>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nodeType="click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circle(in)">
                                      <p:cBhvr>
                                        <p:cTn id="34"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41858" y="441858"/>
            <a:ext cx="17379737" cy="9426298"/>
            <a:chOff x="0" y="0"/>
            <a:chExt cx="12358924" cy="6703145"/>
          </a:xfrm>
        </p:grpSpPr>
        <p:sp>
          <p:nvSpPr>
            <p:cNvPr id="3" name="Freeform 3"/>
            <p:cNvSpPr/>
            <p:nvPr/>
          </p:nvSpPr>
          <p:spPr>
            <a:xfrm>
              <a:off x="0" y="0"/>
              <a:ext cx="12358924" cy="6703145"/>
            </a:xfrm>
            <a:custGeom>
              <a:avLst/>
              <a:gdLst/>
              <a:ahLst/>
              <a:cxnLst/>
              <a:rect l="l" t="t" r="r" b="b"/>
              <a:pathLst>
                <a:path w="12358924" h="6703145">
                  <a:moveTo>
                    <a:pt x="0" y="0"/>
                  </a:moveTo>
                  <a:lnTo>
                    <a:pt x="12358924" y="0"/>
                  </a:lnTo>
                  <a:lnTo>
                    <a:pt x="12358924" y="6703145"/>
                  </a:lnTo>
                  <a:lnTo>
                    <a:pt x="0" y="6703145"/>
                  </a:lnTo>
                  <a:close/>
                </a:path>
              </a:pathLst>
            </a:custGeom>
            <a:solidFill>
              <a:srgbClr val="C8D6AD"/>
            </a:solidFill>
          </p:spPr>
        </p:sp>
      </p:grpSp>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5400000">
            <a:off x="-2760723" y="-4062273"/>
            <a:ext cx="10674903" cy="10674903"/>
          </a:xfrm>
          <a:prstGeom prst="rect">
            <a:avLst/>
          </a:prstGeom>
        </p:spPr>
      </p:pic>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5400000">
            <a:off x="10541089" y="3920848"/>
            <a:ext cx="10674903" cy="10674903"/>
          </a:xfrm>
          <a:prstGeom prst="rect">
            <a:avLst/>
          </a:prstGeom>
        </p:spPr>
      </p:pic>
      <p:sp>
        <p:nvSpPr>
          <p:cNvPr id="8" name="Rectangle 7"/>
          <p:cNvSpPr/>
          <p:nvPr/>
        </p:nvSpPr>
        <p:spPr>
          <a:xfrm>
            <a:off x="2042540" y="3108330"/>
            <a:ext cx="14368934" cy="3911648"/>
          </a:xfrm>
          <a:prstGeom prst="rect">
            <a:avLst/>
          </a:prstGeom>
        </p:spPr>
        <p:txBody>
          <a:bodyPr wrap="none">
            <a:spAutoFit/>
          </a:bodyPr>
          <a:lstStyle/>
          <a:p>
            <a:pPr algn="ctr">
              <a:lnSpc>
                <a:spcPct val="150000"/>
              </a:lnSpc>
              <a:spcAft>
                <a:spcPts val="0"/>
              </a:spcAft>
            </a:pPr>
            <a:r>
              <a:rPr lang="vi-VN" sz="8800" b="1" smtClean="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Times New Roman" panose="02020603050405020304" pitchFamily="18" charset="0"/>
                <a:ea typeface="Calibri" panose="020F0502020204030204" pitchFamily="34" charset="0"/>
                <a:cs typeface="Times New Roman" panose="02020603050405020304" pitchFamily="18" charset="0"/>
              </a:rPr>
              <a:t>HOẠT ĐỘNG 2</a:t>
            </a:r>
          </a:p>
          <a:p>
            <a:pPr algn="ctr">
              <a:lnSpc>
                <a:spcPct val="150000"/>
              </a:lnSpc>
              <a:spcAft>
                <a:spcPts val="0"/>
              </a:spcAft>
            </a:pPr>
            <a:r>
              <a:rPr lang="vi-VN" sz="8800" b="1" smtClean="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Times New Roman" panose="02020603050405020304" pitchFamily="18" charset="0"/>
                <a:ea typeface="Calibri" panose="020F0502020204030204" pitchFamily="34" charset="0"/>
                <a:cs typeface="Times New Roman" panose="02020603050405020304" pitchFamily="18" charset="0"/>
              </a:rPr>
              <a:t>HÌNH THÀNH KIẾN THỨC</a:t>
            </a:r>
            <a:endParaRPr lang="en-GB" sz="88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Times New Roman" panose="02020603050405020304" pitchFamily="18" charset="0"/>
              <a:ea typeface="Calibri" panose="020F0502020204030204" pitchFamily="34"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80">
                                          <p:stCondLst>
                                            <p:cond delay="0"/>
                                          </p:stCondLst>
                                        </p:cTn>
                                        <p:tgtEl>
                                          <p:spTgt spid="8"/>
                                        </p:tgtEl>
                                      </p:cBhvr>
                                    </p:animEffect>
                                    <p:anim calcmode="lin" valueType="num">
                                      <p:cBhvr>
                                        <p:cTn id="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3" dur="26">
                                          <p:stCondLst>
                                            <p:cond delay="650"/>
                                          </p:stCondLst>
                                        </p:cTn>
                                        <p:tgtEl>
                                          <p:spTgt spid="8"/>
                                        </p:tgtEl>
                                      </p:cBhvr>
                                      <p:to x="100000" y="60000"/>
                                    </p:animScale>
                                    <p:animScale>
                                      <p:cBhvr>
                                        <p:cTn id="14" dur="166" decel="50000">
                                          <p:stCondLst>
                                            <p:cond delay="676"/>
                                          </p:stCondLst>
                                        </p:cTn>
                                        <p:tgtEl>
                                          <p:spTgt spid="8"/>
                                        </p:tgtEl>
                                      </p:cBhvr>
                                      <p:to x="100000" y="100000"/>
                                    </p:animScale>
                                    <p:animScale>
                                      <p:cBhvr>
                                        <p:cTn id="15" dur="26">
                                          <p:stCondLst>
                                            <p:cond delay="1312"/>
                                          </p:stCondLst>
                                        </p:cTn>
                                        <p:tgtEl>
                                          <p:spTgt spid="8"/>
                                        </p:tgtEl>
                                      </p:cBhvr>
                                      <p:to x="100000" y="80000"/>
                                    </p:animScale>
                                    <p:animScale>
                                      <p:cBhvr>
                                        <p:cTn id="16" dur="166" decel="50000">
                                          <p:stCondLst>
                                            <p:cond delay="1338"/>
                                          </p:stCondLst>
                                        </p:cTn>
                                        <p:tgtEl>
                                          <p:spTgt spid="8"/>
                                        </p:tgtEl>
                                      </p:cBhvr>
                                      <p:to x="100000" y="100000"/>
                                    </p:animScale>
                                    <p:animScale>
                                      <p:cBhvr>
                                        <p:cTn id="17" dur="26">
                                          <p:stCondLst>
                                            <p:cond delay="1642"/>
                                          </p:stCondLst>
                                        </p:cTn>
                                        <p:tgtEl>
                                          <p:spTgt spid="8"/>
                                        </p:tgtEl>
                                      </p:cBhvr>
                                      <p:to x="100000" y="90000"/>
                                    </p:animScale>
                                    <p:animScale>
                                      <p:cBhvr>
                                        <p:cTn id="18" dur="166" decel="50000">
                                          <p:stCondLst>
                                            <p:cond delay="1668"/>
                                          </p:stCondLst>
                                        </p:cTn>
                                        <p:tgtEl>
                                          <p:spTgt spid="8"/>
                                        </p:tgtEl>
                                      </p:cBhvr>
                                      <p:to x="100000" y="100000"/>
                                    </p:animScale>
                                    <p:animScale>
                                      <p:cBhvr>
                                        <p:cTn id="19" dur="26">
                                          <p:stCondLst>
                                            <p:cond delay="1808"/>
                                          </p:stCondLst>
                                        </p:cTn>
                                        <p:tgtEl>
                                          <p:spTgt spid="8"/>
                                        </p:tgtEl>
                                      </p:cBhvr>
                                      <p:to x="100000" y="95000"/>
                                    </p:animScale>
                                    <p:animScale>
                                      <p:cBhvr>
                                        <p:cTn id="20"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6BA"/>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5400000">
            <a:off x="-5336245" y="-385490"/>
            <a:ext cx="10672490" cy="10672490"/>
          </a:xfrm>
          <a:prstGeom prst="rect">
            <a:avLst/>
          </a:prstGeom>
        </p:spPr>
      </p:pic>
      <p:pic>
        <p:nvPicPr>
          <p:cNvPr id="6"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5400000" flipV="1">
            <a:off x="12951755" y="-385490"/>
            <a:ext cx="10672490" cy="10672490"/>
          </a:xfrm>
          <a:prstGeom prst="rect">
            <a:avLst/>
          </a:prstGeom>
        </p:spPr>
      </p:pic>
      <p:sp>
        <p:nvSpPr>
          <p:cNvPr id="7" name="Rectangle 6"/>
          <p:cNvSpPr/>
          <p:nvPr/>
        </p:nvSpPr>
        <p:spPr>
          <a:xfrm>
            <a:off x="3200400" y="1839851"/>
            <a:ext cx="12334153" cy="1409617"/>
          </a:xfrm>
          <a:prstGeom prst="rect">
            <a:avLst/>
          </a:prstGeom>
        </p:spPr>
        <p:txBody>
          <a:bodyPr wrap="square">
            <a:spAutoFit/>
          </a:bodyPr>
          <a:lstStyle/>
          <a:p>
            <a:pPr algn="ctr">
              <a:lnSpc>
                <a:spcPct val="107000"/>
              </a:lnSpc>
              <a:spcAft>
                <a:spcPts val="0"/>
              </a:spcAft>
            </a:pPr>
            <a:r>
              <a:rPr lang="vi-VN" sz="4000" b="1">
                <a:solidFill>
                  <a:srgbClr val="FF0000"/>
                </a:solidFill>
                <a:latin typeface="+mj-lt"/>
                <a:ea typeface="Times New Roman" panose="02020603050405020304" pitchFamily="18" charset="0"/>
                <a:cs typeface="Times New Roman" panose="02020603050405020304" pitchFamily="18" charset="0"/>
              </a:rPr>
              <a:t>PHIẾU </a:t>
            </a:r>
            <a:r>
              <a:rPr lang="vi-VN" sz="4000" b="1" smtClean="0">
                <a:solidFill>
                  <a:srgbClr val="FF0000"/>
                </a:solidFill>
                <a:latin typeface="+mj-lt"/>
                <a:ea typeface="Times New Roman" panose="02020603050405020304" pitchFamily="18" charset="0"/>
                <a:cs typeface="Times New Roman" panose="02020603050405020304" pitchFamily="18" charset="0"/>
              </a:rPr>
              <a:t>1</a:t>
            </a:r>
            <a:endParaRPr lang="en-GB" sz="4000">
              <a:latin typeface="+mj-lt"/>
              <a:ea typeface="Calibri" panose="020F0502020204030204" pitchFamily="34" charset="0"/>
              <a:cs typeface="Times New Roman" panose="02020603050405020304" pitchFamily="18" charset="0"/>
            </a:endParaRPr>
          </a:p>
          <a:p>
            <a:pPr algn="just">
              <a:lnSpc>
                <a:spcPct val="107000"/>
              </a:lnSpc>
              <a:spcAft>
                <a:spcPts val="0"/>
              </a:spcAft>
            </a:pPr>
            <a:r>
              <a:rPr lang="vi-VN" sz="4000" b="1">
                <a:solidFill>
                  <a:srgbClr val="0070C0"/>
                </a:solidFill>
                <a:latin typeface="+mj-lt"/>
                <a:ea typeface="Times New Roman" panose="02020603050405020304" pitchFamily="18" charset="0"/>
                <a:cs typeface="Times New Roman" panose="02020603050405020304" pitchFamily="18" charset="0"/>
              </a:rPr>
              <a:t>Nhiệm vụ:</a:t>
            </a:r>
            <a:r>
              <a:rPr lang="vi-VN" sz="4000">
                <a:latin typeface="+mj-lt"/>
                <a:ea typeface="Times New Roman" panose="02020603050405020304" pitchFamily="18" charset="0"/>
                <a:cs typeface="Times New Roman" panose="02020603050405020304" pitchFamily="18" charset="0"/>
              </a:rPr>
              <a:t> Tìm hiểu thông tin chung về tác giả, tác phẩm</a:t>
            </a:r>
            <a:endParaRPr lang="en-GB" sz="4000">
              <a:effectLst/>
              <a:latin typeface="+mj-lt"/>
              <a:ea typeface="Calibri" panose="020F0502020204030204" pitchFamily="34" charset="0"/>
              <a:cs typeface="Times New Roman" panose="02020603050405020304" pitchFamily="18" charset="0"/>
            </a:endParaRPr>
          </a:p>
        </p:txBody>
      </p:sp>
      <p:pic>
        <p:nvPicPr>
          <p:cNvPr id="10" name="图片 4">
            <a:extLst>
              <a:ext uri="{FF2B5EF4-FFF2-40B4-BE49-F238E27FC236}">
                <a16:creationId xmlns:a16="http://schemas.microsoft.com/office/drawing/2014/main" id="{8382E36C-737C-4A27-AB73-6D8A2BA8508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8600" y="-1333500"/>
            <a:ext cx="9296400" cy="4343400"/>
          </a:xfrm>
          <a:prstGeom prst="rect">
            <a:avLst/>
          </a:prstGeom>
        </p:spPr>
      </p:pic>
      <p:sp>
        <p:nvSpPr>
          <p:cNvPr id="11" name="Rectangle 10"/>
          <p:cNvSpPr/>
          <p:nvPr/>
        </p:nvSpPr>
        <p:spPr>
          <a:xfrm>
            <a:off x="581851" y="453479"/>
            <a:ext cx="7675498" cy="769441"/>
          </a:xfrm>
          <a:prstGeom prst="rect">
            <a:avLst/>
          </a:prstGeom>
          <a:noFill/>
        </p:spPr>
        <p:txBody>
          <a:bodyPr wrap="none" lIns="91440" tIns="45720" rIns="91440" bIns="45720">
            <a:spAutoFit/>
          </a:bodyPr>
          <a:lstStyle/>
          <a:p>
            <a:pPr algn="ctr"/>
            <a:r>
              <a:rPr lang="vi-VN" sz="4400" b="1" cap="none" spc="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Palatino Linotype" panose="02040502050505030304" pitchFamily="18" charset="0"/>
              </a:rPr>
              <a:t>TƯỢNG ĐÀI VĨ ĐẠI NHẤT</a:t>
            </a:r>
            <a:endParaRPr lang="en-GB" sz="4400" b="1" cap="none" spc="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Palatino Linotype" panose="02040502050505030304" pitchFamily="18" charset="0"/>
            </a:endParaRPr>
          </a:p>
        </p:txBody>
      </p:sp>
      <p:graphicFrame>
        <p:nvGraphicFramePr>
          <p:cNvPr id="12" name="Table 11"/>
          <p:cNvGraphicFramePr>
            <a:graphicFrameLocks noGrp="1"/>
          </p:cNvGraphicFramePr>
          <p:nvPr>
            <p:extLst>
              <p:ext uri="{D42A27DB-BD31-4B8C-83A1-F6EECF244321}">
                <p14:modId xmlns:p14="http://schemas.microsoft.com/office/powerpoint/2010/main" val="446361009"/>
              </p:ext>
            </p:extLst>
          </p:nvPr>
        </p:nvGraphicFramePr>
        <p:xfrm>
          <a:off x="3048000" y="3517494"/>
          <a:ext cx="13258800" cy="6501479"/>
        </p:xfrm>
        <a:graphic>
          <a:graphicData uri="http://schemas.openxmlformats.org/drawingml/2006/table">
            <a:tbl>
              <a:tblPr firstRow="1" firstCol="1" bandRow="1">
                <a:tableStyleId>{5C22544A-7EE6-4342-B048-85BDC9FD1C3A}</a:tableStyleId>
              </a:tblPr>
              <a:tblGrid>
                <a:gridCol w="11658600">
                  <a:extLst>
                    <a:ext uri="{9D8B030D-6E8A-4147-A177-3AD203B41FA5}">
                      <a16:colId xmlns:a16="http://schemas.microsoft.com/office/drawing/2014/main" val="20000"/>
                    </a:ext>
                  </a:extLst>
                </a:gridCol>
                <a:gridCol w="1600200">
                  <a:extLst>
                    <a:ext uri="{9D8B030D-6E8A-4147-A177-3AD203B41FA5}">
                      <a16:colId xmlns:a16="http://schemas.microsoft.com/office/drawing/2014/main" val="20001"/>
                    </a:ext>
                  </a:extLst>
                </a:gridCol>
              </a:tblGrid>
              <a:tr h="141436">
                <a:tc>
                  <a:txBody>
                    <a:bodyPr/>
                    <a:lstStyle/>
                    <a:p>
                      <a:pPr algn="ctr">
                        <a:lnSpc>
                          <a:spcPct val="107000"/>
                        </a:lnSpc>
                        <a:spcAft>
                          <a:spcPts val="0"/>
                        </a:spcAft>
                      </a:pPr>
                      <a:r>
                        <a:rPr lang="en-US" sz="3600">
                          <a:solidFill>
                            <a:schemeClr val="tx1"/>
                          </a:solidFill>
                          <a:effectLst/>
                          <a:latin typeface="Times New Roman" panose="02020603050405020304" pitchFamily="18" charset="0"/>
                          <a:cs typeface="Times New Roman" panose="02020603050405020304" pitchFamily="18" charset="0"/>
                        </a:rPr>
                        <a:t>Nội dung  </a:t>
                      </a:r>
                      <a:endParaRPr lang="en-GB" sz="3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5761" marR="4576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algn="ctr">
                        <a:lnSpc>
                          <a:spcPct val="107000"/>
                        </a:lnSpc>
                        <a:spcAft>
                          <a:spcPts val="0"/>
                        </a:spcAft>
                      </a:pPr>
                      <a:r>
                        <a:rPr lang="en-US" sz="3600">
                          <a:solidFill>
                            <a:schemeClr val="tx1"/>
                          </a:solidFill>
                          <a:effectLst/>
                          <a:latin typeface="Times New Roman" panose="02020603050405020304" pitchFamily="18" charset="0"/>
                          <a:cs typeface="Times New Roman" panose="02020603050405020304" pitchFamily="18" charset="0"/>
                        </a:rPr>
                        <a:t>Trả lời</a:t>
                      </a:r>
                      <a:endParaRPr lang="en-GB" sz="3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5761" marR="4576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extLst>
                  <a:ext uri="{0D108BD9-81ED-4DB2-BD59-A6C34878D82A}">
                    <a16:rowId xmlns:a16="http://schemas.microsoft.com/office/drawing/2014/main" val="10000"/>
                  </a:ext>
                </a:extLst>
              </a:tr>
              <a:tr h="630901">
                <a:tc>
                  <a:txBody>
                    <a:bodyPr/>
                    <a:lstStyle/>
                    <a:p>
                      <a:pPr algn="just">
                        <a:lnSpc>
                          <a:spcPct val="107000"/>
                        </a:lnSpc>
                        <a:spcAft>
                          <a:spcPts val="0"/>
                        </a:spcAft>
                      </a:pPr>
                      <a:r>
                        <a:rPr lang="vi-VN" sz="3600">
                          <a:solidFill>
                            <a:schemeClr val="tx1"/>
                          </a:solidFill>
                          <a:effectLst/>
                          <a:latin typeface="Times New Roman" panose="02020603050405020304" pitchFamily="18" charset="0"/>
                          <a:cs typeface="Times New Roman" panose="02020603050405020304" pitchFamily="18" charset="0"/>
                        </a:rPr>
                        <a:t>1.Thông tin về tác giả Uông Ngọc Dậu</a:t>
                      </a:r>
                      <a:r>
                        <a:rPr lang="en-US" sz="3600" smtClean="0">
                          <a:solidFill>
                            <a:schemeClr val="tx1"/>
                          </a:solidFill>
                          <a:effectLst/>
                          <a:latin typeface="Times New Roman" panose="02020603050405020304" pitchFamily="18" charset="0"/>
                          <a:cs typeface="Times New Roman" panose="02020603050405020304" pitchFamily="18" charset="0"/>
                        </a:rPr>
                        <a:t>.</a:t>
                      </a:r>
                      <a:endParaRPr lang="en-GB" sz="3600">
                        <a:solidFill>
                          <a:schemeClr val="tx1"/>
                        </a:solidFill>
                        <a:effectLst/>
                        <a:latin typeface="Times New Roman" panose="02020603050405020304" pitchFamily="18" charset="0"/>
                        <a:cs typeface="Times New Roman" panose="02020603050405020304" pitchFamily="18" charset="0"/>
                      </a:endParaRPr>
                    </a:p>
                  </a:txBody>
                  <a:tcPr marL="45761" marR="4576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algn="just">
                        <a:lnSpc>
                          <a:spcPct val="107000"/>
                        </a:lnSpc>
                        <a:spcAft>
                          <a:spcPts val="0"/>
                        </a:spcAft>
                      </a:pPr>
                      <a:r>
                        <a:rPr lang="vi-VN" sz="3600">
                          <a:solidFill>
                            <a:schemeClr val="tx1"/>
                          </a:solidFill>
                          <a:effectLst/>
                          <a:latin typeface="Times New Roman" panose="02020603050405020304" pitchFamily="18" charset="0"/>
                          <a:cs typeface="Times New Roman" panose="02020603050405020304" pitchFamily="18" charset="0"/>
                        </a:rPr>
                        <a:t> </a:t>
                      </a:r>
                      <a:endParaRPr lang="en-GB" sz="3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5761" marR="4576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extLst>
                  <a:ext uri="{0D108BD9-81ED-4DB2-BD59-A6C34878D82A}">
                    <a16:rowId xmlns:a16="http://schemas.microsoft.com/office/drawing/2014/main" val="10001"/>
                  </a:ext>
                </a:extLst>
              </a:tr>
              <a:tr h="282873">
                <a:tc gridSpan="2">
                  <a:txBody>
                    <a:bodyPr/>
                    <a:lstStyle/>
                    <a:p>
                      <a:pPr algn="just">
                        <a:lnSpc>
                          <a:spcPct val="107000"/>
                        </a:lnSpc>
                        <a:spcAft>
                          <a:spcPts val="0"/>
                        </a:spcAft>
                      </a:pPr>
                      <a:r>
                        <a:rPr lang="vi-VN" sz="3600">
                          <a:solidFill>
                            <a:schemeClr val="tx1"/>
                          </a:solidFill>
                          <a:effectLst/>
                          <a:latin typeface="Times New Roman" panose="02020603050405020304" pitchFamily="18" charset="0"/>
                          <a:cs typeface="Times New Roman" panose="02020603050405020304" pitchFamily="18" charset="0"/>
                        </a:rPr>
                        <a:t>2</a:t>
                      </a:r>
                      <a:r>
                        <a:rPr lang="en-US" sz="3600">
                          <a:solidFill>
                            <a:schemeClr val="tx1"/>
                          </a:solidFill>
                          <a:effectLst/>
                          <a:latin typeface="Times New Roman" panose="02020603050405020304" pitchFamily="18" charset="0"/>
                          <a:cs typeface="Times New Roman" panose="02020603050405020304" pitchFamily="18" charset="0"/>
                        </a:rPr>
                        <a:t>.</a:t>
                      </a:r>
                      <a:r>
                        <a:rPr lang="vi-VN" sz="3600">
                          <a:solidFill>
                            <a:schemeClr val="tx1"/>
                          </a:solidFill>
                          <a:effectLst/>
                          <a:latin typeface="Times New Roman" panose="02020603050405020304" pitchFamily="18" charset="0"/>
                          <a:cs typeface="Times New Roman" panose="02020603050405020304" pitchFamily="18" charset="0"/>
                        </a:rPr>
                        <a:t> Thông tin về văn </a:t>
                      </a:r>
                      <a:r>
                        <a:rPr lang="vi-VN" sz="3600" smtClean="0">
                          <a:solidFill>
                            <a:schemeClr val="tx1"/>
                          </a:solidFill>
                          <a:effectLst/>
                          <a:latin typeface="Times New Roman" panose="02020603050405020304" pitchFamily="18" charset="0"/>
                          <a:cs typeface="Times New Roman" panose="02020603050405020304" pitchFamily="18" charset="0"/>
                        </a:rPr>
                        <a:t>bản</a:t>
                      </a:r>
                      <a:endParaRPr lang="en-GB" sz="3600">
                        <a:solidFill>
                          <a:schemeClr val="tx1"/>
                        </a:solidFill>
                        <a:effectLst/>
                        <a:latin typeface="Times New Roman" panose="02020603050405020304" pitchFamily="18" charset="0"/>
                        <a:cs typeface="Times New Roman" panose="02020603050405020304" pitchFamily="18" charset="0"/>
                      </a:endParaRPr>
                    </a:p>
                  </a:txBody>
                  <a:tcPr marL="45761" marR="4576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hMerge="1">
                  <a:txBody>
                    <a:bodyPr/>
                    <a:lstStyle/>
                    <a:p>
                      <a:endParaRPr lang="en-GB"/>
                    </a:p>
                  </a:txBody>
                  <a:tcPr/>
                </a:tc>
                <a:extLst>
                  <a:ext uri="{0D108BD9-81ED-4DB2-BD59-A6C34878D82A}">
                    <a16:rowId xmlns:a16="http://schemas.microsoft.com/office/drawing/2014/main" val="10002"/>
                  </a:ext>
                </a:extLst>
              </a:tr>
              <a:tr h="990054">
                <a:tc>
                  <a:txBody>
                    <a:bodyPr/>
                    <a:lstStyle/>
                    <a:p>
                      <a:pPr algn="just">
                        <a:lnSpc>
                          <a:spcPct val="107000"/>
                        </a:lnSpc>
                        <a:spcAft>
                          <a:spcPts val="0"/>
                        </a:spcAft>
                      </a:pPr>
                      <a:r>
                        <a:rPr lang="vi-VN" sz="3600" b="0">
                          <a:solidFill>
                            <a:schemeClr val="tx1"/>
                          </a:solidFill>
                          <a:effectLst/>
                          <a:latin typeface="Times New Roman" panose="02020603050405020304" pitchFamily="18" charset="0"/>
                          <a:cs typeface="Times New Roman" panose="02020603050405020304" pitchFamily="18" charset="0"/>
                        </a:rPr>
                        <a:t>Cách đọc văn bản và các từ ngữ khó cần tìm hiểu khi đọc.</a:t>
                      </a:r>
                      <a:endParaRPr lang="en-GB" sz="3600" b="0">
                        <a:solidFill>
                          <a:schemeClr val="tx1"/>
                        </a:solidFill>
                        <a:effectLst/>
                        <a:latin typeface="Times New Roman" panose="02020603050405020304" pitchFamily="18" charset="0"/>
                        <a:cs typeface="Times New Roman" panose="02020603050405020304" pitchFamily="18" charset="0"/>
                      </a:endParaRPr>
                    </a:p>
                    <a:p>
                      <a:pPr algn="just">
                        <a:lnSpc>
                          <a:spcPct val="107000"/>
                        </a:lnSpc>
                        <a:spcAft>
                          <a:spcPts val="0"/>
                        </a:spcAft>
                      </a:pPr>
                      <a:r>
                        <a:rPr lang="vi-VN" sz="3600" b="0">
                          <a:solidFill>
                            <a:schemeClr val="tx1"/>
                          </a:solidFill>
                          <a:effectLst/>
                          <a:latin typeface="Times New Roman" panose="02020603050405020304" pitchFamily="18" charset="0"/>
                          <a:cs typeface="Times New Roman" panose="02020603050405020304" pitchFamily="18" charset="0"/>
                        </a:rPr>
                        <a:t>Giới thiệu hoàn cảnh ra đời văn bản</a:t>
                      </a:r>
                      <a:endParaRPr lang="en-GB" sz="36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5761" marR="4576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just">
                        <a:lnSpc>
                          <a:spcPct val="107000"/>
                        </a:lnSpc>
                        <a:spcAft>
                          <a:spcPts val="0"/>
                        </a:spcAft>
                      </a:pPr>
                      <a:r>
                        <a:rPr lang="vi-VN" sz="3600">
                          <a:solidFill>
                            <a:schemeClr val="tx1"/>
                          </a:solidFill>
                          <a:effectLst/>
                          <a:latin typeface="Times New Roman" panose="02020603050405020304" pitchFamily="18" charset="0"/>
                          <a:cs typeface="Times New Roman" panose="02020603050405020304" pitchFamily="18" charset="0"/>
                        </a:rPr>
                        <a:t> </a:t>
                      </a:r>
                      <a:endParaRPr lang="en-GB" sz="3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5761" marR="4576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10003"/>
                  </a:ext>
                </a:extLst>
              </a:tr>
              <a:tr h="486029">
                <a:tc>
                  <a:txBody>
                    <a:bodyPr/>
                    <a:lstStyle/>
                    <a:p>
                      <a:pPr algn="just">
                        <a:lnSpc>
                          <a:spcPct val="107000"/>
                        </a:lnSpc>
                        <a:spcAft>
                          <a:spcPts val="0"/>
                        </a:spcAft>
                      </a:pPr>
                      <a:r>
                        <a:rPr lang="vi-VN" sz="3600" b="0">
                          <a:solidFill>
                            <a:schemeClr val="tx1"/>
                          </a:solidFill>
                          <a:effectLst/>
                          <a:latin typeface="Times New Roman" panose="02020603050405020304" pitchFamily="18" charset="0"/>
                          <a:cs typeface="Times New Roman" panose="02020603050405020304" pitchFamily="18" charset="0"/>
                        </a:rPr>
                        <a:t>Cách đọc văn bản và các từ ngữ khó cần tìm hiểu khi đọc</a:t>
                      </a:r>
                      <a:r>
                        <a:rPr lang="vi-VN" sz="3600" b="0" smtClean="0">
                          <a:solidFill>
                            <a:schemeClr val="tx1"/>
                          </a:solidFill>
                          <a:effectLst/>
                          <a:latin typeface="Times New Roman" panose="02020603050405020304" pitchFamily="18" charset="0"/>
                          <a:cs typeface="Times New Roman" panose="02020603050405020304" pitchFamily="18" charset="0"/>
                        </a:rPr>
                        <a:t>.</a:t>
                      </a:r>
                      <a:endParaRPr lang="en-GB" sz="3600" b="0">
                        <a:solidFill>
                          <a:schemeClr val="tx1"/>
                        </a:solidFill>
                        <a:effectLst/>
                        <a:latin typeface="Times New Roman" panose="02020603050405020304" pitchFamily="18" charset="0"/>
                        <a:cs typeface="Times New Roman" panose="02020603050405020304" pitchFamily="18" charset="0"/>
                      </a:endParaRPr>
                    </a:p>
                  </a:txBody>
                  <a:tcPr marL="45761" marR="4576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just">
                        <a:lnSpc>
                          <a:spcPct val="107000"/>
                        </a:lnSpc>
                        <a:spcAft>
                          <a:spcPts val="0"/>
                        </a:spcAft>
                      </a:pPr>
                      <a:r>
                        <a:rPr lang="vi-VN" sz="3600">
                          <a:solidFill>
                            <a:schemeClr val="tx1"/>
                          </a:solidFill>
                          <a:effectLst/>
                          <a:latin typeface="Times New Roman" panose="02020603050405020304" pitchFamily="18" charset="0"/>
                          <a:cs typeface="Times New Roman" panose="02020603050405020304" pitchFamily="18" charset="0"/>
                        </a:rPr>
                        <a:t> </a:t>
                      </a:r>
                      <a:endParaRPr lang="en-GB" sz="3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5761" marR="4576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10004"/>
                  </a:ext>
                </a:extLst>
              </a:tr>
              <a:tr h="282873">
                <a:tc>
                  <a:txBody>
                    <a:bodyPr/>
                    <a:lstStyle/>
                    <a:p>
                      <a:pPr algn="just">
                        <a:lnSpc>
                          <a:spcPct val="107000"/>
                        </a:lnSpc>
                        <a:spcAft>
                          <a:spcPts val="0"/>
                        </a:spcAft>
                      </a:pPr>
                      <a:r>
                        <a:rPr lang="vi-VN" sz="3600" b="0">
                          <a:solidFill>
                            <a:schemeClr val="tx1"/>
                          </a:solidFill>
                          <a:effectLst/>
                          <a:latin typeface="Times New Roman" panose="02020603050405020304" pitchFamily="18" charset="0"/>
                          <a:cs typeface="Times New Roman" panose="02020603050405020304" pitchFamily="18" charset="0"/>
                        </a:rPr>
                        <a:t>Thể loại, phương thức biểu đạt </a:t>
                      </a:r>
                      <a:endParaRPr lang="en-GB" sz="36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5761" marR="4576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just">
                        <a:lnSpc>
                          <a:spcPct val="107000"/>
                        </a:lnSpc>
                        <a:spcAft>
                          <a:spcPts val="0"/>
                        </a:spcAft>
                      </a:pPr>
                      <a:r>
                        <a:rPr lang="vi-VN" sz="3600">
                          <a:solidFill>
                            <a:schemeClr val="tx1"/>
                          </a:solidFill>
                          <a:effectLst/>
                          <a:latin typeface="Times New Roman" panose="02020603050405020304" pitchFamily="18" charset="0"/>
                          <a:cs typeface="Times New Roman" panose="02020603050405020304" pitchFamily="18" charset="0"/>
                        </a:rPr>
                        <a:t> </a:t>
                      </a:r>
                      <a:endParaRPr lang="en-GB" sz="3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5761" marR="4576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10005"/>
                  </a:ext>
                </a:extLst>
              </a:tr>
              <a:tr h="848618">
                <a:tc>
                  <a:txBody>
                    <a:bodyPr/>
                    <a:lstStyle/>
                    <a:p>
                      <a:pPr algn="just">
                        <a:lnSpc>
                          <a:spcPct val="107000"/>
                        </a:lnSpc>
                        <a:spcAft>
                          <a:spcPts val="0"/>
                        </a:spcAft>
                      </a:pPr>
                      <a:r>
                        <a:rPr lang="vi-VN" sz="3600" b="0">
                          <a:solidFill>
                            <a:schemeClr val="tx1"/>
                          </a:solidFill>
                          <a:effectLst/>
                          <a:latin typeface="Times New Roman" panose="02020603050405020304" pitchFamily="18" charset="0"/>
                          <a:cs typeface="Times New Roman" panose="02020603050405020304" pitchFamily="18" charset="0"/>
                        </a:rPr>
                        <a:t>Văn bản viết về vấn đề gì? Nêu mục đích tác giả viết văn bản“Tượng đài vĩ đại nhất”</a:t>
                      </a:r>
                      <a:endParaRPr lang="en-GB" sz="36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5761" marR="4576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just">
                        <a:lnSpc>
                          <a:spcPct val="107000"/>
                        </a:lnSpc>
                        <a:spcAft>
                          <a:spcPts val="0"/>
                        </a:spcAft>
                      </a:pPr>
                      <a:r>
                        <a:rPr lang="vi-VN" sz="3600">
                          <a:solidFill>
                            <a:schemeClr val="tx1"/>
                          </a:solidFill>
                          <a:effectLst/>
                          <a:latin typeface="Times New Roman" panose="02020603050405020304" pitchFamily="18" charset="0"/>
                          <a:cs typeface="Times New Roman" panose="02020603050405020304" pitchFamily="18" charset="0"/>
                        </a:rPr>
                        <a:t> </a:t>
                      </a:r>
                      <a:endParaRPr lang="en-GB" sz="3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5761" marR="4576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10006"/>
                  </a:ext>
                </a:extLst>
              </a:tr>
              <a:tr h="45720">
                <a:tc>
                  <a:txBody>
                    <a:bodyPr/>
                    <a:lstStyle/>
                    <a:p>
                      <a:pPr algn="just">
                        <a:lnSpc>
                          <a:spcPct val="107000"/>
                        </a:lnSpc>
                        <a:spcAft>
                          <a:spcPts val="0"/>
                        </a:spcAft>
                      </a:pPr>
                      <a:r>
                        <a:rPr lang="vi-VN" sz="3600" b="0">
                          <a:solidFill>
                            <a:schemeClr val="tx1"/>
                          </a:solidFill>
                          <a:effectLst/>
                          <a:latin typeface="Times New Roman" panose="02020603050405020304" pitchFamily="18" charset="0"/>
                          <a:cs typeface="Times New Roman" panose="02020603050405020304" pitchFamily="18" charset="0"/>
                        </a:rPr>
                        <a:t>Nhan đề văn bản thể hiện điều gì</a:t>
                      </a:r>
                      <a:endParaRPr lang="en-GB" sz="36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5761" marR="4576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just">
                        <a:lnSpc>
                          <a:spcPct val="107000"/>
                        </a:lnSpc>
                        <a:spcAft>
                          <a:spcPts val="0"/>
                        </a:spcAft>
                      </a:pPr>
                      <a:r>
                        <a:rPr lang="vi-VN" sz="3600">
                          <a:solidFill>
                            <a:schemeClr val="tx1"/>
                          </a:solidFill>
                          <a:effectLst/>
                          <a:latin typeface="Times New Roman" panose="02020603050405020304" pitchFamily="18" charset="0"/>
                          <a:cs typeface="Times New Roman" panose="02020603050405020304" pitchFamily="18" charset="0"/>
                        </a:rPr>
                        <a:t> </a:t>
                      </a:r>
                      <a:endParaRPr lang="en-GB" sz="3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5761" marR="4576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10007"/>
                  </a:ext>
                </a:extLst>
              </a:tr>
              <a:tr h="424309">
                <a:tc>
                  <a:txBody>
                    <a:bodyPr/>
                    <a:lstStyle/>
                    <a:p>
                      <a:pPr>
                        <a:lnSpc>
                          <a:spcPct val="107000"/>
                        </a:lnSpc>
                        <a:spcAft>
                          <a:spcPts val="0"/>
                        </a:spcAft>
                      </a:pPr>
                      <a:r>
                        <a:rPr lang="vi-VN" sz="3600" b="0">
                          <a:solidFill>
                            <a:schemeClr val="tx1"/>
                          </a:solidFill>
                          <a:effectLst/>
                          <a:latin typeface="Times New Roman" panose="02020603050405020304" pitchFamily="18" charset="0"/>
                          <a:cs typeface="Times New Roman" panose="02020603050405020304" pitchFamily="18" charset="0"/>
                        </a:rPr>
                        <a:t>Nêu bố cục văn bản và nội dung theo bố cục.</a:t>
                      </a:r>
                      <a:endParaRPr lang="en-GB" sz="36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5761" marR="4576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just">
                        <a:lnSpc>
                          <a:spcPct val="107000"/>
                        </a:lnSpc>
                        <a:spcAft>
                          <a:spcPts val="0"/>
                        </a:spcAft>
                      </a:pPr>
                      <a:r>
                        <a:rPr lang="vi-VN" sz="3600">
                          <a:solidFill>
                            <a:schemeClr val="tx1"/>
                          </a:solidFill>
                          <a:effectLst/>
                          <a:latin typeface="Times New Roman" panose="02020603050405020304" pitchFamily="18" charset="0"/>
                          <a:cs typeface="Times New Roman" panose="02020603050405020304" pitchFamily="18" charset="0"/>
                        </a:rPr>
                        <a:t> </a:t>
                      </a:r>
                      <a:endParaRPr lang="en-GB" sz="3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5761" marR="4576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10008"/>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circle(in)">
                                      <p:cBhvr>
                                        <p:cTn id="14"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D5CAEE"/>
        </a:solidFill>
        <a:effectLst/>
      </p:bgPr>
    </p:bg>
    <p:spTree>
      <p:nvGrpSpPr>
        <p:cNvPr id="1" name=""/>
        <p:cNvGrpSpPr/>
        <p:nvPr/>
      </p:nvGrpSpPr>
      <p:grpSpPr>
        <a:xfrm>
          <a:off x="0" y="0"/>
          <a:ext cx="0" cy="0"/>
          <a:chOff x="0" y="0"/>
          <a:chExt cx="0" cy="0"/>
        </a:xfrm>
      </p:grpSpPr>
      <p:pic>
        <p:nvPicPr>
          <p:cNvPr id="8" name="图片 4">
            <a:extLst>
              <a:ext uri="{FF2B5EF4-FFF2-40B4-BE49-F238E27FC236}">
                <a16:creationId xmlns:a16="http://schemas.microsoft.com/office/drawing/2014/main" id="{8382E36C-737C-4A27-AB73-6D8A2BA8508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0" y="-1333500"/>
            <a:ext cx="9296400" cy="4343400"/>
          </a:xfrm>
          <a:prstGeom prst="rect">
            <a:avLst/>
          </a:prstGeom>
        </p:spPr>
      </p:pic>
      <p:sp>
        <p:nvSpPr>
          <p:cNvPr id="9" name="Rectangle 8"/>
          <p:cNvSpPr/>
          <p:nvPr/>
        </p:nvSpPr>
        <p:spPr>
          <a:xfrm>
            <a:off x="581851" y="453479"/>
            <a:ext cx="7675498" cy="769441"/>
          </a:xfrm>
          <a:prstGeom prst="rect">
            <a:avLst/>
          </a:prstGeom>
          <a:noFill/>
        </p:spPr>
        <p:txBody>
          <a:bodyPr wrap="none" lIns="91440" tIns="45720" rIns="91440" bIns="45720">
            <a:spAutoFit/>
          </a:bodyPr>
          <a:lstStyle/>
          <a:p>
            <a:pPr algn="ctr"/>
            <a:r>
              <a:rPr lang="vi-VN" sz="4400" b="1" cap="none" spc="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Palatino Linotype" panose="02040502050505030304" pitchFamily="18" charset="0"/>
              </a:rPr>
              <a:t>TƯỢNG ĐÀI VĨ ĐẠI NHẤT</a:t>
            </a:r>
            <a:endParaRPr lang="en-GB" sz="4400" b="1" cap="none" spc="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Palatino Linotype" panose="02040502050505030304" pitchFamily="18" charset="0"/>
            </a:endParaRPr>
          </a:p>
        </p:txBody>
      </p:sp>
      <p:sp>
        <p:nvSpPr>
          <p:cNvPr id="10" name="Rectangle 9"/>
          <p:cNvSpPr/>
          <p:nvPr/>
        </p:nvSpPr>
        <p:spPr>
          <a:xfrm>
            <a:off x="1310566" y="2034688"/>
            <a:ext cx="4081887" cy="707886"/>
          </a:xfrm>
          <a:prstGeom prst="rect">
            <a:avLst/>
          </a:prstGeom>
        </p:spPr>
        <p:txBody>
          <a:bodyPr wrap="none">
            <a:spAutoFit/>
          </a:bodyPr>
          <a:lstStyle/>
          <a:p>
            <a:r>
              <a:rPr lang="en-US" sz="4000" b="1">
                <a:latin typeface="Times New Roman" panose="02020603050405020304" pitchFamily="18" charset="0"/>
                <a:ea typeface="Times New Roman" panose="02020603050405020304" pitchFamily="18" charset="0"/>
              </a:rPr>
              <a:t>I. Tìm hiểu chung</a:t>
            </a:r>
            <a:endParaRPr lang="en-GB" sz="4000"/>
          </a:p>
        </p:txBody>
      </p:sp>
      <p:sp>
        <p:nvSpPr>
          <p:cNvPr id="11" name="Rectangle 10"/>
          <p:cNvSpPr/>
          <p:nvPr/>
        </p:nvSpPr>
        <p:spPr>
          <a:xfrm>
            <a:off x="1366779" y="3009899"/>
            <a:ext cx="2297745" cy="718466"/>
          </a:xfrm>
          <a:prstGeom prst="rect">
            <a:avLst/>
          </a:prstGeom>
        </p:spPr>
        <p:txBody>
          <a:bodyPr wrap="none">
            <a:spAutoFit/>
          </a:bodyPr>
          <a:lstStyle/>
          <a:p>
            <a:pPr algn="just">
              <a:lnSpc>
                <a:spcPct val="107000"/>
              </a:lnSpc>
              <a:spcAft>
                <a:spcPts val="0"/>
              </a:spcAft>
            </a:pPr>
            <a:r>
              <a:rPr lang="en-US" sz="4000" b="1">
                <a:latin typeface="Times New Roman" panose="02020603050405020304" pitchFamily="18" charset="0"/>
                <a:ea typeface="Times New Roman" panose="02020603050405020304" pitchFamily="18" charset="0"/>
                <a:cs typeface="Times New Roman" panose="02020603050405020304" pitchFamily="18" charset="0"/>
              </a:rPr>
              <a:t>1. Tác giả</a:t>
            </a:r>
            <a:endParaRPr lang="en-GB" sz="320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2" name="Picture 11" descr="Uông Ngọc Dậu"/>
          <p:cNvPicPr/>
          <p:nvPr/>
        </p:nvPicPr>
        <p:blipFill>
          <a:blip r:embed="rId3">
            <a:extLst>
              <a:ext uri="{28A0092B-C50C-407E-A947-70E740481C1C}">
                <a14:useLocalDpi xmlns:a14="http://schemas.microsoft.com/office/drawing/2010/main" val="0"/>
              </a:ext>
            </a:extLst>
          </a:blip>
          <a:srcRect/>
          <a:stretch>
            <a:fillRect/>
          </a:stretch>
        </p:blipFill>
        <p:spPr bwMode="auto">
          <a:xfrm>
            <a:off x="12387944" y="2404020"/>
            <a:ext cx="5486400" cy="3425280"/>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13" name="Picture 12">
            <a:extLst>
              <a:ext uri="{FF2B5EF4-FFF2-40B4-BE49-F238E27FC236}">
                <a16:creationId xmlns:a16="http://schemas.microsoft.com/office/drawing/2014/main" id="{8B32DEED-6523-8D3D-549B-DE5353018933}"/>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476050" y="6134100"/>
            <a:ext cx="5310188" cy="3912553"/>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14" name="Picture 2"/>
          <p:cNvPicPr>
            <a:picLocks noChangeAspect="1"/>
          </p:cNvPicPr>
          <p:nvPr/>
        </p:nvPicPr>
        <p:blipFill>
          <a:blip r:embed="rId5"/>
          <a:srcRect/>
          <a:stretch>
            <a:fillRect/>
          </a:stretch>
        </p:blipFill>
        <p:spPr>
          <a:xfrm rot="2700000">
            <a:off x="12589385" y="-820201"/>
            <a:ext cx="8926340" cy="5036912"/>
          </a:xfrm>
          <a:prstGeom prst="rect">
            <a:avLst/>
          </a:prstGeom>
        </p:spPr>
      </p:pic>
      <p:pic>
        <p:nvPicPr>
          <p:cNvPr id="15" name="Picture 3"/>
          <p:cNvPicPr>
            <a:picLocks noChangeAspect="1"/>
          </p:cNvPicPr>
          <p:nvPr/>
        </p:nvPicPr>
        <p:blipFill>
          <a:blip r:embed="rId5"/>
          <a:srcRect t="112" b="3671"/>
          <a:stretch>
            <a:fillRect/>
          </a:stretch>
        </p:blipFill>
        <p:spPr>
          <a:xfrm rot="11877001">
            <a:off x="10306203" y="5944625"/>
            <a:ext cx="3619193" cy="4544545"/>
          </a:xfrm>
          <a:prstGeom prst="rect">
            <a:avLst/>
          </a:prstGeom>
        </p:spPr>
      </p:pic>
      <p:sp>
        <p:nvSpPr>
          <p:cNvPr id="16" name="任意多边形: 形状 29"/>
          <p:cNvSpPr/>
          <p:nvPr/>
        </p:nvSpPr>
        <p:spPr>
          <a:xfrm>
            <a:off x="576934" y="4348980"/>
            <a:ext cx="634991" cy="447899"/>
          </a:xfrm>
          <a:custGeom>
            <a:avLst/>
            <a:gdLst/>
            <a:ahLst/>
            <a:cxnLst>
              <a:cxn ang="0">
                <a:pos x="wd2" y="hd2"/>
              </a:cxn>
              <a:cxn ang="5400000">
                <a:pos x="wd2" y="hd2"/>
              </a:cxn>
              <a:cxn ang="10800000">
                <a:pos x="wd2" y="hd2"/>
              </a:cxn>
              <a:cxn ang="16200000">
                <a:pos x="wd2" y="hd2"/>
              </a:cxn>
            </a:cxnLst>
            <a:rect l="0" t="0" r="r" b="b"/>
            <a:pathLst>
              <a:path w="21254" h="21471" extrusionOk="0">
                <a:moveTo>
                  <a:pt x="18030" y="19454"/>
                </a:moveTo>
                <a:cubicBezTo>
                  <a:pt x="17963" y="19996"/>
                  <a:pt x="19394" y="20889"/>
                  <a:pt x="19531" y="19301"/>
                </a:cubicBezTo>
                <a:cubicBezTo>
                  <a:pt x="20145" y="12136"/>
                  <a:pt x="19088" y="10075"/>
                  <a:pt x="19088" y="10075"/>
                </a:cubicBezTo>
                <a:lnTo>
                  <a:pt x="17606" y="11177"/>
                </a:lnTo>
                <a:cubicBezTo>
                  <a:pt x="17606" y="11177"/>
                  <a:pt x="18863" y="12767"/>
                  <a:pt x="18030" y="19454"/>
                </a:cubicBezTo>
                <a:close/>
                <a:moveTo>
                  <a:pt x="20733" y="6972"/>
                </a:moveTo>
                <a:lnTo>
                  <a:pt x="11887" y="388"/>
                </a:lnTo>
                <a:cubicBezTo>
                  <a:pt x="11194" y="-129"/>
                  <a:pt x="10060" y="-129"/>
                  <a:pt x="9367" y="388"/>
                </a:cubicBezTo>
                <a:lnTo>
                  <a:pt x="519" y="6972"/>
                </a:lnTo>
                <a:cubicBezTo>
                  <a:pt x="-173" y="7489"/>
                  <a:pt x="-173" y="8333"/>
                  <a:pt x="519" y="8848"/>
                </a:cubicBezTo>
                <a:lnTo>
                  <a:pt x="9367" y="15434"/>
                </a:lnTo>
                <a:cubicBezTo>
                  <a:pt x="10060" y="15950"/>
                  <a:pt x="11194" y="15950"/>
                  <a:pt x="11887" y="15434"/>
                </a:cubicBezTo>
                <a:lnTo>
                  <a:pt x="17606" y="11177"/>
                </a:lnTo>
                <a:lnTo>
                  <a:pt x="11405" y="9246"/>
                </a:lnTo>
                <a:cubicBezTo>
                  <a:pt x="11166" y="9325"/>
                  <a:pt x="10902" y="9369"/>
                  <a:pt x="10627" y="9369"/>
                </a:cubicBezTo>
                <a:cubicBezTo>
                  <a:pt x="9510" y="9369"/>
                  <a:pt x="8604" y="8653"/>
                  <a:pt x="8604" y="7770"/>
                </a:cubicBezTo>
                <a:cubicBezTo>
                  <a:pt x="8604" y="6886"/>
                  <a:pt x="9510" y="6170"/>
                  <a:pt x="10627" y="6170"/>
                </a:cubicBezTo>
                <a:cubicBezTo>
                  <a:pt x="11495" y="6170"/>
                  <a:pt x="12232" y="6603"/>
                  <a:pt x="12520" y="7209"/>
                </a:cubicBezTo>
                <a:lnTo>
                  <a:pt x="19088" y="10075"/>
                </a:lnTo>
                <a:lnTo>
                  <a:pt x="20733" y="8848"/>
                </a:lnTo>
                <a:cubicBezTo>
                  <a:pt x="21427" y="8333"/>
                  <a:pt x="21427" y="7489"/>
                  <a:pt x="20733" y="6972"/>
                </a:cubicBezTo>
                <a:close/>
                <a:moveTo>
                  <a:pt x="3508" y="13898"/>
                </a:moveTo>
                <a:cubicBezTo>
                  <a:pt x="4002" y="16554"/>
                  <a:pt x="4628" y="17714"/>
                  <a:pt x="6720" y="18930"/>
                </a:cubicBezTo>
                <a:cubicBezTo>
                  <a:pt x="8812" y="20144"/>
                  <a:pt x="9807" y="21471"/>
                  <a:pt x="10627" y="21471"/>
                </a:cubicBezTo>
                <a:cubicBezTo>
                  <a:pt x="11447" y="21471"/>
                  <a:pt x="12378" y="20309"/>
                  <a:pt x="14470" y="19093"/>
                </a:cubicBezTo>
                <a:cubicBezTo>
                  <a:pt x="16562" y="17877"/>
                  <a:pt x="16004" y="17508"/>
                  <a:pt x="16497" y="14853"/>
                </a:cubicBezTo>
                <a:lnTo>
                  <a:pt x="10627" y="18646"/>
                </a:lnTo>
                <a:cubicBezTo>
                  <a:pt x="10627" y="18646"/>
                  <a:pt x="3508" y="13898"/>
                  <a:pt x="3508" y="13898"/>
                </a:cubicBezTo>
                <a:close/>
              </a:path>
            </a:pathLst>
          </a:custGeom>
          <a:solidFill>
            <a:schemeClr val="accent6">
              <a:lumMod val="75000"/>
            </a:schemeClr>
          </a:solidFill>
          <a:ln w="12700">
            <a:miter lim="400000"/>
          </a:ln>
        </p:spPr>
        <p:txBody>
          <a:bodyPr anchor="ctr"/>
          <a:lstStyle/>
          <a:p>
            <a:pPr algn="ctr"/>
            <a:endParaRPr/>
          </a:p>
        </p:txBody>
      </p:sp>
      <p:sp>
        <p:nvSpPr>
          <p:cNvPr id="19" name="任意多边形: 形状 29"/>
          <p:cNvSpPr/>
          <p:nvPr/>
        </p:nvSpPr>
        <p:spPr>
          <a:xfrm>
            <a:off x="576934" y="7938833"/>
            <a:ext cx="489865" cy="481267"/>
          </a:xfrm>
          <a:custGeom>
            <a:avLst/>
            <a:gdLst/>
            <a:ahLst/>
            <a:cxnLst>
              <a:cxn ang="0">
                <a:pos x="wd2" y="hd2"/>
              </a:cxn>
              <a:cxn ang="5400000">
                <a:pos x="wd2" y="hd2"/>
              </a:cxn>
              <a:cxn ang="10800000">
                <a:pos x="wd2" y="hd2"/>
              </a:cxn>
              <a:cxn ang="16200000">
                <a:pos x="wd2" y="hd2"/>
              </a:cxn>
            </a:cxnLst>
            <a:rect l="0" t="0" r="r" b="b"/>
            <a:pathLst>
              <a:path w="21254" h="21471" extrusionOk="0">
                <a:moveTo>
                  <a:pt x="18030" y="19454"/>
                </a:moveTo>
                <a:cubicBezTo>
                  <a:pt x="17963" y="19996"/>
                  <a:pt x="19394" y="20889"/>
                  <a:pt x="19531" y="19301"/>
                </a:cubicBezTo>
                <a:cubicBezTo>
                  <a:pt x="20145" y="12136"/>
                  <a:pt x="19088" y="10075"/>
                  <a:pt x="19088" y="10075"/>
                </a:cubicBezTo>
                <a:lnTo>
                  <a:pt x="17606" y="11177"/>
                </a:lnTo>
                <a:cubicBezTo>
                  <a:pt x="17606" y="11177"/>
                  <a:pt x="18863" y="12767"/>
                  <a:pt x="18030" y="19454"/>
                </a:cubicBezTo>
                <a:close/>
                <a:moveTo>
                  <a:pt x="20733" y="6972"/>
                </a:moveTo>
                <a:lnTo>
                  <a:pt x="11887" y="388"/>
                </a:lnTo>
                <a:cubicBezTo>
                  <a:pt x="11194" y="-129"/>
                  <a:pt x="10060" y="-129"/>
                  <a:pt x="9367" y="388"/>
                </a:cubicBezTo>
                <a:lnTo>
                  <a:pt x="519" y="6972"/>
                </a:lnTo>
                <a:cubicBezTo>
                  <a:pt x="-173" y="7489"/>
                  <a:pt x="-173" y="8333"/>
                  <a:pt x="519" y="8848"/>
                </a:cubicBezTo>
                <a:lnTo>
                  <a:pt x="9367" y="15434"/>
                </a:lnTo>
                <a:cubicBezTo>
                  <a:pt x="10060" y="15950"/>
                  <a:pt x="11194" y="15950"/>
                  <a:pt x="11887" y="15434"/>
                </a:cubicBezTo>
                <a:lnTo>
                  <a:pt x="17606" y="11177"/>
                </a:lnTo>
                <a:lnTo>
                  <a:pt x="11405" y="9246"/>
                </a:lnTo>
                <a:cubicBezTo>
                  <a:pt x="11166" y="9325"/>
                  <a:pt x="10902" y="9369"/>
                  <a:pt x="10627" y="9369"/>
                </a:cubicBezTo>
                <a:cubicBezTo>
                  <a:pt x="9510" y="9369"/>
                  <a:pt x="8604" y="8653"/>
                  <a:pt x="8604" y="7770"/>
                </a:cubicBezTo>
                <a:cubicBezTo>
                  <a:pt x="8604" y="6886"/>
                  <a:pt x="9510" y="6170"/>
                  <a:pt x="10627" y="6170"/>
                </a:cubicBezTo>
                <a:cubicBezTo>
                  <a:pt x="11495" y="6170"/>
                  <a:pt x="12232" y="6603"/>
                  <a:pt x="12520" y="7209"/>
                </a:cubicBezTo>
                <a:lnTo>
                  <a:pt x="19088" y="10075"/>
                </a:lnTo>
                <a:lnTo>
                  <a:pt x="20733" y="8848"/>
                </a:lnTo>
                <a:cubicBezTo>
                  <a:pt x="21427" y="8333"/>
                  <a:pt x="21427" y="7489"/>
                  <a:pt x="20733" y="6972"/>
                </a:cubicBezTo>
                <a:close/>
                <a:moveTo>
                  <a:pt x="3508" y="13898"/>
                </a:moveTo>
                <a:cubicBezTo>
                  <a:pt x="4002" y="16554"/>
                  <a:pt x="4628" y="17714"/>
                  <a:pt x="6720" y="18930"/>
                </a:cubicBezTo>
                <a:cubicBezTo>
                  <a:pt x="8812" y="20144"/>
                  <a:pt x="9807" y="21471"/>
                  <a:pt x="10627" y="21471"/>
                </a:cubicBezTo>
                <a:cubicBezTo>
                  <a:pt x="11447" y="21471"/>
                  <a:pt x="12378" y="20309"/>
                  <a:pt x="14470" y="19093"/>
                </a:cubicBezTo>
                <a:cubicBezTo>
                  <a:pt x="16562" y="17877"/>
                  <a:pt x="16004" y="17508"/>
                  <a:pt x="16497" y="14853"/>
                </a:cubicBezTo>
                <a:lnTo>
                  <a:pt x="10627" y="18646"/>
                </a:lnTo>
                <a:cubicBezTo>
                  <a:pt x="10627" y="18646"/>
                  <a:pt x="3508" y="13898"/>
                  <a:pt x="3508" y="13898"/>
                </a:cubicBezTo>
                <a:close/>
              </a:path>
            </a:pathLst>
          </a:custGeom>
          <a:solidFill>
            <a:schemeClr val="accent6">
              <a:lumMod val="75000"/>
            </a:schemeClr>
          </a:solidFill>
          <a:ln w="12700">
            <a:miter lim="400000"/>
          </a:ln>
        </p:spPr>
        <p:txBody>
          <a:bodyPr anchor="ctr"/>
          <a:lstStyle/>
          <a:p>
            <a:pPr algn="ctr"/>
            <a:endParaRPr/>
          </a:p>
        </p:txBody>
      </p:sp>
      <p:sp>
        <p:nvSpPr>
          <p:cNvPr id="20" name="任意多边形: 形状 29"/>
          <p:cNvSpPr/>
          <p:nvPr/>
        </p:nvSpPr>
        <p:spPr>
          <a:xfrm>
            <a:off x="576935" y="5331614"/>
            <a:ext cx="634990" cy="497686"/>
          </a:xfrm>
          <a:custGeom>
            <a:avLst/>
            <a:gdLst/>
            <a:ahLst/>
            <a:cxnLst>
              <a:cxn ang="0">
                <a:pos x="wd2" y="hd2"/>
              </a:cxn>
              <a:cxn ang="5400000">
                <a:pos x="wd2" y="hd2"/>
              </a:cxn>
              <a:cxn ang="10800000">
                <a:pos x="wd2" y="hd2"/>
              </a:cxn>
              <a:cxn ang="16200000">
                <a:pos x="wd2" y="hd2"/>
              </a:cxn>
            </a:cxnLst>
            <a:rect l="0" t="0" r="r" b="b"/>
            <a:pathLst>
              <a:path w="21254" h="21471" extrusionOk="0">
                <a:moveTo>
                  <a:pt x="18030" y="19454"/>
                </a:moveTo>
                <a:cubicBezTo>
                  <a:pt x="17963" y="19996"/>
                  <a:pt x="19394" y="20889"/>
                  <a:pt x="19531" y="19301"/>
                </a:cubicBezTo>
                <a:cubicBezTo>
                  <a:pt x="20145" y="12136"/>
                  <a:pt x="19088" y="10075"/>
                  <a:pt x="19088" y="10075"/>
                </a:cubicBezTo>
                <a:lnTo>
                  <a:pt x="17606" y="11177"/>
                </a:lnTo>
                <a:cubicBezTo>
                  <a:pt x="17606" y="11177"/>
                  <a:pt x="18863" y="12767"/>
                  <a:pt x="18030" y="19454"/>
                </a:cubicBezTo>
                <a:close/>
                <a:moveTo>
                  <a:pt x="20733" y="6972"/>
                </a:moveTo>
                <a:lnTo>
                  <a:pt x="11887" y="388"/>
                </a:lnTo>
                <a:cubicBezTo>
                  <a:pt x="11194" y="-129"/>
                  <a:pt x="10060" y="-129"/>
                  <a:pt x="9367" y="388"/>
                </a:cubicBezTo>
                <a:lnTo>
                  <a:pt x="519" y="6972"/>
                </a:lnTo>
                <a:cubicBezTo>
                  <a:pt x="-173" y="7489"/>
                  <a:pt x="-173" y="8333"/>
                  <a:pt x="519" y="8848"/>
                </a:cubicBezTo>
                <a:lnTo>
                  <a:pt x="9367" y="15434"/>
                </a:lnTo>
                <a:cubicBezTo>
                  <a:pt x="10060" y="15950"/>
                  <a:pt x="11194" y="15950"/>
                  <a:pt x="11887" y="15434"/>
                </a:cubicBezTo>
                <a:lnTo>
                  <a:pt x="17606" y="11177"/>
                </a:lnTo>
                <a:lnTo>
                  <a:pt x="11405" y="9246"/>
                </a:lnTo>
                <a:cubicBezTo>
                  <a:pt x="11166" y="9325"/>
                  <a:pt x="10902" y="9369"/>
                  <a:pt x="10627" y="9369"/>
                </a:cubicBezTo>
                <a:cubicBezTo>
                  <a:pt x="9510" y="9369"/>
                  <a:pt x="8604" y="8653"/>
                  <a:pt x="8604" y="7770"/>
                </a:cubicBezTo>
                <a:cubicBezTo>
                  <a:pt x="8604" y="6886"/>
                  <a:pt x="9510" y="6170"/>
                  <a:pt x="10627" y="6170"/>
                </a:cubicBezTo>
                <a:cubicBezTo>
                  <a:pt x="11495" y="6170"/>
                  <a:pt x="12232" y="6603"/>
                  <a:pt x="12520" y="7209"/>
                </a:cubicBezTo>
                <a:lnTo>
                  <a:pt x="19088" y="10075"/>
                </a:lnTo>
                <a:lnTo>
                  <a:pt x="20733" y="8848"/>
                </a:lnTo>
                <a:cubicBezTo>
                  <a:pt x="21427" y="8333"/>
                  <a:pt x="21427" y="7489"/>
                  <a:pt x="20733" y="6972"/>
                </a:cubicBezTo>
                <a:close/>
                <a:moveTo>
                  <a:pt x="3508" y="13898"/>
                </a:moveTo>
                <a:cubicBezTo>
                  <a:pt x="4002" y="16554"/>
                  <a:pt x="4628" y="17714"/>
                  <a:pt x="6720" y="18930"/>
                </a:cubicBezTo>
                <a:cubicBezTo>
                  <a:pt x="8812" y="20144"/>
                  <a:pt x="9807" y="21471"/>
                  <a:pt x="10627" y="21471"/>
                </a:cubicBezTo>
                <a:cubicBezTo>
                  <a:pt x="11447" y="21471"/>
                  <a:pt x="12378" y="20309"/>
                  <a:pt x="14470" y="19093"/>
                </a:cubicBezTo>
                <a:cubicBezTo>
                  <a:pt x="16562" y="17877"/>
                  <a:pt x="16004" y="17508"/>
                  <a:pt x="16497" y="14853"/>
                </a:cubicBezTo>
                <a:lnTo>
                  <a:pt x="10627" y="18646"/>
                </a:lnTo>
                <a:cubicBezTo>
                  <a:pt x="10627" y="18646"/>
                  <a:pt x="3508" y="13898"/>
                  <a:pt x="3508" y="13898"/>
                </a:cubicBezTo>
                <a:close/>
              </a:path>
            </a:pathLst>
          </a:custGeom>
          <a:solidFill>
            <a:schemeClr val="accent6">
              <a:lumMod val="75000"/>
            </a:schemeClr>
          </a:solidFill>
          <a:ln w="12700">
            <a:miter lim="400000"/>
          </a:ln>
        </p:spPr>
        <p:txBody>
          <a:bodyPr anchor="ctr"/>
          <a:lstStyle/>
          <a:p>
            <a:pPr algn="ctr"/>
            <a:endParaRPr/>
          </a:p>
        </p:txBody>
      </p:sp>
      <p:sp>
        <p:nvSpPr>
          <p:cNvPr id="21" name="Rectangle 20"/>
          <p:cNvSpPr/>
          <p:nvPr/>
        </p:nvSpPr>
        <p:spPr>
          <a:xfrm>
            <a:off x="1336799" y="4164314"/>
            <a:ext cx="9661619" cy="646331"/>
          </a:xfrm>
          <a:prstGeom prst="rect">
            <a:avLst/>
          </a:prstGeom>
        </p:spPr>
        <p:txBody>
          <a:bodyPr wrap="none">
            <a:spAutoFit/>
          </a:bodyPr>
          <a:lstStyle/>
          <a:p>
            <a:r>
              <a:rPr lang="en-US" sz="360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Nhà báo Uông Ngọc Dậu (1957), quê ở Thanh Hóa</a:t>
            </a:r>
            <a:endParaRPr lang="en-GB" sz="3600">
              <a:effectLst>
                <a:outerShdw blurRad="38100" dist="38100" dir="2700000" algn="tl">
                  <a:srgbClr val="000000">
                    <a:alpha val="43137"/>
                  </a:srgbClr>
                </a:outerShdw>
              </a:effectLst>
            </a:endParaRPr>
          </a:p>
        </p:txBody>
      </p:sp>
      <p:sp>
        <p:nvSpPr>
          <p:cNvPr id="22" name="Rectangle 21"/>
          <p:cNvSpPr/>
          <p:nvPr/>
        </p:nvSpPr>
        <p:spPr>
          <a:xfrm>
            <a:off x="1241906" y="5134765"/>
            <a:ext cx="9578494" cy="2308324"/>
          </a:xfrm>
          <a:prstGeom prst="rect">
            <a:avLst/>
          </a:prstGeom>
        </p:spPr>
        <p:txBody>
          <a:bodyPr wrap="square">
            <a:spAutoFit/>
          </a:bodyPr>
          <a:lstStyle/>
          <a:p>
            <a:pPr algn="just"/>
            <a:r>
              <a:rPr lang="en-US" sz="360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Tác giả Uông Ngọc </a:t>
            </a:r>
            <a:r>
              <a:rPr lang="vi-VN" sz="360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Dậu</a:t>
            </a:r>
            <a:r>
              <a:rPr lang="en-US" sz="360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 vốn là một nhà giáo, rồi cuộc đời đã chọn ông trở thành một nhà báo. Nhiều năm làm trưởng đại diện cơ quan Đài tiếng nói Việt Nam tại Tây Nguyên.</a:t>
            </a:r>
            <a:endParaRPr lang="en-GB" sz="3600">
              <a:effectLst>
                <a:outerShdw blurRad="38100" dist="38100" dir="2700000" algn="tl">
                  <a:srgbClr val="000000">
                    <a:alpha val="43137"/>
                  </a:srgbClr>
                </a:outerShdw>
              </a:effectLst>
            </a:endParaRPr>
          </a:p>
        </p:txBody>
      </p:sp>
      <p:sp>
        <p:nvSpPr>
          <p:cNvPr id="23" name="Rectangle 22"/>
          <p:cNvSpPr/>
          <p:nvPr/>
        </p:nvSpPr>
        <p:spPr>
          <a:xfrm>
            <a:off x="1211926" y="7767210"/>
            <a:ext cx="9608474" cy="2308324"/>
          </a:xfrm>
          <a:prstGeom prst="rect">
            <a:avLst/>
          </a:prstGeom>
        </p:spPr>
        <p:txBody>
          <a:bodyPr wrap="square">
            <a:spAutoFit/>
          </a:bodyPr>
          <a:lstStyle/>
          <a:p>
            <a:r>
              <a:rPr lang="en-US" sz="360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Sau này ông chuyển ra Hà Nội, phụ trách Hệ phát thanh dân tộc. </a:t>
            </a:r>
            <a:r>
              <a:rPr lang="en-US" sz="360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Tiếp tục mở ra biên độ mới, không phải chỉ là Tây Nguyên, mà là các vùng đồng bào dân tộc thiểu số trong khắp cả nước.</a:t>
            </a:r>
            <a:endParaRPr lang="en-GB" sz="360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circle(in)">
                                      <p:cBhvr>
                                        <p:cTn id="17" dur="20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barn(inVertical)">
                                      <p:cBhvr>
                                        <p:cTn id="22" dur="500"/>
                                        <p:tgtEl>
                                          <p:spTgt spid="21"/>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circle(in)">
                                      <p:cBhvr>
                                        <p:cTn id="27" dur="2000"/>
                                        <p:tgtEl>
                                          <p:spTgt spid="20"/>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circle(in)">
                                      <p:cBhvr>
                                        <p:cTn id="32" dur="2000"/>
                                        <p:tgtEl>
                                          <p:spTgt spid="22"/>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circle(in)">
                                      <p:cBhvr>
                                        <p:cTn id="37" dur="2000"/>
                                        <p:tgtEl>
                                          <p:spTgt spid="19"/>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23"/>
                                        </p:tgtEl>
                                        <p:attrNameLst>
                                          <p:attrName>style.visibility</p:attrName>
                                        </p:attrNameLst>
                                      </p:cBhvr>
                                      <p:to>
                                        <p:strVal val="visible"/>
                                      </p:to>
                                    </p:set>
                                    <p:animEffect transition="in" filter="barn(inVertical)">
                                      <p:cBhvr>
                                        <p:cTn id="42"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6" grpId="0" animBg="1"/>
      <p:bldP spid="19" grpId="0" animBg="1"/>
      <p:bldP spid="20" grpId="0" animBg="1"/>
      <p:bldP spid="21" grpId="0"/>
      <p:bldP spid="22" grpId="0"/>
      <p:bldP spid="2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41858" y="0"/>
            <a:ext cx="17379737" cy="9868156"/>
            <a:chOff x="0" y="0"/>
            <a:chExt cx="12358924" cy="6703145"/>
          </a:xfrm>
        </p:grpSpPr>
        <p:sp>
          <p:nvSpPr>
            <p:cNvPr id="3" name="Freeform 3"/>
            <p:cNvSpPr/>
            <p:nvPr/>
          </p:nvSpPr>
          <p:spPr>
            <a:xfrm>
              <a:off x="0" y="0"/>
              <a:ext cx="12358924" cy="6703145"/>
            </a:xfrm>
            <a:custGeom>
              <a:avLst/>
              <a:gdLst/>
              <a:ahLst/>
              <a:cxnLst/>
              <a:rect l="l" t="t" r="r" b="b"/>
              <a:pathLst>
                <a:path w="12358924" h="6703145">
                  <a:moveTo>
                    <a:pt x="0" y="0"/>
                  </a:moveTo>
                  <a:lnTo>
                    <a:pt x="12358924" y="0"/>
                  </a:lnTo>
                  <a:lnTo>
                    <a:pt x="12358924" y="6703145"/>
                  </a:lnTo>
                  <a:lnTo>
                    <a:pt x="0" y="6703145"/>
                  </a:lnTo>
                  <a:close/>
                </a:path>
              </a:pathLst>
            </a:custGeom>
            <a:solidFill>
              <a:srgbClr val="C8D6AD"/>
            </a:solidFill>
          </p:spPr>
        </p:sp>
      </p:grpSp>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19662232">
            <a:off x="-1860140" y="3456997"/>
            <a:ext cx="10674903" cy="10674903"/>
          </a:xfrm>
          <a:prstGeom prst="rect">
            <a:avLst/>
          </a:prstGeom>
        </p:spPr>
      </p:pic>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5400000">
            <a:off x="10541089" y="3920848"/>
            <a:ext cx="10674903" cy="10674903"/>
          </a:xfrm>
          <a:prstGeom prst="rect">
            <a:avLst/>
          </a:prstGeom>
        </p:spPr>
      </p:pic>
      <p:sp>
        <p:nvSpPr>
          <p:cNvPr id="8" name="Rectangle 7"/>
          <p:cNvSpPr/>
          <p:nvPr/>
        </p:nvSpPr>
        <p:spPr>
          <a:xfrm>
            <a:off x="3000169" y="2043796"/>
            <a:ext cx="3025508" cy="718466"/>
          </a:xfrm>
          <a:prstGeom prst="rect">
            <a:avLst/>
          </a:prstGeom>
        </p:spPr>
        <p:txBody>
          <a:bodyPr wrap="none">
            <a:spAutoFit/>
          </a:bodyPr>
          <a:lstStyle/>
          <a:p>
            <a:pPr algn="just">
              <a:lnSpc>
                <a:spcPct val="107000"/>
              </a:lnSpc>
              <a:spcAft>
                <a:spcPts val="0"/>
              </a:spcAft>
            </a:pPr>
            <a:r>
              <a:rPr lang="vi-VN" sz="4000" b="1">
                <a:latin typeface="Times New Roman" panose="02020603050405020304" pitchFamily="18" charset="0"/>
                <a:ea typeface="Times New Roman" panose="02020603050405020304" pitchFamily="18" charset="0"/>
                <a:cs typeface="Times New Roman" panose="02020603050405020304" pitchFamily="18" charset="0"/>
              </a:rPr>
              <a:t>2</a:t>
            </a:r>
            <a:r>
              <a:rPr lang="en-US" sz="4000" b="1">
                <a:latin typeface="Times New Roman" panose="02020603050405020304" pitchFamily="18" charset="0"/>
                <a:ea typeface="Times New Roman" panose="02020603050405020304" pitchFamily="18" charset="0"/>
                <a:cs typeface="Times New Roman" panose="02020603050405020304" pitchFamily="18" charset="0"/>
              </a:rPr>
              <a:t>. Tác phẩm.</a:t>
            </a:r>
            <a:endParaRPr lang="en-GB" sz="32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Rectangle 8"/>
          <p:cNvSpPr/>
          <p:nvPr/>
        </p:nvSpPr>
        <p:spPr>
          <a:xfrm>
            <a:off x="3000169" y="3015889"/>
            <a:ext cx="5077031" cy="718466"/>
          </a:xfrm>
          <a:prstGeom prst="rect">
            <a:avLst/>
          </a:prstGeom>
        </p:spPr>
        <p:txBody>
          <a:bodyPr wrap="none">
            <a:spAutoFit/>
          </a:bodyPr>
          <a:lstStyle/>
          <a:p>
            <a:pPr algn="just">
              <a:lnSpc>
                <a:spcPct val="107000"/>
              </a:lnSpc>
              <a:spcAft>
                <a:spcPts val="0"/>
              </a:spcAft>
            </a:pPr>
            <a:r>
              <a:rPr lang="vi-VN" sz="4000" b="1">
                <a:latin typeface="Times New Roman" panose="02020603050405020304" pitchFamily="18" charset="0"/>
                <a:ea typeface="Times New Roman" panose="02020603050405020304" pitchFamily="18" charset="0"/>
                <a:cs typeface="Times New Roman" panose="02020603050405020304" pitchFamily="18" charset="0"/>
              </a:rPr>
              <a:t>*</a:t>
            </a:r>
            <a:r>
              <a:rPr lang="en-US" sz="4000" b="1">
                <a:latin typeface="Times New Roman" panose="02020603050405020304" pitchFamily="18" charset="0"/>
                <a:ea typeface="Times New Roman" panose="02020603050405020304" pitchFamily="18" charset="0"/>
                <a:cs typeface="Times New Roman" panose="02020603050405020304" pitchFamily="18" charset="0"/>
              </a:rPr>
              <a:t> Đọc, tìm hiểu từ ngữ</a:t>
            </a:r>
            <a:endParaRPr lang="en-GB" sz="320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 name="图片 4">
            <a:extLst>
              <a:ext uri="{FF2B5EF4-FFF2-40B4-BE49-F238E27FC236}">
                <a16:creationId xmlns:a16="http://schemas.microsoft.com/office/drawing/2014/main" id="{8382E36C-737C-4A27-AB73-6D8A2BA8508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5277" y="-875785"/>
            <a:ext cx="9296400" cy="3377296"/>
          </a:xfrm>
          <a:prstGeom prst="rect">
            <a:avLst/>
          </a:prstGeom>
        </p:spPr>
      </p:pic>
      <p:sp>
        <p:nvSpPr>
          <p:cNvPr id="11" name="Rectangle 10"/>
          <p:cNvSpPr/>
          <p:nvPr/>
        </p:nvSpPr>
        <p:spPr>
          <a:xfrm>
            <a:off x="581851" y="453479"/>
            <a:ext cx="7675498" cy="769441"/>
          </a:xfrm>
          <a:prstGeom prst="rect">
            <a:avLst/>
          </a:prstGeom>
          <a:noFill/>
        </p:spPr>
        <p:txBody>
          <a:bodyPr wrap="none" lIns="91440" tIns="45720" rIns="91440" bIns="45720">
            <a:spAutoFit/>
          </a:bodyPr>
          <a:lstStyle/>
          <a:p>
            <a:pPr algn="ctr"/>
            <a:r>
              <a:rPr lang="vi-VN" sz="4400" b="1" cap="none" spc="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Palatino Linotype" panose="02040502050505030304" pitchFamily="18" charset="0"/>
              </a:rPr>
              <a:t>TƯỢNG ĐÀI VĨ ĐẠI NHẤT</a:t>
            </a:r>
            <a:endParaRPr lang="en-GB" sz="4400" b="1" cap="none" spc="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Palatino Linotype" panose="02040502050505030304" pitchFamily="18" charset="0"/>
            </a:endParaRPr>
          </a:p>
        </p:txBody>
      </p:sp>
      <p:sp>
        <p:nvSpPr>
          <p:cNvPr id="12" name="Rectangle 11"/>
          <p:cNvSpPr/>
          <p:nvPr/>
        </p:nvSpPr>
        <p:spPr>
          <a:xfrm>
            <a:off x="4167910" y="4113449"/>
            <a:ext cx="3547766" cy="718466"/>
          </a:xfrm>
          <a:prstGeom prst="rect">
            <a:avLst/>
          </a:prstGeom>
        </p:spPr>
        <p:txBody>
          <a:bodyPr wrap="none">
            <a:spAutoFit/>
          </a:bodyPr>
          <a:lstStyle/>
          <a:p>
            <a:pPr algn="just">
              <a:lnSpc>
                <a:spcPct val="107000"/>
              </a:lnSpc>
              <a:spcAft>
                <a:spcPts val="0"/>
              </a:spcAft>
            </a:pPr>
            <a:r>
              <a:rPr lang="vi-VN" sz="4000" b="1" smtClean="0">
                <a:latin typeface="Times New Roman" panose="02020603050405020304" pitchFamily="18" charset="0"/>
                <a:ea typeface="Times New Roman" panose="02020603050405020304" pitchFamily="18" charset="0"/>
                <a:cs typeface="Times New Roman" panose="02020603050405020304" pitchFamily="18" charset="0"/>
              </a:rPr>
              <a:t> </a:t>
            </a:r>
            <a:r>
              <a:rPr lang="vi-VN" sz="4000">
                <a:latin typeface="Times New Roman" panose="02020603050405020304" pitchFamily="18" charset="0"/>
                <a:ea typeface="Times New Roman" panose="02020603050405020304" pitchFamily="18" charset="0"/>
                <a:cs typeface="Times New Roman" panose="02020603050405020304" pitchFamily="18" charset="0"/>
              </a:rPr>
              <a:t>Đọc, to, rõ ràng</a:t>
            </a:r>
            <a:endParaRPr lang="en-GB" sz="32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Rectangle 12"/>
          <p:cNvSpPr/>
          <p:nvPr/>
        </p:nvSpPr>
        <p:spPr>
          <a:xfrm>
            <a:off x="4225848" y="5505940"/>
            <a:ext cx="3517310" cy="707886"/>
          </a:xfrm>
          <a:prstGeom prst="rect">
            <a:avLst/>
          </a:prstGeom>
        </p:spPr>
        <p:txBody>
          <a:bodyPr wrap="none">
            <a:spAutoFit/>
          </a:bodyPr>
          <a:lstStyle/>
          <a:p>
            <a:r>
              <a:rPr lang="vi-VN" sz="4000">
                <a:latin typeface="Times New Roman" panose="02020603050405020304" pitchFamily="18" charset="0"/>
                <a:ea typeface="Times New Roman" panose="02020603050405020304" pitchFamily="18" charset="0"/>
              </a:rPr>
              <a:t>Tìm hiểu từ ngữ</a:t>
            </a:r>
            <a:endParaRPr lang="en-GB" sz="4000"/>
          </a:p>
        </p:txBody>
      </p:sp>
      <p:sp>
        <p:nvSpPr>
          <p:cNvPr id="14" name="任意多边形: 形状 29"/>
          <p:cNvSpPr/>
          <p:nvPr/>
        </p:nvSpPr>
        <p:spPr>
          <a:xfrm>
            <a:off x="3361372" y="4248733"/>
            <a:ext cx="634991" cy="447899"/>
          </a:xfrm>
          <a:custGeom>
            <a:avLst/>
            <a:gdLst/>
            <a:ahLst/>
            <a:cxnLst>
              <a:cxn ang="0">
                <a:pos x="wd2" y="hd2"/>
              </a:cxn>
              <a:cxn ang="5400000">
                <a:pos x="wd2" y="hd2"/>
              </a:cxn>
              <a:cxn ang="10800000">
                <a:pos x="wd2" y="hd2"/>
              </a:cxn>
              <a:cxn ang="16200000">
                <a:pos x="wd2" y="hd2"/>
              </a:cxn>
            </a:cxnLst>
            <a:rect l="0" t="0" r="r" b="b"/>
            <a:pathLst>
              <a:path w="21254" h="21471" extrusionOk="0">
                <a:moveTo>
                  <a:pt x="18030" y="19454"/>
                </a:moveTo>
                <a:cubicBezTo>
                  <a:pt x="17963" y="19996"/>
                  <a:pt x="19394" y="20889"/>
                  <a:pt x="19531" y="19301"/>
                </a:cubicBezTo>
                <a:cubicBezTo>
                  <a:pt x="20145" y="12136"/>
                  <a:pt x="19088" y="10075"/>
                  <a:pt x="19088" y="10075"/>
                </a:cubicBezTo>
                <a:lnTo>
                  <a:pt x="17606" y="11177"/>
                </a:lnTo>
                <a:cubicBezTo>
                  <a:pt x="17606" y="11177"/>
                  <a:pt x="18863" y="12767"/>
                  <a:pt x="18030" y="19454"/>
                </a:cubicBezTo>
                <a:close/>
                <a:moveTo>
                  <a:pt x="20733" y="6972"/>
                </a:moveTo>
                <a:lnTo>
                  <a:pt x="11887" y="388"/>
                </a:lnTo>
                <a:cubicBezTo>
                  <a:pt x="11194" y="-129"/>
                  <a:pt x="10060" y="-129"/>
                  <a:pt x="9367" y="388"/>
                </a:cubicBezTo>
                <a:lnTo>
                  <a:pt x="519" y="6972"/>
                </a:lnTo>
                <a:cubicBezTo>
                  <a:pt x="-173" y="7489"/>
                  <a:pt x="-173" y="8333"/>
                  <a:pt x="519" y="8848"/>
                </a:cubicBezTo>
                <a:lnTo>
                  <a:pt x="9367" y="15434"/>
                </a:lnTo>
                <a:cubicBezTo>
                  <a:pt x="10060" y="15950"/>
                  <a:pt x="11194" y="15950"/>
                  <a:pt x="11887" y="15434"/>
                </a:cubicBezTo>
                <a:lnTo>
                  <a:pt x="17606" y="11177"/>
                </a:lnTo>
                <a:lnTo>
                  <a:pt x="11405" y="9246"/>
                </a:lnTo>
                <a:cubicBezTo>
                  <a:pt x="11166" y="9325"/>
                  <a:pt x="10902" y="9369"/>
                  <a:pt x="10627" y="9369"/>
                </a:cubicBezTo>
                <a:cubicBezTo>
                  <a:pt x="9510" y="9369"/>
                  <a:pt x="8604" y="8653"/>
                  <a:pt x="8604" y="7770"/>
                </a:cubicBezTo>
                <a:cubicBezTo>
                  <a:pt x="8604" y="6886"/>
                  <a:pt x="9510" y="6170"/>
                  <a:pt x="10627" y="6170"/>
                </a:cubicBezTo>
                <a:cubicBezTo>
                  <a:pt x="11495" y="6170"/>
                  <a:pt x="12232" y="6603"/>
                  <a:pt x="12520" y="7209"/>
                </a:cubicBezTo>
                <a:lnTo>
                  <a:pt x="19088" y="10075"/>
                </a:lnTo>
                <a:lnTo>
                  <a:pt x="20733" y="8848"/>
                </a:lnTo>
                <a:cubicBezTo>
                  <a:pt x="21427" y="8333"/>
                  <a:pt x="21427" y="7489"/>
                  <a:pt x="20733" y="6972"/>
                </a:cubicBezTo>
                <a:close/>
                <a:moveTo>
                  <a:pt x="3508" y="13898"/>
                </a:moveTo>
                <a:cubicBezTo>
                  <a:pt x="4002" y="16554"/>
                  <a:pt x="4628" y="17714"/>
                  <a:pt x="6720" y="18930"/>
                </a:cubicBezTo>
                <a:cubicBezTo>
                  <a:pt x="8812" y="20144"/>
                  <a:pt x="9807" y="21471"/>
                  <a:pt x="10627" y="21471"/>
                </a:cubicBezTo>
                <a:cubicBezTo>
                  <a:pt x="11447" y="21471"/>
                  <a:pt x="12378" y="20309"/>
                  <a:pt x="14470" y="19093"/>
                </a:cubicBezTo>
                <a:cubicBezTo>
                  <a:pt x="16562" y="17877"/>
                  <a:pt x="16004" y="17508"/>
                  <a:pt x="16497" y="14853"/>
                </a:cubicBezTo>
                <a:lnTo>
                  <a:pt x="10627" y="18646"/>
                </a:lnTo>
                <a:cubicBezTo>
                  <a:pt x="10627" y="18646"/>
                  <a:pt x="3508" y="13898"/>
                  <a:pt x="3508" y="13898"/>
                </a:cubicBezTo>
                <a:close/>
              </a:path>
            </a:pathLst>
          </a:custGeom>
          <a:solidFill>
            <a:schemeClr val="accent6">
              <a:lumMod val="75000"/>
            </a:schemeClr>
          </a:solidFill>
          <a:ln w="12700">
            <a:miter lim="400000"/>
          </a:ln>
        </p:spPr>
        <p:txBody>
          <a:bodyPr anchor="ctr"/>
          <a:lstStyle/>
          <a:p>
            <a:pPr algn="ctr"/>
            <a:endParaRPr/>
          </a:p>
        </p:txBody>
      </p:sp>
      <p:sp>
        <p:nvSpPr>
          <p:cNvPr id="15" name="任意多边形: 形状 29"/>
          <p:cNvSpPr/>
          <p:nvPr/>
        </p:nvSpPr>
        <p:spPr>
          <a:xfrm>
            <a:off x="3287591" y="5426304"/>
            <a:ext cx="634991" cy="447899"/>
          </a:xfrm>
          <a:custGeom>
            <a:avLst/>
            <a:gdLst/>
            <a:ahLst/>
            <a:cxnLst>
              <a:cxn ang="0">
                <a:pos x="wd2" y="hd2"/>
              </a:cxn>
              <a:cxn ang="5400000">
                <a:pos x="wd2" y="hd2"/>
              </a:cxn>
              <a:cxn ang="10800000">
                <a:pos x="wd2" y="hd2"/>
              </a:cxn>
              <a:cxn ang="16200000">
                <a:pos x="wd2" y="hd2"/>
              </a:cxn>
            </a:cxnLst>
            <a:rect l="0" t="0" r="r" b="b"/>
            <a:pathLst>
              <a:path w="21254" h="21471" extrusionOk="0">
                <a:moveTo>
                  <a:pt x="18030" y="19454"/>
                </a:moveTo>
                <a:cubicBezTo>
                  <a:pt x="17963" y="19996"/>
                  <a:pt x="19394" y="20889"/>
                  <a:pt x="19531" y="19301"/>
                </a:cubicBezTo>
                <a:cubicBezTo>
                  <a:pt x="20145" y="12136"/>
                  <a:pt x="19088" y="10075"/>
                  <a:pt x="19088" y="10075"/>
                </a:cubicBezTo>
                <a:lnTo>
                  <a:pt x="17606" y="11177"/>
                </a:lnTo>
                <a:cubicBezTo>
                  <a:pt x="17606" y="11177"/>
                  <a:pt x="18863" y="12767"/>
                  <a:pt x="18030" y="19454"/>
                </a:cubicBezTo>
                <a:close/>
                <a:moveTo>
                  <a:pt x="20733" y="6972"/>
                </a:moveTo>
                <a:lnTo>
                  <a:pt x="11887" y="388"/>
                </a:lnTo>
                <a:cubicBezTo>
                  <a:pt x="11194" y="-129"/>
                  <a:pt x="10060" y="-129"/>
                  <a:pt x="9367" y="388"/>
                </a:cubicBezTo>
                <a:lnTo>
                  <a:pt x="519" y="6972"/>
                </a:lnTo>
                <a:cubicBezTo>
                  <a:pt x="-173" y="7489"/>
                  <a:pt x="-173" y="8333"/>
                  <a:pt x="519" y="8848"/>
                </a:cubicBezTo>
                <a:lnTo>
                  <a:pt x="9367" y="15434"/>
                </a:lnTo>
                <a:cubicBezTo>
                  <a:pt x="10060" y="15950"/>
                  <a:pt x="11194" y="15950"/>
                  <a:pt x="11887" y="15434"/>
                </a:cubicBezTo>
                <a:lnTo>
                  <a:pt x="17606" y="11177"/>
                </a:lnTo>
                <a:lnTo>
                  <a:pt x="11405" y="9246"/>
                </a:lnTo>
                <a:cubicBezTo>
                  <a:pt x="11166" y="9325"/>
                  <a:pt x="10902" y="9369"/>
                  <a:pt x="10627" y="9369"/>
                </a:cubicBezTo>
                <a:cubicBezTo>
                  <a:pt x="9510" y="9369"/>
                  <a:pt x="8604" y="8653"/>
                  <a:pt x="8604" y="7770"/>
                </a:cubicBezTo>
                <a:cubicBezTo>
                  <a:pt x="8604" y="6886"/>
                  <a:pt x="9510" y="6170"/>
                  <a:pt x="10627" y="6170"/>
                </a:cubicBezTo>
                <a:cubicBezTo>
                  <a:pt x="11495" y="6170"/>
                  <a:pt x="12232" y="6603"/>
                  <a:pt x="12520" y="7209"/>
                </a:cubicBezTo>
                <a:lnTo>
                  <a:pt x="19088" y="10075"/>
                </a:lnTo>
                <a:lnTo>
                  <a:pt x="20733" y="8848"/>
                </a:lnTo>
                <a:cubicBezTo>
                  <a:pt x="21427" y="8333"/>
                  <a:pt x="21427" y="7489"/>
                  <a:pt x="20733" y="6972"/>
                </a:cubicBezTo>
                <a:close/>
                <a:moveTo>
                  <a:pt x="3508" y="13898"/>
                </a:moveTo>
                <a:cubicBezTo>
                  <a:pt x="4002" y="16554"/>
                  <a:pt x="4628" y="17714"/>
                  <a:pt x="6720" y="18930"/>
                </a:cubicBezTo>
                <a:cubicBezTo>
                  <a:pt x="8812" y="20144"/>
                  <a:pt x="9807" y="21471"/>
                  <a:pt x="10627" y="21471"/>
                </a:cubicBezTo>
                <a:cubicBezTo>
                  <a:pt x="11447" y="21471"/>
                  <a:pt x="12378" y="20309"/>
                  <a:pt x="14470" y="19093"/>
                </a:cubicBezTo>
                <a:cubicBezTo>
                  <a:pt x="16562" y="17877"/>
                  <a:pt x="16004" y="17508"/>
                  <a:pt x="16497" y="14853"/>
                </a:cubicBezTo>
                <a:lnTo>
                  <a:pt x="10627" y="18646"/>
                </a:lnTo>
                <a:cubicBezTo>
                  <a:pt x="10627" y="18646"/>
                  <a:pt x="3508" y="13898"/>
                  <a:pt x="3508" y="13898"/>
                </a:cubicBezTo>
                <a:close/>
              </a:path>
            </a:pathLst>
          </a:custGeom>
          <a:solidFill>
            <a:schemeClr val="accent6">
              <a:lumMod val="75000"/>
            </a:schemeClr>
          </a:solidFill>
          <a:ln w="12700">
            <a:miter lim="400000"/>
          </a:ln>
        </p:spPr>
        <p:txBody>
          <a:bodyPr anchor="ctr"/>
          <a:lstStyle/>
          <a:p>
            <a:pPr algn="ctr"/>
            <a:endParaRPr/>
          </a:p>
        </p:txBody>
      </p:sp>
      <p:pic>
        <p:nvPicPr>
          <p:cNvPr id="16" name="Picture 1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93058" y="1905668"/>
            <a:ext cx="7710679" cy="513402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circle(in)">
                                      <p:cBhvr>
                                        <p:cTn id="7" dur="20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6" presetClass="entr" presetSubtype="16" fill="hold" grpId="0" nodeType="click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circle(in)">
                                      <p:cBhvr>
                                        <p:cTn id="26" dur="2000"/>
                                        <p:tgtEl>
                                          <p:spTgt spid="14"/>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circle(in)">
                                      <p:cBhvr>
                                        <p:cTn id="31" dur="2000"/>
                                        <p:tgtEl>
                                          <p:spTgt spid="12"/>
                                        </p:tgtEl>
                                      </p:cBhvr>
                                    </p:animEffect>
                                  </p:childTnLst>
                                </p:cTn>
                              </p:par>
                            </p:childTnLst>
                          </p:cTn>
                        </p:par>
                      </p:childTnLst>
                    </p:cTn>
                  </p:par>
                  <p:par>
                    <p:cTn id="32" fill="hold">
                      <p:stCondLst>
                        <p:cond delay="indefinite"/>
                      </p:stCondLst>
                      <p:childTnLst>
                        <p:par>
                          <p:cTn id="33" fill="hold">
                            <p:stCondLst>
                              <p:cond delay="0"/>
                            </p:stCondLst>
                            <p:childTnLst>
                              <p:par>
                                <p:cTn id="34" presetID="6" presetClass="entr" presetSubtype="16" fill="hold" grpId="0" nodeType="click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circle(in)">
                                      <p:cBhvr>
                                        <p:cTn id="36" dur="2000"/>
                                        <p:tgtEl>
                                          <p:spTgt spid="15"/>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grpId="0" nodeType="clickEffect">
                                  <p:stCondLst>
                                    <p:cond delay="0"/>
                                  </p:stCondLst>
                                  <p:childTnLst>
                                    <p:set>
                                      <p:cBhvr>
                                        <p:cTn id="40" dur="1" fill="hold">
                                          <p:stCondLst>
                                            <p:cond delay="0"/>
                                          </p:stCondLst>
                                        </p:cTn>
                                        <p:tgtEl>
                                          <p:spTgt spid="13"/>
                                        </p:tgtEl>
                                        <p:attrNameLst>
                                          <p:attrName>style.visibility</p:attrName>
                                        </p:attrNameLst>
                                      </p:cBhvr>
                                      <p:to>
                                        <p:strVal val="visible"/>
                                      </p:to>
                                    </p:set>
                                    <p:animEffect transition="in" filter="wipe(down)">
                                      <p:cBhvr>
                                        <p:cTn id="4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2" grpId="0"/>
      <p:bldP spid="13" grpId="0"/>
      <p:bldP spid="14" grpId="0" animBg="1"/>
      <p:bldP spid="1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6F7EC"/>
        </a:solidFill>
        <a:effectLst/>
      </p:bgPr>
    </p:bg>
    <p:spTree>
      <p:nvGrpSpPr>
        <p:cNvPr id="1" name=""/>
        <p:cNvGrpSpPr/>
        <p:nvPr/>
      </p:nvGrpSpPr>
      <p:grpSpPr>
        <a:xfrm>
          <a:off x="0" y="0"/>
          <a:ext cx="0" cy="0"/>
          <a:chOff x="0" y="0"/>
          <a:chExt cx="0" cy="0"/>
        </a:xfrm>
      </p:grpSpPr>
      <p:pic>
        <p:nvPicPr>
          <p:cNvPr id="3" name="Picture 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4799378">
            <a:off x="6981383" y="7898474"/>
            <a:ext cx="1389910" cy="1513764"/>
          </a:xfrm>
          <a:prstGeom prst="rect">
            <a:avLst/>
          </a:prstGeom>
        </p:spPr>
      </p:pic>
      <p:pic>
        <p:nvPicPr>
          <p:cNvPr id="4" name="Picture 4"/>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16299119" y="6938200"/>
            <a:ext cx="960181" cy="1045741"/>
          </a:xfrm>
          <a:prstGeom prst="rect">
            <a:avLst/>
          </a:prstGeom>
        </p:spPr>
      </p:pic>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a:off x="-577222" y="7609615"/>
            <a:ext cx="4815191" cy="4114800"/>
          </a:xfrm>
          <a:prstGeom prst="rect">
            <a:avLst/>
          </a:prstGeom>
        </p:spPr>
      </p:pic>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rot="801159">
            <a:off x="2679377" y="8752538"/>
            <a:ext cx="1122891" cy="2403075"/>
          </a:xfrm>
          <a:prstGeom prst="rect">
            <a:avLst/>
          </a:prstGeom>
        </p:spPr>
      </p:pic>
      <p:pic>
        <p:nvPicPr>
          <p:cNvPr id="7" name="Picture 7"/>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rot="801159">
            <a:off x="4538588" y="8674426"/>
            <a:ext cx="1286882" cy="2754027"/>
          </a:xfrm>
          <a:prstGeom prst="rect">
            <a:avLst/>
          </a:prstGeom>
        </p:spPr>
      </p:pic>
      <p:pic>
        <p:nvPicPr>
          <p:cNvPr id="8" name="Picture 8"/>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rot="-9852619">
            <a:off x="10881556" y="-1034912"/>
            <a:ext cx="1158267" cy="2478781"/>
          </a:xfrm>
          <a:prstGeom prst="rect">
            <a:avLst/>
          </a:prstGeom>
        </p:spPr>
      </p:pic>
      <p:pic>
        <p:nvPicPr>
          <p:cNvPr id="9" name="Picture 9"/>
          <p:cNvPicPr>
            <a:picLocks noChangeAspect="1"/>
          </p:cNvPicPr>
          <p:nvPr/>
        </p:nvPicPr>
        <p:blipFill>
          <a:blip r:embed="rId11">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rot="-10362054">
            <a:off x="13511795" y="-837644"/>
            <a:ext cx="5035612" cy="2911499"/>
          </a:xfrm>
          <a:prstGeom prst="rect">
            <a:avLst/>
          </a:prstGeom>
        </p:spPr>
      </p:pic>
      <p:pic>
        <p:nvPicPr>
          <p:cNvPr id="10" name="Picture 10"/>
          <p:cNvPicPr>
            <a:picLocks noChangeAspect="1"/>
          </p:cNvPicPr>
          <p:nvPr/>
        </p:nvPicPr>
        <p:blipFill>
          <a:blip r:embed="rId13">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a:off x="16826047" y="8465687"/>
            <a:ext cx="1757500" cy="2119792"/>
          </a:xfrm>
          <a:prstGeom prst="rect">
            <a:avLst/>
          </a:prstGeom>
        </p:spPr>
      </p:pic>
      <p:pic>
        <p:nvPicPr>
          <p:cNvPr id="12" name="Picture 12"/>
          <p:cNvPicPr>
            <a:picLocks noChangeAspect="1"/>
          </p:cNvPicPr>
          <p:nvPr/>
        </p:nvPicPr>
        <p:blipFill>
          <a:blip r:embed="rId15">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a:stretch>
            <a:fillRect/>
          </a:stretch>
        </p:blipFill>
        <p:spPr>
          <a:xfrm>
            <a:off x="16459058" y="1997357"/>
            <a:ext cx="2124489" cy="1942942"/>
          </a:xfrm>
          <a:prstGeom prst="rect">
            <a:avLst/>
          </a:prstGeom>
        </p:spPr>
      </p:pic>
      <p:pic>
        <p:nvPicPr>
          <p:cNvPr id="13" name="Picture 13"/>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 xmlns:asvg="http://schemas.microsoft.com/office/drawing/2016/SVG/main" r:embed="rId18"/>
              </a:ext>
            </a:extLst>
          </a:blip>
          <a:srcRect/>
          <a:stretch>
            <a:fillRect/>
          </a:stretch>
        </p:blipFill>
        <p:spPr>
          <a:xfrm rot="-2700000">
            <a:off x="14627601" y="8440606"/>
            <a:ext cx="1420279" cy="1298910"/>
          </a:xfrm>
          <a:prstGeom prst="rect">
            <a:avLst/>
          </a:prstGeom>
        </p:spPr>
      </p:pic>
      <p:pic>
        <p:nvPicPr>
          <p:cNvPr id="14" name="Picture 14"/>
          <p:cNvPicPr>
            <a:picLocks noChangeAspect="1"/>
          </p:cNvPicPr>
          <p:nvPr/>
        </p:nvPicPr>
        <p:blipFill>
          <a:blip r:embed="rId19">
            <a:extLst>
              <a:ext uri="{28A0092B-C50C-407E-A947-70E740481C1C}">
                <a14:useLocalDpi xmlns:a14="http://schemas.microsoft.com/office/drawing/2010/main" val="0"/>
              </a:ext>
              <a:ext uri="{96DAC541-7B7A-43D3-8B79-37D633B846F1}">
                <asvg:svgBlip xmlns="" xmlns:asvg="http://schemas.microsoft.com/office/drawing/2016/SVG/main" r:embed="rId20"/>
              </a:ext>
            </a:extLst>
          </a:blip>
          <a:srcRect/>
          <a:stretch>
            <a:fillRect/>
          </a:stretch>
        </p:blipFill>
        <p:spPr>
          <a:xfrm rot="4982531">
            <a:off x="-710334" y="2453949"/>
            <a:ext cx="2332702" cy="2124879"/>
          </a:xfrm>
          <a:prstGeom prst="rect">
            <a:avLst/>
          </a:prstGeom>
        </p:spPr>
      </p:pic>
      <p:pic>
        <p:nvPicPr>
          <p:cNvPr id="15" name="Picture 15"/>
          <p:cNvPicPr>
            <a:picLocks noChangeAspect="1"/>
          </p:cNvPicPr>
          <p:nvPr/>
        </p:nvPicPr>
        <p:blipFill>
          <a:blip r:embed="rId21">
            <a:extLst>
              <a:ext uri="{28A0092B-C50C-407E-A947-70E740481C1C}">
                <a14:useLocalDpi xmlns:a14="http://schemas.microsoft.com/office/drawing/2010/main" val="0"/>
              </a:ext>
              <a:ext uri="{96DAC541-7B7A-43D3-8B79-37D633B846F1}">
                <asvg:svgBlip xmlns="" xmlns:asvg="http://schemas.microsoft.com/office/drawing/2016/SVG/main" r:embed="rId22"/>
              </a:ext>
            </a:extLst>
          </a:blip>
          <a:srcRect/>
          <a:stretch>
            <a:fillRect/>
          </a:stretch>
        </p:blipFill>
        <p:spPr>
          <a:xfrm rot="-7850217">
            <a:off x="17119419" y="4418965"/>
            <a:ext cx="2069220" cy="1756956"/>
          </a:xfrm>
          <a:prstGeom prst="rect">
            <a:avLst/>
          </a:prstGeom>
        </p:spPr>
      </p:pic>
      <p:pic>
        <p:nvPicPr>
          <p:cNvPr id="16" name="Picture 16"/>
          <p:cNvPicPr>
            <a:picLocks noChangeAspect="1"/>
          </p:cNvPicPr>
          <p:nvPr/>
        </p:nvPicPr>
        <p:blipFill>
          <a:blip r:embed="rId23">
            <a:extLst>
              <a:ext uri="{28A0092B-C50C-407E-A947-70E740481C1C}">
                <a14:useLocalDpi xmlns:a14="http://schemas.microsoft.com/office/drawing/2010/main" val="0"/>
              </a:ext>
              <a:ext uri="{96DAC541-7B7A-43D3-8B79-37D633B846F1}">
                <asvg:svgBlip xmlns="" xmlns:asvg="http://schemas.microsoft.com/office/drawing/2016/SVG/main" r:embed="rId24"/>
              </a:ext>
            </a:extLst>
          </a:blip>
          <a:srcRect/>
          <a:stretch>
            <a:fillRect/>
          </a:stretch>
        </p:blipFill>
        <p:spPr>
          <a:xfrm>
            <a:off x="7682498" y="1796451"/>
            <a:ext cx="4153676" cy="6858905"/>
          </a:xfrm>
          <a:prstGeom prst="rect">
            <a:avLst/>
          </a:prstGeom>
        </p:spPr>
      </p:pic>
      <p:pic>
        <p:nvPicPr>
          <p:cNvPr id="17" name="Picture 17"/>
          <p:cNvPicPr>
            <a:picLocks noChangeAspect="1"/>
          </p:cNvPicPr>
          <p:nvPr/>
        </p:nvPicPr>
        <p:blipFill>
          <a:blip r:embed="rId25">
            <a:extLst>
              <a:ext uri="{28A0092B-C50C-407E-A947-70E740481C1C}">
                <a14:useLocalDpi xmlns:a14="http://schemas.microsoft.com/office/drawing/2010/main" val="0"/>
              </a:ext>
              <a:ext uri="{96DAC541-7B7A-43D3-8B79-37D633B846F1}">
                <asvg:svgBlip xmlns="" xmlns:asvg="http://schemas.microsoft.com/office/drawing/2016/SVG/main" r:embed="rId26"/>
              </a:ext>
            </a:extLst>
          </a:blip>
          <a:srcRect/>
          <a:stretch>
            <a:fillRect/>
          </a:stretch>
        </p:blipFill>
        <p:spPr>
          <a:xfrm>
            <a:off x="11257187" y="2202497"/>
            <a:ext cx="3068951" cy="6263190"/>
          </a:xfrm>
          <a:prstGeom prst="rect">
            <a:avLst/>
          </a:prstGeom>
        </p:spPr>
      </p:pic>
      <p:pic>
        <p:nvPicPr>
          <p:cNvPr id="18" name="Picture 18"/>
          <p:cNvPicPr>
            <a:picLocks noChangeAspect="1"/>
          </p:cNvPicPr>
          <p:nvPr/>
        </p:nvPicPr>
        <p:blipFill>
          <a:blip r:embed="rId27">
            <a:extLst>
              <a:ext uri="{28A0092B-C50C-407E-A947-70E740481C1C}">
                <a14:useLocalDpi xmlns:a14="http://schemas.microsoft.com/office/drawing/2010/main" val="0"/>
              </a:ext>
              <a:ext uri="{96DAC541-7B7A-43D3-8B79-37D633B846F1}">
                <asvg:svgBlip xmlns="" xmlns:asvg="http://schemas.microsoft.com/office/drawing/2016/SVG/main" r:embed="rId28"/>
              </a:ext>
            </a:extLst>
          </a:blip>
          <a:srcRect/>
          <a:stretch>
            <a:fillRect/>
          </a:stretch>
        </p:blipFill>
        <p:spPr>
          <a:xfrm>
            <a:off x="625446" y="2073344"/>
            <a:ext cx="7057052" cy="6305120"/>
          </a:xfrm>
          <a:prstGeom prst="rect">
            <a:avLst/>
          </a:prstGeom>
        </p:spPr>
      </p:pic>
      <p:pic>
        <p:nvPicPr>
          <p:cNvPr id="19" name="Picture 19"/>
          <p:cNvPicPr>
            <a:picLocks noChangeAspect="1"/>
          </p:cNvPicPr>
          <p:nvPr/>
        </p:nvPicPr>
        <p:blipFill>
          <a:blip r:embed="rId29">
            <a:extLst>
              <a:ext uri="{28A0092B-C50C-407E-A947-70E740481C1C}">
                <a14:useLocalDpi xmlns:a14="http://schemas.microsoft.com/office/drawing/2010/main" val="0"/>
              </a:ext>
              <a:ext uri="{96DAC541-7B7A-43D3-8B79-37D633B846F1}">
                <asvg:svgBlip xmlns="" xmlns:asvg="http://schemas.microsoft.com/office/drawing/2016/SVG/main" r:embed="rId30"/>
              </a:ext>
            </a:extLst>
          </a:blip>
          <a:srcRect/>
          <a:stretch>
            <a:fillRect/>
          </a:stretch>
        </p:blipFill>
        <p:spPr>
          <a:xfrm rot="4829996">
            <a:off x="-1428517" y="5814995"/>
            <a:ext cx="3550360" cy="2246410"/>
          </a:xfrm>
          <a:prstGeom prst="rect">
            <a:avLst/>
          </a:prstGeom>
        </p:spPr>
      </p:pic>
      <p:pic>
        <p:nvPicPr>
          <p:cNvPr id="21" name="Picture 21"/>
          <p:cNvPicPr>
            <a:picLocks noChangeAspect="1"/>
          </p:cNvPicPr>
          <p:nvPr/>
        </p:nvPicPr>
        <p:blipFill>
          <a:blip r:embed="rId31"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8861533" y="-394690"/>
            <a:ext cx="1141326" cy="1243028"/>
          </a:xfrm>
          <a:prstGeom prst="rect">
            <a:avLst/>
          </a:prstGeom>
        </p:spPr>
      </p:pic>
      <p:pic>
        <p:nvPicPr>
          <p:cNvPr id="22" name="Picture 22"/>
          <p:cNvPicPr>
            <a:picLocks noChangeAspect="1"/>
          </p:cNvPicPr>
          <p:nvPr/>
        </p:nvPicPr>
        <p:blipFill>
          <a:blip r:embed="rId32">
            <a:extLst>
              <a:ext uri="{28A0092B-C50C-407E-A947-70E740481C1C}">
                <a14:useLocalDpi xmlns:a14="http://schemas.microsoft.com/office/drawing/2010/main" val="0"/>
              </a:ext>
              <a:ext uri="{96DAC541-7B7A-43D3-8B79-37D633B846F1}">
                <asvg:svgBlip xmlns="" xmlns:asvg="http://schemas.microsoft.com/office/drawing/2016/SVG/main" r:embed="rId33"/>
              </a:ext>
            </a:extLst>
          </a:blip>
          <a:srcRect/>
          <a:stretch>
            <a:fillRect/>
          </a:stretch>
        </p:blipFill>
        <p:spPr>
          <a:xfrm>
            <a:off x="9950952" y="8536551"/>
            <a:ext cx="2620181" cy="2782046"/>
          </a:xfrm>
          <a:prstGeom prst="rect">
            <a:avLst/>
          </a:prstGeom>
        </p:spPr>
      </p:pic>
      <p:pic>
        <p:nvPicPr>
          <p:cNvPr id="23" name="Picture 18"/>
          <p:cNvPicPr>
            <a:picLocks noChangeAspect="1"/>
          </p:cNvPicPr>
          <p:nvPr/>
        </p:nvPicPr>
        <p:blipFill>
          <a:blip r:embed="rId27">
            <a:extLst>
              <a:ext uri="{28A0092B-C50C-407E-A947-70E740481C1C}">
                <a14:useLocalDpi xmlns:a14="http://schemas.microsoft.com/office/drawing/2010/main" val="0"/>
              </a:ext>
              <a:ext uri="{96DAC541-7B7A-43D3-8B79-37D633B846F1}">
                <asvg:svgBlip xmlns="" xmlns:asvg="http://schemas.microsoft.com/office/drawing/2016/SVG/main" r:embed="rId28"/>
              </a:ext>
            </a:extLst>
          </a:blip>
          <a:srcRect/>
          <a:stretch>
            <a:fillRect/>
          </a:stretch>
        </p:blipFill>
        <p:spPr>
          <a:xfrm>
            <a:off x="14554200" y="2073344"/>
            <a:ext cx="3030026" cy="6463207"/>
          </a:xfrm>
          <a:prstGeom prst="rect">
            <a:avLst/>
          </a:prstGeom>
        </p:spPr>
      </p:pic>
      <p:sp>
        <p:nvSpPr>
          <p:cNvPr id="24" name="Rectangle 23"/>
          <p:cNvSpPr/>
          <p:nvPr/>
        </p:nvSpPr>
        <p:spPr>
          <a:xfrm>
            <a:off x="1044241" y="3045951"/>
            <a:ext cx="6207431" cy="5016758"/>
          </a:xfrm>
          <a:prstGeom prst="rect">
            <a:avLst/>
          </a:prstGeom>
        </p:spPr>
        <p:txBody>
          <a:bodyPr wrap="square">
            <a:spAutoFit/>
          </a:bodyPr>
          <a:lstStyle/>
          <a:p>
            <a:pPr algn="just"/>
            <a:r>
              <a:rPr lang="vi-VN" sz="4000" b="1" u="sng">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Tượng đài: </a:t>
            </a:r>
            <a:r>
              <a:rPr lang="vi-VN" sz="400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Công trình kiến trúc lớn gồm một hoặc nhiều bức tượng, đặt ở địa điểm thích hợp, dùng làm biểu tượng cho một dân tộc, một địa phương, đánh dấu một sự kiện lịch sử hay tưởng niệm người có công lớn.</a:t>
            </a:r>
            <a:endParaRPr lang="en-GB" sz="4000">
              <a:effectLst>
                <a:outerShdw blurRad="38100" dist="38100" dir="2700000" algn="tl">
                  <a:srgbClr val="000000">
                    <a:alpha val="43137"/>
                  </a:srgbClr>
                </a:outerShdw>
              </a:effectLst>
            </a:endParaRPr>
          </a:p>
        </p:txBody>
      </p:sp>
      <p:sp>
        <p:nvSpPr>
          <p:cNvPr id="25" name="Rectangle 24"/>
          <p:cNvSpPr/>
          <p:nvPr/>
        </p:nvSpPr>
        <p:spPr>
          <a:xfrm>
            <a:off x="7960722" y="3517264"/>
            <a:ext cx="3048399" cy="4401205"/>
          </a:xfrm>
          <a:prstGeom prst="rect">
            <a:avLst/>
          </a:prstGeom>
        </p:spPr>
        <p:txBody>
          <a:bodyPr wrap="square">
            <a:spAutoFit/>
          </a:bodyPr>
          <a:lstStyle/>
          <a:p>
            <a:pPr algn="just"/>
            <a:r>
              <a:rPr lang="vi-VN" sz="4000" b="1" u="sng">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Huyền thoại</a:t>
            </a:r>
            <a:r>
              <a:rPr lang="vi-VN" sz="4000" b="1">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a:t>
            </a:r>
            <a:r>
              <a:rPr lang="vi-VN" sz="400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Câu chuyện được truyền tụng trong dân gian về những điều kì diệu, lớn lao.</a:t>
            </a:r>
            <a:endParaRPr lang="en-GB" sz="4000">
              <a:effectLst>
                <a:outerShdw blurRad="38100" dist="38100" dir="2700000" algn="tl">
                  <a:srgbClr val="000000">
                    <a:alpha val="43137"/>
                  </a:srgbClr>
                </a:outerShdw>
              </a:effectLst>
            </a:endParaRPr>
          </a:p>
        </p:txBody>
      </p:sp>
      <p:sp>
        <p:nvSpPr>
          <p:cNvPr id="26" name="Rectangle 25"/>
          <p:cNvSpPr/>
          <p:nvPr/>
        </p:nvSpPr>
        <p:spPr>
          <a:xfrm>
            <a:off x="11235277" y="2756236"/>
            <a:ext cx="3037525" cy="5632311"/>
          </a:xfrm>
          <a:prstGeom prst="rect">
            <a:avLst/>
          </a:prstGeom>
        </p:spPr>
        <p:txBody>
          <a:bodyPr wrap="square">
            <a:spAutoFit/>
          </a:bodyPr>
          <a:lstStyle/>
          <a:p>
            <a:pPr algn="just"/>
            <a:r>
              <a:rPr lang="vi-VN" sz="4000" b="1" u="sng">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Bom ba càng</a:t>
            </a:r>
            <a:r>
              <a:rPr lang="vi-VN" sz="4000" b="1">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a:t>
            </a:r>
            <a:r>
              <a:rPr lang="vi-VN" sz="400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Mìn lõm có ba càng ngắn như chân kiềng thời trước thường dùng để diệt xe tăng.</a:t>
            </a:r>
            <a:endParaRPr lang="en-GB" sz="4000">
              <a:effectLst>
                <a:outerShdw blurRad="38100" dist="38100" dir="2700000" algn="tl">
                  <a:srgbClr val="000000">
                    <a:alpha val="43137"/>
                  </a:srgbClr>
                </a:outerShdw>
              </a:effectLst>
            </a:endParaRPr>
          </a:p>
        </p:txBody>
      </p:sp>
      <p:sp>
        <p:nvSpPr>
          <p:cNvPr id="27" name="Rectangle 26"/>
          <p:cNvSpPr/>
          <p:nvPr/>
        </p:nvSpPr>
        <p:spPr>
          <a:xfrm>
            <a:off x="14644357" y="3330678"/>
            <a:ext cx="2823751" cy="3785652"/>
          </a:xfrm>
          <a:prstGeom prst="rect">
            <a:avLst/>
          </a:prstGeom>
        </p:spPr>
        <p:txBody>
          <a:bodyPr wrap="square">
            <a:spAutoFit/>
          </a:bodyPr>
          <a:lstStyle/>
          <a:p>
            <a:pPr algn="just"/>
            <a:r>
              <a:rPr lang="vi-VN" sz="4000" b="1" u="sng">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Lãnh thổ</a:t>
            </a:r>
            <a:r>
              <a:rPr lang="vi-VN" sz="4000" b="1">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a:t>
            </a:r>
            <a:r>
              <a:rPr lang="vi-VN" sz="400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Vùng đất, ở đây chỉ địa phận đất đai của một nước.</a:t>
            </a:r>
            <a:endParaRPr lang="en-GB" sz="4000">
              <a:effectLst>
                <a:outerShdw blurRad="38100" dist="38100" dir="2700000" algn="tl">
                  <a:srgbClr val="000000">
                    <a:alpha val="43137"/>
                  </a:srgbClr>
                </a:outerShdw>
              </a:effectLst>
            </a:endParaRPr>
          </a:p>
        </p:txBody>
      </p:sp>
      <p:pic>
        <p:nvPicPr>
          <p:cNvPr id="28" name="图片 4">
            <a:extLst>
              <a:ext uri="{FF2B5EF4-FFF2-40B4-BE49-F238E27FC236}">
                <a16:creationId xmlns:a16="http://schemas.microsoft.com/office/drawing/2014/main" id="{8382E36C-737C-4A27-AB73-6D8A2BA8508A}"/>
              </a:ext>
            </a:extLst>
          </p:cNvPr>
          <p:cNvPicPr>
            <a:picLocks noChangeAspect="1"/>
          </p:cNvPicPr>
          <p:nvPr/>
        </p:nvPicPr>
        <p:blipFill>
          <a:blip r:embed="rId34" cstate="print">
            <a:extLst>
              <a:ext uri="{28A0092B-C50C-407E-A947-70E740481C1C}">
                <a14:useLocalDpi xmlns:a14="http://schemas.microsoft.com/office/drawing/2010/main" val="0"/>
              </a:ext>
            </a:extLst>
          </a:blip>
          <a:stretch>
            <a:fillRect/>
          </a:stretch>
        </p:blipFill>
        <p:spPr>
          <a:xfrm>
            <a:off x="-164674" y="-831592"/>
            <a:ext cx="9296400" cy="3377296"/>
          </a:xfrm>
          <a:prstGeom prst="rect">
            <a:avLst/>
          </a:prstGeom>
        </p:spPr>
      </p:pic>
      <p:sp>
        <p:nvSpPr>
          <p:cNvPr id="29" name="Rectangle 28"/>
          <p:cNvSpPr/>
          <p:nvPr/>
        </p:nvSpPr>
        <p:spPr>
          <a:xfrm>
            <a:off x="581851" y="453479"/>
            <a:ext cx="7675498" cy="769441"/>
          </a:xfrm>
          <a:prstGeom prst="rect">
            <a:avLst/>
          </a:prstGeom>
          <a:noFill/>
        </p:spPr>
        <p:txBody>
          <a:bodyPr wrap="none" lIns="91440" tIns="45720" rIns="91440" bIns="45720">
            <a:spAutoFit/>
          </a:bodyPr>
          <a:lstStyle/>
          <a:p>
            <a:pPr algn="ctr"/>
            <a:r>
              <a:rPr lang="vi-VN" sz="4400" b="1" cap="none" spc="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Palatino Linotype" panose="02040502050505030304" pitchFamily="18" charset="0"/>
              </a:rPr>
              <a:t>TƯỢNG ĐÀI VĨ ĐẠI NHẤT</a:t>
            </a:r>
            <a:endParaRPr lang="en-GB" sz="4400" b="1" cap="none" spc="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Palatino Linotype" panose="0204050205050503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down)">
                                      <p:cBhvr>
                                        <p:cTn id="7" dur="500"/>
                                        <p:tgtEl>
                                          <p:spTgt spid="18"/>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wipe(down)">
                                      <p:cBhvr>
                                        <p:cTn id="10" dur="500"/>
                                        <p:tgtEl>
                                          <p:spTgt spid="24"/>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circle(in)">
                                      <p:cBhvr>
                                        <p:cTn id="15" dur="2000"/>
                                        <p:tgtEl>
                                          <p:spTgt spid="25"/>
                                        </p:tgtEl>
                                      </p:cBhvr>
                                    </p:animEffect>
                                  </p:childTnLst>
                                </p:cTn>
                              </p:par>
                              <p:par>
                                <p:cTn id="16" presetID="6" presetClass="entr" presetSubtype="16" fill="hold"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circle(in)">
                                      <p:cBhvr>
                                        <p:cTn id="18" dur="20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26"/>
                                        </p:tgtEl>
                                        <p:attrNameLst>
                                          <p:attrName>style.visibility</p:attrName>
                                        </p:attrNameLst>
                                      </p:cBhvr>
                                      <p:to>
                                        <p:strVal val="visible"/>
                                      </p:to>
                                    </p:set>
                                    <p:animEffect transition="in" filter="circle(in)">
                                      <p:cBhvr>
                                        <p:cTn id="23" dur="2000"/>
                                        <p:tgtEl>
                                          <p:spTgt spid="26"/>
                                        </p:tgtEl>
                                      </p:cBhvr>
                                    </p:animEffect>
                                  </p:childTnLst>
                                </p:cTn>
                              </p:par>
                              <p:par>
                                <p:cTn id="24" presetID="6" presetClass="entr" presetSubtype="16" fill="hold" nodeType="with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circle(in)">
                                      <p:cBhvr>
                                        <p:cTn id="26" dur="2000"/>
                                        <p:tgtEl>
                                          <p:spTgt spid="17"/>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nodeType="click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circle(in)">
                                      <p:cBhvr>
                                        <p:cTn id="31" dur="2000"/>
                                        <p:tgtEl>
                                          <p:spTgt spid="23"/>
                                        </p:tgtEl>
                                      </p:cBhvr>
                                    </p:animEffect>
                                  </p:childTnLst>
                                </p:cTn>
                              </p:par>
                              <p:par>
                                <p:cTn id="32" presetID="6" presetClass="entr" presetSubtype="16" fill="hold" grpId="0" nodeType="withEffect">
                                  <p:stCondLst>
                                    <p:cond delay="0"/>
                                  </p:stCondLst>
                                  <p:childTnLst>
                                    <p:set>
                                      <p:cBhvr>
                                        <p:cTn id="33" dur="1" fill="hold">
                                          <p:stCondLst>
                                            <p:cond delay="0"/>
                                          </p:stCondLst>
                                        </p:cTn>
                                        <p:tgtEl>
                                          <p:spTgt spid="27"/>
                                        </p:tgtEl>
                                        <p:attrNameLst>
                                          <p:attrName>style.visibility</p:attrName>
                                        </p:attrNameLst>
                                      </p:cBhvr>
                                      <p:to>
                                        <p:strVal val="visible"/>
                                      </p:to>
                                    </p:set>
                                    <p:animEffect transition="in" filter="circle(in)">
                                      <p:cBhvr>
                                        <p:cTn id="34" dur="20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P spid="26" grpId="0"/>
      <p:bldP spid="2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555284" y="-608677"/>
            <a:ext cx="19363000" cy="11486584"/>
          </a:xfrm>
          <a:prstGeom prst="rect">
            <a:avLst/>
          </a:prstGeom>
          <a:solidFill>
            <a:srgbClr val="FFDC79">
              <a:alpha val="34902"/>
            </a:srgbClr>
          </a:solidFill>
        </p:spPr>
      </p:sp>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1097539">
            <a:off x="168972" y="1490862"/>
            <a:ext cx="14053328" cy="11694010"/>
          </a:xfrm>
          <a:prstGeom prst="rect">
            <a:avLst/>
          </a:prstGeom>
        </p:spPr>
      </p:pic>
      <p:pic>
        <p:nvPicPr>
          <p:cNvPr id="8" name="Picture 8"/>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9741068">
            <a:off x="-1058707" y="5063590"/>
            <a:ext cx="5411861" cy="6404035"/>
          </a:xfrm>
          <a:prstGeom prst="rect">
            <a:avLst/>
          </a:prstGeom>
        </p:spPr>
      </p:pic>
      <p:pic>
        <p:nvPicPr>
          <p:cNvPr id="10" name="Picture 10"/>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5922863">
            <a:off x="11872036" y="4299159"/>
            <a:ext cx="6137006" cy="7241667"/>
          </a:xfrm>
          <a:prstGeom prst="rect">
            <a:avLst/>
          </a:prstGeom>
        </p:spPr>
      </p:pic>
      <p:sp>
        <p:nvSpPr>
          <p:cNvPr id="11" name="Rectangle 10"/>
          <p:cNvSpPr/>
          <p:nvPr/>
        </p:nvSpPr>
        <p:spPr>
          <a:xfrm>
            <a:off x="4004539" y="1643765"/>
            <a:ext cx="4825360" cy="781111"/>
          </a:xfrm>
          <a:prstGeom prst="rect">
            <a:avLst/>
          </a:prstGeom>
        </p:spPr>
        <p:txBody>
          <a:bodyPr wrap="none">
            <a:spAutoFit/>
          </a:bodyPr>
          <a:lstStyle/>
          <a:p>
            <a:pPr algn="just">
              <a:lnSpc>
                <a:spcPct val="107000"/>
              </a:lnSpc>
              <a:spcAft>
                <a:spcPts val="0"/>
              </a:spcAft>
            </a:pPr>
            <a:r>
              <a:rPr lang="vi-VN" sz="4400" b="1">
                <a:latin typeface="Times New Roman" panose="02020603050405020304" pitchFamily="18" charset="0"/>
                <a:ea typeface="Times New Roman" panose="02020603050405020304" pitchFamily="18" charset="0"/>
                <a:cs typeface="Times New Roman" panose="02020603050405020304" pitchFamily="18" charset="0"/>
              </a:rPr>
              <a:t>* Hoàn cảnh ra đời</a:t>
            </a:r>
            <a:endParaRPr lang="en-GB" sz="44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Rectangle 11"/>
          <p:cNvSpPr/>
          <p:nvPr/>
        </p:nvSpPr>
        <p:spPr>
          <a:xfrm>
            <a:off x="5181600" y="2568265"/>
            <a:ext cx="10668000" cy="2726900"/>
          </a:xfrm>
          <a:prstGeom prst="rect">
            <a:avLst/>
          </a:prstGeom>
        </p:spPr>
        <p:txBody>
          <a:bodyPr wrap="square">
            <a:spAutoFit/>
          </a:bodyPr>
          <a:lstStyle/>
          <a:p>
            <a:pPr algn="just">
              <a:lnSpc>
                <a:spcPct val="107000"/>
              </a:lnSpc>
              <a:spcAft>
                <a:spcPts val="0"/>
              </a:spcAft>
            </a:pPr>
            <a:r>
              <a:rPr lang="vi-VN" sz="4000">
                <a:latin typeface="Times New Roman" panose="02020603050405020304" pitchFamily="18" charset="0"/>
                <a:ea typeface="Calibri" panose="020F0502020204030204" pitchFamily="34" charset="0"/>
                <a:cs typeface="Times New Roman" panose="02020603050405020304" pitchFamily="18" charset="0"/>
              </a:rPr>
              <a:t>“</a:t>
            </a:r>
            <a:r>
              <a:rPr lang="vi-VN" sz="4000" i="1">
                <a:latin typeface="Times New Roman" panose="02020603050405020304" pitchFamily="18" charset="0"/>
                <a:ea typeface="Calibri" panose="020F0502020204030204" pitchFamily="34" charset="0"/>
                <a:cs typeface="Times New Roman" panose="02020603050405020304" pitchFamily="18" charset="0"/>
              </a:rPr>
              <a:t>Tượng đài vĩ đại nhất</a:t>
            </a:r>
            <a:r>
              <a:rPr lang="vi-VN" sz="4000">
                <a:latin typeface="Times New Roman" panose="02020603050405020304" pitchFamily="18" charset="0"/>
                <a:ea typeface="Calibri" panose="020F0502020204030204" pitchFamily="34" charset="0"/>
                <a:cs typeface="Times New Roman" panose="02020603050405020304" pitchFamily="18" charset="0"/>
              </a:rPr>
              <a:t>” được viết vào ngày 27-7-2012 (kỷ niệm ngày Thương binh liệt sĩ) nhằm tưởng nhớ tới công ơn của những anh hùng, liệt sĩ đã hi sinh để bảo vệ Tổ quốc.</a:t>
            </a:r>
            <a:endParaRPr lang="en-GB" sz="400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3" name="Picture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16204" y="5508720"/>
            <a:ext cx="7160826" cy="422936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4" name="图片 4">
            <a:extLst>
              <a:ext uri="{FF2B5EF4-FFF2-40B4-BE49-F238E27FC236}">
                <a16:creationId xmlns:a16="http://schemas.microsoft.com/office/drawing/2014/main" id="{8382E36C-737C-4A27-AB73-6D8A2BA8508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70184" y="-850449"/>
            <a:ext cx="9296400" cy="3377296"/>
          </a:xfrm>
          <a:prstGeom prst="rect">
            <a:avLst/>
          </a:prstGeom>
        </p:spPr>
      </p:pic>
      <p:sp>
        <p:nvSpPr>
          <p:cNvPr id="15" name="Rectangle 14"/>
          <p:cNvSpPr/>
          <p:nvPr/>
        </p:nvSpPr>
        <p:spPr>
          <a:xfrm>
            <a:off x="581851" y="453479"/>
            <a:ext cx="7675498" cy="769441"/>
          </a:xfrm>
          <a:prstGeom prst="rect">
            <a:avLst/>
          </a:prstGeom>
          <a:noFill/>
        </p:spPr>
        <p:txBody>
          <a:bodyPr wrap="none" lIns="91440" tIns="45720" rIns="91440" bIns="45720">
            <a:spAutoFit/>
          </a:bodyPr>
          <a:lstStyle/>
          <a:p>
            <a:pPr algn="ctr"/>
            <a:r>
              <a:rPr lang="vi-VN" sz="4400" b="1" cap="none" spc="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Palatino Linotype" panose="02040502050505030304" pitchFamily="18" charset="0"/>
              </a:rPr>
              <a:t>TƯỢNG ĐÀI VĨ ĐẠI NHẤT</a:t>
            </a:r>
            <a:endParaRPr lang="en-GB" sz="4400" b="1" cap="none" spc="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Palatino Linotype" panose="0204050205050503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barn(inVertical)">
                                      <p:cBhvr>
                                        <p:cTn id="14" dur="500"/>
                                        <p:tgtEl>
                                          <p:spTgt spid="13"/>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barn(inVertical)">
                                      <p:cBhvr>
                                        <p:cTn id="1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9717" y="114300"/>
            <a:ext cx="17983200" cy="9753856"/>
            <a:chOff x="0" y="0"/>
            <a:chExt cx="12358924" cy="6703145"/>
          </a:xfrm>
        </p:grpSpPr>
        <p:sp>
          <p:nvSpPr>
            <p:cNvPr id="3" name="Freeform 3"/>
            <p:cNvSpPr/>
            <p:nvPr/>
          </p:nvSpPr>
          <p:spPr>
            <a:xfrm>
              <a:off x="0" y="0"/>
              <a:ext cx="12358924" cy="6703145"/>
            </a:xfrm>
            <a:custGeom>
              <a:avLst/>
              <a:gdLst/>
              <a:ahLst/>
              <a:cxnLst/>
              <a:rect l="l" t="t" r="r" b="b"/>
              <a:pathLst>
                <a:path w="12358924" h="6703145">
                  <a:moveTo>
                    <a:pt x="0" y="0"/>
                  </a:moveTo>
                  <a:lnTo>
                    <a:pt x="12358924" y="0"/>
                  </a:lnTo>
                  <a:lnTo>
                    <a:pt x="12358924" y="6703145"/>
                  </a:lnTo>
                  <a:lnTo>
                    <a:pt x="0" y="6703145"/>
                  </a:lnTo>
                  <a:close/>
                </a:path>
              </a:pathLst>
            </a:custGeom>
            <a:solidFill>
              <a:srgbClr val="C8D6AD"/>
            </a:solidFill>
          </p:spPr>
        </p:sp>
      </p:grpSp>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20547479">
            <a:off x="-2440431" y="4211527"/>
            <a:ext cx="9210358" cy="9210358"/>
          </a:xfrm>
          <a:prstGeom prst="rect">
            <a:avLst/>
          </a:prstGeom>
        </p:spPr>
      </p:pic>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5400000">
            <a:off x="10541089" y="3920848"/>
            <a:ext cx="10674903" cy="10674903"/>
          </a:xfrm>
          <a:prstGeom prst="rect">
            <a:avLst/>
          </a:prstGeom>
        </p:spPr>
      </p:pic>
      <p:pic>
        <p:nvPicPr>
          <p:cNvPr id="8" name="图片 4">
            <a:extLst>
              <a:ext uri="{FF2B5EF4-FFF2-40B4-BE49-F238E27FC236}">
                <a16:creationId xmlns:a16="http://schemas.microsoft.com/office/drawing/2014/main" id="{8382E36C-737C-4A27-AB73-6D8A2BA8508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4674" y="-831592"/>
            <a:ext cx="9296400" cy="3377296"/>
          </a:xfrm>
          <a:prstGeom prst="rect">
            <a:avLst/>
          </a:prstGeom>
        </p:spPr>
      </p:pic>
      <p:sp>
        <p:nvSpPr>
          <p:cNvPr id="9" name="Rectangle 8"/>
          <p:cNvSpPr/>
          <p:nvPr/>
        </p:nvSpPr>
        <p:spPr>
          <a:xfrm>
            <a:off x="581851" y="453479"/>
            <a:ext cx="7675498" cy="769441"/>
          </a:xfrm>
          <a:prstGeom prst="rect">
            <a:avLst/>
          </a:prstGeom>
          <a:noFill/>
        </p:spPr>
        <p:txBody>
          <a:bodyPr wrap="none" lIns="91440" tIns="45720" rIns="91440" bIns="45720">
            <a:spAutoFit/>
          </a:bodyPr>
          <a:lstStyle/>
          <a:p>
            <a:pPr algn="ctr"/>
            <a:r>
              <a:rPr lang="vi-VN" sz="4400" b="1" cap="none" spc="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Palatino Linotype" panose="02040502050505030304" pitchFamily="18" charset="0"/>
              </a:rPr>
              <a:t>TƯỢNG ĐÀI VĨ ĐẠI NHẤT</a:t>
            </a:r>
            <a:endParaRPr lang="en-GB" sz="4400" b="1" cap="none" spc="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Palatino Linotype" panose="02040502050505030304" pitchFamily="18" charset="0"/>
            </a:endParaRPr>
          </a:p>
        </p:txBody>
      </p:sp>
      <p:grpSp>
        <p:nvGrpSpPr>
          <p:cNvPr id="10" name="Group 9"/>
          <p:cNvGrpSpPr/>
          <p:nvPr/>
        </p:nvGrpSpPr>
        <p:grpSpPr>
          <a:xfrm>
            <a:off x="1329495" y="2514501"/>
            <a:ext cx="5258419" cy="3324245"/>
            <a:chOff x="1409863" y="2364691"/>
            <a:chExt cx="9088821" cy="12148189"/>
          </a:xfrm>
        </p:grpSpPr>
        <p:sp>
          <p:nvSpPr>
            <p:cNvPr id="11" name="Rectangle 10"/>
            <p:cNvSpPr/>
            <p:nvPr/>
          </p:nvSpPr>
          <p:spPr>
            <a:xfrm>
              <a:off x="2567114" y="2364691"/>
              <a:ext cx="5137195" cy="4316550"/>
            </a:xfrm>
            <a:prstGeom prst="rect">
              <a:avLst/>
            </a:prstGeom>
            <a:noFill/>
            <a:ln w="38100">
              <a:solidFill>
                <a:schemeClr val="tx2">
                  <a:lumMod val="60000"/>
                  <a:lumOff val="4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a:solidFill>
                  <a:prstClr val="white"/>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2" name="TextBox 11"/>
            <p:cNvSpPr txBox="1"/>
            <p:nvPr/>
          </p:nvSpPr>
          <p:spPr>
            <a:xfrm>
              <a:off x="3381602" y="2754442"/>
              <a:ext cx="3629262" cy="3036812"/>
            </a:xfrm>
            <a:prstGeom prst="rect">
              <a:avLst/>
            </a:prstGeom>
            <a:noFill/>
          </p:spPr>
          <p:txBody>
            <a:bodyPr wrap="square" rtlCol="0">
              <a:spAutoFit/>
            </a:bodyPr>
            <a:lstStyle/>
            <a:p>
              <a:pPr>
                <a:lnSpc>
                  <a:spcPct val="120000"/>
                </a:lnSpc>
              </a:pPr>
              <a:r>
                <a:rPr lang="vi-VN" sz="4000" b="1">
                  <a:latin typeface="Times New Roman" panose="02020603050405020304" pitchFamily="18" charset="0"/>
                  <a:cs typeface="Times New Roman" panose="02020603050405020304" pitchFamily="18" charset="0"/>
                </a:rPr>
                <a:t>Thể loại</a:t>
              </a:r>
              <a:endParaRPr lang="en-US" sz="4000" b="1" i="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3" name="Rectangle 12"/>
            <p:cNvSpPr/>
            <p:nvPr/>
          </p:nvSpPr>
          <p:spPr>
            <a:xfrm>
              <a:off x="1409863" y="6681241"/>
              <a:ext cx="7451695" cy="7831639"/>
            </a:xfrm>
            <a:prstGeom prst="rect">
              <a:avLst/>
            </a:prstGeom>
            <a:solidFill>
              <a:schemeClr val="accent6">
                <a:lumMod val="60000"/>
                <a:lumOff val="40000"/>
              </a:schemeClr>
            </a:solidFill>
            <a:ln w="38100">
              <a:solidFill>
                <a:schemeClr val="tx2">
                  <a:lumMod val="60000"/>
                  <a:lumOff val="4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a:solidFill>
                  <a:prstClr val="white"/>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4" name="TextBox 13"/>
            <p:cNvSpPr txBox="1"/>
            <p:nvPr/>
          </p:nvSpPr>
          <p:spPr>
            <a:xfrm>
              <a:off x="1665754" y="9001612"/>
              <a:ext cx="8832930" cy="3036812"/>
            </a:xfrm>
            <a:prstGeom prst="rect">
              <a:avLst/>
            </a:prstGeom>
            <a:noFill/>
          </p:spPr>
          <p:txBody>
            <a:bodyPr wrap="square" rtlCol="0">
              <a:spAutoFit/>
            </a:bodyPr>
            <a:lstStyle/>
            <a:p>
              <a:pPr algn="just">
                <a:lnSpc>
                  <a:spcPct val="120000"/>
                </a:lnSpc>
              </a:pPr>
              <a:r>
                <a:rPr lang="vi-VN" sz="4000">
                  <a:latin typeface="Times New Roman" panose="02020603050405020304" pitchFamily="18" charset="0"/>
                  <a:cs typeface="Times New Roman" panose="02020603050405020304" pitchFamily="18" charset="0"/>
                </a:rPr>
                <a:t>Văn bản nghị luận</a:t>
              </a:r>
              <a:endParaRPr lang="vi-VN" sz="4000" b="1" dirty="0">
                <a:solidFill>
                  <a:srgbClr val="4F81BD">
                    <a:lumMod val="50000"/>
                  </a:srgb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grpSp>
        <p:nvGrpSpPr>
          <p:cNvPr id="15" name="Group 14"/>
          <p:cNvGrpSpPr/>
          <p:nvPr/>
        </p:nvGrpSpPr>
        <p:grpSpPr>
          <a:xfrm>
            <a:off x="6019800" y="2458911"/>
            <a:ext cx="3483109" cy="1569660"/>
            <a:chOff x="-1790973" y="6448646"/>
            <a:chExt cx="10187253" cy="2535376"/>
          </a:xfrm>
        </p:grpSpPr>
        <p:sp>
          <p:nvSpPr>
            <p:cNvPr id="16" name="Rectangle 15"/>
            <p:cNvSpPr/>
            <p:nvPr/>
          </p:nvSpPr>
          <p:spPr>
            <a:xfrm>
              <a:off x="-1790973" y="6715263"/>
              <a:ext cx="10187253" cy="1976460"/>
            </a:xfrm>
            <a:prstGeom prst="rect">
              <a:avLst/>
            </a:prstGeom>
            <a:noFill/>
            <a:ln w="38100">
              <a:solidFill>
                <a:schemeClr val="tx2">
                  <a:lumMod val="60000"/>
                  <a:lumOff val="4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a:solidFill>
                  <a:prstClr val="white"/>
                </a:solidFill>
                <a:latin typeface="Times New Roman" panose="02020603050405020304" pitchFamily="18" charset="0"/>
                <a:cs typeface="Times New Roman" panose="02020603050405020304" pitchFamily="18" charset="0"/>
              </a:endParaRPr>
            </a:p>
          </p:txBody>
        </p:sp>
        <p:sp>
          <p:nvSpPr>
            <p:cNvPr id="17" name="TextBox 16"/>
            <p:cNvSpPr txBox="1"/>
            <p:nvPr/>
          </p:nvSpPr>
          <p:spPr>
            <a:xfrm>
              <a:off x="-1748994" y="6448646"/>
              <a:ext cx="9867524" cy="2535376"/>
            </a:xfrm>
            <a:prstGeom prst="rect">
              <a:avLst/>
            </a:prstGeom>
            <a:noFill/>
          </p:spPr>
          <p:txBody>
            <a:bodyPr wrap="square" rtlCol="0">
              <a:spAutoFit/>
            </a:bodyPr>
            <a:lstStyle/>
            <a:p>
              <a:pPr algn="ctr">
                <a:lnSpc>
                  <a:spcPct val="120000"/>
                </a:lnSpc>
              </a:pPr>
              <a:r>
                <a:rPr lang="vi-VN" sz="4000" b="1">
                  <a:latin typeface="Times New Roman" panose="02020603050405020304" pitchFamily="18" charset="0"/>
                  <a:cs typeface="Times New Roman" panose="02020603050405020304" pitchFamily="18" charset="0"/>
                </a:rPr>
                <a:t>Phương thức biểu đạt chính</a:t>
              </a:r>
              <a:endParaRPr lang="en-US" sz="4000" i="1" dirty="0">
                <a:solidFill>
                  <a:prstClr val="black"/>
                </a:solidFill>
                <a:latin typeface="Times New Roman" panose="02020603050405020304" pitchFamily="18" charset="0"/>
                <a:cs typeface="Times New Roman" panose="02020603050405020304" pitchFamily="18" charset="0"/>
              </a:endParaRPr>
            </a:p>
          </p:txBody>
        </p:sp>
      </p:grpSp>
      <p:sp>
        <p:nvSpPr>
          <p:cNvPr id="18" name="Rectangle 17"/>
          <p:cNvSpPr/>
          <p:nvPr/>
        </p:nvSpPr>
        <p:spPr>
          <a:xfrm>
            <a:off x="10345782" y="3785610"/>
            <a:ext cx="7224603" cy="4101090"/>
          </a:xfrm>
          <a:prstGeom prst="rect">
            <a:avLst/>
          </a:prstGeom>
          <a:solidFill>
            <a:schemeClr val="accent6">
              <a:lumMod val="60000"/>
              <a:lumOff val="40000"/>
            </a:schemeClr>
          </a:solidFill>
          <a:ln w="38100">
            <a:solidFill>
              <a:schemeClr val="tx2">
                <a:lumMod val="60000"/>
                <a:lumOff val="4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prstClr val="white"/>
              </a:solidFill>
            </a:endParaRPr>
          </a:p>
        </p:txBody>
      </p:sp>
      <p:sp>
        <p:nvSpPr>
          <p:cNvPr id="22" name="Rectangle 21"/>
          <p:cNvSpPr/>
          <p:nvPr/>
        </p:nvSpPr>
        <p:spPr>
          <a:xfrm>
            <a:off x="6029559" y="3908250"/>
            <a:ext cx="3429308" cy="1921050"/>
          </a:xfrm>
          <a:prstGeom prst="rect">
            <a:avLst/>
          </a:prstGeom>
          <a:solidFill>
            <a:schemeClr val="accent6">
              <a:lumMod val="60000"/>
              <a:lumOff val="40000"/>
            </a:schemeClr>
          </a:solidFill>
          <a:ln w="38100">
            <a:solidFill>
              <a:schemeClr val="tx2">
                <a:lumMod val="60000"/>
                <a:lumOff val="4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prstClr val="white"/>
              </a:solidFill>
              <a:latin typeface="Times New Roman" panose="02020603050405020304" pitchFamily="18" charset="0"/>
              <a:cs typeface="Times New Roman" panose="02020603050405020304" pitchFamily="18" charset="0"/>
            </a:endParaRPr>
          </a:p>
        </p:txBody>
      </p:sp>
      <p:sp>
        <p:nvSpPr>
          <p:cNvPr id="24" name="Rectangle 23"/>
          <p:cNvSpPr/>
          <p:nvPr/>
        </p:nvSpPr>
        <p:spPr>
          <a:xfrm>
            <a:off x="10896600" y="2535512"/>
            <a:ext cx="6065216" cy="1216820"/>
          </a:xfrm>
          <a:prstGeom prst="rect">
            <a:avLst/>
          </a:prstGeom>
          <a:noFill/>
          <a:ln w="38100">
            <a:solidFill>
              <a:schemeClr val="tx2">
                <a:lumMod val="60000"/>
                <a:lumOff val="4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prstClr val="white"/>
              </a:solidFill>
              <a:latin typeface="Times New Roman" panose="02020603050405020304" pitchFamily="18" charset="0"/>
              <a:cs typeface="Times New Roman" panose="02020603050405020304" pitchFamily="18" charset="0"/>
            </a:endParaRPr>
          </a:p>
        </p:txBody>
      </p:sp>
      <p:sp>
        <p:nvSpPr>
          <p:cNvPr id="25" name="Rectangle 24"/>
          <p:cNvSpPr/>
          <p:nvPr/>
        </p:nvSpPr>
        <p:spPr>
          <a:xfrm>
            <a:off x="6568332" y="4383013"/>
            <a:ext cx="2222083" cy="707886"/>
          </a:xfrm>
          <a:prstGeom prst="rect">
            <a:avLst/>
          </a:prstGeom>
        </p:spPr>
        <p:txBody>
          <a:bodyPr wrap="none">
            <a:spAutoFit/>
          </a:bodyPr>
          <a:lstStyle/>
          <a:p>
            <a:r>
              <a:rPr lang="en-US" sz="4000">
                <a:latin typeface="Times New Roman" panose="02020603050405020304" pitchFamily="18" charset="0"/>
                <a:ea typeface="Calibri" panose="020F0502020204030204" pitchFamily="34" charset="0"/>
                <a:cs typeface="Times New Roman" panose="02020603050405020304" pitchFamily="18" charset="0"/>
              </a:rPr>
              <a:t>N</a:t>
            </a:r>
            <a:r>
              <a:rPr lang="vi-VN" sz="4000" smtClean="0">
                <a:latin typeface="Times New Roman" panose="02020603050405020304" pitchFamily="18" charset="0"/>
                <a:ea typeface="Calibri" panose="020F0502020204030204" pitchFamily="34" charset="0"/>
                <a:cs typeface="Times New Roman" panose="02020603050405020304" pitchFamily="18" charset="0"/>
              </a:rPr>
              <a:t>ghị </a:t>
            </a:r>
            <a:r>
              <a:rPr lang="vi-VN" sz="4000">
                <a:latin typeface="Times New Roman" panose="02020603050405020304" pitchFamily="18" charset="0"/>
                <a:ea typeface="Calibri" panose="020F0502020204030204" pitchFamily="34" charset="0"/>
                <a:cs typeface="Times New Roman" panose="02020603050405020304" pitchFamily="18" charset="0"/>
              </a:rPr>
              <a:t>luận</a:t>
            </a:r>
            <a:endParaRPr lang="en-GB" sz="4000">
              <a:latin typeface="Times New Roman" panose="02020603050405020304" pitchFamily="18" charset="0"/>
              <a:cs typeface="Times New Roman" panose="02020603050405020304" pitchFamily="18" charset="0"/>
            </a:endParaRPr>
          </a:p>
        </p:txBody>
      </p:sp>
      <p:sp>
        <p:nvSpPr>
          <p:cNvPr id="26" name="Rectangle 25"/>
          <p:cNvSpPr/>
          <p:nvPr/>
        </p:nvSpPr>
        <p:spPr>
          <a:xfrm>
            <a:off x="11710013" y="2482202"/>
            <a:ext cx="4461478" cy="1323439"/>
          </a:xfrm>
          <a:prstGeom prst="rect">
            <a:avLst/>
          </a:prstGeom>
        </p:spPr>
        <p:txBody>
          <a:bodyPr wrap="none">
            <a:spAutoFit/>
          </a:bodyPr>
          <a:lstStyle/>
          <a:p>
            <a:pPr algn="ctr"/>
            <a:r>
              <a:rPr lang="vi-VN" sz="4000" b="1">
                <a:latin typeface="Times New Roman" panose="02020603050405020304" pitchFamily="18" charset="0"/>
                <a:ea typeface="Calibri" panose="020F0502020204030204" pitchFamily="34" charset="0"/>
                <a:cs typeface="Times New Roman" panose="02020603050405020304" pitchFamily="18" charset="0"/>
              </a:rPr>
              <a:t>Nội dung mục đích </a:t>
            </a:r>
            <a:endParaRPr lang="vi-VN" sz="4000" b="1" smtClean="0">
              <a:latin typeface="Times New Roman" panose="02020603050405020304" pitchFamily="18" charset="0"/>
              <a:ea typeface="Calibri" panose="020F0502020204030204" pitchFamily="34" charset="0"/>
              <a:cs typeface="Times New Roman" panose="02020603050405020304" pitchFamily="18" charset="0"/>
            </a:endParaRPr>
          </a:p>
          <a:p>
            <a:pPr algn="ctr"/>
            <a:r>
              <a:rPr lang="vi-VN" sz="4000" b="1" smtClean="0">
                <a:latin typeface="Times New Roman" panose="02020603050405020304" pitchFamily="18" charset="0"/>
                <a:ea typeface="Calibri" panose="020F0502020204030204" pitchFamily="34" charset="0"/>
                <a:cs typeface="Times New Roman" panose="02020603050405020304" pitchFamily="18" charset="0"/>
              </a:rPr>
              <a:t>nghị </a:t>
            </a:r>
            <a:r>
              <a:rPr lang="vi-VN" sz="4000" b="1">
                <a:latin typeface="Times New Roman" panose="02020603050405020304" pitchFamily="18" charset="0"/>
                <a:ea typeface="Calibri" panose="020F0502020204030204" pitchFamily="34" charset="0"/>
                <a:cs typeface="Times New Roman" panose="02020603050405020304" pitchFamily="18" charset="0"/>
              </a:rPr>
              <a:t>luận</a:t>
            </a:r>
            <a:endParaRPr lang="en-GB" sz="4000">
              <a:latin typeface="Times New Roman" panose="02020603050405020304" pitchFamily="18" charset="0"/>
              <a:cs typeface="Times New Roman" panose="02020603050405020304" pitchFamily="18" charset="0"/>
            </a:endParaRPr>
          </a:p>
        </p:txBody>
      </p:sp>
      <p:sp>
        <p:nvSpPr>
          <p:cNvPr id="27" name="Rectangle 26"/>
          <p:cNvSpPr/>
          <p:nvPr/>
        </p:nvSpPr>
        <p:spPr>
          <a:xfrm>
            <a:off x="10521817" y="3958212"/>
            <a:ext cx="6780773" cy="3785652"/>
          </a:xfrm>
          <a:prstGeom prst="rect">
            <a:avLst/>
          </a:prstGeom>
        </p:spPr>
        <p:txBody>
          <a:bodyPr wrap="square">
            <a:spAutoFit/>
          </a:bodyPr>
          <a:lstStyle/>
          <a:p>
            <a:pPr algn="just"/>
            <a:r>
              <a:rPr lang="en-GB" sz="4000" b="1">
                <a:latin typeface="Times New Roman" panose="02020603050405020304" pitchFamily="18" charset="0"/>
                <a:ea typeface="Calibri" panose="020F0502020204030204" pitchFamily="34" charset="0"/>
                <a:cs typeface="Times New Roman" panose="02020603050405020304" pitchFamily="18" charset="0"/>
              </a:rPr>
              <a:t> </a:t>
            </a:r>
            <a:r>
              <a:rPr lang="vi-VN" sz="4000">
                <a:latin typeface="Times New Roman" panose="02020603050405020304" pitchFamily="18" charset="0"/>
                <a:ea typeface="Calibri" panose="020F0502020204030204" pitchFamily="34" charset="0"/>
                <a:cs typeface="Times New Roman" panose="02020603050405020304" pitchFamily="18" charset="0"/>
              </a:rPr>
              <a:t>Nêu lên ý nghĩa những tấm gương hi sinh dũng cảm vì Tổ quốc, nhằm giáo dục lòng biết ơn đối với những người đã có công với Tổ quốc, thực hiện đạo lí “Uống nước nhớ nguồn”.</a:t>
            </a:r>
            <a:endParaRPr lang="en-GB" sz="400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circle(in)">
                                      <p:cBhvr>
                                        <p:cTn id="14" dur="2000"/>
                                        <p:tgtEl>
                                          <p:spTgt spid="15"/>
                                        </p:tgtEl>
                                      </p:cBhvr>
                                    </p:animEffect>
                                  </p:childTnLst>
                                </p:cTn>
                              </p:par>
                              <p:par>
                                <p:cTn id="15" presetID="16" presetClass="entr" presetSubtype="21" fill="hold" grpId="0" nodeType="with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barn(inVertical)">
                                      <p:cBhvr>
                                        <p:cTn id="17" dur="5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wipe(down)">
                                      <p:cBhvr>
                                        <p:cTn id="22" dur="500"/>
                                        <p:tgtEl>
                                          <p:spTgt spid="25"/>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circle(in)">
                                      <p:cBhvr>
                                        <p:cTn id="27" dur="2000"/>
                                        <p:tgtEl>
                                          <p:spTgt spid="26"/>
                                        </p:tgtEl>
                                      </p:cBhvr>
                                    </p:animEffect>
                                  </p:childTnLst>
                                </p:cTn>
                              </p:par>
                              <p:par>
                                <p:cTn id="28" presetID="6" presetClass="entr" presetSubtype="16" fill="hold" grpId="0" nodeType="withEffect">
                                  <p:stCondLst>
                                    <p:cond delay="0"/>
                                  </p:stCondLst>
                                  <p:childTnLst>
                                    <p:set>
                                      <p:cBhvr>
                                        <p:cTn id="29" dur="1" fill="hold">
                                          <p:stCondLst>
                                            <p:cond delay="0"/>
                                          </p:stCondLst>
                                        </p:cTn>
                                        <p:tgtEl>
                                          <p:spTgt spid="24"/>
                                        </p:tgtEl>
                                        <p:attrNameLst>
                                          <p:attrName>style.visibility</p:attrName>
                                        </p:attrNameLst>
                                      </p:cBhvr>
                                      <p:to>
                                        <p:strVal val="visible"/>
                                      </p:to>
                                    </p:set>
                                    <p:animEffect transition="in" filter="circle(in)">
                                      <p:cBhvr>
                                        <p:cTn id="30" dur="2000"/>
                                        <p:tgtEl>
                                          <p:spTgt spid="24"/>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27"/>
                                        </p:tgtEl>
                                        <p:attrNameLst>
                                          <p:attrName>style.visibility</p:attrName>
                                        </p:attrNameLst>
                                      </p:cBhvr>
                                      <p:to>
                                        <p:strVal val="visible"/>
                                      </p:to>
                                    </p:set>
                                    <p:animEffect transition="in" filter="barn(inVertical)">
                                      <p:cBhvr>
                                        <p:cTn id="35" dur="500"/>
                                        <p:tgtEl>
                                          <p:spTgt spid="27"/>
                                        </p:tgtEl>
                                      </p:cBhvr>
                                    </p:animEffect>
                                  </p:childTnLst>
                                </p:cTn>
                              </p:par>
                              <p:par>
                                <p:cTn id="36" presetID="16" presetClass="entr" presetSubtype="21" fill="hold" grpId="0" nodeType="with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barn(inVertical)">
                                      <p:cBhvr>
                                        <p:cTn id="38"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2" grpId="0" animBg="1"/>
      <p:bldP spid="24" grpId="0" animBg="1"/>
      <p:bldP spid="25" grpId="0"/>
      <p:bldP spid="26" grpId="0"/>
      <p:bldP spid="27"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9F7ED"/>
        </a:solidFill>
        <a:effectLst/>
      </p:bgPr>
    </p:bg>
    <p:spTree>
      <p:nvGrpSpPr>
        <p:cNvPr id="1" name=""/>
        <p:cNvGrpSpPr/>
        <p:nvPr/>
      </p:nvGrpSpPr>
      <p:grpSpPr>
        <a:xfrm>
          <a:off x="0" y="0"/>
          <a:ext cx="0" cy="0"/>
          <a:chOff x="0" y="0"/>
          <a:chExt cx="0" cy="0"/>
        </a:xfrm>
      </p:grpSpPr>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678496">
            <a:off x="41625" y="-243246"/>
            <a:ext cx="3430091" cy="3256300"/>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5476984">
            <a:off x="-592975" y="1721986"/>
            <a:ext cx="3639774" cy="4299483"/>
          </a:xfrm>
          <a:prstGeom prst="rect">
            <a:avLst/>
          </a:prstGeom>
        </p:spPr>
      </p:pic>
      <p:pic>
        <p:nvPicPr>
          <p:cNvPr id="5" name="Picture 5"/>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5028641">
            <a:off x="-553493" y="5402950"/>
            <a:ext cx="3550332" cy="3550332"/>
          </a:xfrm>
          <a:prstGeom prst="rect">
            <a:avLst/>
          </a:prstGeom>
        </p:spPr>
      </p:pic>
      <p:pic>
        <p:nvPicPr>
          <p:cNvPr id="6" name="Picture 6"/>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2942127">
            <a:off x="-141963" y="7346479"/>
            <a:ext cx="3853022" cy="3853022"/>
          </a:xfrm>
          <a:prstGeom prst="rect">
            <a:avLst/>
          </a:prstGeom>
        </p:spPr>
      </p:pic>
      <p:pic>
        <p:nvPicPr>
          <p:cNvPr id="9" name="Picture 9"/>
          <p:cNvPicPr>
            <a:picLocks noChangeAspect="1"/>
          </p:cNvPicPr>
          <p:nvPr/>
        </p:nvPicPr>
        <p:blipFill>
          <a:blip r:embed="rId1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7571358">
            <a:off x="10600336" y="8317839"/>
            <a:ext cx="3977892" cy="3685041"/>
          </a:xfrm>
          <a:prstGeom prst="rect">
            <a:avLst/>
          </a:prstGeom>
        </p:spPr>
      </p:pic>
      <p:pic>
        <p:nvPicPr>
          <p:cNvPr id="10" name="Picture 10"/>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10121503">
            <a:off x="15371941" y="7498282"/>
            <a:ext cx="3366419" cy="3195854"/>
          </a:xfrm>
          <a:prstGeom prst="rect">
            <a:avLst/>
          </a:prstGeom>
        </p:spPr>
      </p:pic>
      <p:pic>
        <p:nvPicPr>
          <p:cNvPr id="11" name="Picture 11"/>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5323015">
            <a:off x="16266654" y="3982375"/>
            <a:ext cx="3572210" cy="4219674"/>
          </a:xfrm>
          <a:prstGeom prst="rect">
            <a:avLst/>
          </a:prstGeom>
        </p:spPr>
      </p:pic>
      <p:pic>
        <p:nvPicPr>
          <p:cNvPr id="12" name="Picture 12"/>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6454864">
            <a:off x="15317503" y="1429867"/>
            <a:ext cx="3484428" cy="3484428"/>
          </a:xfrm>
          <a:prstGeom prst="rect">
            <a:avLst/>
          </a:prstGeom>
        </p:spPr>
      </p:pic>
      <p:pic>
        <p:nvPicPr>
          <p:cNvPr id="13" name="Picture 13"/>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7857872">
            <a:off x="15165030" y="-821781"/>
            <a:ext cx="3781500" cy="3781500"/>
          </a:xfrm>
          <a:prstGeom prst="rect">
            <a:avLst/>
          </a:prstGeom>
        </p:spPr>
      </p:pic>
      <p:sp>
        <p:nvSpPr>
          <p:cNvPr id="14" name="Rounded Rectangle 13"/>
          <p:cNvSpPr/>
          <p:nvPr/>
        </p:nvSpPr>
        <p:spPr>
          <a:xfrm>
            <a:off x="2342582" y="496535"/>
            <a:ext cx="13842719" cy="9725253"/>
          </a:xfrm>
          <a:prstGeom prst="roundRect">
            <a:avLst/>
          </a:prstGeom>
          <a:solidFill>
            <a:schemeClr val="accent1">
              <a:lumMod val="50000"/>
              <a:alpha val="12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33"/>
          </a:p>
        </p:txBody>
      </p:sp>
      <p:sp>
        <p:nvSpPr>
          <p:cNvPr id="15" name="AutoShape 77"/>
          <p:cNvSpPr>
            <a:spLocks noChangeArrowheads="1"/>
          </p:cNvSpPr>
          <p:nvPr/>
        </p:nvSpPr>
        <p:spPr bwMode="ltGray">
          <a:xfrm rot="5400000">
            <a:off x="407254" y="3323825"/>
            <a:ext cx="3730894" cy="3197868"/>
          </a:xfrm>
          <a:custGeom>
            <a:avLst/>
            <a:gdLst>
              <a:gd name="G0" fmla="+- 64 0 0"/>
              <a:gd name="G1" fmla="+- 11796480 0 0"/>
              <a:gd name="G2" fmla="+- 0 0 11796480"/>
              <a:gd name="T0" fmla="*/ 0 256 1"/>
              <a:gd name="T1" fmla="*/ 180 256 1"/>
              <a:gd name="G3" fmla="+- 11796480 T0 T1"/>
              <a:gd name="T2" fmla="*/ 0 256 1"/>
              <a:gd name="T3" fmla="*/ 90 256 1"/>
              <a:gd name="G4" fmla="+- 11796480 T2 T3"/>
              <a:gd name="G5" fmla="*/ G4 2 1"/>
              <a:gd name="T4" fmla="*/ 90 256 1"/>
              <a:gd name="T5" fmla="*/ 0 256 1"/>
              <a:gd name="G6" fmla="+- 11796480 T4 T5"/>
              <a:gd name="G7" fmla="*/ G6 2 1"/>
              <a:gd name="G8" fmla="abs 11796480"/>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64"/>
              <a:gd name="G18" fmla="*/ 64 1 2"/>
              <a:gd name="G19" fmla="+- G18 5400 0"/>
              <a:gd name="G20" fmla="cos G19 11796480"/>
              <a:gd name="G21" fmla="sin G19 11796480"/>
              <a:gd name="G22" fmla="+- G20 10800 0"/>
              <a:gd name="G23" fmla="+- G21 10800 0"/>
              <a:gd name="G24" fmla="+- 10800 0 G20"/>
              <a:gd name="G25" fmla="+- 64 10800 0"/>
              <a:gd name="G26" fmla="?: G9 G17 G25"/>
              <a:gd name="G27" fmla="?: G9 0 21600"/>
              <a:gd name="G28" fmla="cos 10800 11796480"/>
              <a:gd name="G29" fmla="sin 10800 11796480"/>
              <a:gd name="G30" fmla="sin 64 11796480"/>
              <a:gd name="G31" fmla="+- G28 10800 0"/>
              <a:gd name="G32" fmla="+- G29 10800 0"/>
              <a:gd name="G33" fmla="+- G30 10800 0"/>
              <a:gd name="G34" fmla="?: G4 0 G31"/>
              <a:gd name="G35" fmla="?: 11796480 G34 0"/>
              <a:gd name="G36" fmla="?: G6 G35 G31"/>
              <a:gd name="G37" fmla="+- 21600 0 G36"/>
              <a:gd name="G38" fmla="?: G4 0 G33"/>
              <a:gd name="G39" fmla="?: 11796480 G38 G32"/>
              <a:gd name="G40" fmla="?: G6 G39 0"/>
              <a:gd name="G41" fmla="?: G4 G32 21600"/>
              <a:gd name="G42" fmla="?: G6 G41 G33"/>
              <a:gd name="T12" fmla="*/ 10800 w 21600"/>
              <a:gd name="T13" fmla="*/ 0 h 21600"/>
              <a:gd name="T14" fmla="*/ 5368 w 21600"/>
              <a:gd name="T15" fmla="*/ 10800 h 21600"/>
              <a:gd name="T16" fmla="*/ 10800 w 21600"/>
              <a:gd name="T17" fmla="*/ 10736 h 21600"/>
              <a:gd name="T18" fmla="*/ 16232 w 21600"/>
              <a:gd name="T19" fmla="*/ 1080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10736" y="10800"/>
                </a:moveTo>
                <a:cubicBezTo>
                  <a:pt x="10736" y="10764"/>
                  <a:pt x="10764" y="10736"/>
                  <a:pt x="10800" y="10736"/>
                </a:cubicBezTo>
                <a:cubicBezTo>
                  <a:pt x="10835" y="10735"/>
                  <a:pt x="10863" y="10764"/>
                  <a:pt x="10864" y="10799"/>
                </a:cubicBezTo>
                <a:lnTo>
                  <a:pt x="21600" y="10800"/>
                </a:lnTo>
                <a:cubicBezTo>
                  <a:pt x="21600" y="4835"/>
                  <a:pt x="16764" y="0"/>
                  <a:pt x="10800" y="0"/>
                </a:cubicBezTo>
                <a:cubicBezTo>
                  <a:pt x="4835" y="0"/>
                  <a:pt x="0" y="4835"/>
                  <a:pt x="0" y="10800"/>
                </a:cubicBezTo>
                <a:close/>
              </a:path>
            </a:pathLst>
          </a:custGeom>
          <a:gradFill rotWithShape="1">
            <a:gsLst>
              <a:gs pos="0">
                <a:srgbClr val="FFFF00">
                  <a:lumMod val="67000"/>
                </a:srgbClr>
              </a:gs>
              <a:gs pos="100000">
                <a:srgbClr val="FFC000">
                  <a:lumMod val="90000"/>
                </a:srgbClr>
              </a:gs>
            </a:gsLst>
            <a:lin ang="5400000" scaled="1"/>
          </a:gradFill>
          <a:ln>
            <a:noFill/>
          </a:ln>
          <a:effectLst/>
          <a:extLst/>
        </p:spPr>
        <p:txBody>
          <a:bodyPr wrap="none" anchor="ctr"/>
          <a:lstStyle/>
          <a:p>
            <a:endParaRPr lang="en-US" sz="1433" dirty="0"/>
          </a:p>
        </p:txBody>
      </p:sp>
      <p:sp>
        <p:nvSpPr>
          <p:cNvPr id="16" name="AutoShape 29"/>
          <p:cNvSpPr>
            <a:spLocks noChangeArrowheads="1"/>
          </p:cNvSpPr>
          <p:nvPr/>
        </p:nvSpPr>
        <p:spPr bwMode="gray">
          <a:xfrm rot="5400000">
            <a:off x="-131252" y="3888111"/>
            <a:ext cx="6921043" cy="2864796"/>
          </a:xfrm>
          <a:custGeom>
            <a:avLst/>
            <a:gdLst>
              <a:gd name="G0" fmla="+- 10478 0 0"/>
              <a:gd name="G1" fmla="+- -11739500 0 0"/>
              <a:gd name="G2" fmla="+- 0 0 -11739500"/>
              <a:gd name="T0" fmla="*/ 0 256 1"/>
              <a:gd name="T1" fmla="*/ 180 256 1"/>
              <a:gd name="G3" fmla="+- -11739500 T0 T1"/>
              <a:gd name="T2" fmla="*/ 0 256 1"/>
              <a:gd name="T3" fmla="*/ 90 256 1"/>
              <a:gd name="G4" fmla="+- -11739500 T2 T3"/>
              <a:gd name="G5" fmla="*/ G4 2 1"/>
              <a:gd name="T4" fmla="*/ 90 256 1"/>
              <a:gd name="T5" fmla="*/ 0 256 1"/>
              <a:gd name="G6" fmla="+- -11739500 T4 T5"/>
              <a:gd name="G7" fmla="*/ G6 2 1"/>
              <a:gd name="G8" fmla="abs -11739500"/>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10478"/>
              <a:gd name="G18" fmla="*/ 10478 1 2"/>
              <a:gd name="G19" fmla="+- G18 5400 0"/>
              <a:gd name="G20" fmla="cos G19 -11739500"/>
              <a:gd name="G21" fmla="sin G19 -11739500"/>
              <a:gd name="G22" fmla="+- G20 10800 0"/>
              <a:gd name="G23" fmla="+- G21 10800 0"/>
              <a:gd name="G24" fmla="+- 10800 0 G20"/>
              <a:gd name="G25" fmla="+- 10478 10800 0"/>
              <a:gd name="G26" fmla="?: G9 G17 G25"/>
              <a:gd name="G27" fmla="?: G9 0 21600"/>
              <a:gd name="G28" fmla="cos 10800 -11739500"/>
              <a:gd name="G29" fmla="sin 10800 -11739500"/>
              <a:gd name="G30" fmla="sin 10478 -11739500"/>
              <a:gd name="G31" fmla="+- G28 10800 0"/>
              <a:gd name="G32" fmla="+- G29 10800 0"/>
              <a:gd name="G33" fmla="+- G30 10800 0"/>
              <a:gd name="G34" fmla="?: G4 0 G31"/>
              <a:gd name="G35" fmla="?: -11739500 G34 0"/>
              <a:gd name="G36" fmla="?: G6 G35 G31"/>
              <a:gd name="G37" fmla="+- 21600 0 G36"/>
              <a:gd name="G38" fmla="?: G4 0 G33"/>
              <a:gd name="G39" fmla="?: -11739500 G38 G32"/>
              <a:gd name="G40" fmla="?: G6 G39 0"/>
              <a:gd name="G41" fmla="?: G4 G32 21600"/>
              <a:gd name="G42" fmla="?: G6 G41 G33"/>
              <a:gd name="T12" fmla="*/ 10800 w 21600"/>
              <a:gd name="T13" fmla="*/ 0 h 21600"/>
              <a:gd name="T14" fmla="*/ 162 w 21600"/>
              <a:gd name="T15" fmla="*/ 10638 h 21600"/>
              <a:gd name="T16" fmla="*/ 10800 w 21600"/>
              <a:gd name="T17" fmla="*/ 322 h 21600"/>
              <a:gd name="T18" fmla="*/ 21438 w 21600"/>
              <a:gd name="T19" fmla="*/ 10638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323" y="10641"/>
                </a:moveTo>
                <a:cubicBezTo>
                  <a:pt x="410" y="4916"/>
                  <a:pt x="5075" y="321"/>
                  <a:pt x="10800" y="322"/>
                </a:cubicBezTo>
                <a:cubicBezTo>
                  <a:pt x="16524" y="322"/>
                  <a:pt x="21189" y="4916"/>
                  <a:pt x="21276" y="10641"/>
                </a:cubicBezTo>
                <a:lnTo>
                  <a:pt x="21598" y="10636"/>
                </a:lnTo>
                <a:cubicBezTo>
                  <a:pt x="21509" y="4736"/>
                  <a:pt x="16700" y="-1"/>
                  <a:pt x="10799" y="0"/>
                </a:cubicBezTo>
                <a:cubicBezTo>
                  <a:pt x="4899" y="0"/>
                  <a:pt x="90" y="4736"/>
                  <a:pt x="1" y="10636"/>
                </a:cubicBezTo>
                <a:close/>
              </a:path>
            </a:pathLst>
          </a:custGeom>
          <a:gradFill rotWithShape="1">
            <a:gsLst>
              <a:gs pos="0">
                <a:srgbClr val="FFFF00">
                  <a:lumMod val="56000"/>
                </a:srgbClr>
              </a:gs>
              <a:gs pos="100000">
                <a:schemeClr val="accent6">
                  <a:lumMod val="77000"/>
                </a:schemeClr>
              </a:gs>
            </a:gsLst>
            <a:lin ang="5400000" scaled="1"/>
          </a:gradFill>
          <a:ln>
            <a:noFill/>
          </a:ln>
          <a:effectLst/>
          <a:extLst/>
        </p:spPr>
        <p:txBody>
          <a:bodyPr wrap="none" anchor="ctr"/>
          <a:lstStyle/>
          <a:p>
            <a:endParaRPr lang="en-US" sz="1433"/>
          </a:p>
        </p:txBody>
      </p:sp>
      <p:grpSp>
        <p:nvGrpSpPr>
          <p:cNvPr id="17" name="Group 46"/>
          <p:cNvGrpSpPr>
            <a:grpSpLocks/>
          </p:cNvGrpSpPr>
          <p:nvPr/>
        </p:nvGrpSpPr>
        <p:grpSpPr bwMode="auto">
          <a:xfrm>
            <a:off x="2809787" y="1595209"/>
            <a:ext cx="1586149" cy="1673828"/>
            <a:chOff x="1583" y="1494"/>
            <a:chExt cx="526" cy="526"/>
          </a:xfrm>
        </p:grpSpPr>
        <p:sp>
          <p:nvSpPr>
            <p:cNvPr id="18" name="Oval 47"/>
            <p:cNvSpPr>
              <a:spLocks noChangeArrowheads="1"/>
            </p:cNvSpPr>
            <p:nvPr/>
          </p:nvSpPr>
          <p:spPr bwMode="gray">
            <a:xfrm>
              <a:off x="1583" y="1494"/>
              <a:ext cx="526" cy="526"/>
            </a:xfrm>
            <a:prstGeom prst="ellipse">
              <a:avLst/>
            </a:prstGeom>
            <a:solidFill>
              <a:schemeClr val="accent1"/>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sz="1433"/>
            </a:p>
          </p:txBody>
        </p:sp>
        <p:sp>
          <p:nvSpPr>
            <p:cNvPr id="19" name="Oval 48"/>
            <p:cNvSpPr>
              <a:spLocks noChangeArrowheads="1"/>
            </p:cNvSpPr>
            <p:nvPr/>
          </p:nvSpPr>
          <p:spPr bwMode="gray">
            <a:xfrm>
              <a:off x="1634" y="1547"/>
              <a:ext cx="425" cy="425"/>
            </a:xfrm>
            <a:prstGeom prst="ellipse">
              <a:avLst/>
            </a:prstGeom>
            <a:gradFill rotWithShape="1">
              <a:gsLst>
                <a:gs pos="0">
                  <a:srgbClr val="10E470"/>
                </a:gs>
                <a:gs pos="100000">
                  <a:srgbClr val="10E470">
                    <a:gamma/>
                    <a:shade val="57255"/>
                    <a:invGamma/>
                  </a:srgbClr>
                </a:gs>
              </a:gsLst>
              <a:path path="rect">
                <a:fillToRect l="100000" t="100000"/>
              </a:path>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152400" dir="16200000" sy="-100000" rotWithShape="0">
                      <a:schemeClr val="bg2">
                        <a:alpha val="50000"/>
                      </a:schemeClr>
                    </a:outerShdw>
                  </a:effectLst>
                </a14:hiddenEffects>
              </a:ext>
            </a:extLst>
          </p:spPr>
          <p:txBody>
            <a:bodyPr wrap="none" anchor="ctr"/>
            <a:lstStyle/>
            <a:p>
              <a:endParaRPr lang="en-US" sz="1433"/>
            </a:p>
          </p:txBody>
        </p:sp>
        <p:sp>
          <p:nvSpPr>
            <p:cNvPr id="20" name="Oval 49"/>
            <p:cNvSpPr>
              <a:spLocks noChangeArrowheads="1"/>
            </p:cNvSpPr>
            <p:nvPr/>
          </p:nvSpPr>
          <p:spPr bwMode="gray">
            <a:xfrm>
              <a:off x="1642" y="1557"/>
              <a:ext cx="406" cy="406"/>
            </a:xfrm>
            <a:prstGeom prst="ellipse">
              <a:avLst/>
            </a:prstGeom>
            <a:gradFill rotWithShape="1">
              <a:gsLst>
                <a:gs pos="0">
                  <a:srgbClr val="FFFF00">
                    <a:alpha val="85001"/>
                  </a:srgbClr>
                </a:gs>
                <a:gs pos="100000">
                  <a:srgbClr val="FFFF00">
                    <a:gamma/>
                    <a:shade val="63529"/>
                    <a:invGamma/>
                  </a:srgbClr>
                </a:gs>
              </a:gsLst>
              <a:lin ang="27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152400" dir="16200000" sy="-100000" rotWithShape="0">
                      <a:schemeClr val="bg2">
                        <a:alpha val="50000"/>
                      </a:schemeClr>
                    </a:outerShdw>
                  </a:effectLst>
                </a14:hiddenEffects>
              </a:ext>
            </a:extLst>
          </p:spPr>
          <p:txBody>
            <a:bodyPr wrap="none" anchor="ctr"/>
            <a:lstStyle/>
            <a:p>
              <a:endParaRPr lang="en-US" sz="1433"/>
            </a:p>
          </p:txBody>
        </p:sp>
        <p:sp>
          <p:nvSpPr>
            <p:cNvPr id="21" name="Oval 50"/>
            <p:cNvSpPr>
              <a:spLocks noChangeArrowheads="1"/>
            </p:cNvSpPr>
            <p:nvPr/>
          </p:nvSpPr>
          <p:spPr bwMode="gray">
            <a:xfrm>
              <a:off x="1652" y="1582"/>
              <a:ext cx="265" cy="266"/>
            </a:xfrm>
            <a:prstGeom prst="ellipse">
              <a:avLst/>
            </a:prstGeom>
            <a:gradFill rotWithShape="1">
              <a:gsLst>
                <a:gs pos="0">
                  <a:srgbClr val="E9940B">
                    <a:gamma/>
                    <a:tint val="0"/>
                    <a:invGamma/>
                  </a:srgbClr>
                </a:gs>
                <a:gs pos="100000">
                  <a:srgbClr val="E9940B">
                    <a:alpha val="0"/>
                  </a:srgbClr>
                </a:gs>
              </a:gsLst>
              <a:path path="shape">
                <a:fillToRect l="50000" t="50000" r="50000" b="50000"/>
              </a:path>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sz="1433"/>
            </a:p>
          </p:txBody>
        </p:sp>
        <p:sp>
          <p:nvSpPr>
            <p:cNvPr id="22" name="Oval 51"/>
            <p:cNvSpPr>
              <a:spLocks noChangeArrowheads="1"/>
            </p:cNvSpPr>
            <p:nvPr/>
          </p:nvSpPr>
          <p:spPr bwMode="gray">
            <a:xfrm>
              <a:off x="1659" y="1571"/>
              <a:ext cx="366" cy="366"/>
            </a:xfrm>
            <a:prstGeom prst="ellipse">
              <a:avLst/>
            </a:prstGeom>
            <a:gradFill rotWithShape="1">
              <a:gsLst>
                <a:gs pos="0">
                  <a:srgbClr val="FFFF00">
                    <a:alpha val="0"/>
                  </a:srgbClr>
                </a:gs>
                <a:gs pos="100000">
                  <a:srgbClr val="FFFF00">
                    <a:gamma/>
                    <a:shade val="76078"/>
                    <a:invGamma/>
                  </a:srgbClr>
                </a:gs>
              </a:gsLst>
              <a:lin ang="27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152400" dir="16200000" sy="-100000" rotWithShape="0">
                      <a:schemeClr val="bg2">
                        <a:alpha val="50000"/>
                      </a:schemeClr>
                    </a:outerShdw>
                  </a:effectLst>
                </a14:hiddenEffects>
              </a:ext>
            </a:extLst>
          </p:spPr>
          <p:txBody>
            <a:bodyPr wrap="none" anchor="ctr"/>
            <a:lstStyle/>
            <a:p>
              <a:endParaRPr lang="en-US" sz="1433"/>
            </a:p>
          </p:txBody>
        </p:sp>
      </p:grpSp>
      <p:grpSp>
        <p:nvGrpSpPr>
          <p:cNvPr id="23" name="Group 31"/>
          <p:cNvGrpSpPr>
            <a:grpSpLocks/>
          </p:cNvGrpSpPr>
          <p:nvPr/>
        </p:nvGrpSpPr>
        <p:grpSpPr bwMode="auto">
          <a:xfrm>
            <a:off x="2660878" y="7171992"/>
            <a:ext cx="1526783" cy="1862573"/>
            <a:chOff x="1583" y="1494"/>
            <a:chExt cx="526" cy="526"/>
          </a:xfrm>
        </p:grpSpPr>
        <p:sp>
          <p:nvSpPr>
            <p:cNvPr id="24" name="Oval 32"/>
            <p:cNvSpPr>
              <a:spLocks noChangeArrowheads="1"/>
            </p:cNvSpPr>
            <p:nvPr/>
          </p:nvSpPr>
          <p:spPr bwMode="gray">
            <a:xfrm>
              <a:off x="1583" y="1494"/>
              <a:ext cx="526" cy="526"/>
            </a:xfrm>
            <a:prstGeom prst="ellipse">
              <a:avLst/>
            </a:prstGeom>
            <a:solidFill>
              <a:schemeClr val="accent1"/>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sz="1433"/>
            </a:p>
          </p:txBody>
        </p:sp>
        <p:sp>
          <p:nvSpPr>
            <p:cNvPr id="25" name="Oval 33"/>
            <p:cNvSpPr>
              <a:spLocks noChangeArrowheads="1"/>
            </p:cNvSpPr>
            <p:nvPr/>
          </p:nvSpPr>
          <p:spPr bwMode="gray">
            <a:xfrm>
              <a:off x="1634" y="1547"/>
              <a:ext cx="425" cy="425"/>
            </a:xfrm>
            <a:prstGeom prst="ellipse">
              <a:avLst/>
            </a:prstGeom>
            <a:gradFill rotWithShape="1">
              <a:gsLst>
                <a:gs pos="0">
                  <a:srgbClr val="10E470"/>
                </a:gs>
                <a:gs pos="100000">
                  <a:srgbClr val="10E470">
                    <a:gamma/>
                    <a:shade val="57255"/>
                    <a:invGamma/>
                  </a:srgbClr>
                </a:gs>
              </a:gsLst>
              <a:path path="rect">
                <a:fillToRect l="100000" t="100000"/>
              </a:path>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152400" dir="16200000" sy="-100000" rotWithShape="0">
                      <a:schemeClr val="bg2">
                        <a:alpha val="50000"/>
                      </a:schemeClr>
                    </a:outerShdw>
                  </a:effectLst>
                </a14:hiddenEffects>
              </a:ext>
            </a:extLst>
          </p:spPr>
          <p:txBody>
            <a:bodyPr wrap="none" anchor="ctr"/>
            <a:lstStyle/>
            <a:p>
              <a:endParaRPr lang="en-US" sz="1433"/>
            </a:p>
          </p:txBody>
        </p:sp>
        <p:sp>
          <p:nvSpPr>
            <p:cNvPr id="26" name="Oval 34"/>
            <p:cNvSpPr>
              <a:spLocks noChangeArrowheads="1"/>
            </p:cNvSpPr>
            <p:nvPr/>
          </p:nvSpPr>
          <p:spPr bwMode="gray">
            <a:xfrm>
              <a:off x="1642" y="1557"/>
              <a:ext cx="406" cy="406"/>
            </a:xfrm>
            <a:prstGeom prst="ellipse">
              <a:avLst/>
            </a:prstGeom>
            <a:gradFill rotWithShape="1">
              <a:gsLst>
                <a:gs pos="0">
                  <a:srgbClr val="FFFF00">
                    <a:alpha val="85001"/>
                  </a:srgbClr>
                </a:gs>
                <a:gs pos="100000">
                  <a:srgbClr val="FFFF00">
                    <a:gamma/>
                    <a:shade val="63529"/>
                    <a:invGamma/>
                  </a:srgbClr>
                </a:gs>
              </a:gsLst>
              <a:lin ang="27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152400" dir="16200000" sy="-100000" rotWithShape="0">
                      <a:schemeClr val="bg2">
                        <a:alpha val="50000"/>
                      </a:schemeClr>
                    </a:outerShdw>
                  </a:effectLst>
                </a14:hiddenEffects>
              </a:ext>
            </a:extLst>
          </p:spPr>
          <p:txBody>
            <a:bodyPr wrap="none" anchor="ctr"/>
            <a:lstStyle/>
            <a:p>
              <a:endParaRPr lang="en-US" sz="1433"/>
            </a:p>
          </p:txBody>
        </p:sp>
        <p:sp>
          <p:nvSpPr>
            <p:cNvPr id="27" name="Oval 35"/>
            <p:cNvSpPr>
              <a:spLocks noChangeArrowheads="1"/>
            </p:cNvSpPr>
            <p:nvPr/>
          </p:nvSpPr>
          <p:spPr bwMode="gray">
            <a:xfrm>
              <a:off x="1652" y="1582"/>
              <a:ext cx="265" cy="266"/>
            </a:xfrm>
            <a:prstGeom prst="ellipse">
              <a:avLst/>
            </a:prstGeom>
            <a:gradFill rotWithShape="1">
              <a:gsLst>
                <a:gs pos="0">
                  <a:srgbClr val="E9940B">
                    <a:gamma/>
                    <a:tint val="0"/>
                    <a:invGamma/>
                  </a:srgbClr>
                </a:gs>
                <a:gs pos="100000">
                  <a:srgbClr val="E9940B">
                    <a:alpha val="0"/>
                  </a:srgbClr>
                </a:gs>
              </a:gsLst>
              <a:path path="shape">
                <a:fillToRect l="50000" t="50000" r="50000" b="50000"/>
              </a:path>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sz="1433"/>
            </a:p>
          </p:txBody>
        </p:sp>
        <p:sp>
          <p:nvSpPr>
            <p:cNvPr id="28" name="Oval 36"/>
            <p:cNvSpPr>
              <a:spLocks noChangeArrowheads="1"/>
            </p:cNvSpPr>
            <p:nvPr/>
          </p:nvSpPr>
          <p:spPr bwMode="gray">
            <a:xfrm>
              <a:off x="1659" y="1571"/>
              <a:ext cx="366" cy="366"/>
            </a:xfrm>
            <a:prstGeom prst="ellipse">
              <a:avLst/>
            </a:prstGeom>
            <a:gradFill rotWithShape="1">
              <a:gsLst>
                <a:gs pos="0">
                  <a:srgbClr val="FFFF00">
                    <a:alpha val="0"/>
                  </a:srgbClr>
                </a:gs>
                <a:gs pos="100000">
                  <a:srgbClr val="FFFF00">
                    <a:gamma/>
                    <a:shade val="76078"/>
                    <a:invGamma/>
                  </a:srgbClr>
                </a:gs>
              </a:gsLst>
              <a:lin ang="27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152400" dir="16200000" sy="-100000" rotWithShape="0">
                      <a:schemeClr val="bg2">
                        <a:alpha val="50000"/>
                      </a:schemeClr>
                    </a:outerShdw>
                  </a:effectLst>
                </a14:hiddenEffects>
              </a:ext>
            </a:extLst>
          </p:spPr>
          <p:txBody>
            <a:bodyPr wrap="none" anchor="ctr"/>
            <a:lstStyle/>
            <a:p>
              <a:endParaRPr lang="en-US" sz="1433"/>
            </a:p>
          </p:txBody>
        </p:sp>
      </p:grpSp>
      <p:sp>
        <p:nvSpPr>
          <p:cNvPr id="29" name="AutoShape 45"/>
          <p:cNvSpPr>
            <a:spLocks noChangeArrowheads="1"/>
          </p:cNvSpPr>
          <p:nvPr/>
        </p:nvSpPr>
        <p:spPr bwMode="ltGray">
          <a:xfrm>
            <a:off x="4268511" y="7124700"/>
            <a:ext cx="8246981" cy="2765836"/>
          </a:xfrm>
          <a:prstGeom prst="roundRect">
            <a:avLst>
              <a:gd name="adj" fmla="val 50000"/>
            </a:avLst>
          </a:prstGeom>
          <a:gradFill rotWithShape="1">
            <a:gsLst>
              <a:gs pos="0">
                <a:srgbClr val="FFC000"/>
              </a:gs>
              <a:gs pos="100000">
                <a:schemeClr val="bg1">
                  <a:alpha val="0"/>
                </a:schemeClr>
              </a:gs>
            </a:gsLst>
            <a:lin ang="0" scaled="1"/>
          </a:gradFill>
          <a:ln>
            <a:noFill/>
          </a:ln>
          <a:effectLst/>
          <a:extLst/>
        </p:spPr>
        <p:txBody>
          <a:bodyPr wrap="none" anchor="ctr"/>
          <a:lstStyle/>
          <a:p>
            <a:endParaRPr lang="en-US" sz="1433"/>
          </a:p>
        </p:txBody>
      </p:sp>
      <p:sp>
        <p:nvSpPr>
          <p:cNvPr id="30" name="AutoShape 45"/>
          <p:cNvSpPr>
            <a:spLocks noChangeArrowheads="1"/>
          </p:cNvSpPr>
          <p:nvPr/>
        </p:nvSpPr>
        <p:spPr bwMode="ltGray">
          <a:xfrm>
            <a:off x="4463794" y="1415160"/>
            <a:ext cx="11081006" cy="2842278"/>
          </a:xfrm>
          <a:prstGeom prst="roundRect">
            <a:avLst>
              <a:gd name="adj" fmla="val 50000"/>
            </a:avLst>
          </a:prstGeom>
          <a:gradFill rotWithShape="1">
            <a:gsLst>
              <a:gs pos="0">
                <a:srgbClr val="FFC000"/>
              </a:gs>
              <a:gs pos="100000">
                <a:schemeClr val="bg1">
                  <a:alpha val="0"/>
                </a:schemeClr>
              </a:gs>
            </a:gsLst>
            <a:lin ang="0" scaled="1"/>
          </a:gradFill>
          <a:ln>
            <a:noFill/>
          </a:ln>
          <a:effectLst/>
          <a:extLst/>
        </p:spPr>
        <p:txBody>
          <a:bodyPr wrap="none" anchor="ctr"/>
          <a:lstStyle/>
          <a:p>
            <a:endParaRPr lang="en-US" sz="1433"/>
          </a:p>
        </p:txBody>
      </p:sp>
      <p:sp>
        <p:nvSpPr>
          <p:cNvPr id="31" name="Rectangle 30"/>
          <p:cNvSpPr/>
          <p:nvPr/>
        </p:nvSpPr>
        <p:spPr>
          <a:xfrm>
            <a:off x="2342582" y="4115121"/>
            <a:ext cx="1448420" cy="1446550"/>
          </a:xfrm>
          <a:prstGeom prst="rect">
            <a:avLst/>
          </a:prstGeom>
        </p:spPr>
        <p:txBody>
          <a:bodyPr wrap="square">
            <a:spAutoFit/>
          </a:bodyPr>
          <a:lstStyle/>
          <a:p>
            <a:r>
              <a:rPr lang="vi-VN" sz="4400" b="1" smtClean="0">
                <a:latin typeface="+mj-lt"/>
              </a:rPr>
              <a:t>BỐ CỤC</a:t>
            </a:r>
            <a:endParaRPr lang="en-GB" sz="4400">
              <a:latin typeface="+mj-lt"/>
            </a:endParaRPr>
          </a:p>
        </p:txBody>
      </p:sp>
      <p:grpSp>
        <p:nvGrpSpPr>
          <p:cNvPr id="32" name="Group 31"/>
          <p:cNvGrpSpPr>
            <a:grpSpLocks/>
          </p:cNvGrpSpPr>
          <p:nvPr/>
        </p:nvGrpSpPr>
        <p:grpSpPr bwMode="auto">
          <a:xfrm>
            <a:off x="3824172" y="4371996"/>
            <a:ext cx="1586149" cy="1673828"/>
            <a:chOff x="1583" y="1494"/>
            <a:chExt cx="526" cy="526"/>
          </a:xfrm>
        </p:grpSpPr>
        <p:sp>
          <p:nvSpPr>
            <p:cNvPr id="33" name="Oval 32"/>
            <p:cNvSpPr>
              <a:spLocks noChangeArrowheads="1"/>
            </p:cNvSpPr>
            <p:nvPr/>
          </p:nvSpPr>
          <p:spPr bwMode="gray">
            <a:xfrm>
              <a:off x="1583" y="1494"/>
              <a:ext cx="526" cy="526"/>
            </a:xfrm>
            <a:prstGeom prst="ellipse">
              <a:avLst/>
            </a:prstGeom>
            <a:solidFill>
              <a:schemeClr val="accent1"/>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sz="1433"/>
            </a:p>
          </p:txBody>
        </p:sp>
        <p:sp>
          <p:nvSpPr>
            <p:cNvPr id="34" name="Oval 33"/>
            <p:cNvSpPr>
              <a:spLocks noChangeArrowheads="1"/>
            </p:cNvSpPr>
            <p:nvPr/>
          </p:nvSpPr>
          <p:spPr bwMode="gray">
            <a:xfrm>
              <a:off x="1634" y="1547"/>
              <a:ext cx="425" cy="425"/>
            </a:xfrm>
            <a:prstGeom prst="ellipse">
              <a:avLst/>
            </a:prstGeom>
            <a:gradFill rotWithShape="1">
              <a:gsLst>
                <a:gs pos="0">
                  <a:srgbClr val="10E470"/>
                </a:gs>
                <a:gs pos="100000">
                  <a:srgbClr val="10E470">
                    <a:gamma/>
                    <a:shade val="57255"/>
                    <a:invGamma/>
                  </a:srgbClr>
                </a:gs>
              </a:gsLst>
              <a:path path="rect">
                <a:fillToRect l="100000" t="100000"/>
              </a:path>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152400" dir="16200000" sy="-100000" rotWithShape="0">
                      <a:schemeClr val="bg2">
                        <a:alpha val="50000"/>
                      </a:schemeClr>
                    </a:outerShdw>
                  </a:effectLst>
                </a14:hiddenEffects>
              </a:ext>
            </a:extLst>
          </p:spPr>
          <p:txBody>
            <a:bodyPr wrap="none" anchor="ctr"/>
            <a:lstStyle/>
            <a:p>
              <a:endParaRPr lang="en-US" sz="1433"/>
            </a:p>
          </p:txBody>
        </p:sp>
        <p:sp>
          <p:nvSpPr>
            <p:cNvPr id="35" name="Oval 34"/>
            <p:cNvSpPr>
              <a:spLocks noChangeArrowheads="1"/>
            </p:cNvSpPr>
            <p:nvPr/>
          </p:nvSpPr>
          <p:spPr bwMode="gray">
            <a:xfrm>
              <a:off x="1642" y="1557"/>
              <a:ext cx="406" cy="406"/>
            </a:xfrm>
            <a:prstGeom prst="ellipse">
              <a:avLst/>
            </a:prstGeom>
            <a:gradFill rotWithShape="1">
              <a:gsLst>
                <a:gs pos="0">
                  <a:srgbClr val="FFFF00">
                    <a:alpha val="85001"/>
                  </a:srgbClr>
                </a:gs>
                <a:gs pos="100000">
                  <a:srgbClr val="FFFF00">
                    <a:gamma/>
                    <a:shade val="63529"/>
                    <a:invGamma/>
                  </a:srgbClr>
                </a:gs>
              </a:gsLst>
              <a:lin ang="27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152400" dir="16200000" sy="-100000" rotWithShape="0">
                      <a:schemeClr val="bg2">
                        <a:alpha val="50000"/>
                      </a:schemeClr>
                    </a:outerShdw>
                  </a:effectLst>
                </a14:hiddenEffects>
              </a:ext>
            </a:extLst>
          </p:spPr>
          <p:txBody>
            <a:bodyPr wrap="none" anchor="ctr"/>
            <a:lstStyle/>
            <a:p>
              <a:endParaRPr lang="en-US" sz="1433"/>
            </a:p>
          </p:txBody>
        </p:sp>
        <p:sp>
          <p:nvSpPr>
            <p:cNvPr id="36" name="Oval 35"/>
            <p:cNvSpPr>
              <a:spLocks noChangeArrowheads="1"/>
            </p:cNvSpPr>
            <p:nvPr/>
          </p:nvSpPr>
          <p:spPr bwMode="gray">
            <a:xfrm>
              <a:off x="1652" y="1582"/>
              <a:ext cx="265" cy="266"/>
            </a:xfrm>
            <a:prstGeom prst="ellipse">
              <a:avLst/>
            </a:prstGeom>
            <a:gradFill rotWithShape="1">
              <a:gsLst>
                <a:gs pos="0">
                  <a:srgbClr val="E9940B">
                    <a:gamma/>
                    <a:tint val="0"/>
                    <a:invGamma/>
                  </a:srgbClr>
                </a:gs>
                <a:gs pos="100000">
                  <a:srgbClr val="E9940B">
                    <a:alpha val="0"/>
                  </a:srgbClr>
                </a:gs>
              </a:gsLst>
              <a:path path="shape">
                <a:fillToRect l="50000" t="50000" r="50000" b="50000"/>
              </a:path>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sz="1433"/>
            </a:p>
          </p:txBody>
        </p:sp>
        <p:sp>
          <p:nvSpPr>
            <p:cNvPr id="37" name="Oval 36"/>
            <p:cNvSpPr>
              <a:spLocks noChangeArrowheads="1"/>
            </p:cNvSpPr>
            <p:nvPr/>
          </p:nvSpPr>
          <p:spPr bwMode="gray">
            <a:xfrm>
              <a:off x="1659" y="1571"/>
              <a:ext cx="366" cy="366"/>
            </a:xfrm>
            <a:prstGeom prst="ellipse">
              <a:avLst/>
            </a:prstGeom>
            <a:gradFill rotWithShape="1">
              <a:gsLst>
                <a:gs pos="0">
                  <a:srgbClr val="FFFF00">
                    <a:alpha val="0"/>
                  </a:srgbClr>
                </a:gs>
                <a:gs pos="100000">
                  <a:srgbClr val="FFFF00">
                    <a:gamma/>
                    <a:shade val="76078"/>
                    <a:invGamma/>
                  </a:srgbClr>
                </a:gs>
              </a:gsLst>
              <a:lin ang="27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152400" dir="16200000" sy="-100000" rotWithShape="0">
                      <a:schemeClr val="bg2">
                        <a:alpha val="50000"/>
                      </a:schemeClr>
                    </a:outerShdw>
                  </a:effectLst>
                </a14:hiddenEffects>
              </a:ext>
            </a:extLst>
          </p:spPr>
          <p:txBody>
            <a:bodyPr wrap="none" anchor="ctr"/>
            <a:lstStyle/>
            <a:p>
              <a:endParaRPr lang="en-US" sz="1433"/>
            </a:p>
          </p:txBody>
        </p:sp>
      </p:grpSp>
      <p:sp>
        <p:nvSpPr>
          <p:cNvPr id="38" name="AutoShape 45"/>
          <p:cNvSpPr>
            <a:spLocks noChangeArrowheads="1"/>
          </p:cNvSpPr>
          <p:nvPr/>
        </p:nvSpPr>
        <p:spPr bwMode="ltGray">
          <a:xfrm>
            <a:off x="5301994" y="4652028"/>
            <a:ext cx="11081006" cy="2121775"/>
          </a:xfrm>
          <a:prstGeom prst="roundRect">
            <a:avLst>
              <a:gd name="adj" fmla="val 50000"/>
            </a:avLst>
          </a:prstGeom>
          <a:gradFill rotWithShape="1">
            <a:gsLst>
              <a:gs pos="0">
                <a:srgbClr val="FFC000"/>
              </a:gs>
              <a:gs pos="100000">
                <a:schemeClr val="bg1">
                  <a:alpha val="0"/>
                </a:schemeClr>
              </a:gs>
            </a:gsLst>
            <a:lin ang="0" scaled="1"/>
          </a:gradFill>
          <a:ln>
            <a:noFill/>
          </a:ln>
          <a:effectLst/>
          <a:extLst/>
        </p:spPr>
        <p:txBody>
          <a:bodyPr wrap="none" anchor="ctr"/>
          <a:lstStyle/>
          <a:p>
            <a:endParaRPr lang="en-US" sz="1433"/>
          </a:p>
        </p:txBody>
      </p:sp>
      <p:sp>
        <p:nvSpPr>
          <p:cNvPr id="39" name="Rectangle 38"/>
          <p:cNvSpPr/>
          <p:nvPr/>
        </p:nvSpPr>
        <p:spPr>
          <a:xfrm>
            <a:off x="5279937" y="1484503"/>
            <a:ext cx="9876941" cy="2682466"/>
          </a:xfrm>
          <a:prstGeom prst="rect">
            <a:avLst/>
          </a:prstGeom>
        </p:spPr>
        <p:txBody>
          <a:bodyPr wrap="square">
            <a:spAutoFit/>
          </a:bodyPr>
          <a:lstStyle/>
          <a:p>
            <a:pPr algn="just">
              <a:lnSpc>
                <a:spcPct val="107000"/>
              </a:lnSpc>
              <a:spcAft>
                <a:spcPts val="0"/>
              </a:spcAft>
            </a:pPr>
            <a:r>
              <a:rPr lang="vi-VN" sz="4000" b="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Phần 1</a:t>
            </a:r>
            <a:r>
              <a:rPr lang="vi-VN" sz="400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(từ đầu đến “</a:t>
            </a:r>
            <a:r>
              <a:rPr lang="vi-VN" sz="4000" i="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truyền từ đời này sang đời khác</a:t>
            </a:r>
            <a:r>
              <a:rPr lang="vi-VN" sz="400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Giới thiệu vấn đề- giới thiệu trên khắp đất nước ta nơi đâu cũng có những câu chuyện về những con người hi sinh vì đất nước </a:t>
            </a:r>
            <a:endParaRPr lang="en-GB" sz="320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0" name="Rectangle 39"/>
          <p:cNvSpPr/>
          <p:nvPr/>
        </p:nvSpPr>
        <p:spPr>
          <a:xfrm>
            <a:off x="5838883" y="4723948"/>
            <a:ext cx="9876941" cy="2023824"/>
          </a:xfrm>
          <a:prstGeom prst="rect">
            <a:avLst/>
          </a:prstGeom>
        </p:spPr>
        <p:txBody>
          <a:bodyPr wrap="square">
            <a:spAutoFit/>
          </a:bodyPr>
          <a:lstStyle/>
          <a:p>
            <a:pPr algn="just">
              <a:lnSpc>
                <a:spcPct val="107000"/>
              </a:lnSpc>
              <a:spcAft>
                <a:spcPts val="0"/>
              </a:spcAft>
            </a:pPr>
            <a:r>
              <a:rPr lang="vi-VN" sz="4000" b="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Phần 2</a:t>
            </a:r>
            <a:r>
              <a:rPr lang="vi-VN" sz="400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(tiếp theo đến “</a:t>
            </a:r>
            <a:r>
              <a:rPr lang="vi-VN" sz="4000" i="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bình minh</a:t>
            </a:r>
            <a:r>
              <a:rPr lang="vi-VN" sz="400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Giải quyết vấn đề - dẫn chứng về sự hi sinh đó (địa danh, con người).</a:t>
            </a:r>
            <a:endParaRPr lang="en-GB" sz="320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1" name="Rectangle 40"/>
          <p:cNvSpPr/>
          <p:nvPr/>
        </p:nvSpPr>
        <p:spPr>
          <a:xfrm>
            <a:off x="5187893" y="7810677"/>
            <a:ext cx="9876941" cy="1365182"/>
          </a:xfrm>
          <a:prstGeom prst="rect">
            <a:avLst/>
          </a:prstGeom>
        </p:spPr>
        <p:txBody>
          <a:bodyPr wrap="square">
            <a:spAutoFit/>
          </a:bodyPr>
          <a:lstStyle/>
          <a:p>
            <a:pPr algn="just">
              <a:lnSpc>
                <a:spcPct val="107000"/>
              </a:lnSpc>
              <a:spcAft>
                <a:spcPts val="0"/>
              </a:spcAft>
            </a:pPr>
            <a:r>
              <a:rPr lang="vi-VN" sz="4000" b="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Phần 3</a:t>
            </a:r>
            <a:r>
              <a:rPr lang="vi-VN" sz="400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(còn lại): Kết thúc vấn đề - Tình cảm của tác giả với tượng đài vĩ đại nhất.</a:t>
            </a:r>
            <a:endParaRPr lang="en-GB" sz="320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42" name="图片 4">
            <a:extLst>
              <a:ext uri="{FF2B5EF4-FFF2-40B4-BE49-F238E27FC236}">
                <a16:creationId xmlns:a16="http://schemas.microsoft.com/office/drawing/2014/main" id="{8382E36C-737C-4A27-AB73-6D8A2BA8508A}"/>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64674" y="-831592"/>
            <a:ext cx="9296400" cy="3377296"/>
          </a:xfrm>
          <a:prstGeom prst="rect">
            <a:avLst/>
          </a:prstGeom>
        </p:spPr>
      </p:pic>
      <p:sp>
        <p:nvSpPr>
          <p:cNvPr id="43" name="Rectangle 42"/>
          <p:cNvSpPr/>
          <p:nvPr/>
        </p:nvSpPr>
        <p:spPr>
          <a:xfrm>
            <a:off x="581851" y="453479"/>
            <a:ext cx="7675498" cy="769441"/>
          </a:xfrm>
          <a:prstGeom prst="rect">
            <a:avLst/>
          </a:prstGeom>
          <a:noFill/>
        </p:spPr>
        <p:txBody>
          <a:bodyPr wrap="none" lIns="91440" tIns="45720" rIns="91440" bIns="45720">
            <a:spAutoFit/>
          </a:bodyPr>
          <a:lstStyle/>
          <a:p>
            <a:pPr algn="ctr"/>
            <a:r>
              <a:rPr lang="vi-VN" sz="4400" b="1" cap="none" spc="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Palatino Linotype" panose="02040502050505030304" pitchFamily="18" charset="0"/>
              </a:rPr>
              <a:t>TƯỢNG ĐÀI VĨ ĐẠI NHẤT</a:t>
            </a:r>
            <a:endParaRPr lang="en-GB" sz="4400" b="1" cap="none" spc="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Palatino Linotype" panose="0204050205050503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barn(inVertical)">
                                      <p:cBhvr>
                                        <p:cTn id="10" dur="5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31"/>
                                        </p:tgtEl>
                                        <p:attrNameLst>
                                          <p:attrName>style.visibility</p:attrName>
                                        </p:attrNameLst>
                                      </p:cBhvr>
                                      <p:to>
                                        <p:strVal val="visible"/>
                                      </p:to>
                                    </p:set>
                                    <p:animEffect transition="in" filter="barn(inVertical)">
                                      <p:cBhvr>
                                        <p:cTn id="15" dur="500"/>
                                        <p:tgtEl>
                                          <p:spTgt spid="31"/>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barn(inVertical)">
                                      <p:cBhvr>
                                        <p:cTn id="20" dur="500"/>
                                        <p:tgtEl>
                                          <p:spTgt spid="17"/>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39"/>
                                        </p:tgtEl>
                                        <p:attrNameLst>
                                          <p:attrName>style.visibility</p:attrName>
                                        </p:attrNameLst>
                                      </p:cBhvr>
                                      <p:to>
                                        <p:strVal val="visible"/>
                                      </p:to>
                                    </p:set>
                                    <p:animEffect transition="in" filter="fade">
                                      <p:cBhvr>
                                        <p:cTn id="25" dur="500"/>
                                        <p:tgtEl>
                                          <p:spTgt spid="39"/>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0"/>
                                        </p:tgtEl>
                                        <p:attrNameLst>
                                          <p:attrName>style.visibility</p:attrName>
                                        </p:attrNameLst>
                                      </p:cBhvr>
                                      <p:to>
                                        <p:strVal val="visible"/>
                                      </p:to>
                                    </p:set>
                                    <p:animEffect transition="in" filter="fade">
                                      <p:cBhvr>
                                        <p:cTn id="28" dur="500"/>
                                        <p:tgtEl>
                                          <p:spTgt spid="30"/>
                                        </p:tgtEl>
                                      </p:cBhvr>
                                    </p:animEffect>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nodeType="clickEffect">
                                  <p:stCondLst>
                                    <p:cond delay="0"/>
                                  </p:stCondLst>
                                  <p:childTnLst>
                                    <p:set>
                                      <p:cBhvr>
                                        <p:cTn id="32" dur="1" fill="hold">
                                          <p:stCondLst>
                                            <p:cond delay="0"/>
                                          </p:stCondLst>
                                        </p:cTn>
                                        <p:tgtEl>
                                          <p:spTgt spid="32"/>
                                        </p:tgtEl>
                                        <p:attrNameLst>
                                          <p:attrName>style.visibility</p:attrName>
                                        </p:attrNameLst>
                                      </p:cBhvr>
                                      <p:to>
                                        <p:strVal val="visible"/>
                                      </p:to>
                                    </p:set>
                                    <p:animEffect transition="in" filter="circle(in)">
                                      <p:cBhvr>
                                        <p:cTn id="33" dur="2000"/>
                                        <p:tgtEl>
                                          <p:spTgt spid="32"/>
                                        </p:tgtEl>
                                      </p:cBhvr>
                                    </p:animEffect>
                                  </p:childTnLst>
                                </p:cTn>
                              </p:par>
                              <p:par>
                                <p:cTn id="34" presetID="6" presetClass="entr" presetSubtype="16" fill="hold" grpId="0" nodeType="withEffect">
                                  <p:stCondLst>
                                    <p:cond delay="0"/>
                                  </p:stCondLst>
                                  <p:childTnLst>
                                    <p:set>
                                      <p:cBhvr>
                                        <p:cTn id="35" dur="1" fill="hold">
                                          <p:stCondLst>
                                            <p:cond delay="0"/>
                                          </p:stCondLst>
                                        </p:cTn>
                                        <p:tgtEl>
                                          <p:spTgt spid="38"/>
                                        </p:tgtEl>
                                        <p:attrNameLst>
                                          <p:attrName>style.visibility</p:attrName>
                                        </p:attrNameLst>
                                      </p:cBhvr>
                                      <p:to>
                                        <p:strVal val="visible"/>
                                      </p:to>
                                    </p:set>
                                    <p:animEffect transition="in" filter="circle(in)">
                                      <p:cBhvr>
                                        <p:cTn id="36" dur="2000"/>
                                        <p:tgtEl>
                                          <p:spTgt spid="38"/>
                                        </p:tgtEl>
                                      </p:cBhvr>
                                    </p:animEffect>
                                  </p:childTnLst>
                                </p:cTn>
                              </p:par>
                              <p:par>
                                <p:cTn id="37" presetID="6" presetClass="entr" presetSubtype="16" fill="hold" grpId="0" nodeType="withEffect">
                                  <p:stCondLst>
                                    <p:cond delay="0"/>
                                  </p:stCondLst>
                                  <p:childTnLst>
                                    <p:set>
                                      <p:cBhvr>
                                        <p:cTn id="38" dur="1" fill="hold">
                                          <p:stCondLst>
                                            <p:cond delay="0"/>
                                          </p:stCondLst>
                                        </p:cTn>
                                        <p:tgtEl>
                                          <p:spTgt spid="40"/>
                                        </p:tgtEl>
                                        <p:attrNameLst>
                                          <p:attrName>style.visibility</p:attrName>
                                        </p:attrNameLst>
                                      </p:cBhvr>
                                      <p:to>
                                        <p:strVal val="visible"/>
                                      </p:to>
                                    </p:set>
                                    <p:animEffect transition="in" filter="circle(in)">
                                      <p:cBhvr>
                                        <p:cTn id="39" dur="2000"/>
                                        <p:tgtEl>
                                          <p:spTgt spid="40"/>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nodeType="clickEffect">
                                  <p:stCondLst>
                                    <p:cond delay="0"/>
                                  </p:stCondLst>
                                  <p:childTnLst>
                                    <p:set>
                                      <p:cBhvr>
                                        <p:cTn id="43" dur="1" fill="hold">
                                          <p:stCondLst>
                                            <p:cond delay="0"/>
                                          </p:stCondLst>
                                        </p:cTn>
                                        <p:tgtEl>
                                          <p:spTgt spid="23"/>
                                        </p:tgtEl>
                                        <p:attrNameLst>
                                          <p:attrName>style.visibility</p:attrName>
                                        </p:attrNameLst>
                                      </p:cBhvr>
                                      <p:to>
                                        <p:strVal val="visible"/>
                                      </p:to>
                                    </p:set>
                                    <p:animEffect transition="in" filter="barn(inVertical)">
                                      <p:cBhvr>
                                        <p:cTn id="44" dur="500"/>
                                        <p:tgtEl>
                                          <p:spTgt spid="23"/>
                                        </p:tgtEl>
                                      </p:cBhvr>
                                    </p:animEffect>
                                  </p:childTnLst>
                                </p:cTn>
                              </p:par>
                              <p:par>
                                <p:cTn id="45" presetID="16" presetClass="entr" presetSubtype="21" fill="hold" grpId="0" nodeType="withEffect">
                                  <p:stCondLst>
                                    <p:cond delay="0"/>
                                  </p:stCondLst>
                                  <p:childTnLst>
                                    <p:set>
                                      <p:cBhvr>
                                        <p:cTn id="46" dur="1" fill="hold">
                                          <p:stCondLst>
                                            <p:cond delay="0"/>
                                          </p:stCondLst>
                                        </p:cTn>
                                        <p:tgtEl>
                                          <p:spTgt spid="29"/>
                                        </p:tgtEl>
                                        <p:attrNameLst>
                                          <p:attrName>style.visibility</p:attrName>
                                        </p:attrNameLst>
                                      </p:cBhvr>
                                      <p:to>
                                        <p:strVal val="visible"/>
                                      </p:to>
                                    </p:set>
                                    <p:animEffect transition="in" filter="barn(inVertical)">
                                      <p:cBhvr>
                                        <p:cTn id="47" dur="500"/>
                                        <p:tgtEl>
                                          <p:spTgt spid="29"/>
                                        </p:tgtEl>
                                      </p:cBhvr>
                                    </p:animEffect>
                                  </p:childTnLst>
                                </p:cTn>
                              </p:par>
                              <p:par>
                                <p:cTn id="48" presetID="16" presetClass="entr" presetSubtype="21" fill="hold" grpId="0" nodeType="withEffect">
                                  <p:stCondLst>
                                    <p:cond delay="0"/>
                                  </p:stCondLst>
                                  <p:childTnLst>
                                    <p:set>
                                      <p:cBhvr>
                                        <p:cTn id="49" dur="1" fill="hold">
                                          <p:stCondLst>
                                            <p:cond delay="0"/>
                                          </p:stCondLst>
                                        </p:cTn>
                                        <p:tgtEl>
                                          <p:spTgt spid="41"/>
                                        </p:tgtEl>
                                        <p:attrNameLst>
                                          <p:attrName>style.visibility</p:attrName>
                                        </p:attrNameLst>
                                      </p:cBhvr>
                                      <p:to>
                                        <p:strVal val="visible"/>
                                      </p:to>
                                    </p:set>
                                    <p:animEffect transition="in" filter="barn(inVertical)">
                                      <p:cBhvr>
                                        <p:cTn id="50"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6" grpId="0" animBg="1"/>
      <p:bldP spid="29" grpId="0" animBg="1"/>
      <p:bldP spid="30" grpId="0" animBg="1"/>
      <p:bldP spid="31" grpId="0"/>
      <p:bldP spid="38" grpId="0" animBg="1"/>
      <p:bldP spid="39" grpId="0"/>
      <p:bldP spid="40" grpId="0"/>
      <p:bldP spid="4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图片包含 蛋糕, 植物, 室内, 餐桌&#10;&#10;已生成高可信度的说明">
            <a:extLst>
              <a:ext uri="{FF2B5EF4-FFF2-40B4-BE49-F238E27FC236}">
                <a16:creationId xmlns:a16="http://schemas.microsoft.com/office/drawing/2014/main" id="{B2C2AD1B-AA48-487B-9A2D-F9EC6B49C9A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2233865"/>
            <a:ext cx="7763880" cy="8053136"/>
          </a:xfrm>
          <a:prstGeom prst="rect">
            <a:avLst/>
          </a:prstGeom>
        </p:spPr>
      </p:pic>
      <p:sp>
        <p:nvSpPr>
          <p:cNvPr id="15" name="Rounded Rectangle 14"/>
          <p:cNvSpPr/>
          <p:nvPr/>
        </p:nvSpPr>
        <p:spPr>
          <a:xfrm>
            <a:off x="3456433" y="897260"/>
            <a:ext cx="13387114" cy="8806049"/>
          </a:xfrm>
          <a:prstGeom prst="roundRect">
            <a:avLst>
              <a:gd name="adj" fmla="val 3218"/>
            </a:avLst>
          </a:prstGeom>
          <a:noFill/>
          <a:ln w="5715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solidFill>
                <a:prstClr val="white"/>
              </a:solidFill>
            </a:endParaRPr>
          </a:p>
        </p:txBody>
      </p:sp>
      <p:sp>
        <p:nvSpPr>
          <p:cNvPr id="16" name="Text1"/>
          <p:cNvSpPr txBox="1"/>
          <p:nvPr/>
        </p:nvSpPr>
        <p:spPr>
          <a:xfrm>
            <a:off x="4066033" y="4882488"/>
            <a:ext cx="13307438" cy="2077492"/>
          </a:xfrm>
          <a:prstGeom prst="rect">
            <a:avLst/>
          </a:prstGeom>
          <a:noFill/>
        </p:spPr>
        <p:txBody>
          <a:bodyPr wrap="square" rtlCol="0">
            <a:spAutoFit/>
          </a:bodyPr>
          <a:lstStyle/>
          <a:p>
            <a:r>
              <a:rPr lang="vi-VN" sz="3800" b="1">
                <a:latin typeface="Times New Roman" panose="02020603050405020304" pitchFamily="18" charset="0"/>
                <a:cs typeface="Times New Roman" panose="02020603050405020304" pitchFamily="18" charset="0"/>
              </a:rPr>
              <a:t>1. Ý nghĩa nhan đề và sự ra đời của văn bản.</a:t>
            </a:r>
            <a:endParaRPr lang="en-GB" sz="3800">
              <a:latin typeface="Times New Roman" panose="02020603050405020304" pitchFamily="18" charset="0"/>
              <a:cs typeface="Times New Roman" panose="02020603050405020304" pitchFamily="18" charset="0"/>
            </a:endParaRPr>
          </a:p>
          <a:p>
            <a:pPr defTabSz="685733">
              <a:spcBef>
                <a:spcPts val="900"/>
              </a:spcBef>
              <a:defRPr/>
            </a:pPr>
            <a:r>
              <a:rPr lang="vi-VN" sz="3800" b="1" smtClean="0">
                <a:latin typeface="Times New Roman" panose="02020603050405020304" pitchFamily="18" charset="0"/>
                <a:cs typeface="Times New Roman" panose="02020603050405020304" pitchFamily="18" charset="0"/>
              </a:rPr>
              <a:t>2. Trình </a:t>
            </a:r>
            <a:r>
              <a:rPr lang="vi-VN" sz="3800" b="1">
                <a:latin typeface="Times New Roman" panose="02020603050405020304" pitchFamily="18" charset="0"/>
                <a:cs typeface="Times New Roman" panose="02020603050405020304" pitchFamily="18" charset="0"/>
              </a:rPr>
              <a:t>tự triển khai vấn đề nghị luận trong văn </a:t>
            </a:r>
            <a:r>
              <a:rPr lang="vi-VN" sz="3800" b="1" smtClean="0">
                <a:latin typeface="Times New Roman" panose="02020603050405020304" pitchFamily="18" charset="0"/>
                <a:cs typeface="Times New Roman" panose="02020603050405020304" pitchFamily="18" charset="0"/>
              </a:rPr>
              <a:t>bản</a:t>
            </a:r>
          </a:p>
          <a:p>
            <a:pPr defTabSz="685733">
              <a:spcBef>
                <a:spcPts val="900"/>
              </a:spcBef>
              <a:defRPr/>
            </a:pPr>
            <a:r>
              <a:rPr lang="vi-VN" sz="3800" b="1" smtClean="0">
                <a:latin typeface="Times New Roman" panose="02020603050405020304" pitchFamily="18" charset="0"/>
                <a:cs typeface="Times New Roman" panose="02020603050405020304" pitchFamily="18" charset="0"/>
              </a:rPr>
              <a:t>3. </a:t>
            </a:r>
            <a:r>
              <a:rPr lang="en-US" sz="3800" b="1" smtClean="0">
                <a:latin typeface="Times New Roman" panose="02020603050405020304" pitchFamily="18" charset="0"/>
                <a:cs typeface="Times New Roman" panose="02020603050405020304" pitchFamily="18" charset="0"/>
              </a:rPr>
              <a:t>Lời </a:t>
            </a:r>
            <a:r>
              <a:rPr lang="en-US" sz="3800" b="1">
                <a:latin typeface="Times New Roman" panose="02020603050405020304" pitchFamily="18" charset="0"/>
                <a:cs typeface="Times New Roman" panose="02020603050405020304" pitchFamily="18" charset="0"/>
              </a:rPr>
              <a:t>nhắn gửi của tác giả</a:t>
            </a:r>
            <a:r>
              <a:rPr lang="vi-VN" sz="3800" smtClean="0">
                <a:latin typeface="Times New Roman" panose="02020603050405020304" pitchFamily="18" charset="0"/>
                <a:cs typeface="Times New Roman" panose="02020603050405020304" pitchFamily="18" charset="0"/>
              </a:rPr>
              <a:t> </a:t>
            </a:r>
            <a:endParaRPr lang="vi-VN" sz="3800" b="1">
              <a:latin typeface="Times New Roman" panose="02020603050405020304" pitchFamily="18" charset="0"/>
              <a:cs typeface="Times New Roman" panose="02020603050405020304" pitchFamily="18" charset="0"/>
            </a:endParaRPr>
          </a:p>
        </p:txBody>
      </p:sp>
      <p:grpSp>
        <p:nvGrpSpPr>
          <p:cNvPr id="17" name="Group 16"/>
          <p:cNvGrpSpPr/>
          <p:nvPr/>
        </p:nvGrpSpPr>
        <p:grpSpPr>
          <a:xfrm>
            <a:off x="7283805" y="421853"/>
            <a:ext cx="6517185" cy="934133"/>
            <a:chOff x="8010143" y="1905000"/>
            <a:chExt cx="9097521" cy="1290242"/>
          </a:xfrm>
        </p:grpSpPr>
        <p:sp>
          <p:nvSpPr>
            <p:cNvPr id="18" name="Rectangle 17"/>
            <p:cNvSpPr/>
            <p:nvPr/>
          </p:nvSpPr>
          <p:spPr>
            <a:xfrm>
              <a:off x="8010143" y="2221477"/>
              <a:ext cx="9097521" cy="774032"/>
            </a:xfrm>
            <a:prstGeom prst="rect">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solidFill>
                  <a:prstClr val="white"/>
                </a:solidFill>
              </a:endParaRPr>
            </a:p>
          </p:txBody>
        </p:sp>
        <p:sp>
          <p:nvSpPr>
            <p:cNvPr id="19" name="Rounded Rectangle 18"/>
            <p:cNvSpPr/>
            <p:nvPr/>
          </p:nvSpPr>
          <p:spPr>
            <a:xfrm>
              <a:off x="8014819" y="1905000"/>
              <a:ext cx="9092845" cy="1290242"/>
            </a:xfrm>
            <a:prstGeom prst="roundRect">
              <a:avLst/>
            </a:prstGeom>
            <a:noFill/>
            <a:ln w="57150">
              <a:solidFill>
                <a:schemeClr val="accent6">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solidFill>
                  <a:prstClr val="white"/>
                </a:solidFill>
              </a:endParaRPr>
            </a:p>
          </p:txBody>
        </p:sp>
      </p:grpSp>
      <p:sp>
        <p:nvSpPr>
          <p:cNvPr id="20" name="Rectangle 19"/>
          <p:cNvSpPr/>
          <p:nvPr/>
        </p:nvSpPr>
        <p:spPr>
          <a:xfrm>
            <a:off x="4091692" y="2354805"/>
            <a:ext cx="13416260" cy="1377044"/>
          </a:xfrm>
          <a:prstGeom prst="rect">
            <a:avLst/>
          </a:prstGeom>
        </p:spPr>
        <p:txBody>
          <a:bodyPr wrap="square">
            <a:spAutoFit/>
          </a:bodyPr>
          <a:lstStyle/>
          <a:p>
            <a:pPr marL="557159" indent="-557159" defTabSz="685733">
              <a:spcBef>
                <a:spcPts val="900"/>
              </a:spcBef>
              <a:buFont typeface="+mj-lt"/>
              <a:buAutoNum type="arabicPeriod"/>
              <a:defRPr/>
            </a:pPr>
            <a:r>
              <a:rPr lang="vi-VN" sz="3799" b="1">
                <a:latin typeface="Times New Roman" panose="02020603050405020304" pitchFamily="18" charset="0"/>
                <a:cs typeface="Times New Roman" panose="02020603050405020304" pitchFamily="18" charset="0"/>
              </a:rPr>
              <a:t>Tác giả</a:t>
            </a:r>
          </a:p>
          <a:p>
            <a:pPr marL="557159" indent="-557159" defTabSz="685733">
              <a:spcBef>
                <a:spcPts val="900"/>
              </a:spcBef>
              <a:buFont typeface="+mj-lt"/>
              <a:buAutoNum type="arabicPeriod"/>
              <a:defRPr/>
            </a:pPr>
            <a:r>
              <a:rPr lang="vi-VN" sz="3799" b="1">
                <a:latin typeface="Times New Roman" panose="02020603050405020304" pitchFamily="18" charset="0"/>
                <a:cs typeface="Times New Roman" panose="02020603050405020304" pitchFamily="18" charset="0"/>
              </a:rPr>
              <a:t>Văn bản</a:t>
            </a:r>
            <a:endParaRPr lang="en-US" sz="3799" b="1" dirty="0">
              <a:latin typeface="Times New Roman" panose="02020603050405020304" pitchFamily="18" charset="0"/>
              <a:cs typeface="Times New Roman" panose="02020603050405020304" pitchFamily="18" charset="0"/>
            </a:endParaRPr>
          </a:p>
        </p:txBody>
      </p:sp>
      <p:sp>
        <p:nvSpPr>
          <p:cNvPr id="21" name="Rectangle 20"/>
          <p:cNvSpPr/>
          <p:nvPr/>
        </p:nvSpPr>
        <p:spPr>
          <a:xfrm>
            <a:off x="4046987" y="8083664"/>
            <a:ext cx="12796560" cy="1377044"/>
          </a:xfrm>
          <a:prstGeom prst="rect">
            <a:avLst/>
          </a:prstGeom>
        </p:spPr>
        <p:txBody>
          <a:bodyPr wrap="square">
            <a:spAutoFit/>
          </a:bodyPr>
          <a:lstStyle/>
          <a:p>
            <a:pPr marL="557159" indent="-557159" defTabSz="685733">
              <a:spcBef>
                <a:spcPts val="900"/>
              </a:spcBef>
              <a:buFont typeface="+mj-lt"/>
              <a:buAutoNum type="arabicPeriod"/>
              <a:defRPr/>
            </a:pPr>
            <a:r>
              <a:rPr lang="vi-VN" sz="3799" b="1">
                <a:latin typeface="Times New Roman" panose="02020603050405020304" pitchFamily="18" charset="0"/>
                <a:cs typeface="Times New Roman" panose="02020603050405020304" pitchFamily="18" charset="0"/>
              </a:rPr>
              <a:t>Đặc sắc n</a:t>
            </a:r>
            <a:r>
              <a:rPr lang="en-US" sz="3799" b="1">
                <a:latin typeface="Times New Roman" panose="02020603050405020304" pitchFamily="18" charset="0"/>
                <a:cs typeface="Times New Roman" panose="02020603050405020304" pitchFamily="18" charset="0"/>
              </a:rPr>
              <a:t>ội </a:t>
            </a:r>
            <a:r>
              <a:rPr lang="en-US" sz="3799" b="1" dirty="0">
                <a:latin typeface="Times New Roman" panose="02020603050405020304" pitchFamily="18" charset="0"/>
                <a:cs typeface="Times New Roman" panose="02020603050405020304" pitchFamily="18" charset="0"/>
              </a:rPr>
              <a:t>dung</a:t>
            </a:r>
          </a:p>
          <a:p>
            <a:pPr marL="557159" indent="-557159" defTabSz="685733">
              <a:spcBef>
                <a:spcPts val="900"/>
              </a:spcBef>
              <a:buFont typeface="+mj-lt"/>
              <a:buAutoNum type="arabicPeriod"/>
              <a:defRPr/>
            </a:pPr>
            <a:r>
              <a:rPr lang="vi-VN" sz="3799" b="1">
                <a:latin typeface="Times New Roman" panose="02020603050405020304" pitchFamily="18" charset="0"/>
                <a:cs typeface="Times New Roman" panose="02020603050405020304" pitchFamily="18" charset="0"/>
              </a:rPr>
              <a:t>Đặc sắc n</a:t>
            </a:r>
            <a:r>
              <a:rPr lang="en-US" sz="3799" b="1">
                <a:latin typeface="Times New Roman" panose="02020603050405020304" pitchFamily="18" charset="0"/>
                <a:cs typeface="Times New Roman" panose="02020603050405020304" pitchFamily="18" charset="0"/>
              </a:rPr>
              <a:t>ghệ thuật</a:t>
            </a:r>
            <a:endParaRPr lang="vi-VN" sz="3799" b="1">
              <a:latin typeface="Times New Roman" panose="02020603050405020304" pitchFamily="18" charset="0"/>
              <a:cs typeface="Times New Roman" panose="02020603050405020304" pitchFamily="18" charset="0"/>
            </a:endParaRPr>
          </a:p>
        </p:txBody>
      </p:sp>
      <p:grpSp>
        <p:nvGrpSpPr>
          <p:cNvPr id="22" name="Group 21"/>
          <p:cNvGrpSpPr/>
          <p:nvPr/>
        </p:nvGrpSpPr>
        <p:grpSpPr>
          <a:xfrm>
            <a:off x="3231752" y="1569511"/>
            <a:ext cx="6263110" cy="738664"/>
            <a:chOff x="2840539" y="3796930"/>
            <a:chExt cx="8351899" cy="985013"/>
          </a:xfrm>
          <a:solidFill>
            <a:srgbClr val="FF66CC"/>
          </a:solidFill>
        </p:grpSpPr>
        <p:sp>
          <p:nvSpPr>
            <p:cNvPr id="23" name="Isosceles Triangle 44"/>
            <p:cNvSpPr/>
            <p:nvPr/>
          </p:nvSpPr>
          <p:spPr>
            <a:xfrm rot="16200000">
              <a:off x="2851489" y="3807761"/>
              <a:ext cx="143688" cy="165588"/>
            </a:xfrm>
            <a:custGeom>
              <a:avLst/>
              <a:gdLst>
                <a:gd name="connsiteX0" fmla="*/ 0 w 293725"/>
                <a:gd name="connsiteY0" fmla="*/ 164224 h 164224"/>
                <a:gd name="connsiteX1" fmla="*/ 146863 w 293725"/>
                <a:gd name="connsiteY1" fmla="*/ 0 h 164224"/>
                <a:gd name="connsiteX2" fmla="*/ 293725 w 293725"/>
                <a:gd name="connsiteY2" fmla="*/ 164224 h 164224"/>
                <a:gd name="connsiteX3" fmla="*/ 0 w 293725"/>
                <a:gd name="connsiteY3" fmla="*/ 164224 h 164224"/>
                <a:gd name="connsiteX0" fmla="*/ 2363 w 296088"/>
                <a:gd name="connsiteY0" fmla="*/ 164221 h 164221"/>
                <a:gd name="connsiteX1" fmla="*/ 0 w 296088"/>
                <a:gd name="connsiteY1" fmla="*/ 0 h 164221"/>
                <a:gd name="connsiteX2" fmla="*/ 296088 w 296088"/>
                <a:gd name="connsiteY2" fmla="*/ 164221 h 164221"/>
                <a:gd name="connsiteX3" fmla="*/ 2363 w 296088"/>
                <a:gd name="connsiteY3" fmla="*/ 164221 h 164221"/>
              </a:gdLst>
              <a:ahLst/>
              <a:cxnLst>
                <a:cxn ang="0">
                  <a:pos x="connsiteX0" y="connsiteY0"/>
                </a:cxn>
                <a:cxn ang="0">
                  <a:pos x="connsiteX1" y="connsiteY1"/>
                </a:cxn>
                <a:cxn ang="0">
                  <a:pos x="connsiteX2" y="connsiteY2"/>
                </a:cxn>
                <a:cxn ang="0">
                  <a:pos x="connsiteX3" y="connsiteY3"/>
                </a:cxn>
              </a:cxnLst>
              <a:rect l="l" t="t" r="r" b="b"/>
              <a:pathLst>
                <a:path w="296088" h="164221">
                  <a:moveTo>
                    <a:pt x="2363" y="164221"/>
                  </a:moveTo>
                  <a:cubicBezTo>
                    <a:pt x="1575" y="109481"/>
                    <a:pt x="788" y="54740"/>
                    <a:pt x="0" y="0"/>
                  </a:cubicBezTo>
                  <a:lnTo>
                    <a:pt x="296088" y="164221"/>
                  </a:lnTo>
                  <a:lnTo>
                    <a:pt x="2363" y="164221"/>
                  </a:lnTo>
                  <a:close/>
                </a:path>
              </a:pathLst>
            </a:custGeom>
            <a:grp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grpSp>
          <p:nvGrpSpPr>
            <p:cNvPr id="24" name="Group 23"/>
            <p:cNvGrpSpPr/>
            <p:nvPr/>
          </p:nvGrpSpPr>
          <p:grpSpPr>
            <a:xfrm>
              <a:off x="2845371" y="3796930"/>
              <a:ext cx="8347067" cy="985013"/>
              <a:chOff x="2845371" y="3644530"/>
              <a:chExt cx="8347067" cy="985013"/>
            </a:xfrm>
            <a:grpFill/>
          </p:grpSpPr>
          <p:sp>
            <p:nvSpPr>
              <p:cNvPr id="25" name="Round Same Side Corner Rectangle 24"/>
              <p:cNvSpPr/>
              <p:nvPr/>
            </p:nvSpPr>
            <p:spPr>
              <a:xfrm rot="5400000">
                <a:off x="6544119" y="100181"/>
                <a:ext cx="731520" cy="8129015"/>
              </a:xfrm>
              <a:prstGeom prst="round2SameRect">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solidFill>
                    <a:prstClr val="white"/>
                  </a:solidFill>
                </a:endParaRPr>
              </a:p>
            </p:txBody>
          </p:sp>
          <p:sp>
            <p:nvSpPr>
              <p:cNvPr id="26" name="Rectangle 25"/>
              <p:cNvSpPr/>
              <p:nvPr/>
            </p:nvSpPr>
            <p:spPr>
              <a:xfrm>
                <a:off x="2865930" y="3801289"/>
                <a:ext cx="1270615" cy="729160"/>
              </a:xfrm>
              <a:prstGeom prst="rect">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solidFill>
                    <a:prstClr val="white"/>
                  </a:solidFill>
                </a:endParaRPr>
              </a:p>
            </p:txBody>
          </p:sp>
          <p:sp>
            <p:nvSpPr>
              <p:cNvPr id="27" name="Rectangle 26"/>
              <p:cNvSpPr/>
              <p:nvPr/>
            </p:nvSpPr>
            <p:spPr>
              <a:xfrm>
                <a:off x="4460660" y="3644530"/>
                <a:ext cx="6731778" cy="985013"/>
              </a:xfrm>
              <a:prstGeom prst="rect">
                <a:avLst/>
              </a:prstGeom>
              <a:solidFill>
                <a:schemeClr val="bg1"/>
              </a:solidFill>
              <a:ln>
                <a:solidFill>
                  <a:schemeClr val="accent6">
                    <a:lumMod val="60000"/>
                    <a:lumOff val="40000"/>
                  </a:schemeClr>
                </a:solidFill>
              </a:ln>
            </p:spPr>
            <p:txBody>
              <a:bodyPr wrap="none">
                <a:spAutoFit/>
              </a:bodyPr>
              <a:lstStyle/>
              <a:p>
                <a:pPr defTabSz="685733">
                  <a:spcBef>
                    <a:spcPts val="900"/>
                  </a:spcBef>
                  <a:defRPr/>
                </a:pPr>
                <a:r>
                  <a:rPr lang="vi-VN" sz="4200" b="1" smtClean="0">
                    <a:latin typeface="Times New Roman" panose="02020603050405020304" pitchFamily="18" charset="0"/>
                    <a:cs typeface="Times New Roman" panose="02020603050405020304" pitchFamily="18" charset="0"/>
                  </a:rPr>
                  <a:t>TÌM </a:t>
                </a:r>
                <a:r>
                  <a:rPr lang="vi-VN" sz="4200" b="1">
                    <a:latin typeface="Times New Roman" panose="02020603050405020304" pitchFamily="18" charset="0"/>
                    <a:cs typeface="Times New Roman" panose="02020603050405020304" pitchFamily="18" charset="0"/>
                  </a:rPr>
                  <a:t>HIỂU  CHUNG</a:t>
                </a:r>
                <a:endParaRPr lang="en-US" sz="4200" dirty="0">
                  <a:latin typeface="Times New Roman" panose="02020603050405020304" pitchFamily="18" charset="0"/>
                  <a:cs typeface="Times New Roman" panose="02020603050405020304" pitchFamily="18" charset="0"/>
                </a:endParaRPr>
              </a:p>
            </p:txBody>
          </p:sp>
          <p:sp>
            <p:nvSpPr>
              <p:cNvPr id="28" name="TextBox 27"/>
              <p:cNvSpPr txBox="1"/>
              <p:nvPr/>
            </p:nvSpPr>
            <p:spPr>
              <a:xfrm>
                <a:off x="3126240" y="3733746"/>
                <a:ext cx="956092" cy="800323"/>
              </a:xfrm>
              <a:prstGeom prst="rect">
                <a:avLst/>
              </a:prstGeom>
              <a:solidFill>
                <a:schemeClr val="bg1"/>
              </a:solidFill>
              <a:ln>
                <a:solidFill>
                  <a:schemeClr val="accent6">
                    <a:lumMod val="60000"/>
                    <a:lumOff val="40000"/>
                  </a:schemeClr>
                </a:solidFill>
              </a:ln>
            </p:spPr>
            <p:txBody>
              <a:bodyPr wrap="square" rtlCol="0">
                <a:spAutoFit/>
              </a:bodyPr>
              <a:lstStyle/>
              <a:p>
                <a:pPr algn="ctr"/>
                <a:r>
                  <a:rPr lang="en-US" sz="3300" b="1">
                    <a:latin typeface="Tahoma" pitchFamily="34" charset="0"/>
                    <a:ea typeface="Tahoma" pitchFamily="34" charset="0"/>
                    <a:cs typeface="Tahoma" pitchFamily="34" charset="0"/>
                  </a:rPr>
                  <a:t>I</a:t>
                </a:r>
              </a:p>
            </p:txBody>
          </p:sp>
        </p:grpSp>
      </p:grpSp>
      <p:grpSp>
        <p:nvGrpSpPr>
          <p:cNvPr id="29" name="Group 28"/>
          <p:cNvGrpSpPr/>
          <p:nvPr/>
        </p:nvGrpSpPr>
        <p:grpSpPr>
          <a:xfrm>
            <a:off x="3231752" y="3791319"/>
            <a:ext cx="6674955" cy="846419"/>
            <a:chOff x="2840539" y="3818711"/>
            <a:chExt cx="8901098" cy="1128704"/>
          </a:xfrm>
          <a:solidFill>
            <a:schemeClr val="bg1"/>
          </a:solidFill>
        </p:grpSpPr>
        <p:sp>
          <p:nvSpPr>
            <p:cNvPr id="30" name="Isosceles Triangle 44"/>
            <p:cNvSpPr/>
            <p:nvPr/>
          </p:nvSpPr>
          <p:spPr>
            <a:xfrm rot="16200000">
              <a:off x="2851489" y="3807761"/>
              <a:ext cx="143688" cy="165588"/>
            </a:xfrm>
            <a:custGeom>
              <a:avLst/>
              <a:gdLst>
                <a:gd name="connsiteX0" fmla="*/ 0 w 293725"/>
                <a:gd name="connsiteY0" fmla="*/ 164224 h 164224"/>
                <a:gd name="connsiteX1" fmla="*/ 146863 w 293725"/>
                <a:gd name="connsiteY1" fmla="*/ 0 h 164224"/>
                <a:gd name="connsiteX2" fmla="*/ 293725 w 293725"/>
                <a:gd name="connsiteY2" fmla="*/ 164224 h 164224"/>
                <a:gd name="connsiteX3" fmla="*/ 0 w 293725"/>
                <a:gd name="connsiteY3" fmla="*/ 164224 h 164224"/>
                <a:gd name="connsiteX0" fmla="*/ 2363 w 296088"/>
                <a:gd name="connsiteY0" fmla="*/ 164221 h 164221"/>
                <a:gd name="connsiteX1" fmla="*/ 0 w 296088"/>
                <a:gd name="connsiteY1" fmla="*/ 0 h 164221"/>
                <a:gd name="connsiteX2" fmla="*/ 296088 w 296088"/>
                <a:gd name="connsiteY2" fmla="*/ 164221 h 164221"/>
                <a:gd name="connsiteX3" fmla="*/ 2363 w 296088"/>
                <a:gd name="connsiteY3" fmla="*/ 164221 h 164221"/>
              </a:gdLst>
              <a:ahLst/>
              <a:cxnLst>
                <a:cxn ang="0">
                  <a:pos x="connsiteX0" y="connsiteY0"/>
                </a:cxn>
                <a:cxn ang="0">
                  <a:pos x="connsiteX1" y="connsiteY1"/>
                </a:cxn>
                <a:cxn ang="0">
                  <a:pos x="connsiteX2" y="connsiteY2"/>
                </a:cxn>
                <a:cxn ang="0">
                  <a:pos x="connsiteX3" y="connsiteY3"/>
                </a:cxn>
              </a:cxnLst>
              <a:rect l="l" t="t" r="r" b="b"/>
              <a:pathLst>
                <a:path w="296088" h="164221">
                  <a:moveTo>
                    <a:pt x="2363" y="164221"/>
                  </a:moveTo>
                  <a:cubicBezTo>
                    <a:pt x="1575" y="109481"/>
                    <a:pt x="788" y="54740"/>
                    <a:pt x="0" y="0"/>
                  </a:cubicBezTo>
                  <a:lnTo>
                    <a:pt x="296088" y="164221"/>
                  </a:lnTo>
                  <a:lnTo>
                    <a:pt x="2363" y="164221"/>
                  </a:lnTo>
                  <a:close/>
                </a:path>
              </a:pathLst>
            </a:custGeom>
            <a:grp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grpSp>
          <p:nvGrpSpPr>
            <p:cNvPr id="31" name="Group 30"/>
            <p:cNvGrpSpPr/>
            <p:nvPr/>
          </p:nvGrpSpPr>
          <p:grpSpPr>
            <a:xfrm>
              <a:off x="2840539" y="3886200"/>
              <a:ext cx="8901098" cy="1061215"/>
              <a:chOff x="2840539" y="3733800"/>
              <a:chExt cx="8901098" cy="1061215"/>
            </a:xfrm>
            <a:grpFill/>
          </p:grpSpPr>
          <p:sp>
            <p:nvSpPr>
              <p:cNvPr id="32" name="Round Same Side Corner Rectangle 31"/>
              <p:cNvSpPr/>
              <p:nvPr/>
            </p:nvSpPr>
            <p:spPr>
              <a:xfrm rot="5400000">
                <a:off x="6544119" y="100180"/>
                <a:ext cx="731520" cy="8129016"/>
              </a:xfrm>
              <a:prstGeom prst="round2SameRect">
                <a:avLst/>
              </a:prstGeom>
              <a:grp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solidFill>
                    <a:prstClr val="white"/>
                  </a:solidFill>
                </a:endParaRPr>
              </a:p>
            </p:txBody>
          </p:sp>
          <p:sp>
            <p:nvSpPr>
              <p:cNvPr id="33" name="Rectangle 32"/>
              <p:cNvSpPr/>
              <p:nvPr/>
            </p:nvSpPr>
            <p:spPr>
              <a:xfrm>
                <a:off x="2840539" y="3801289"/>
                <a:ext cx="1270616" cy="729160"/>
              </a:xfrm>
              <a:prstGeom prst="rect">
                <a:avLst/>
              </a:prstGeom>
              <a:grp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solidFill>
                    <a:prstClr val="white"/>
                  </a:solidFill>
                </a:endParaRPr>
              </a:p>
            </p:txBody>
          </p:sp>
          <p:sp>
            <p:nvSpPr>
              <p:cNvPr id="34" name="Rectangle 33"/>
              <p:cNvSpPr/>
              <p:nvPr/>
            </p:nvSpPr>
            <p:spPr>
              <a:xfrm>
                <a:off x="4460662" y="3810002"/>
                <a:ext cx="7280975" cy="985013"/>
              </a:xfrm>
              <a:prstGeom prst="rect">
                <a:avLst/>
              </a:prstGeom>
              <a:grpFill/>
              <a:ln>
                <a:solidFill>
                  <a:schemeClr val="accent6">
                    <a:lumMod val="60000"/>
                    <a:lumOff val="40000"/>
                  </a:schemeClr>
                </a:solidFill>
              </a:ln>
            </p:spPr>
            <p:txBody>
              <a:bodyPr wrap="none">
                <a:spAutoFit/>
              </a:bodyPr>
              <a:lstStyle/>
              <a:p>
                <a:pPr defTabSz="685733">
                  <a:spcBef>
                    <a:spcPts val="900"/>
                  </a:spcBef>
                  <a:defRPr/>
                </a:pPr>
                <a:r>
                  <a:rPr lang="vi-VN" sz="4200" b="1">
                    <a:latin typeface="Times New Roman" panose="02020603050405020304" pitchFamily="18" charset="0"/>
                    <a:cs typeface="Times New Roman" panose="02020603050405020304" pitchFamily="18" charset="0"/>
                  </a:rPr>
                  <a:t>ĐỌC HIỂU VĂN BẢN</a:t>
                </a:r>
                <a:endParaRPr lang="en-US" sz="4200" dirty="0">
                  <a:latin typeface="Times New Roman" panose="02020603050405020304" pitchFamily="18" charset="0"/>
                  <a:cs typeface="Times New Roman" panose="02020603050405020304" pitchFamily="18" charset="0"/>
                </a:endParaRPr>
              </a:p>
            </p:txBody>
          </p:sp>
          <p:sp>
            <p:nvSpPr>
              <p:cNvPr id="35" name="TextBox 34"/>
              <p:cNvSpPr txBox="1"/>
              <p:nvPr/>
            </p:nvSpPr>
            <p:spPr>
              <a:xfrm>
                <a:off x="2840539" y="3733800"/>
                <a:ext cx="1216398" cy="800322"/>
              </a:xfrm>
              <a:prstGeom prst="rect">
                <a:avLst/>
              </a:prstGeom>
              <a:grpFill/>
              <a:ln>
                <a:solidFill>
                  <a:schemeClr val="accent6">
                    <a:lumMod val="60000"/>
                    <a:lumOff val="40000"/>
                  </a:schemeClr>
                </a:solidFill>
              </a:ln>
            </p:spPr>
            <p:txBody>
              <a:bodyPr wrap="square" rtlCol="0">
                <a:spAutoFit/>
              </a:bodyPr>
              <a:lstStyle/>
              <a:p>
                <a:pPr algn="ctr"/>
                <a:r>
                  <a:rPr lang="en-US" sz="3300" b="1">
                    <a:latin typeface="Tahoma" pitchFamily="34" charset="0"/>
                    <a:ea typeface="Tahoma" pitchFamily="34" charset="0"/>
                    <a:cs typeface="Tahoma" pitchFamily="34" charset="0"/>
                  </a:rPr>
                  <a:t>II</a:t>
                </a:r>
              </a:p>
            </p:txBody>
          </p:sp>
        </p:grpSp>
      </p:grpSp>
      <p:grpSp>
        <p:nvGrpSpPr>
          <p:cNvPr id="36" name="Group 35"/>
          <p:cNvGrpSpPr/>
          <p:nvPr/>
        </p:nvGrpSpPr>
        <p:grpSpPr>
          <a:xfrm>
            <a:off x="3231751" y="7069499"/>
            <a:ext cx="6163955" cy="846417"/>
            <a:chOff x="2840539" y="3818711"/>
            <a:chExt cx="8219675" cy="1128700"/>
          </a:xfrm>
          <a:solidFill>
            <a:schemeClr val="bg1"/>
          </a:solidFill>
        </p:grpSpPr>
        <p:sp>
          <p:nvSpPr>
            <p:cNvPr id="37" name="Isosceles Triangle 44"/>
            <p:cNvSpPr/>
            <p:nvPr/>
          </p:nvSpPr>
          <p:spPr>
            <a:xfrm rot="16200000">
              <a:off x="2851489" y="3807761"/>
              <a:ext cx="143688" cy="165588"/>
            </a:xfrm>
            <a:custGeom>
              <a:avLst/>
              <a:gdLst>
                <a:gd name="connsiteX0" fmla="*/ 0 w 293725"/>
                <a:gd name="connsiteY0" fmla="*/ 164224 h 164224"/>
                <a:gd name="connsiteX1" fmla="*/ 146863 w 293725"/>
                <a:gd name="connsiteY1" fmla="*/ 0 h 164224"/>
                <a:gd name="connsiteX2" fmla="*/ 293725 w 293725"/>
                <a:gd name="connsiteY2" fmla="*/ 164224 h 164224"/>
                <a:gd name="connsiteX3" fmla="*/ 0 w 293725"/>
                <a:gd name="connsiteY3" fmla="*/ 164224 h 164224"/>
                <a:gd name="connsiteX0" fmla="*/ 2363 w 296088"/>
                <a:gd name="connsiteY0" fmla="*/ 164221 h 164221"/>
                <a:gd name="connsiteX1" fmla="*/ 0 w 296088"/>
                <a:gd name="connsiteY1" fmla="*/ 0 h 164221"/>
                <a:gd name="connsiteX2" fmla="*/ 296088 w 296088"/>
                <a:gd name="connsiteY2" fmla="*/ 164221 h 164221"/>
                <a:gd name="connsiteX3" fmla="*/ 2363 w 296088"/>
                <a:gd name="connsiteY3" fmla="*/ 164221 h 164221"/>
              </a:gdLst>
              <a:ahLst/>
              <a:cxnLst>
                <a:cxn ang="0">
                  <a:pos x="connsiteX0" y="connsiteY0"/>
                </a:cxn>
                <a:cxn ang="0">
                  <a:pos x="connsiteX1" y="connsiteY1"/>
                </a:cxn>
                <a:cxn ang="0">
                  <a:pos x="connsiteX2" y="connsiteY2"/>
                </a:cxn>
                <a:cxn ang="0">
                  <a:pos x="connsiteX3" y="connsiteY3"/>
                </a:cxn>
              </a:cxnLst>
              <a:rect l="l" t="t" r="r" b="b"/>
              <a:pathLst>
                <a:path w="296088" h="164221">
                  <a:moveTo>
                    <a:pt x="2363" y="164221"/>
                  </a:moveTo>
                  <a:cubicBezTo>
                    <a:pt x="1575" y="109481"/>
                    <a:pt x="788" y="54740"/>
                    <a:pt x="0" y="0"/>
                  </a:cubicBezTo>
                  <a:lnTo>
                    <a:pt x="296088" y="164221"/>
                  </a:lnTo>
                  <a:lnTo>
                    <a:pt x="2363" y="164221"/>
                  </a:lnTo>
                  <a:close/>
                </a:path>
              </a:pathLst>
            </a:custGeom>
            <a:grp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grpSp>
          <p:nvGrpSpPr>
            <p:cNvPr id="38" name="Group 37"/>
            <p:cNvGrpSpPr/>
            <p:nvPr/>
          </p:nvGrpSpPr>
          <p:grpSpPr>
            <a:xfrm>
              <a:off x="2840539" y="3886200"/>
              <a:ext cx="8219675" cy="1061211"/>
              <a:chOff x="2840539" y="3733800"/>
              <a:chExt cx="8219675" cy="1061211"/>
            </a:xfrm>
            <a:grpFill/>
          </p:grpSpPr>
          <p:sp>
            <p:nvSpPr>
              <p:cNvPr id="39" name="Round Same Side Corner Rectangle 38"/>
              <p:cNvSpPr/>
              <p:nvPr/>
            </p:nvSpPr>
            <p:spPr>
              <a:xfrm rot="5400000">
                <a:off x="6544119" y="100180"/>
                <a:ext cx="731520" cy="8129016"/>
              </a:xfrm>
              <a:prstGeom prst="round2SameRect">
                <a:avLst/>
              </a:prstGeom>
              <a:grp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solidFill>
                    <a:prstClr val="white"/>
                  </a:solidFill>
                </a:endParaRPr>
              </a:p>
            </p:txBody>
          </p:sp>
          <p:sp>
            <p:nvSpPr>
              <p:cNvPr id="40" name="Rectangle 39"/>
              <p:cNvSpPr/>
              <p:nvPr/>
            </p:nvSpPr>
            <p:spPr>
              <a:xfrm>
                <a:off x="2840539" y="3801289"/>
                <a:ext cx="1270616" cy="729160"/>
              </a:xfrm>
              <a:prstGeom prst="rect">
                <a:avLst/>
              </a:prstGeom>
              <a:grp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solidFill>
                    <a:prstClr val="white"/>
                  </a:solidFill>
                </a:endParaRPr>
              </a:p>
            </p:txBody>
          </p:sp>
          <p:sp>
            <p:nvSpPr>
              <p:cNvPr id="41" name="Rectangle 40"/>
              <p:cNvSpPr/>
              <p:nvPr/>
            </p:nvSpPr>
            <p:spPr>
              <a:xfrm>
                <a:off x="4460662" y="3810000"/>
                <a:ext cx="6599552" cy="985011"/>
              </a:xfrm>
              <a:prstGeom prst="rect">
                <a:avLst/>
              </a:prstGeom>
              <a:grpFill/>
              <a:ln>
                <a:solidFill>
                  <a:schemeClr val="accent6">
                    <a:lumMod val="60000"/>
                    <a:lumOff val="40000"/>
                  </a:schemeClr>
                </a:solidFill>
              </a:ln>
            </p:spPr>
            <p:txBody>
              <a:bodyPr wrap="square">
                <a:spAutoFit/>
              </a:bodyPr>
              <a:lstStyle/>
              <a:p>
                <a:pPr defTabSz="685733">
                  <a:spcBef>
                    <a:spcPts val="900"/>
                  </a:spcBef>
                  <a:defRPr/>
                </a:pPr>
                <a:r>
                  <a:rPr lang="en-US" sz="4200" b="1">
                    <a:latin typeface="Times New Roman" panose="02020603050405020304" pitchFamily="18" charset="0"/>
                    <a:cs typeface="Times New Roman" panose="02020603050405020304" pitchFamily="18" charset="0"/>
                  </a:rPr>
                  <a:t>TỔNG KẾT</a:t>
                </a:r>
                <a:endParaRPr lang="en-US" sz="4200" dirty="0">
                  <a:latin typeface="Times New Roman" panose="02020603050405020304" pitchFamily="18" charset="0"/>
                  <a:cs typeface="Times New Roman" panose="02020603050405020304" pitchFamily="18" charset="0"/>
                </a:endParaRPr>
              </a:p>
            </p:txBody>
          </p:sp>
          <p:sp>
            <p:nvSpPr>
              <p:cNvPr id="42" name="TextBox 41"/>
              <p:cNvSpPr txBox="1"/>
              <p:nvPr/>
            </p:nvSpPr>
            <p:spPr>
              <a:xfrm>
                <a:off x="2882698" y="3733800"/>
                <a:ext cx="1310512" cy="800320"/>
              </a:xfrm>
              <a:prstGeom prst="rect">
                <a:avLst/>
              </a:prstGeom>
              <a:grpFill/>
              <a:ln>
                <a:solidFill>
                  <a:schemeClr val="accent6">
                    <a:lumMod val="60000"/>
                    <a:lumOff val="40000"/>
                  </a:schemeClr>
                </a:solidFill>
              </a:ln>
            </p:spPr>
            <p:txBody>
              <a:bodyPr wrap="square" rtlCol="0">
                <a:spAutoFit/>
              </a:bodyPr>
              <a:lstStyle/>
              <a:p>
                <a:pPr algn="ctr"/>
                <a:r>
                  <a:rPr lang="en-US" sz="3300" b="1">
                    <a:latin typeface="Tahoma" pitchFamily="34" charset="0"/>
                    <a:ea typeface="Tahoma" pitchFamily="34" charset="0"/>
                    <a:cs typeface="Tahoma" pitchFamily="34" charset="0"/>
                  </a:rPr>
                  <a:t>III</a:t>
                </a:r>
              </a:p>
            </p:txBody>
          </p:sp>
        </p:grpSp>
      </p:grpSp>
      <p:sp>
        <p:nvSpPr>
          <p:cNvPr id="43" name="Rectangle 42"/>
          <p:cNvSpPr/>
          <p:nvPr/>
        </p:nvSpPr>
        <p:spPr>
          <a:xfrm>
            <a:off x="7815388" y="610273"/>
            <a:ext cx="5107488" cy="692497"/>
          </a:xfrm>
          <a:prstGeom prst="rect">
            <a:avLst/>
          </a:prstGeom>
        </p:spPr>
        <p:txBody>
          <a:bodyPr wrap="none">
            <a:spAutoFit/>
          </a:bodyPr>
          <a:lstStyle/>
          <a:p>
            <a:r>
              <a:rPr lang="en-US" sz="3900" b="1">
                <a:latin typeface="Tahoma" pitchFamily="34" charset="0"/>
                <a:ea typeface="Tahoma" pitchFamily="34" charset="0"/>
                <a:cs typeface="Tahoma" pitchFamily="34" charset="0"/>
              </a:rPr>
              <a:t>ĐỀ MỤC BÀI GIẢNG</a:t>
            </a:r>
            <a:endParaRPr lang="en-US" sz="3900" b="1" dirty="0">
              <a:latin typeface="Tahoma" pitchFamily="34" charset="0"/>
              <a:ea typeface="Tahoma" pitchFamily="34" charset="0"/>
              <a:cs typeface="Tahoma" pitchFamily="34" charset="0"/>
            </a:endParaRPr>
          </a:p>
        </p:txBody>
      </p:sp>
    </p:spTree>
    <p:extLst>
      <p:ext uri="{BB962C8B-B14F-4D97-AF65-F5344CB8AC3E}">
        <p14:creationId xmlns:p14="http://schemas.microsoft.com/office/powerpoint/2010/main" val="274742398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4BD52"/>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424605">
            <a:off x="11705605" y="805291"/>
            <a:ext cx="9183148" cy="9183148"/>
          </a:xfrm>
          <a:prstGeom prst="rect">
            <a:avLst/>
          </a:prstGeom>
        </p:spPr>
      </p:pic>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424605">
            <a:off x="10069553" y="1914430"/>
            <a:ext cx="11620487" cy="11620487"/>
          </a:xfrm>
          <a:prstGeom prst="rect">
            <a:avLst/>
          </a:prstGeom>
        </p:spPr>
      </p:pic>
      <p:sp>
        <p:nvSpPr>
          <p:cNvPr id="7" name="Rectangle 6"/>
          <p:cNvSpPr/>
          <p:nvPr/>
        </p:nvSpPr>
        <p:spPr>
          <a:xfrm>
            <a:off x="-11916" y="1848697"/>
            <a:ext cx="6000361" cy="843693"/>
          </a:xfrm>
          <a:prstGeom prst="rect">
            <a:avLst/>
          </a:prstGeom>
        </p:spPr>
        <p:txBody>
          <a:bodyPr wrap="none">
            <a:spAutoFit/>
          </a:bodyPr>
          <a:lstStyle/>
          <a:p>
            <a:pPr algn="just">
              <a:lnSpc>
                <a:spcPct val="107000"/>
              </a:lnSpc>
              <a:spcAft>
                <a:spcPts val="0"/>
              </a:spcAft>
            </a:pPr>
            <a:r>
              <a:rPr lang="vi-VN" sz="48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II. Đọc – hiểu văn bản</a:t>
            </a:r>
            <a:endParaRPr lang="en-GB" sz="320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3" name="图片 4">
            <a:extLst>
              <a:ext uri="{FF2B5EF4-FFF2-40B4-BE49-F238E27FC236}">
                <a16:creationId xmlns:a16="http://schemas.microsoft.com/office/drawing/2014/main" id="{8382E36C-737C-4A27-AB73-6D8A2BA8508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562" y="-794833"/>
            <a:ext cx="9296400" cy="3377296"/>
          </a:xfrm>
          <a:prstGeom prst="rect">
            <a:avLst/>
          </a:prstGeom>
        </p:spPr>
      </p:pic>
      <p:sp>
        <p:nvSpPr>
          <p:cNvPr id="14" name="Rectangle 13"/>
          <p:cNvSpPr/>
          <p:nvPr/>
        </p:nvSpPr>
        <p:spPr>
          <a:xfrm>
            <a:off x="581851" y="453479"/>
            <a:ext cx="7675498" cy="769441"/>
          </a:xfrm>
          <a:prstGeom prst="rect">
            <a:avLst/>
          </a:prstGeom>
          <a:noFill/>
        </p:spPr>
        <p:txBody>
          <a:bodyPr wrap="none" lIns="91440" tIns="45720" rIns="91440" bIns="45720">
            <a:spAutoFit/>
          </a:bodyPr>
          <a:lstStyle/>
          <a:p>
            <a:pPr algn="ctr"/>
            <a:r>
              <a:rPr lang="vi-VN" sz="4400" b="1" cap="none" spc="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Palatino Linotype" panose="02040502050505030304" pitchFamily="18" charset="0"/>
              </a:rPr>
              <a:t>TƯỢNG ĐÀI VĨ ĐẠI NHẤT</a:t>
            </a:r>
            <a:endParaRPr lang="en-GB" sz="4400" b="1" cap="none" spc="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Palatino Linotype" panose="02040502050505030304" pitchFamily="18" charset="0"/>
            </a:endParaRPr>
          </a:p>
        </p:txBody>
      </p:sp>
      <p:sp>
        <p:nvSpPr>
          <p:cNvPr id="15" name="Rounded Rectangle 14"/>
          <p:cNvSpPr/>
          <p:nvPr/>
        </p:nvSpPr>
        <p:spPr>
          <a:xfrm>
            <a:off x="5943973" y="2170360"/>
            <a:ext cx="5125637" cy="1660415"/>
          </a:xfrm>
          <a:prstGeom prst="roundRect">
            <a:avLst>
              <a:gd name="adj" fmla="val 10000"/>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16" name="Rounded Rectangle 15"/>
          <p:cNvSpPr/>
          <p:nvPr/>
        </p:nvSpPr>
        <p:spPr>
          <a:xfrm>
            <a:off x="6905365" y="4553770"/>
            <a:ext cx="6858000" cy="4528398"/>
          </a:xfrm>
          <a:prstGeom prst="roundRect">
            <a:avLst>
              <a:gd name="adj" fmla="val 10000"/>
            </a:avLst>
          </a:pr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sp>
      <p:sp>
        <p:nvSpPr>
          <p:cNvPr id="17" name="Straight Connector 3"/>
          <p:cNvSpPr/>
          <p:nvPr/>
        </p:nvSpPr>
        <p:spPr>
          <a:xfrm>
            <a:off x="7174325" y="3897837"/>
            <a:ext cx="4024366" cy="700058"/>
          </a:xfrm>
          <a:custGeom>
            <a:avLst/>
            <a:gdLst/>
            <a:ahLst/>
            <a:cxnLst/>
            <a:rect l="0" t="0" r="0" b="0"/>
            <a:pathLst>
              <a:path>
                <a:moveTo>
                  <a:pt x="0" y="0"/>
                </a:moveTo>
                <a:lnTo>
                  <a:pt x="0" y="435958"/>
                </a:lnTo>
                <a:lnTo>
                  <a:pt x="4032691" y="435958"/>
                </a:lnTo>
                <a:lnTo>
                  <a:pt x="4032691" y="639731"/>
                </a:lnTo>
              </a:path>
            </a:pathLst>
          </a:custGeom>
          <a:noFill/>
        </p:spPr>
        <p:style>
          <a:lnRef idx="2">
            <a:schemeClr val="accent6">
              <a:hueOff val="0"/>
              <a:satOff val="0"/>
              <a:lumOff val="0"/>
              <a:alphaOff val="0"/>
            </a:schemeClr>
          </a:lnRef>
          <a:fillRef idx="0">
            <a:scrgbClr r="0" g="0" b="0"/>
          </a:fillRef>
          <a:effectRef idx="0">
            <a:schemeClr val="accent6">
              <a:tint val="90000"/>
              <a:hueOff val="0"/>
              <a:satOff val="0"/>
              <a:lumOff val="0"/>
              <a:alphaOff val="0"/>
            </a:schemeClr>
          </a:effectRef>
          <a:fontRef idx="minor">
            <a:schemeClr val="tx1">
              <a:hueOff val="0"/>
              <a:satOff val="0"/>
              <a:lumOff val="0"/>
              <a:alphaOff val="0"/>
            </a:schemeClr>
          </a:fontRef>
        </p:style>
      </p:sp>
      <p:sp>
        <p:nvSpPr>
          <p:cNvPr id="18" name="Straight Connector 4"/>
          <p:cNvSpPr/>
          <p:nvPr/>
        </p:nvSpPr>
        <p:spPr>
          <a:xfrm>
            <a:off x="3133309" y="3892524"/>
            <a:ext cx="3987050" cy="649643"/>
          </a:xfrm>
          <a:custGeom>
            <a:avLst/>
            <a:gdLst/>
            <a:ahLst/>
            <a:cxnLst/>
            <a:rect l="0" t="0" r="0" b="0"/>
            <a:pathLst>
              <a:path>
                <a:moveTo>
                  <a:pt x="4032691" y="0"/>
                </a:moveTo>
                <a:lnTo>
                  <a:pt x="4032691" y="435958"/>
                </a:lnTo>
                <a:lnTo>
                  <a:pt x="0" y="435958"/>
                </a:lnTo>
                <a:lnTo>
                  <a:pt x="0" y="639731"/>
                </a:lnTo>
              </a:path>
            </a:pathLst>
          </a:custGeom>
          <a:noFill/>
        </p:spPr>
        <p:style>
          <a:lnRef idx="2">
            <a:schemeClr val="accent6">
              <a:hueOff val="0"/>
              <a:satOff val="0"/>
              <a:lumOff val="0"/>
              <a:alphaOff val="0"/>
            </a:schemeClr>
          </a:lnRef>
          <a:fillRef idx="0">
            <a:scrgbClr r="0" g="0" b="0"/>
          </a:fillRef>
          <a:effectRef idx="0">
            <a:schemeClr val="accent6">
              <a:tint val="90000"/>
              <a:hueOff val="0"/>
              <a:satOff val="0"/>
              <a:lumOff val="0"/>
              <a:alphaOff val="0"/>
            </a:schemeClr>
          </a:effectRef>
          <a:fontRef idx="minor">
            <a:schemeClr val="tx1">
              <a:hueOff val="0"/>
              <a:satOff val="0"/>
              <a:lumOff val="0"/>
              <a:alphaOff val="0"/>
            </a:schemeClr>
          </a:fontRef>
        </p:style>
      </p:sp>
      <p:sp>
        <p:nvSpPr>
          <p:cNvPr id="19" name="Rounded Rectangle 18"/>
          <p:cNvSpPr/>
          <p:nvPr/>
        </p:nvSpPr>
        <p:spPr>
          <a:xfrm>
            <a:off x="304800" y="4590499"/>
            <a:ext cx="6028983" cy="4332318"/>
          </a:xfrm>
          <a:prstGeom prst="roundRect">
            <a:avLst>
              <a:gd name="adj" fmla="val 10000"/>
            </a:avLst>
          </a:pr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sp>
      <p:grpSp>
        <p:nvGrpSpPr>
          <p:cNvPr id="21" name="Group 20"/>
          <p:cNvGrpSpPr/>
          <p:nvPr/>
        </p:nvGrpSpPr>
        <p:grpSpPr>
          <a:xfrm>
            <a:off x="609600" y="4862992"/>
            <a:ext cx="5943600" cy="4700108"/>
            <a:chOff x="247486" y="3272820"/>
            <a:chExt cx="2199649" cy="1396777"/>
          </a:xfrm>
        </p:grpSpPr>
        <p:sp>
          <p:nvSpPr>
            <p:cNvPr id="22" name="Rounded Rectangle 21"/>
            <p:cNvSpPr/>
            <p:nvPr/>
          </p:nvSpPr>
          <p:spPr>
            <a:xfrm>
              <a:off x="247486" y="3272820"/>
              <a:ext cx="2199649" cy="1396777"/>
            </a:xfrm>
            <a:prstGeom prst="roundRect">
              <a:avLst>
                <a:gd name="adj" fmla="val 10000"/>
              </a:avLst>
            </a:prstGeom>
          </p:spPr>
          <p:style>
            <a:lnRef idx="2">
              <a:schemeClr val="accent6">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3" name="Rounded Rectangle 9"/>
            <p:cNvSpPr/>
            <p:nvPr/>
          </p:nvSpPr>
          <p:spPr>
            <a:xfrm>
              <a:off x="288396" y="3313730"/>
              <a:ext cx="2117829" cy="131495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endParaRPr lang="en-US" sz="2800" kern="1200">
                <a:latin typeface="Times New Roman" panose="02020603050405020304" pitchFamily="18" charset="0"/>
                <a:cs typeface="Times New Roman" panose="02020603050405020304" pitchFamily="18" charset="0"/>
              </a:endParaRPr>
            </a:p>
          </p:txBody>
        </p:sp>
      </p:grpSp>
      <p:sp>
        <p:nvSpPr>
          <p:cNvPr id="24" name="Rounded Rectangle 23"/>
          <p:cNvSpPr/>
          <p:nvPr/>
        </p:nvSpPr>
        <p:spPr>
          <a:xfrm>
            <a:off x="7174325" y="4843032"/>
            <a:ext cx="7380227" cy="4720068"/>
          </a:xfrm>
          <a:prstGeom prst="roundRect">
            <a:avLst>
              <a:gd name="adj" fmla="val 10000"/>
            </a:avLst>
          </a:prstGeom>
        </p:spPr>
        <p:style>
          <a:lnRef idx="2">
            <a:schemeClr val="accent6">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5" name="Rectangle 24"/>
          <p:cNvSpPr/>
          <p:nvPr/>
        </p:nvSpPr>
        <p:spPr>
          <a:xfrm>
            <a:off x="814417" y="5039486"/>
            <a:ext cx="5599764" cy="4211987"/>
          </a:xfrm>
          <a:prstGeom prst="rect">
            <a:avLst/>
          </a:prstGeom>
        </p:spPr>
        <p:txBody>
          <a:bodyPr wrap="square">
            <a:spAutoFit/>
          </a:bodyPr>
          <a:lstStyle/>
          <a:p>
            <a:pPr algn="just">
              <a:lnSpc>
                <a:spcPct val="107000"/>
              </a:lnSpc>
              <a:spcAft>
                <a:spcPts val="0"/>
              </a:spcAft>
            </a:pPr>
            <a:r>
              <a:rPr lang="vi-VN" sz="3600" i="1"/>
              <a:t>Tượng đài vĩ đại nhất” </a:t>
            </a:r>
            <a:r>
              <a:rPr lang="vi-VN" sz="3600"/>
              <a:t>theo nghĩa bóng muốn nói tới sự hi sinh của các vị anh hùng để dành độc lập cho dân tộc. Sự hi sinh đó được thế hệ trẻ ghi nhớ, tự hào và biết ơn. </a:t>
            </a:r>
            <a:endParaRPr lang="en-GB" sz="28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6" name="Rectangle 25"/>
          <p:cNvSpPr/>
          <p:nvPr/>
        </p:nvSpPr>
        <p:spPr>
          <a:xfrm>
            <a:off x="7391401" y="5009521"/>
            <a:ext cx="7074298" cy="4524315"/>
          </a:xfrm>
          <a:prstGeom prst="rect">
            <a:avLst/>
          </a:prstGeom>
        </p:spPr>
        <p:txBody>
          <a:bodyPr wrap="square">
            <a:spAutoFit/>
          </a:bodyPr>
          <a:lstStyle/>
          <a:p>
            <a:pPr algn="just"/>
            <a:r>
              <a:rPr lang="vi-VN" sz="3600"/>
              <a:t>năm thành lập ngày thương binh liệt sĩ. Nhân dịp đó văn bản ra đời như một lời tri ân của tác giả tới các vị anh hùng đã ngã xuống hi sinh cho tổ quốc. Nhan đề gợi mở nội dung của văn bản: tri ân đến các vị anh hùng hi sinh vì nghĩa lớn.</a:t>
            </a:r>
            <a:endParaRPr lang="en-GB" sz="3600"/>
          </a:p>
        </p:txBody>
      </p:sp>
      <p:sp>
        <p:nvSpPr>
          <p:cNvPr id="28" name="Rounded Rectangle 27"/>
          <p:cNvSpPr/>
          <p:nvPr/>
        </p:nvSpPr>
        <p:spPr>
          <a:xfrm>
            <a:off x="6286770" y="2380553"/>
            <a:ext cx="5058151" cy="1655875"/>
          </a:xfrm>
          <a:prstGeom prst="roundRect">
            <a:avLst>
              <a:gd name="adj" fmla="val 10000"/>
            </a:avLst>
          </a:prstGeom>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9" name="Rectangle 28"/>
          <p:cNvSpPr/>
          <p:nvPr/>
        </p:nvSpPr>
        <p:spPr>
          <a:xfrm>
            <a:off x="6310911" y="2601193"/>
            <a:ext cx="4887780" cy="1277914"/>
          </a:xfrm>
          <a:prstGeom prst="rect">
            <a:avLst/>
          </a:prstGeom>
        </p:spPr>
        <p:txBody>
          <a:bodyPr wrap="square">
            <a:spAutoFit/>
          </a:bodyPr>
          <a:lstStyle/>
          <a:p>
            <a:pPr marL="342900" indent="-342900" algn="just">
              <a:lnSpc>
                <a:spcPct val="107000"/>
              </a:lnSpc>
              <a:spcAft>
                <a:spcPts val="0"/>
              </a:spcAft>
              <a:buAutoNum type="arabicPeriod"/>
            </a:pPr>
            <a:r>
              <a:rPr lang="vi-VN" sz="3600" b="1" smtClean="0">
                <a:latin typeface="Times New Roman" panose="02020603050405020304" pitchFamily="18" charset="0"/>
                <a:ea typeface="Times New Roman" panose="02020603050405020304" pitchFamily="18" charset="0"/>
                <a:cs typeface="Times New Roman" panose="02020603050405020304" pitchFamily="18" charset="0"/>
              </a:rPr>
              <a:t>Ý </a:t>
            </a:r>
            <a:r>
              <a:rPr lang="vi-VN" sz="3600" b="1">
                <a:latin typeface="Times New Roman" panose="02020603050405020304" pitchFamily="18" charset="0"/>
                <a:ea typeface="Times New Roman" panose="02020603050405020304" pitchFamily="18" charset="0"/>
                <a:cs typeface="Times New Roman" panose="02020603050405020304" pitchFamily="18" charset="0"/>
              </a:rPr>
              <a:t>nghĩa nhan đề và sự ra đời </a:t>
            </a:r>
            <a:r>
              <a:rPr lang="vi-VN" sz="3600" b="1" smtClean="0">
                <a:latin typeface="Times New Roman" panose="02020603050405020304" pitchFamily="18" charset="0"/>
                <a:ea typeface="Times New Roman" panose="02020603050405020304" pitchFamily="18" charset="0"/>
                <a:cs typeface="Times New Roman" panose="02020603050405020304" pitchFamily="18" charset="0"/>
              </a:rPr>
              <a:t>của văn bản.</a:t>
            </a:r>
            <a:endParaRPr lang="en-GB" sz="360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ircle(in)">
                                      <p:cBhvr>
                                        <p:cTn id="12" dur="2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circle(in)">
                                      <p:cBhvr>
                                        <p:cTn id="17" dur="2000"/>
                                        <p:tgtEl>
                                          <p:spTgt spid="29"/>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18"/>
                                        </p:tgtEl>
                                        <p:attrNameLst>
                                          <p:attrName>style.visibility</p:attrName>
                                        </p:attrNameLst>
                                      </p:cBhvr>
                                      <p:to>
                                        <p:strVal val="visible"/>
                                      </p:to>
                                    </p:set>
                                    <p:anim calcmode="lin" valueType="num">
                                      <p:cBhvr additive="base">
                                        <p:cTn id="22" dur="500" fill="hold"/>
                                        <p:tgtEl>
                                          <p:spTgt spid="18"/>
                                        </p:tgtEl>
                                        <p:attrNameLst>
                                          <p:attrName>ppt_x</p:attrName>
                                        </p:attrNameLst>
                                      </p:cBhvr>
                                      <p:tavLst>
                                        <p:tav tm="0">
                                          <p:val>
                                            <p:strVal val="#ppt_x"/>
                                          </p:val>
                                        </p:tav>
                                        <p:tav tm="100000">
                                          <p:val>
                                            <p:strVal val="#ppt_x"/>
                                          </p:val>
                                        </p:tav>
                                      </p:tavLst>
                                    </p:anim>
                                    <p:anim calcmode="lin" valueType="num">
                                      <p:cBhvr additive="base">
                                        <p:cTn id="23"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fade">
                                      <p:cBhvr>
                                        <p:cTn id="28" dur="500"/>
                                        <p:tgtEl>
                                          <p:spTgt spid="21"/>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fade">
                                      <p:cBhvr>
                                        <p:cTn id="31" dur="500"/>
                                        <p:tgtEl>
                                          <p:spTgt spid="25"/>
                                        </p:tgtEl>
                                      </p:cBhvr>
                                    </p:animEffect>
                                  </p:childTnLst>
                                </p:cTn>
                              </p:par>
                              <p:par>
                                <p:cTn id="32" presetID="10" presetClass="entr" presetSubtype="0" fill="hold" nodeType="with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fade">
                                      <p:cBhvr>
                                        <p:cTn id="34" dur="500"/>
                                        <p:tgtEl>
                                          <p:spTgt spid="19"/>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barn(inVertical)">
                                      <p:cBhvr>
                                        <p:cTn id="39" dur="500"/>
                                        <p:tgtEl>
                                          <p:spTgt spid="17"/>
                                        </p:tgtEl>
                                      </p:cBhvr>
                                    </p:animEffect>
                                  </p:childTnLst>
                                </p:cTn>
                              </p:par>
                              <p:par>
                                <p:cTn id="40" presetID="16" presetClass="entr" presetSubtype="21" fill="hold" nodeType="with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barn(inVertical)">
                                      <p:cBhvr>
                                        <p:cTn id="42" dur="500"/>
                                        <p:tgtEl>
                                          <p:spTgt spid="16"/>
                                        </p:tgtEl>
                                      </p:cBhvr>
                                    </p:animEffect>
                                  </p:childTnLst>
                                </p:cTn>
                              </p:par>
                              <p:par>
                                <p:cTn id="43" presetID="16" presetClass="entr" presetSubtype="21" fill="hold" grpId="0" nodeType="withEffect">
                                  <p:stCondLst>
                                    <p:cond delay="0"/>
                                  </p:stCondLst>
                                  <p:childTnLst>
                                    <p:set>
                                      <p:cBhvr>
                                        <p:cTn id="44" dur="1" fill="hold">
                                          <p:stCondLst>
                                            <p:cond delay="0"/>
                                          </p:stCondLst>
                                        </p:cTn>
                                        <p:tgtEl>
                                          <p:spTgt spid="26"/>
                                        </p:tgtEl>
                                        <p:attrNameLst>
                                          <p:attrName>style.visibility</p:attrName>
                                        </p:attrNameLst>
                                      </p:cBhvr>
                                      <p:to>
                                        <p:strVal val="visible"/>
                                      </p:to>
                                    </p:set>
                                    <p:animEffect transition="in" filter="barn(inVertical)">
                                      <p:cBhvr>
                                        <p:cTn id="45" dur="500"/>
                                        <p:tgtEl>
                                          <p:spTgt spid="26"/>
                                        </p:tgtEl>
                                      </p:cBhvr>
                                    </p:animEffect>
                                  </p:childTnLst>
                                </p:cTn>
                              </p:par>
                              <p:par>
                                <p:cTn id="46" presetID="16" presetClass="entr" presetSubtype="21" fill="hold" nodeType="withEffect">
                                  <p:stCondLst>
                                    <p:cond delay="0"/>
                                  </p:stCondLst>
                                  <p:childTnLst>
                                    <p:set>
                                      <p:cBhvr>
                                        <p:cTn id="47" dur="1" fill="hold">
                                          <p:stCondLst>
                                            <p:cond delay="0"/>
                                          </p:stCondLst>
                                        </p:cTn>
                                        <p:tgtEl>
                                          <p:spTgt spid="24"/>
                                        </p:tgtEl>
                                        <p:attrNameLst>
                                          <p:attrName>style.visibility</p:attrName>
                                        </p:attrNameLst>
                                      </p:cBhvr>
                                      <p:to>
                                        <p:strVal val="visible"/>
                                      </p:to>
                                    </p:set>
                                    <p:animEffect transition="in" filter="barn(inVertical)">
                                      <p:cBhvr>
                                        <p:cTn id="48"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5" grpId="0"/>
      <p:bldP spid="26" grpId="0"/>
      <p:bldP spid="29"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97CFD4"/>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b="35768"/>
          <a:stretch>
            <a:fillRect/>
          </a:stretch>
        </p:blipFill>
        <p:spPr>
          <a:xfrm rot="10800000">
            <a:off x="0" y="4629150"/>
            <a:ext cx="18300274" cy="6819900"/>
          </a:xfrm>
          <a:prstGeom prst="rect">
            <a:avLst/>
          </a:prstGeom>
        </p:spPr>
      </p:pic>
      <p:sp>
        <p:nvSpPr>
          <p:cNvPr id="4" name="Rectangle 3"/>
          <p:cNvSpPr/>
          <p:nvPr/>
        </p:nvSpPr>
        <p:spPr>
          <a:xfrm>
            <a:off x="1073106" y="1923989"/>
            <a:ext cx="13368019" cy="781111"/>
          </a:xfrm>
          <a:prstGeom prst="rect">
            <a:avLst/>
          </a:prstGeom>
        </p:spPr>
        <p:txBody>
          <a:bodyPr wrap="none">
            <a:spAutoFit/>
          </a:bodyPr>
          <a:lstStyle/>
          <a:p>
            <a:pPr algn="just">
              <a:lnSpc>
                <a:spcPct val="107000"/>
              </a:lnSpc>
              <a:spcAft>
                <a:spcPts val="0"/>
              </a:spcAft>
            </a:pPr>
            <a:r>
              <a:rPr lang="vi-VN" sz="4400" b="1">
                <a:latin typeface="Times New Roman" panose="02020603050405020304" pitchFamily="18" charset="0"/>
                <a:ea typeface="Times New Roman" panose="02020603050405020304" pitchFamily="18" charset="0"/>
                <a:cs typeface="Times New Roman" panose="02020603050405020304" pitchFamily="18" charset="0"/>
              </a:rPr>
              <a:t>2. Trình tự triển khai vấn đề nghị luận trong văn bản</a:t>
            </a:r>
            <a:r>
              <a:rPr lang="vi-VN" sz="4400">
                <a:latin typeface="Times New Roman" panose="02020603050405020304" pitchFamily="18" charset="0"/>
                <a:ea typeface="Times New Roman" panose="02020603050405020304" pitchFamily="18" charset="0"/>
                <a:cs typeface="Times New Roman" panose="02020603050405020304" pitchFamily="18" charset="0"/>
              </a:rPr>
              <a:t>   </a:t>
            </a:r>
            <a:endParaRPr lang="en-GB" sz="360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图片 4">
            <a:extLst>
              <a:ext uri="{FF2B5EF4-FFF2-40B4-BE49-F238E27FC236}">
                <a16:creationId xmlns:a16="http://schemas.microsoft.com/office/drawing/2014/main" id="{8382E36C-737C-4A27-AB73-6D8A2BA8508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4674" y="-831592"/>
            <a:ext cx="9296400" cy="3377296"/>
          </a:xfrm>
          <a:prstGeom prst="rect">
            <a:avLst/>
          </a:prstGeom>
        </p:spPr>
      </p:pic>
      <p:sp>
        <p:nvSpPr>
          <p:cNvPr id="6" name="Rectangle 5"/>
          <p:cNvSpPr/>
          <p:nvPr/>
        </p:nvSpPr>
        <p:spPr>
          <a:xfrm>
            <a:off x="581851" y="453479"/>
            <a:ext cx="7675498" cy="769441"/>
          </a:xfrm>
          <a:prstGeom prst="rect">
            <a:avLst/>
          </a:prstGeom>
          <a:noFill/>
        </p:spPr>
        <p:txBody>
          <a:bodyPr wrap="none" lIns="91440" tIns="45720" rIns="91440" bIns="45720">
            <a:spAutoFit/>
          </a:bodyPr>
          <a:lstStyle/>
          <a:p>
            <a:pPr algn="ctr"/>
            <a:r>
              <a:rPr lang="vi-VN" sz="4400" b="1" cap="none" spc="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Palatino Linotype" panose="02040502050505030304" pitchFamily="18" charset="0"/>
              </a:rPr>
              <a:t>TƯỢNG ĐÀI VĨ ĐẠI NHẤT</a:t>
            </a:r>
            <a:endParaRPr lang="en-GB" sz="4400" b="1" cap="none" spc="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Palatino Linotype" panose="02040502050505030304" pitchFamily="18" charset="0"/>
            </a:endParaRPr>
          </a:p>
        </p:txBody>
      </p:sp>
      <p:sp>
        <p:nvSpPr>
          <p:cNvPr id="7" name="Rectangle 6"/>
          <p:cNvSpPr/>
          <p:nvPr/>
        </p:nvSpPr>
        <p:spPr>
          <a:xfrm>
            <a:off x="3505200" y="2892830"/>
            <a:ext cx="5944256" cy="707886"/>
          </a:xfrm>
          <a:prstGeom prst="rect">
            <a:avLst/>
          </a:prstGeom>
        </p:spPr>
        <p:txBody>
          <a:bodyPr wrap="none">
            <a:spAutoFit/>
          </a:bodyPr>
          <a:lstStyle/>
          <a:p>
            <a:r>
              <a:rPr lang="vi-VN" sz="4000" b="1">
                <a:latin typeface="Times New Roman" panose="02020603050405020304" pitchFamily="18" charset="0"/>
                <a:ea typeface="Times New Roman" panose="02020603050405020304" pitchFamily="18" charset="0"/>
              </a:rPr>
              <a:t>a. Khái quát chung vấn đề</a:t>
            </a:r>
            <a:endParaRPr lang="en-GB" sz="4000"/>
          </a:p>
        </p:txBody>
      </p:sp>
      <p:sp>
        <p:nvSpPr>
          <p:cNvPr id="8" name="Rounded Rectangular Callout 7"/>
          <p:cNvSpPr/>
          <p:nvPr/>
        </p:nvSpPr>
        <p:spPr>
          <a:xfrm>
            <a:off x="5715000" y="3944331"/>
            <a:ext cx="7620000" cy="4094769"/>
          </a:xfrm>
          <a:prstGeom prst="wedgeRoundRect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p:cNvSpPr/>
          <p:nvPr/>
        </p:nvSpPr>
        <p:spPr>
          <a:xfrm>
            <a:off x="6172200" y="4457700"/>
            <a:ext cx="7010400" cy="3200428"/>
          </a:xfrm>
          <a:prstGeom prst="rect">
            <a:avLst/>
          </a:prstGeom>
        </p:spPr>
        <p:txBody>
          <a:bodyPr wrap="square">
            <a:spAutoFit/>
          </a:bodyPr>
          <a:lstStyle/>
          <a:p>
            <a:pPr algn="just">
              <a:lnSpc>
                <a:spcPct val="107000"/>
              </a:lnSpc>
              <a:spcAft>
                <a:spcPts val="0"/>
              </a:spcAft>
            </a:pPr>
            <a:r>
              <a:rPr lang="vi-VN" sz="4800">
                <a:latin typeface="Times New Roman" panose="02020603050405020304" pitchFamily="18" charset="0"/>
                <a:ea typeface="Times New Roman" panose="02020603050405020304" pitchFamily="18" charset="0"/>
                <a:cs typeface="Times New Roman" panose="02020603050405020304" pitchFamily="18" charset="0"/>
              </a:rPr>
              <a:t>(1) Ý khái quát của đoạn văn là gì?</a:t>
            </a:r>
            <a:endParaRPr lang="en-GB" sz="480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0"/>
              </a:spcAft>
            </a:pPr>
            <a:r>
              <a:rPr lang="vi-VN" sz="4800">
                <a:latin typeface="Times New Roman" panose="02020603050405020304" pitchFamily="18" charset="0"/>
                <a:ea typeface="Times New Roman" panose="02020603050405020304" pitchFamily="18" charset="0"/>
                <a:cs typeface="Times New Roman" panose="02020603050405020304" pitchFamily="18" charset="0"/>
              </a:rPr>
              <a:t>(2) Vấn đề được đưa ra có đáng quan tâm hay không?</a:t>
            </a:r>
            <a:endParaRPr lang="en-GB" sz="4800">
              <a:effectLst/>
              <a:latin typeface="Times New Roman" panose="02020603050405020304" pitchFamily="18" charset="0"/>
              <a:ea typeface="Calibri" panose="020F0502020204030204" pitchFamily="34"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barn(inVertical)">
                                      <p:cBhvr>
                                        <p:cTn id="21" dur="500"/>
                                        <p:tgtEl>
                                          <p:spTgt spid="9"/>
                                        </p:tgtEl>
                                      </p:cBhvr>
                                    </p:animEffect>
                                  </p:childTnLst>
                                </p:cTn>
                              </p:par>
                              <p:par>
                                <p:cTn id="22" presetID="16" presetClass="entr" presetSubtype="21" fill="hold" nodeType="with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barn(inVertical)">
                                      <p:cBhvr>
                                        <p:cTn id="24" dur="500"/>
                                        <p:tgtEl>
                                          <p:spTgt spid="2"/>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arn(inVertical)">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8" grpId="0" animBg="1"/>
      <p:bldP spid="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692644" y="-764367"/>
            <a:ext cx="19673288" cy="11815733"/>
          </a:xfrm>
          <a:prstGeom prst="rect">
            <a:avLst/>
          </a:prstGeom>
          <a:solidFill>
            <a:srgbClr val="D3DBF2"/>
          </a:solidFill>
        </p:spPr>
      </p:sp>
      <p:sp>
        <p:nvSpPr>
          <p:cNvPr id="5" name="TextBox 5"/>
          <p:cNvSpPr txBox="1"/>
          <p:nvPr/>
        </p:nvSpPr>
        <p:spPr>
          <a:xfrm>
            <a:off x="12553387" y="8235110"/>
            <a:ext cx="4686300" cy="495773"/>
          </a:xfrm>
          <a:prstGeom prst="rect">
            <a:avLst/>
          </a:prstGeom>
        </p:spPr>
        <p:txBody>
          <a:bodyPr lIns="0" tIns="0" rIns="0" bIns="0" rtlCol="0" anchor="t">
            <a:spAutoFit/>
          </a:bodyPr>
          <a:lstStyle/>
          <a:p>
            <a:pPr algn="r">
              <a:lnSpc>
                <a:spcPts val="4173"/>
              </a:lnSpc>
            </a:pPr>
            <a:r>
              <a:rPr lang="en-US" sz="2981" spc="208">
                <a:solidFill>
                  <a:srgbClr val="FFFFFF"/>
                </a:solidFill>
                <a:latin typeface="Vollkorn Italics"/>
              </a:rPr>
              <a:t>-Aristotle</a:t>
            </a:r>
          </a:p>
        </p:txBody>
      </p:sp>
      <p:pic>
        <p:nvPicPr>
          <p:cNvPr id="6"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737447">
            <a:off x="-2671567" y="4224533"/>
            <a:ext cx="9579559" cy="9579559"/>
          </a:xfrm>
          <a:prstGeom prst="rect">
            <a:avLst/>
          </a:prstGeom>
        </p:spPr>
      </p:pic>
      <p:pic>
        <p:nvPicPr>
          <p:cNvPr id="7"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8894441">
            <a:off x="9513657" y="-4610171"/>
            <a:ext cx="13668497" cy="13668497"/>
          </a:xfrm>
          <a:prstGeom prst="rect">
            <a:avLst/>
          </a:prstGeom>
        </p:spPr>
      </p:pic>
      <p:sp>
        <p:nvSpPr>
          <p:cNvPr id="8" name="Rectangle 24"/>
          <p:cNvSpPr>
            <a:spLocks noChangeArrowheads="1"/>
          </p:cNvSpPr>
          <p:nvPr/>
        </p:nvSpPr>
        <p:spPr bwMode="auto">
          <a:xfrm>
            <a:off x="1069708" y="2027588"/>
            <a:ext cx="6969302" cy="4803898"/>
          </a:xfrm>
          <a:prstGeom prst="roundRect">
            <a:avLst/>
          </a:prstGeom>
          <a:solidFill>
            <a:srgbClr val="7AB8BF"/>
          </a:solidFill>
          <a:ln>
            <a:noFill/>
          </a:ln>
        </p:spPr>
        <p:txBody>
          <a:bodyPr vert="horz" wrap="square" lIns="91440" tIns="45720" rIns="91440" bIns="45720" numCol="1" anchor="t" anchorCtr="0" compatLnSpc="1"/>
          <a:lstStyle/>
          <a:p>
            <a:endParaRPr lang="en-US" sz="2400" dirty="0">
              <a:latin typeface="Microsoft YaHei UI" panose="020B0503020204020204" pitchFamily="34" charset="-122"/>
            </a:endParaRPr>
          </a:p>
        </p:txBody>
      </p:sp>
      <p:sp>
        <p:nvSpPr>
          <p:cNvPr id="9" name="Freeform 25"/>
          <p:cNvSpPr/>
          <p:nvPr/>
        </p:nvSpPr>
        <p:spPr bwMode="auto">
          <a:xfrm flipH="1">
            <a:off x="7081552" y="1968716"/>
            <a:ext cx="995648" cy="967443"/>
          </a:xfrm>
          <a:custGeom>
            <a:avLst/>
            <a:gdLst>
              <a:gd name="T0" fmla="*/ 64 w 64"/>
              <a:gd name="T1" fmla="*/ 21 h 75"/>
              <a:gd name="T2" fmla="*/ 59 w 64"/>
              <a:gd name="T3" fmla="*/ 0 h 75"/>
              <a:gd name="T4" fmla="*/ 0 w 64"/>
              <a:gd name="T5" fmla="*/ 0 h 75"/>
              <a:gd name="T6" fmla="*/ 0 w 64"/>
              <a:gd name="T7" fmla="*/ 74 h 75"/>
              <a:gd name="T8" fmla="*/ 10 w 64"/>
              <a:gd name="T9" fmla="*/ 75 h 75"/>
              <a:gd name="T10" fmla="*/ 64 w 64"/>
              <a:gd name="T11" fmla="*/ 21 h 75"/>
            </a:gdLst>
            <a:ahLst/>
            <a:cxnLst>
              <a:cxn ang="0">
                <a:pos x="T0" y="T1"/>
              </a:cxn>
              <a:cxn ang="0">
                <a:pos x="T2" y="T3"/>
              </a:cxn>
              <a:cxn ang="0">
                <a:pos x="T4" y="T5"/>
              </a:cxn>
              <a:cxn ang="0">
                <a:pos x="T6" y="T7"/>
              </a:cxn>
              <a:cxn ang="0">
                <a:pos x="T8" y="T9"/>
              </a:cxn>
              <a:cxn ang="0">
                <a:pos x="T10" y="T11"/>
              </a:cxn>
            </a:cxnLst>
            <a:rect l="0" t="0" r="r" b="b"/>
            <a:pathLst>
              <a:path w="64" h="75">
                <a:moveTo>
                  <a:pt x="64" y="21"/>
                </a:moveTo>
                <a:cubicBezTo>
                  <a:pt x="64" y="14"/>
                  <a:pt x="62" y="7"/>
                  <a:pt x="59" y="0"/>
                </a:cubicBezTo>
                <a:cubicBezTo>
                  <a:pt x="0" y="0"/>
                  <a:pt x="0" y="0"/>
                  <a:pt x="0" y="0"/>
                </a:cubicBezTo>
                <a:cubicBezTo>
                  <a:pt x="0" y="74"/>
                  <a:pt x="0" y="74"/>
                  <a:pt x="0" y="74"/>
                </a:cubicBezTo>
                <a:cubicBezTo>
                  <a:pt x="3" y="75"/>
                  <a:pt x="7" y="75"/>
                  <a:pt x="10" y="75"/>
                </a:cubicBezTo>
                <a:cubicBezTo>
                  <a:pt x="40" y="75"/>
                  <a:pt x="64" y="51"/>
                  <a:pt x="64" y="21"/>
                </a:cubicBezTo>
                <a:close/>
              </a:path>
            </a:pathLst>
          </a:custGeom>
          <a:solidFill>
            <a:schemeClr val="bg1"/>
          </a:solidFill>
          <a:ln>
            <a:noFill/>
          </a:ln>
        </p:spPr>
        <p:txBody>
          <a:bodyPr vert="horz" wrap="square" lIns="91440" tIns="45720" rIns="91440" bIns="45720" numCol="1" anchor="t" anchorCtr="0" compatLnSpc="1"/>
          <a:lstStyle/>
          <a:p>
            <a:endParaRPr lang="en-US" sz="2400" dirty="0">
              <a:latin typeface="Microsoft YaHei UI" panose="020B0503020204020204" pitchFamily="34" charset="-122"/>
            </a:endParaRPr>
          </a:p>
        </p:txBody>
      </p:sp>
      <p:sp>
        <p:nvSpPr>
          <p:cNvPr id="10" name="Rectangle 24"/>
          <p:cNvSpPr>
            <a:spLocks noChangeArrowheads="1"/>
          </p:cNvSpPr>
          <p:nvPr/>
        </p:nvSpPr>
        <p:spPr bwMode="auto">
          <a:xfrm>
            <a:off x="8257349" y="5076703"/>
            <a:ext cx="8620034" cy="4791197"/>
          </a:xfrm>
          <a:prstGeom prst="roundRect">
            <a:avLst/>
          </a:prstGeom>
          <a:solidFill>
            <a:srgbClr val="F7443D"/>
          </a:solidFill>
          <a:ln>
            <a:noFill/>
          </a:ln>
        </p:spPr>
        <p:txBody>
          <a:bodyPr vert="horz" wrap="square" lIns="91440" tIns="45720" rIns="91440" bIns="45720" numCol="1" anchor="t" anchorCtr="0" compatLnSpc="1"/>
          <a:lstStyle/>
          <a:p>
            <a:endParaRPr lang="en-US" sz="2400" dirty="0">
              <a:latin typeface="Microsoft YaHei UI" panose="020B0503020204020204" pitchFamily="34" charset="-122"/>
            </a:endParaRPr>
          </a:p>
        </p:txBody>
      </p:sp>
      <p:sp>
        <p:nvSpPr>
          <p:cNvPr id="11" name="Freeform 25"/>
          <p:cNvSpPr/>
          <p:nvPr/>
        </p:nvSpPr>
        <p:spPr bwMode="auto">
          <a:xfrm flipH="1">
            <a:off x="16024030" y="5078577"/>
            <a:ext cx="828369" cy="969079"/>
          </a:xfrm>
          <a:custGeom>
            <a:avLst/>
            <a:gdLst>
              <a:gd name="T0" fmla="*/ 64 w 64"/>
              <a:gd name="T1" fmla="*/ 21 h 75"/>
              <a:gd name="T2" fmla="*/ 59 w 64"/>
              <a:gd name="T3" fmla="*/ 0 h 75"/>
              <a:gd name="T4" fmla="*/ 0 w 64"/>
              <a:gd name="T5" fmla="*/ 0 h 75"/>
              <a:gd name="T6" fmla="*/ 0 w 64"/>
              <a:gd name="T7" fmla="*/ 74 h 75"/>
              <a:gd name="T8" fmla="*/ 10 w 64"/>
              <a:gd name="T9" fmla="*/ 75 h 75"/>
              <a:gd name="T10" fmla="*/ 64 w 64"/>
              <a:gd name="T11" fmla="*/ 21 h 75"/>
            </a:gdLst>
            <a:ahLst/>
            <a:cxnLst>
              <a:cxn ang="0">
                <a:pos x="T0" y="T1"/>
              </a:cxn>
              <a:cxn ang="0">
                <a:pos x="T2" y="T3"/>
              </a:cxn>
              <a:cxn ang="0">
                <a:pos x="T4" y="T5"/>
              </a:cxn>
              <a:cxn ang="0">
                <a:pos x="T6" y="T7"/>
              </a:cxn>
              <a:cxn ang="0">
                <a:pos x="T8" y="T9"/>
              </a:cxn>
              <a:cxn ang="0">
                <a:pos x="T10" y="T11"/>
              </a:cxn>
            </a:cxnLst>
            <a:rect l="0" t="0" r="r" b="b"/>
            <a:pathLst>
              <a:path w="64" h="75">
                <a:moveTo>
                  <a:pt x="64" y="21"/>
                </a:moveTo>
                <a:cubicBezTo>
                  <a:pt x="64" y="14"/>
                  <a:pt x="62" y="7"/>
                  <a:pt x="59" y="0"/>
                </a:cubicBezTo>
                <a:cubicBezTo>
                  <a:pt x="0" y="0"/>
                  <a:pt x="0" y="0"/>
                  <a:pt x="0" y="0"/>
                </a:cubicBezTo>
                <a:cubicBezTo>
                  <a:pt x="0" y="74"/>
                  <a:pt x="0" y="74"/>
                  <a:pt x="0" y="74"/>
                </a:cubicBezTo>
                <a:cubicBezTo>
                  <a:pt x="3" y="75"/>
                  <a:pt x="7" y="75"/>
                  <a:pt x="10" y="75"/>
                </a:cubicBezTo>
                <a:cubicBezTo>
                  <a:pt x="40" y="75"/>
                  <a:pt x="64" y="51"/>
                  <a:pt x="64" y="21"/>
                </a:cubicBezTo>
                <a:close/>
              </a:path>
            </a:pathLst>
          </a:custGeom>
          <a:solidFill>
            <a:schemeClr val="bg1"/>
          </a:solidFill>
          <a:ln>
            <a:noFill/>
          </a:ln>
        </p:spPr>
        <p:txBody>
          <a:bodyPr vert="horz" wrap="square" lIns="91440" tIns="45720" rIns="91440" bIns="45720" numCol="1" anchor="t" anchorCtr="0" compatLnSpc="1"/>
          <a:lstStyle/>
          <a:p>
            <a:endParaRPr lang="en-US" sz="2400" dirty="0">
              <a:solidFill>
                <a:srgbClr val="937366"/>
              </a:solidFill>
              <a:latin typeface="Microsoft YaHei UI" panose="020B0503020204020204" pitchFamily="34" charset="-122"/>
            </a:endParaRPr>
          </a:p>
        </p:txBody>
      </p:sp>
      <p:sp>
        <p:nvSpPr>
          <p:cNvPr id="12" name="Rectangle 11"/>
          <p:cNvSpPr/>
          <p:nvPr/>
        </p:nvSpPr>
        <p:spPr>
          <a:xfrm>
            <a:off x="1252429" y="2430290"/>
            <a:ext cx="6231290" cy="4154984"/>
          </a:xfrm>
          <a:prstGeom prst="rect">
            <a:avLst/>
          </a:prstGeom>
        </p:spPr>
        <p:txBody>
          <a:bodyPr wrap="square">
            <a:spAutoFit/>
          </a:bodyPr>
          <a:lstStyle/>
          <a:p>
            <a:pPr algn="just"/>
            <a:r>
              <a:rPr lang="vi-VN" sz="4400"/>
              <a:t>Ý khái quát được nêu trong phần (1) là: con người Việt Nam luôn có sự hi sinh cao cả vì nghĩa lớn, vì cộng đồng, dân tộc.</a:t>
            </a:r>
            <a:endParaRPr lang="en-GB" sz="4400">
              <a:latin typeface="Times New Roman" panose="02020603050405020304" pitchFamily="18" charset="0"/>
              <a:cs typeface="Times New Roman" panose="02020603050405020304" pitchFamily="18" charset="0"/>
            </a:endParaRPr>
          </a:p>
        </p:txBody>
      </p:sp>
      <p:sp>
        <p:nvSpPr>
          <p:cNvPr id="13" name="Rectangle 12"/>
          <p:cNvSpPr/>
          <p:nvPr/>
        </p:nvSpPr>
        <p:spPr>
          <a:xfrm>
            <a:off x="8605487" y="5790734"/>
            <a:ext cx="8059637" cy="3477875"/>
          </a:xfrm>
          <a:prstGeom prst="rect">
            <a:avLst/>
          </a:prstGeom>
        </p:spPr>
        <p:txBody>
          <a:bodyPr wrap="square">
            <a:spAutoFit/>
          </a:bodyPr>
          <a:lstStyle/>
          <a:p>
            <a:r>
              <a:rPr lang="vi-VN" sz="4400"/>
              <a:t>Vấn đề đó rất đáng quan tâm vì sự hi sinh đó là sự hi sinh cuộc sống, máu xương của bao người để đánh đổi lấy tương lai tương sáng cho dân tộc.</a:t>
            </a:r>
            <a:endParaRPr lang="en-GB" sz="4400"/>
          </a:p>
        </p:txBody>
      </p:sp>
      <p:pic>
        <p:nvPicPr>
          <p:cNvPr id="14" name="图片 4">
            <a:extLst>
              <a:ext uri="{FF2B5EF4-FFF2-40B4-BE49-F238E27FC236}">
                <a16:creationId xmlns:a16="http://schemas.microsoft.com/office/drawing/2014/main" id="{8382E36C-737C-4A27-AB73-6D8A2BA8508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64674" y="-831592"/>
            <a:ext cx="9296400" cy="3377296"/>
          </a:xfrm>
          <a:prstGeom prst="rect">
            <a:avLst/>
          </a:prstGeom>
        </p:spPr>
      </p:pic>
      <p:sp>
        <p:nvSpPr>
          <p:cNvPr id="15" name="Rectangle 14"/>
          <p:cNvSpPr/>
          <p:nvPr/>
        </p:nvSpPr>
        <p:spPr>
          <a:xfrm>
            <a:off x="581851" y="453479"/>
            <a:ext cx="7675498" cy="769441"/>
          </a:xfrm>
          <a:prstGeom prst="rect">
            <a:avLst/>
          </a:prstGeom>
          <a:noFill/>
        </p:spPr>
        <p:txBody>
          <a:bodyPr wrap="none" lIns="91440" tIns="45720" rIns="91440" bIns="45720">
            <a:spAutoFit/>
          </a:bodyPr>
          <a:lstStyle/>
          <a:p>
            <a:pPr algn="ctr"/>
            <a:r>
              <a:rPr lang="vi-VN" sz="4400" b="1" cap="none" spc="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Palatino Linotype" panose="02040502050505030304" pitchFamily="18" charset="0"/>
              </a:rPr>
              <a:t>TƯỢNG ĐÀI VĨ ĐẠI NHẤT</a:t>
            </a:r>
            <a:endParaRPr lang="en-GB" sz="4400" b="1" cap="none" spc="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Palatino Linotype" panose="0204050205050503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arn(inVertical)">
                                      <p:cBhvr>
                                        <p:cTn id="10" dur="500"/>
                                        <p:tgtEl>
                                          <p:spTgt spid="9"/>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barn(inVertical)">
                                      <p:cBhvr>
                                        <p:cTn id="13" dur="500"/>
                                        <p:tgtEl>
                                          <p:spTgt spid="12"/>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wipe(down)">
                                      <p:cBhvr>
                                        <p:cTn id="18" dur="500"/>
                                        <p:tgtEl>
                                          <p:spTgt spid="13"/>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wipe(down)">
                                      <p:cBhvr>
                                        <p:cTn id="21" dur="500"/>
                                        <p:tgtEl>
                                          <p:spTgt spid="10"/>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wipe(down)">
                                      <p:cBhvr>
                                        <p:cTn id="2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p:bldP spid="1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795091" y="-774599"/>
            <a:ext cx="19837226" cy="11508351"/>
          </a:xfrm>
          <a:prstGeom prst="rect">
            <a:avLst/>
          </a:prstGeom>
          <a:solidFill>
            <a:srgbClr val="FEE266"/>
          </a:solidFill>
        </p:spPr>
      </p:sp>
      <p:pic>
        <p:nvPicPr>
          <p:cNvPr id="19" name="Picture 19"/>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10800000">
            <a:off x="14077714" y="-419100"/>
            <a:ext cx="4705106" cy="4723064"/>
          </a:xfrm>
          <a:prstGeom prst="rect">
            <a:avLst/>
          </a:prstGeom>
        </p:spPr>
      </p:pic>
      <p:grpSp>
        <p:nvGrpSpPr>
          <p:cNvPr id="20" name="Group 20"/>
          <p:cNvGrpSpPr/>
          <p:nvPr/>
        </p:nvGrpSpPr>
        <p:grpSpPr>
          <a:xfrm>
            <a:off x="-2003416" y="8424671"/>
            <a:ext cx="22170248" cy="1604783"/>
            <a:chOff x="0" y="0"/>
            <a:chExt cx="29560330" cy="2139711"/>
          </a:xfrm>
        </p:grpSpPr>
        <p:pic>
          <p:nvPicPr>
            <p:cNvPr id="21" name="Picture 21"/>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0" y="0"/>
              <a:ext cx="2778845" cy="2139711"/>
            </a:xfrm>
            <a:prstGeom prst="rect">
              <a:avLst/>
            </a:prstGeom>
          </p:spPr>
        </p:pic>
        <p:pic>
          <p:nvPicPr>
            <p:cNvPr id="22" name="Picture 22"/>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3005671" y="0"/>
              <a:ext cx="2778845" cy="2139711"/>
            </a:xfrm>
            <a:prstGeom prst="rect">
              <a:avLst/>
            </a:prstGeom>
          </p:spPr>
        </p:pic>
        <p:pic>
          <p:nvPicPr>
            <p:cNvPr id="23" name="Picture 23"/>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5964619" y="0"/>
              <a:ext cx="2778845" cy="2139711"/>
            </a:xfrm>
            <a:prstGeom prst="rect">
              <a:avLst/>
            </a:prstGeom>
          </p:spPr>
        </p:pic>
        <p:pic>
          <p:nvPicPr>
            <p:cNvPr id="24" name="Picture 24"/>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8923567" y="0"/>
              <a:ext cx="2778845" cy="2139711"/>
            </a:xfrm>
            <a:prstGeom prst="rect">
              <a:avLst/>
            </a:prstGeom>
          </p:spPr>
        </p:pic>
        <p:pic>
          <p:nvPicPr>
            <p:cNvPr id="25" name="Picture 25"/>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1882514" y="0"/>
              <a:ext cx="2778845" cy="2139711"/>
            </a:xfrm>
            <a:prstGeom prst="rect">
              <a:avLst/>
            </a:prstGeom>
          </p:spPr>
        </p:pic>
        <p:pic>
          <p:nvPicPr>
            <p:cNvPr id="26" name="Picture 26"/>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4898971" y="0"/>
              <a:ext cx="2778845" cy="2139711"/>
            </a:xfrm>
            <a:prstGeom prst="rect">
              <a:avLst/>
            </a:prstGeom>
          </p:spPr>
        </p:pic>
        <p:pic>
          <p:nvPicPr>
            <p:cNvPr id="27" name="Picture 27"/>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7904642" y="0"/>
              <a:ext cx="2778845" cy="2139711"/>
            </a:xfrm>
            <a:prstGeom prst="rect">
              <a:avLst/>
            </a:prstGeom>
          </p:spPr>
        </p:pic>
        <p:pic>
          <p:nvPicPr>
            <p:cNvPr id="28" name="Picture 28"/>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20863590" y="0"/>
              <a:ext cx="2778845" cy="2139711"/>
            </a:xfrm>
            <a:prstGeom prst="rect">
              <a:avLst/>
            </a:prstGeom>
          </p:spPr>
        </p:pic>
        <p:pic>
          <p:nvPicPr>
            <p:cNvPr id="29" name="Picture 29"/>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23822538" y="0"/>
              <a:ext cx="2778845" cy="2139711"/>
            </a:xfrm>
            <a:prstGeom prst="rect">
              <a:avLst/>
            </a:prstGeom>
          </p:spPr>
        </p:pic>
        <p:pic>
          <p:nvPicPr>
            <p:cNvPr id="30" name="Picture 30"/>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26781486" y="0"/>
              <a:ext cx="2778845" cy="2139711"/>
            </a:xfrm>
            <a:prstGeom prst="rect">
              <a:avLst/>
            </a:prstGeom>
          </p:spPr>
        </p:pic>
      </p:grpSp>
      <p:pic>
        <p:nvPicPr>
          <p:cNvPr id="31" name="Picture 31"/>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795091" y="6337605"/>
            <a:ext cx="4629359" cy="4671065"/>
          </a:xfrm>
          <a:prstGeom prst="rect">
            <a:avLst/>
          </a:prstGeom>
        </p:spPr>
      </p:pic>
      <p:pic>
        <p:nvPicPr>
          <p:cNvPr id="32" name="图片 4">
            <a:extLst>
              <a:ext uri="{FF2B5EF4-FFF2-40B4-BE49-F238E27FC236}">
                <a16:creationId xmlns:a16="http://schemas.microsoft.com/office/drawing/2014/main" id="{8382E36C-737C-4A27-AB73-6D8A2BA8508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64674" y="-831592"/>
            <a:ext cx="9296400" cy="3377296"/>
          </a:xfrm>
          <a:prstGeom prst="rect">
            <a:avLst/>
          </a:prstGeom>
        </p:spPr>
      </p:pic>
      <p:sp>
        <p:nvSpPr>
          <p:cNvPr id="33" name="Rectangle 32"/>
          <p:cNvSpPr/>
          <p:nvPr/>
        </p:nvSpPr>
        <p:spPr>
          <a:xfrm>
            <a:off x="581851" y="453479"/>
            <a:ext cx="7675498" cy="769441"/>
          </a:xfrm>
          <a:prstGeom prst="rect">
            <a:avLst/>
          </a:prstGeom>
          <a:noFill/>
        </p:spPr>
        <p:txBody>
          <a:bodyPr wrap="none" lIns="91440" tIns="45720" rIns="91440" bIns="45720">
            <a:spAutoFit/>
          </a:bodyPr>
          <a:lstStyle/>
          <a:p>
            <a:pPr algn="ctr"/>
            <a:r>
              <a:rPr lang="vi-VN" sz="4400" b="1" cap="none" spc="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Palatino Linotype" panose="02040502050505030304" pitchFamily="18" charset="0"/>
              </a:rPr>
              <a:t>TƯỢNG ĐÀI VĨ ĐẠI NHẤT</a:t>
            </a:r>
            <a:endParaRPr lang="en-GB" sz="4400" b="1" cap="none" spc="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Palatino Linotype" panose="02040502050505030304" pitchFamily="18" charset="0"/>
            </a:endParaRPr>
          </a:p>
        </p:txBody>
      </p:sp>
      <p:graphicFrame>
        <p:nvGraphicFramePr>
          <p:cNvPr id="34" name="Table 33"/>
          <p:cNvGraphicFramePr>
            <a:graphicFrameLocks noGrp="1"/>
          </p:cNvGraphicFramePr>
          <p:nvPr>
            <p:extLst>
              <p:ext uri="{D42A27DB-BD31-4B8C-83A1-F6EECF244321}">
                <p14:modId xmlns:p14="http://schemas.microsoft.com/office/powerpoint/2010/main" val="2246297526"/>
              </p:ext>
            </p:extLst>
          </p:nvPr>
        </p:nvGraphicFramePr>
        <p:xfrm>
          <a:off x="1470447" y="1942432"/>
          <a:ext cx="15322557" cy="7821667"/>
        </p:xfrm>
        <a:graphic>
          <a:graphicData uri="http://schemas.openxmlformats.org/drawingml/2006/table">
            <a:tbl>
              <a:tblPr firstRow="1" firstCol="1" bandRow="1">
                <a:tableStyleId>{5C22544A-7EE6-4342-B048-85BDC9FD1C3A}</a:tableStyleId>
              </a:tblPr>
              <a:tblGrid>
                <a:gridCol w="6073353">
                  <a:extLst>
                    <a:ext uri="{9D8B030D-6E8A-4147-A177-3AD203B41FA5}">
                      <a16:colId xmlns:a16="http://schemas.microsoft.com/office/drawing/2014/main" val="20000"/>
                    </a:ext>
                  </a:extLst>
                </a:gridCol>
                <a:gridCol w="9249204">
                  <a:extLst>
                    <a:ext uri="{9D8B030D-6E8A-4147-A177-3AD203B41FA5}">
                      <a16:colId xmlns:a16="http://schemas.microsoft.com/office/drawing/2014/main" val="20001"/>
                    </a:ext>
                  </a:extLst>
                </a:gridCol>
              </a:tblGrid>
              <a:tr h="629826">
                <a:tc>
                  <a:txBody>
                    <a:bodyPr/>
                    <a:lstStyle/>
                    <a:p>
                      <a:pPr algn="ctr">
                        <a:lnSpc>
                          <a:spcPct val="107000"/>
                        </a:lnSpc>
                        <a:spcAft>
                          <a:spcPts val="0"/>
                        </a:spcAft>
                      </a:pPr>
                      <a:r>
                        <a:rPr lang="vi-VN" sz="4000">
                          <a:solidFill>
                            <a:schemeClr val="tx1"/>
                          </a:solidFill>
                          <a:effectLst/>
                          <a:latin typeface="+mj-lt"/>
                        </a:rPr>
                        <a:t>Lí lẽ</a:t>
                      </a:r>
                      <a:endParaRPr lang="en-GB" sz="3600">
                        <a:solidFill>
                          <a:schemeClr val="tx1"/>
                        </a:solidFill>
                        <a:effectLst/>
                        <a:latin typeface="+mj-lt"/>
                        <a:ea typeface="Calibri" panose="020F0502020204030204" pitchFamily="34" charset="0"/>
                        <a:cs typeface="Times New Roman" panose="02020603050405020304" pitchFamily="18" charset="0"/>
                      </a:endParaRPr>
                    </a:p>
                  </a:txBody>
                  <a:tcPr marL="30928" marR="30928" marT="0" marB="0">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algn="ctr">
                        <a:lnSpc>
                          <a:spcPct val="107000"/>
                        </a:lnSpc>
                        <a:spcAft>
                          <a:spcPts val="0"/>
                        </a:spcAft>
                      </a:pPr>
                      <a:r>
                        <a:rPr lang="vi-VN" sz="4000">
                          <a:solidFill>
                            <a:schemeClr val="tx1"/>
                          </a:solidFill>
                          <a:effectLst/>
                          <a:latin typeface="+mj-lt"/>
                        </a:rPr>
                        <a:t>Dẫn chứng</a:t>
                      </a:r>
                      <a:endParaRPr lang="en-GB" sz="3600">
                        <a:solidFill>
                          <a:schemeClr val="tx1"/>
                        </a:solidFill>
                        <a:effectLst/>
                        <a:latin typeface="+mj-lt"/>
                        <a:ea typeface="Calibri" panose="020F0502020204030204" pitchFamily="34" charset="0"/>
                        <a:cs typeface="Times New Roman" panose="02020603050405020304" pitchFamily="18" charset="0"/>
                      </a:endParaRPr>
                    </a:p>
                  </a:txBody>
                  <a:tcPr marL="30928" marR="30928" marT="0" marB="0">
                    <a:lnB w="12700" cap="flat" cmpd="sng" algn="ctr">
                      <a:solidFill>
                        <a:schemeClr val="tx1"/>
                      </a:solidFill>
                      <a:prstDash val="solid"/>
                      <a:round/>
                      <a:headEnd type="none" w="med" len="med"/>
                      <a:tailEnd type="none" w="med" len="med"/>
                    </a:lnB>
                    <a:solidFill>
                      <a:schemeClr val="accent6">
                        <a:lumMod val="75000"/>
                      </a:schemeClr>
                    </a:solidFill>
                  </a:tcPr>
                </a:tc>
                <a:extLst>
                  <a:ext uri="{0D108BD9-81ED-4DB2-BD59-A6C34878D82A}">
                    <a16:rowId xmlns:a16="http://schemas.microsoft.com/office/drawing/2014/main" val="10000"/>
                  </a:ext>
                </a:extLst>
              </a:tr>
              <a:tr h="1463223">
                <a:tc>
                  <a:txBody>
                    <a:bodyPr/>
                    <a:lstStyle/>
                    <a:p>
                      <a:pPr algn="just">
                        <a:lnSpc>
                          <a:spcPct val="107000"/>
                        </a:lnSpc>
                        <a:spcAft>
                          <a:spcPts val="0"/>
                        </a:spcAft>
                      </a:pPr>
                      <a:r>
                        <a:rPr lang="en-US" sz="3200">
                          <a:solidFill>
                            <a:schemeClr val="tx1"/>
                          </a:solidFill>
                          <a:effectLst/>
                          <a:latin typeface="Times New Roman" panose="02020603050405020304" pitchFamily="18" charset="0"/>
                          <a:cs typeface="Times New Roman" panose="02020603050405020304" pitchFamily="18" charset="0"/>
                        </a:rPr>
                        <a:t>Ở đâu trên đất Việt Nam cũng có những câu chuyện về sự hi sinh cao cả vì </a:t>
                      </a:r>
                      <a:r>
                        <a:rPr lang="vi-VN" sz="3200">
                          <a:solidFill>
                            <a:schemeClr val="tx1"/>
                          </a:solidFill>
                          <a:effectLst/>
                          <a:latin typeface="Times New Roman" panose="02020603050405020304" pitchFamily="18" charset="0"/>
                          <a:cs typeface="Times New Roman" panose="02020603050405020304" pitchFamily="18" charset="0"/>
                        </a:rPr>
                        <a:t>ngh</a:t>
                      </a:r>
                      <a:r>
                        <a:rPr lang="en-US" sz="3200">
                          <a:solidFill>
                            <a:schemeClr val="tx1"/>
                          </a:solidFill>
                          <a:effectLst/>
                          <a:latin typeface="Times New Roman" panose="02020603050405020304" pitchFamily="18" charset="0"/>
                          <a:cs typeface="Times New Roman" panose="02020603050405020304" pitchFamily="18" charset="0"/>
                        </a:rPr>
                        <a:t>ĩa lớn vì cộng đồng.</a:t>
                      </a:r>
                      <a:endParaRPr lang="en-GB" sz="3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0928" marR="3092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just">
                        <a:lnSpc>
                          <a:spcPct val="107000"/>
                        </a:lnSpc>
                        <a:spcAft>
                          <a:spcPts val="0"/>
                        </a:spcAft>
                      </a:pPr>
                      <a:r>
                        <a:rPr lang="en-US" sz="3200">
                          <a:solidFill>
                            <a:schemeClr val="tx1"/>
                          </a:solidFill>
                          <a:effectLst/>
                          <a:latin typeface="Times New Roman" panose="02020603050405020304" pitchFamily="18" charset="0"/>
                          <a:cs typeface="Times New Roman" panose="02020603050405020304" pitchFamily="18" charset="0"/>
                        </a:rPr>
                        <a:t>Người ở vùng quê, người ở phố đều sẵn sàng xả thân khi Tổ Quốc lâm nguy</a:t>
                      </a:r>
                      <a:endParaRPr lang="en-GB" sz="3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0928" marR="3092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10001"/>
                  </a:ext>
                </a:extLst>
              </a:tr>
              <a:tr h="1463223">
                <a:tc>
                  <a:txBody>
                    <a:bodyPr/>
                    <a:lstStyle/>
                    <a:p>
                      <a:pPr algn="just">
                        <a:lnSpc>
                          <a:spcPct val="107000"/>
                        </a:lnSpc>
                        <a:spcAft>
                          <a:spcPts val="0"/>
                        </a:spcAft>
                      </a:pPr>
                      <a:r>
                        <a:rPr lang="en-US" sz="3200">
                          <a:solidFill>
                            <a:schemeClr val="tx1"/>
                          </a:solidFill>
                          <a:effectLst/>
                          <a:latin typeface="Times New Roman" panose="02020603050405020304" pitchFamily="18" charset="0"/>
                          <a:cs typeface="Times New Roman" panose="02020603050405020304" pitchFamily="18" charset="0"/>
                        </a:rPr>
                        <a:t>Ở đâu trên đất Việt Nam cũng có những anh hùng liệt sĩ xả thân vì dân tộc</a:t>
                      </a:r>
                      <a:endParaRPr lang="en-GB" sz="3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0928" marR="3092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just">
                        <a:spcAft>
                          <a:spcPts val="0"/>
                        </a:spcAft>
                      </a:pPr>
                      <a:r>
                        <a:rPr lang="en-US" sz="3200">
                          <a:solidFill>
                            <a:schemeClr val="tx1"/>
                          </a:solidFill>
                          <a:effectLst/>
                          <a:latin typeface="Times New Roman" panose="02020603050405020304" pitchFamily="18" charset="0"/>
                          <a:cs typeface="Times New Roman" panose="02020603050405020304" pitchFamily="18" charset="0"/>
                        </a:rPr>
                        <a:t>Tây Bắc, Việt Bắc đến miền Trung, Nam Bộ, Tây Nguyên… đường Trường Sơn đến biển Đông, trên không</a:t>
                      </a:r>
                      <a:endParaRPr lang="en-GB" sz="32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0928" marR="309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10002"/>
                  </a:ext>
                </a:extLst>
              </a:tr>
              <a:tr h="1950965">
                <a:tc>
                  <a:txBody>
                    <a:bodyPr/>
                    <a:lstStyle/>
                    <a:p>
                      <a:pPr algn="just">
                        <a:spcAft>
                          <a:spcPts val="0"/>
                        </a:spcAft>
                      </a:pPr>
                      <a:r>
                        <a:rPr lang="en-US" sz="3200">
                          <a:solidFill>
                            <a:schemeClr val="tx1"/>
                          </a:solidFill>
                          <a:effectLst/>
                          <a:latin typeface="Times New Roman" panose="02020603050405020304" pitchFamily="18" charset="0"/>
                          <a:cs typeface="Times New Roman" panose="02020603050405020304" pitchFamily="18" charset="0"/>
                        </a:rPr>
                        <a:t>Cách hi sinh vì nghĩa lớn của dân ta cũng thật đáng tự hào</a:t>
                      </a:r>
                      <a:endParaRPr lang="en-GB" sz="32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0928" marR="309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just">
                        <a:lnSpc>
                          <a:spcPct val="107000"/>
                        </a:lnSpc>
                        <a:spcAft>
                          <a:spcPts val="0"/>
                        </a:spcAft>
                      </a:pPr>
                      <a:r>
                        <a:rPr lang="en-US" sz="3200">
                          <a:solidFill>
                            <a:schemeClr val="tx1"/>
                          </a:solidFill>
                          <a:effectLst/>
                          <a:latin typeface="Times New Roman" panose="02020603050405020304" pitchFamily="18" charset="0"/>
                          <a:cs typeface="Times New Roman" panose="02020603050405020304" pitchFamily="18" charset="0"/>
                        </a:rPr>
                        <a:t>Ra pháp trường vẫn lạc quan tin vào chiến thắng; bị bắt đi đày, tra tấn vẫn một lòng trung kiên; chiến sĩ ôm bom ngăn giặc; chiến sĩ làm cọc tiêu bên bom nổ chậm…</a:t>
                      </a:r>
                      <a:endParaRPr lang="en-GB" sz="3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0928" marR="3092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10003"/>
                  </a:ext>
                </a:extLst>
              </a:tr>
              <a:tr h="1950965">
                <a:tc>
                  <a:txBody>
                    <a:bodyPr/>
                    <a:lstStyle/>
                    <a:p>
                      <a:pPr algn="just">
                        <a:spcAft>
                          <a:spcPts val="0"/>
                        </a:spcAft>
                      </a:pPr>
                      <a:r>
                        <a:rPr lang="en-US" sz="3200">
                          <a:solidFill>
                            <a:schemeClr val="tx1"/>
                          </a:solidFill>
                          <a:effectLst/>
                          <a:latin typeface="Times New Roman" panose="02020603050405020304" pitchFamily="18" charset="0"/>
                          <a:cs typeface="Times New Roman" panose="02020603050405020304" pitchFamily="18" charset="0"/>
                        </a:rPr>
                        <a:t>Nghệ thuật:</a:t>
                      </a:r>
                      <a:endParaRPr lang="en-GB" sz="32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0928" marR="309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just">
                        <a:lnSpc>
                          <a:spcPct val="107000"/>
                        </a:lnSpc>
                        <a:spcAft>
                          <a:spcPts val="0"/>
                        </a:spcAft>
                      </a:pPr>
                      <a:r>
                        <a:rPr lang="en-US" sz="3200">
                          <a:solidFill>
                            <a:schemeClr val="tx1"/>
                          </a:solidFill>
                          <a:effectLst/>
                          <a:latin typeface="Times New Roman" panose="02020603050405020304" pitchFamily="18" charset="0"/>
                          <a:cs typeface="Times New Roman" panose="02020603050405020304" pitchFamily="18" charset="0"/>
                        </a:rPr>
                        <a:t>Liệt kê, phép lặp có tác dụng làm cho câu văn có nhịp điệu, tạo ấn tượng mạnh với người đọc, nhấn mạnh vào những tấm gương anh hùng. </a:t>
                      </a:r>
                      <a:endParaRPr lang="en-GB" sz="3200">
                        <a:solidFill>
                          <a:schemeClr val="tx1"/>
                        </a:solidFill>
                        <a:effectLst/>
                        <a:latin typeface="Times New Roman" panose="02020603050405020304" pitchFamily="18" charset="0"/>
                        <a:cs typeface="Times New Roman" panose="02020603050405020304" pitchFamily="18" charset="0"/>
                      </a:endParaRPr>
                    </a:p>
                    <a:p>
                      <a:pPr algn="just">
                        <a:lnSpc>
                          <a:spcPct val="107000"/>
                        </a:lnSpc>
                        <a:spcAft>
                          <a:spcPts val="0"/>
                        </a:spcAft>
                      </a:pPr>
                      <a:r>
                        <a:rPr lang="en-US" sz="3200">
                          <a:solidFill>
                            <a:schemeClr val="tx1"/>
                          </a:solidFill>
                          <a:effectLst/>
                          <a:latin typeface="Times New Roman" panose="02020603050405020304" pitchFamily="18" charset="0"/>
                          <a:cs typeface="Times New Roman" panose="02020603050405020304" pitchFamily="18" charset="0"/>
                        </a:rPr>
                        <a:t> </a:t>
                      </a:r>
                      <a:endParaRPr lang="en-GB" sz="3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0928" marR="3092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10004"/>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circle(in)">
                                      <p:cBhvr>
                                        <p:cTn id="7" dur="20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AE5"/>
        </a:solidFill>
        <a:effectLst/>
      </p:bgPr>
    </p:bg>
    <p:spTree>
      <p:nvGrpSpPr>
        <p:cNvPr id="1" name=""/>
        <p:cNvGrpSpPr/>
        <p:nvPr/>
      </p:nvGrpSpPr>
      <p:grpSpPr>
        <a:xfrm>
          <a:off x="0" y="0"/>
          <a:ext cx="0" cy="0"/>
          <a:chOff x="0" y="0"/>
          <a:chExt cx="0" cy="0"/>
        </a:xfrm>
      </p:grpSpPr>
      <p:pic>
        <p:nvPicPr>
          <p:cNvPr id="7" name="Picture 7"/>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2883238">
            <a:off x="-1656658" y="5315641"/>
            <a:ext cx="8229600" cy="8229600"/>
          </a:xfrm>
          <a:prstGeom prst="rect">
            <a:avLst/>
          </a:prstGeom>
        </p:spPr>
      </p:pic>
      <p:pic>
        <p:nvPicPr>
          <p:cNvPr id="8" name="Picture 8"/>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2217406" y="3701807"/>
            <a:ext cx="9862457" cy="9862457"/>
          </a:xfrm>
          <a:prstGeom prst="rect">
            <a:avLst/>
          </a:prstGeom>
        </p:spPr>
      </p:pic>
      <p:sp>
        <p:nvSpPr>
          <p:cNvPr id="9" name="Rectangle 8"/>
          <p:cNvSpPr/>
          <p:nvPr/>
        </p:nvSpPr>
        <p:spPr>
          <a:xfrm>
            <a:off x="914400" y="1895396"/>
            <a:ext cx="12745797" cy="718466"/>
          </a:xfrm>
          <a:prstGeom prst="rect">
            <a:avLst/>
          </a:prstGeom>
        </p:spPr>
        <p:txBody>
          <a:bodyPr wrap="none">
            <a:spAutoFit/>
          </a:bodyPr>
          <a:lstStyle/>
          <a:p>
            <a:pPr algn="just">
              <a:lnSpc>
                <a:spcPct val="107000"/>
              </a:lnSpc>
              <a:spcAft>
                <a:spcPts val="0"/>
              </a:spcAft>
            </a:pPr>
            <a:r>
              <a:rPr lang="vi-VN" sz="4000" b="1">
                <a:latin typeface="Times New Roman" panose="02020603050405020304" pitchFamily="18" charset="0"/>
                <a:ea typeface="Times New Roman" panose="02020603050405020304" pitchFamily="18" charset="0"/>
                <a:cs typeface="Times New Roman" panose="02020603050405020304" pitchFamily="18" charset="0"/>
              </a:rPr>
              <a:t>b. Giải quyết vấn đề: Những tượng đài vĩ đại của dân tộc.</a:t>
            </a:r>
            <a:endParaRPr lang="en-GB" sz="32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Rectangle 1">
            <a:extLst>
              <a:ext uri="{FF2B5EF4-FFF2-40B4-BE49-F238E27FC236}">
                <a16:creationId xmlns:a16="http://schemas.microsoft.com/office/drawing/2014/main" id="{1D1B4F45-07C8-40E4-A2FF-DA9A3276EE01}"/>
              </a:ext>
            </a:extLst>
          </p:cNvPr>
          <p:cNvSpPr/>
          <p:nvPr/>
        </p:nvSpPr>
        <p:spPr bwMode="auto">
          <a:xfrm rot="16200000">
            <a:off x="7842932" y="119968"/>
            <a:ext cx="3126371" cy="9820635"/>
          </a:xfrm>
          <a:prstGeom prst="rect">
            <a:avLst/>
          </a:prstGeom>
          <a:noFill/>
          <a:ln w="76200">
            <a:solidFill>
              <a:schemeClr val="accent3"/>
            </a:solidFill>
            <a:round/>
            <a:headEnd/>
            <a:tailEnd/>
          </a:ln>
        </p:spPr>
        <p:txBody>
          <a:bodyPr anchor="ctr"/>
          <a:lstStyle/>
          <a:p>
            <a:pPr algn="ctr"/>
            <a:endParaRPr dirty="0">
              <a:latin typeface="钟齐陈伟勋硬笔行书字库" panose="02010600030101010101" pitchFamily="2" charset="-122"/>
              <a:ea typeface="钟齐陈伟勋硬笔行书字库" panose="02010600030101010101" pitchFamily="2" charset="-122"/>
              <a:cs typeface="+mn-ea"/>
              <a:sym typeface="+mn-lt"/>
            </a:endParaRPr>
          </a:p>
        </p:txBody>
      </p:sp>
      <p:sp>
        <p:nvSpPr>
          <p:cNvPr id="11" name="Rectangle 1">
            <a:extLst>
              <a:ext uri="{FF2B5EF4-FFF2-40B4-BE49-F238E27FC236}">
                <a16:creationId xmlns:a16="http://schemas.microsoft.com/office/drawing/2014/main" id="{1D1B4F45-07C8-40E4-A2FF-DA9A3276EE01}"/>
              </a:ext>
            </a:extLst>
          </p:cNvPr>
          <p:cNvSpPr/>
          <p:nvPr/>
        </p:nvSpPr>
        <p:spPr bwMode="auto">
          <a:xfrm rot="16200000">
            <a:off x="8543772" y="2850300"/>
            <a:ext cx="1579090" cy="9675034"/>
          </a:xfrm>
          <a:prstGeom prst="rect">
            <a:avLst/>
          </a:prstGeom>
          <a:noFill/>
          <a:ln w="76200">
            <a:solidFill>
              <a:schemeClr val="accent3"/>
            </a:solidFill>
            <a:round/>
            <a:headEnd/>
            <a:tailEnd/>
          </a:ln>
        </p:spPr>
        <p:txBody>
          <a:bodyPr anchor="ctr"/>
          <a:lstStyle/>
          <a:p>
            <a:pPr algn="ctr"/>
            <a:endParaRPr dirty="0">
              <a:latin typeface="钟齐陈伟勋硬笔行书字库" panose="02010600030101010101" pitchFamily="2" charset="-122"/>
              <a:ea typeface="钟齐陈伟勋硬笔行书字库" panose="02010600030101010101" pitchFamily="2" charset="-122"/>
              <a:cs typeface="+mn-ea"/>
              <a:sym typeface="+mn-lt"/>
            </a:endParaRPr>
          </a:p>
        </p:txBody>
      </p:sp>
      <p:sp>
        <p:nvSpPr>
          <p:cNvPr id="12" name="Rectangle 11"/>
          <p:cNvSpPr/>
          <p:nvPr/>
        </p:nvSpPr>
        <p:spPr>
          <a:xfrm>
            <a:off x="5026834" y="3652778"/>
            <a:ext cx="9144000" cy="2862322"/>
          </a:xfrm>
          <a:prstGeom prst="rect">
            <a:avLst/>
          </a:prstGeom>
        </p:spPr>
        <p:txBody>
          <a:bodyPr>
            <a:spAutoFit/>
          </a:bodyPr>
          <a:lstStyle/>
          <a:p>
            <a:r>
              <a:rPr lang="vi-VN" sz="3600">
                <a:latin typeface="Times New Roman" panose="02020603050405020304" pitchFamily="18" charset="0"/>
                <a:ea typeface="Times New Roman" panose="02020603050405020304" pitchFamily="18" charset="0"/>
              </a:rPr>
              <a:t>Mục đích của văn bản là để cho người đọc thấy được những tượng đài vĩ đại của dân tộc Việt Nam, đặc biệt là trong công cuộc đấu tranh chống giặc ngoại xâm và cho người đọc hiểu được "Tượng đài vĩ đại nhất" là gì.</a:t>
            </a:r>
            <a:endParaRPr lang="en-GB" sz="3600"/>
          </a:p>
        </p:txBody>
      </p:sp>
      <p:sp>
        <p:nvSpPr>
          <p:cNvPr id="13" name="Rounded Rectangular Callout 12"/>
          <p:cNvSpPr/>
          <p:nvPr/>
        </p:nvSpPr>
        <p:spPr>
          <a:xfrm>
            <a:off x="228600" y="3234581"/>
            <a:ext cx="7239000" cy="5945771"/>
          </a:xfrm>
          <a:prstGeom prst="wedgeRoundRect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p:cNvSpPr/>
          <p:nvPr/>
        </p:nvSpPr>
        <p:spPr>
          <a:xfrm>
            <a:off x="575938" y="3471862"/>
            <a:ext cx="6544323" cy="5128070"/>
          </a:xfrm>
          <a:prstGeom prst="rect">
            <a:avLst/>
          </a:prstGeom>
        </p:spPr>
        <p:txBody>
          <a:bodyPr wrap="square">
            <a:spAutoFit/>
          </a:bodyPr>
          <a:lstStyle/>
          <a:p>
            <a:pPr algn="just">
              <a:lnSpc>
                <a:spcPct val="107000"/>
              </a:lnSpc>
              <a:spcAft>
                <a:spcPts val="0"/>
              </a:spcAft>
            </a:pPr>
            <a:r>
              <a:rPr lang="vi-VN" sz="4400" i="1">
                <a:latin typeface="Times New Roman" panose="02020603050405020304" pitchFamily="18" charset="0"/>
                <a:ea typeface="Times New Roman" panose="02020603050405020304" pitchFamily="18" charset="0"/>
                <a:cs typeface="Times New Roman" panose="02020603050405020304" pitchFamily="18" charset="0"/>
              </a:rPr>
              <a:t>Chỉ ra hệ thống lí lẽ và bằng chứng cụ thể được tác giả nêu trong phần 2 văn bản để làm sáng tỏ vấn đề nghị luận</a:t>
            </a:r>
            <a:r>
              <a:rPr lang="vi-VN" sz="4400">
                <a:latin typeface="Times New Roman" panose="02020603050405020304" pitchFamily="18" charset="0"/>
                <a:ea typeface="Times New Roman" panose="02020603050405020304" pitchFamily="18" charset="0"/>
                <a:cs typeface="Times New Roman" panose="02020603050405020304" pitchFamily="18" charset="0"/>
              </a:rPr>
              <a:t>. </a:t>
            </a:r>
            <a:r>
              <a:rPr lang="vi-VN" sz="4400" i="1">
                <a:latin typeface="Times New Roman" panose="02020603050405020304" pitchFamily="18" charset="0"/>
                <a:ea typeface="Times New Roman" panose="02020603050405020304" pitchFamily="18" charset="0"/>
                <a:cs typeface="Times New Roman" panose="02020603050405020304" pitchFamily="18" charset="0"/>
              </a:rPr>
              <a:t>Nhận xét hệ thống lí lẽ,dẫn chứng mà tác giả sử dụng</a:t>
            </a:r>
            <a:r>
              <a:rPr lang="vi-VN" sz="4400">
                <a:latin typeface="Times New Roman" panose="02020603050405020304" pitchFamily="18" charset="0"/>
                <a:ea typeface="Times New Roman" panose="02020603050405020304" pitchFamily="18" charset="0"/>
                <a:cs typeface="Times New Roman" panose="02020603050405020304" pitchFamily="18" charset="0"/>
              </a:rPr>
              <a:t>.</a:t>
            </a:r>
            <a:endParaRPr lang="en-GB" sz="36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5" name="Rectangle 14"/>
          <p:cNvSpPr/>
          <p:nvPr/>
        </p:nvSpPr>
        <p:spPr>
          <a:xfrm>
            <a:off x="4872217" y="7067371"/>
            <a:ext cx="9067800" cy="1200329"/>
          </a:xfrm>
          <a:prstGeom prst="rect">
            <a:avLst/>
          </a:prstGeom>
        </p:spPr>
        <p:txBody>
          <a:bodyPr wrap="square">
            <a:spAutoFit/>
          </a:bodyPr>
          <a:lstStyle/>
          <a:p>
            <a:r>
              <a:rPr lang="vi-VN" sz="3600">
                <a:latin typeface="Times New Roman" panose="02020603050405020304" pitchFamily="18" charset="0"/>
                <a:ea typeface="Times New Roman" panose="02020603050405020304" pitchFamily="18" charset="0"/>
              </a:rPr>
              <a:t>Lí lẽ và bằng chứng cụ thể được tác giả nêu trong văn bản để làm sáng tỏ mục đích đó là:</a:t>
            </a:r>
            <a:endParaRPr lang="en-GB" sz="3600"/>
          </a:p>
        </p:txBody>
      </p:sp>
      <p:pic>
        <p:nvPicPr>
          <p:cNvPr id="16" name="图片 4">
            <a:extLst>
              <a:ext uri="{FF2B5EF4-FFF2-40B4-BE49-F238E27FC236}">
                <a16:creationId xmlns:a16="http://schemas.microsoft.com/office/drawing/2014/main" id="{8382E36C-737C-4A27-AB73-6D8A2BA8508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4674" y="-831592"/>
            <a:ext cx="9296400" cy="3377296"/>
          </a:xfrm>
          <a:prstGeom prst="rect">
            <a:avLst/>
          </a:prstGeom>
        </p:spPr>
      </p:pic>
      <p:sp>
        <p:nvSpPr>
          <p:cNvPr id="17" name="Rectangle 16"/>
          <p:cNvSpPr/>
          <p:nvPr/>
        </p:nvSpPr>
        <p:spPr>
          <a:xfrm>
            <a:off x="581851" y="453479"/>
            <a:ext cx="7675498" cy="769441"/>
          </a:xfrm>
          <a:prstGeom prst="rect">
            <a:avLst/>
          </a:prstGeom>
          <a:noFill/>
        </p:spPr>
        <p:txBody>
          <a:bodyPr wrap="none" lIns="91440" tIns="45720" rIns="91440" bIns="45720">
            <a:spAutoFit/>
          </a:bodyPr>
          <a:lstStyle/>
          <a:p>
            <a:pPr algn="ctr"/>
            <a:r>
              <a:rPr lang="vi-VN" sz="4400" b="1" cap="none" spc="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Palatino Linotype" panose="02040502050505030304" pitchFamily="18" charset="0"/>
              </a:rPr>
              <a:t>TƯỢNG ĐÀI VĨ ĐẠI NHẤT</a:t>
            </a:r>
            <a:endParaRPr lang="en-GB" sz="4400" b="1" cap="none" spc="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Palatino Linotype" panose="0204050205050503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barn(inVertical)">
                                      <p:cBhvr>
                                        <p:cTn id="15" dur="5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26" presetClass="exit" presetSubtype="0" fill="hold" grpId="1" nodeType="clickEffect">
                                  <p:stCondLst>
                                    <p:cond delay="0"/>
                                  </p:stCondLst>
                                  <p:childTnLst>
                                    <p:animEffect transition="out" filter="wipe(down)">
                                      <p:cBhvr>
                                        <p:cTn id="19" dur="180" accel="50000">
                                          <p:stCondLst>
                                            <p:cond delay="1820"/>
                                          </p:stCondLst>
                                        </p:cTn>
                                        <p:tgtEl>
                                          <p:spTgt spid="14"/>
                                        </p:tgtEl>
                                      </p:cBhvr>
                                    </p:animEffect>
                                    <p:anim calcmode="lin" valueType="num">
                                      <p:cBhvr>
                                        <p:cTn id="20" dur="1822" tmFilter="0,0; 0.14,0.31; 0.43,0.73; 0.71,0.91; 1.0,1.0">
                                          <p:stCondLst>
                                            <p:cond delay="0"/>
                                          </p:stCondLst>
                                        </p:cTn>
                                        <p:tgtEl>
                                          <p:spTgt spid="14"/>
                                        </p:tgtEl>
                                        <p:attrNameLst>
                                          <p:attrName>ppt_x</p:attrName>
                                        </p:attrNameLst>
                                      </p:cBhvr>
                                      <p:tavLst>
                                        <p:tav tm="0">
                                          <p:val>
                                            <p:strVal val="ppt_x"/>
                                          </p:val>
                                        </p:tav>
                                        <p:tav tm="100000">
                                          <p:val>
                                            <p:strVal val="#ppt_x+0.25"/>
                                          </p:val>
                                        </p:tav>
                                      </p:tavLst>
                                    </p:anim>
                                    <p:anim calcmode="lin" valueType="num">
                                      <p:cBhvr>
                                        <p:cTn id="21" dur="178">
                                          <p:stCondLst>
                                            <p:cond delay="1822"/>
                                          </p:stCondLst>
                                        </p:cTn>
                                        <p:tgtEl>
                                          <p:spTgt spid="14"/>
                                        </p:tgtEl>
                                        <p:attrNameLst>
                                          <p:attrName>ppt_x</p:attrName>
                                        </p:attrNameLst>
                                      </p:cBhvr>
                                      <p:tavLst>
                                        <p:tav tm="0">
                                          <p:val>
                                            <p:strVal val="ppt_x"/>
                                          </p:val>
                                        </p:tav>
                                        <p:tav tm="100000">
                                          <p:val>
                                            <p:strVal val="ppt_x"/>
                                          </p:val>
                                        </p:tav>
                                      </p:tavLst>
                                    </p:anim>
                                    <p:anim calcmode="lin" valueType="num">
                                      <p:cBhvr>
                                        <p:cTn id="22" dur="664" tmFilter="0.0,0.0;0.25,0.07;0.50,0.2;0.75,0.467;1.0,1.0">
                                          <p:stCondLst>
                                            <p:cond delay="0"/>
                                          </p:stCondLst>
                                        </p:cTn>
                                        <p:tgtEl>
                                          <p:spTgt spid="14"/>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23" dur="664" tmFilter="0, 0; 0.125,0.2665; 0.25,0.4; 0.375,0.465; 0.5,0.5;  0.625,0.535; 0.75,0.6; 0.875,0.7335; 1,1">
                                          <p:stCondLst>
                                            <p:cond delay="664"/>
                                          </p:stCondLst>
                                        </p:cTn>
                                        <p:tgtEl>
                                          <p:spTgt spid="14"/>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24" dur="332" tmFilter="0, 0; 0.125,0.2665; 0.25,0.4; 0.375,0.465; 0.5,0.5;  0.625,0.535; 0.75,0.6; 0.875,0.7335; 1,1">
                                          <p:stCondLst>
                                            <p:cond delay="1324"/>
                                          </p:stCondLst>
                                        </p:cTn>
                                        <p:tgtEl>
                                          <p:spTgt spid="14"/>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25" dur="164" tmFilter="0, 0; 0.125,0.2665; 0.25,0.4; 0.375,0.465; 0.5,0.5;  0.625,0.535; 0.75,0.6; 0.875,0.7335; 1,1">
                                          <p:stCondLst>
                                            <p:cond delay="1656"/>
                                          </p:stCondLst>
                                        </p:cTn>
                                        <p:tgtEl>
                                          <p:spTgt spid="14"/>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26" dur="180" accel="50000">
                                          <p:stCondLst>
                                            <p:cond delay="1820"/>
                                          </p:stCondLst>
                                        </p:cTn>
                                        <p:tgtEl>
                                          <p:spTgt spid="14"/>
                                        </p:tgtEl>
                                        <p:attrNameLst>
                                          <p:attrName>ppt_y</p:attrName>
                                        </p:attrNameLst>
                                      </p:cBhvr>
                                      <p:tavLst>
                                        <p:tav tm="0">
                                          <p:val>
                                            <p:strVal val="ppt_y"/>
                                          </p:val>
                                        </p:tav>
                                        <p:tav tm="100000">
                                          <p:val>
                                            <p:strVal val="ppt_y+ppt_h"/>
                                          </p:val>
                                        </p:tav>
                                      </p:tavLst>
                                    </p:anim>
                                    <p:animScale>
                                      <p:cBhvr>
                                        <p:cTn id="27" dur="26">
                                          <p:stCondLst>
                                            <p:cond delay="620"/>
                                          </p:stCondLst>
                                        </p:cTn>
                                        <p:tgtEl>
                                          <p:spTgt spid="14"/>
                                        </p:tgtEl>
                                      </p:cBhvr>
                                      <p:to x="100000" y="60000"/>
                                    </p:animScale>
                                    <p:animScale>
                                      <p:cBhvr>
                                        <p:cTn id="28" dur="166" decel="50000">
                                          <p:stCondLst>
                                            <p:cond delay="646"/>
                                          </p:stCondLst>
                                        </p:cTn>
                                        <p:tgtEl>
                                          <p:spTgt spid="14"/>
                                        </p:tgtEl>
                                      </p:cBhvr>
                                      <p:to x="100000" y="100000"/>
                                    </p:animScale>
                                    <p:animScale>
                                      <p:cBhvr>
                                        <p:cTn id="29" dur="26">
                                          <p:stCondLst>
                                            <p:cond delay="1312"/>
                                          </p:stCondLst>
                                        </p:cTn>
                                        <p:tgtEl>
                                          <p:spTgt spid="14"/>
                                        </p:tgtEl>
                                      </p:cBhvr>
                                      <p:to x="100000" y="80000"/>
                                    </p:animScale>
                                    <p:animScale>
                                      <p:cBhvr>
                                        <p:cTn id="30" dur="166" decel="50000">
                                          <p:stCondLst>
                                            <p:cond delay="1338"/>
                                          </p:stCondLst>
                                        </p:cTn>
                                        <p:tgtEl>
                                          <p:spTgt spid="14"/>
                                        </p:tgtEl>
                                      </p:cBhvr>
                                      <p:to x="100000" y="100000"/>
                                    </p:animScale>
                                    <p:animScale>
                                      <p:cBhvr>
                                        <p:cTn id="31" dur="26">
                                          <p:stCondLst>
                                            <p:cond delay="1642"/>
                                          </p:stCondLst>
                                        </p:cTn>
                                        <p:tgtEl>
                                          <p:spTgt spid="14"/>
                                        </p:tgtEl>
                                      </p:cBhvr>
                                      <p:to x="100000" y="90000"/>
                                    </p:animScale>
                                    <p:animScale>
                                      <p:cBhvr>
                                        <p:cTn id="32" dur="166" decel="50000">
                                          <p:stCondLst>
                                            <p:cond delay="1668"/>
                                          </p:stCondLst>
                                        </p:cTn>
                                        <p:tgtEl>
                                          <p:spTgt spid="14"/>
                                        </p:tgtEl>
                                      </p:cBhvr>
                                      <p:to x="100000" y="100000"/>
                                    </p:animScale>
                                    <p:animScale>
                                      <p:cBhvr>
                                        <p:cTn id="33" dur="26">
                                          <p:stCondLst>
                                            <p:cond delay="1808"/>
                                          </p:stCondLst>
                                        </p:cTn>
                                        <p:tgtEl>
                                          <p:spTgt spid="14"/>
                                        </p:tgtEl>
                                      </p:cBhvr>
                                      <p:to x="100000" y="95000"/>
                                    </p:animScale>
                                    <p:animScale>
                                      <p:cBhvr>
                                        <p:cTn id="34" dur="166" decel="50000">
                                          <p:stCondLst>
                                            <p:cond delay="1834"/>
                                          </p:stCondLst>
                                        </p:cTn>
                                        <p:tgtEl>
                                          <p:spTgt spid="14"/>
                                        </p:tgtEl>
                                      </p:cBhvr>
                                      <p:to x="100000" y="100000"/>
                                    </p:animScale>
                                    <p:set>
                                      <p:cBhvr>
                                        <p:cTn id="35" dur="1" fill="hold">
                                          <p:stCondLst>
                                            <p:cond delay="1999"/>
                                          </p:stCondLst>
                                        </p:cTn>
                                        <p:tgtEl>
                                          <p:spTgt spid="14"/>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wipe(down)">
                                      <p:cBhvr>
                                        <p:cTn id="40" dur="500"/>
                                        <p:tgtEl>
                                          <p:spTgt spid="10"/>
                                        </p:tgtEl>
                                      </p:cBhvr>
                                    </p:animEffect>
                                  </p:childTnLst>
                                </p:cTn>
                              </p:par>
                              <p:par>
                                <p:cTn id="41" presetID="26" presetClass="exit" presetSubtype="0" fill="hold" grpId="1" nodeType="withEffect">
                                  <p:stCondLst>
                                    <p:cond delay="0"/>
                                  </p:stCondLst>
                                  <p:childTnLst>
                                    <p:animEffect transition="out" filter="wipe(down)">
                                      <p:cBhvr>
                                        <p:cTn id="42" dur="180" accel="50000">
                                          <p:stCondLst>
                                            <p:cond delay="1820"/>
                                          </p:stCondLst>
                                        </p:cTn>
                                        <p:tgtEl>
                                          <p:spTgt spid="13"/>
                                        </p:tgtEl>
                                      </p:cBhvr>
                                    </p:animEffect>
                                    <p:anim calcmode="lin" valueType="num">
                                      <p:cBhvr>
                                        <p:cTn id="43" dur="1822" tmFilter="0,0; 0.14,0.31; 0.43,0.73; 0.71,0.91; 1.0,1.0">
                                          <p:stCondLst>
                                            <p:cond delay="0"/>
                                          </p:stCondLst>
                                        </p:cTn>
                                        <p:tgtEl>
                                          <p:spTgt spid="13"/>
                                        </p:tgtEl>
                                        <p:attrNameLst>
                                          <p:attrName>ppt_x</p:attrName>
                                        </p:attrNameLst>
                                      </p:cBhvr>
                                      <p:tavLst>
                                        <p:tav tm="0">
                                          <p:val>
                                            <p:strVal val="ppt_x"/>
                                          </p:val>
                                        </p:tav>
                                        <p:tav tm="100000">
                                          <p:val>
                                            <p:strVal val="#ppt_x+0.25"/>
                                          </p:val>
                                        </p:tav>
                                      </p:tavLst>
                                    </p:anim>
                                    <p:anim calcmode="lin" valueType="num">
                                      <p:cBhvr>
                                        <p:cTn id="44" dur="178">
                                          <p:stCondLst>
                                            <p:cond delay="1822"/>
                                          </p:stCondLst>
                                        </p:cTn>
                                        <p:tgtEl>
                                          <p:spTgt spid="13"/>
                                        </p:tgtEl>
                                        <p:attrNameLst>
                                          <p:attrName>ppt_x</p:attrName>
                                        </p:attrNameLst>
                                      </p:cBhvr>
                                      <p:tavLst>
                                        <p:tav tm="0">
                                          <p:val>
                                            <p:strVal val="ppt_x"/>
                                          </p:val>
                                        </p:tav>
                                        <p:tav tm="100000">
                                          <p:val>
                                            <p:strVal val="ppt_x"/>
                                          </p:val>
                                        </p:tav>
                                      </p:tavLst>
                                    </p:anim>
                                    <p:anim calcmode="lin" valueType="num">
                                      <p:cBhvr>
                                        <p:cTn id="45" dur="664" tmFilter="0.0,0.0;0.25,0.07;0.50,0.2;0.75,0.467;1.0,1.0">
                                          <p:stCondLst>
                                            <p:cond delay="0"/>
                                          </p:stCondLst>
                                        </p:cTn>
                                        <p:tgtEl>
                                          <p:spTgt spid="13"/>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46" dur="664" tmFilter="0, 0; 0.125,0.2665; 0.25,0.4; 0.375,0.465; 0.5,0.5;  0.625,0.535; 0.75,0.6; 0.875,0.7335; 1,1">
                                          <p:stCondLst>
                                            <p:cond delay="664"/>
                                          </p:stCondLst>
                                        </p:cTn>
                                        <p:tgtEl>
                                          <p:spTgt spid="13"/>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47" dur="332" tmFilter="0, 0; 0.125,0.2665; 0.25,0.4; 0.375,0.465; 0.5,0.5;  0.625,0.535; 0.75,0.6; 0.875,0.7335; 1,1">
                                          <p:stCondLst>
                                            <p:cond delay="1324"/>
                                          </p:stCondLst>
                                        </p:cTn>
                                        <p:tgtEl>
                                          <p:spTgt spid="13"/>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48" dur="164" tmFilter="0, 0; 0.125,0.2665; 0.25,0.4; 0.375,0.465; 0.5,0.5;  0.625,0.535; 0.75,0.6; 0.875,0.7335; 1,1">
                                          <p:stCondLst>
                                            <p:cond delay="1656"/>
                                          </p:stCondLst>
                                        </p:cTn>
                                        <p:tgtEl>
                                          <p:spTgt spid="13"/>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49" dur="180" accel="50000">
                                          <p:stCondLst>
                                            <p:cond delay="1820"/>
                                          </p:stCondLst>
                                        </p:cTn>
                                        <p:tgtEl>
                                          <p:spTgt spid="13"/>
                                        </p:tgtEl>
                                        <p:attrNameLst>
                                          <p:attrName>ppt_y</p:attrName>
                                        </p:attrNameLst>
                                      </p:cBhvr>
                                      <p:tavLst>
                                        <p:tav tm="0">
                                          <p:val>
                                            <p:strVal val="ppt_y"/>
                                          </p:val>
                                        </p:tav>
                                        <p:tav tm="100000">
                                          <p:val>
                                            <p:strVal val="ppt_y+ppt_h"/>
                                          </p:val>
                                        </p:tav>
                                      </p:tavLst>
                                    </p:anim>
                                    <p:animScale>
                                      <p:cBhvr>
                                        <p:cTn id="50" dur="26">
                                          <p:stCondLst>
                                            <p:cond delay="620"/>
                                          </p:stCondLst>
                                        </p:cTn>
                                        <p:tgtEl>
                                          <p:spTgt spid="13"/>
                                        </p:tgtEl>
                                      </p:cBhvr>
                                      <p:to x="100000" y="60000"/>
                                    </p:animScale>
                                    <p:animScale>
                                      <p:cBhvr>
                                        <p:cTn id="51" dur="166" decel="50000">
                                          <p:stCondLst>
                                            <p:cond delay="646"/>
                                          </p:stCondLst>
                                        </p:cTn>
                                        <p:tgtEl>
                                          <p:spTgt spid="13"/>
                                        </p:tgtEl>
                                      </p:cBhvr>
                                      <p:to x="100000" y="100000"/>
                                    </p:animScale>
                                    <p:animScale>
                                      <p:cBhvr>
                                        <p:cTn id="52" dur="26">
                                          <p:stCondLst>
                                            <p:cond delay="1312"/>
                                          </p:stCondLst>
                                        </p:cTn>
                                        <p:tgtEl>
                                          <p:spTgt spid="13"/>
                                        </p:tgtEl>
                                      </p:cBhvr>
                                      <p:to x="100000" y="80000"/>
                                    </p:animScale>
                                    <p:animScale>
                                      <p:cBhvr>
                                        <p:cTn id="53" dur="166" decel="50000">
                                          <p:stCondLst>
                                            <p:cond delay="1338"/>
                                          </p:stCondLst>
                                        </p:cTn>
                                        <p:tgtEl>
                                          <p:spTgt spid="13"/>
                                        </p:tgtEl>
                                      </p:cBhvr>
                                      <p:to x="100000" y="100000"/>
                                    </p:animScale>
                                    <p:animScale>
                                      <p:cBhvr>
                                        <p:cTn id="54" dur="26">
                                          <p:stCondLst>
                                            <p:cond delay="1642"/>
                                          </p:stCondLst>
                                        </p:cTn>
                                        <p:tgtEl>
                                          <p:spTgt spid="13"/>
                                        </p:tgtEl>
                                      </p:cBhvr>
                                      <p:to x="100000" y="90000"/>
                                    </p:animScale>
                                    <p:animScale>
                                      <p:cBhvr>
                                        <p:cTn id="55" dur="166" decel="50000">
                                          <p:stCondLst>
                                            <p:cond delay="1668"/>
                                          </p:stCondLst>
                                        </p:cTn>
                                        <p:tgtEl>
                                          <p:spTgt spid="13"/>
                                        </p:tgtEl>
                                      </p:cBhvr>
                                      <p:to x="100000" y="100000"/>
                                    </p:animScale>
                                    <p:animScale>
                                      <p:cBhvr>
                                        <p:cTn id="56" dur="26">
                                          <p:stCondLst>
                                            <p:cond delay="1808"/>
                                          </p:stCondLst>
                                        </p:cTn>
                                        <p:tgtEl>
                                          <p:spTgt spid="13"/>
                                        </p:tgtEl>
                                      </p:cBhvr>
                                      <p:to x="100000" y="95000"/>
                                    </p:animScale>
                                    <p:animScale>
                                      <p:cBhvr>
                                        <p:cTn id="57" dur="166" decel="50000">
                                          <p:stCondLst>
                                            <p:cond delay="1834"/>
                                          </p:stCondLst>
                                        </p:cTn>
                                        <p:tgtEl>
                                          <p:spTgt spid="13"/>
                                        </p:tgtEl>
                                      </p:cBhvr>
                                      <p:to x="100000" y="100000"/>
                                    </p:animScale>
                                    <p:set>
                                      <p:cBhvr>
                                        <p:cTn id="58" dur="1" fill="hold">
                                          <p:stCondLst>
                                            <p:cond delay="1999"/>
                                          </p:stCondLst>
                                        </p:cTn>
                                        <p:tgtEl>
                                          <p:spTgt spid="13"/>
                                        </p:tgtEl>
                                        <p:attrNameLst>
                                          <p:attrName>style.visibility</p:attrName>
                                        </p:attrNameLst>
                                      </p:cBhvr>
                                      <p:to>
                                        <p:strVal val="hidden"/>
                                      </p:to>
                                    </p:set>
                                  </p:childTnLst>
                                </p:cTn>
                              </p:par>
                              <p:par>
                                <p:cTn id="59" presetID="6" presetClass="entr" presetSubtype="16" fill="hold" grpId="0" nodeType="withEffect">
                                  <p:stCondLst>
                                    <p:cond delay="0"/>
                                  </p:stCondLst>
                                  <p:childTnLst>
                                    <p:set>
                                      <p:cBhvr>
                                        <p:cTn id="60" dur="1" fill="hold">
                                          <p:stCondLst>
                                            <p:cond delay="0"/>
                                          </p:stCondLst>
                                        </p:cTn>
                                        <p:tgtEl>
                                          <p:spTgt spid="12"/>
                                        </p:tgtEl>
                                        <p:attrNameLst>
                                          <p:attrName>style.visibility</p:attrName>
                                        </p:attrNameLst>
                                      </p:cBhvr>
                                      <p:to>
                                        <p:strVal val="visible"/>
                                      </p:to>
                                    </p:set>
                                    <p:animEffect transition="in" filter="circle(in)">
                                      <p:cBhvr>
                                        <p:cTn id="61" dur="2000"/>
                                        <p:tgtEl>
                                          <p:spTgt spid="12"/>
                                        </p:tgtEl>
                                      </p:cBhvr>
                                    </p:animEffect>
                                  </p:childTnLst>
                                </p:cTn>
                              </p:par>
                            </p:childTnLst>
                          </p:cTn>
                        </p:par>
                      </p:childTnLst>
                    </p:cTn>
                  </p:par>
                  <p:par>
                    <p:cTn id="62" fill="hold">
                      <p:stCondLst>
                        <p:cond delay="indefinite"/>
                      </p:stCondLst>
                      <p:childTnLst>
                        <p:par>
                          <p:cTn id="63" fill="hold">
                            <p:stCondLst>
                              <p:cond delay="0"/>
                            </p:stCondLst>
                            <p:childTnLst>
                              <p:par>
                                <p:cTn id="64" presetID="6" presetClass="entr" presetSubtype="16" fill="hold" grpId="0" nodeType="clickEffect">
                                  <p:stCondLst>
                                    <p:cond delay="0"/>
                                  </p:stCondLst>
                                  <p:childTnLst>
                                    <p:set>
                                      <p:cBhvr>
                                        <p:cTn id="65" dur="1" fill="hold">
                                          <p:stCondLst>
                                            <p:cond delay="0"/>
                                          </p:stCondLst>
                                        </p:cTn>
                                        <p:tgtEl>
                                          <p:spTgt spid="11"/>
                                        </p:tgtEl>
                                        <p:attrNameLst>
                                          <p:attrName>style.visibility</p:attrName>
                                        </p:attrNameLst>
                                      </p:cBhvr>
                                      <p:to>
                                        <p:strVal val="visible"/>
                                      </p:to>
                                    </p:set>
                                    <p:animEffect transition="in" filter="circle(in)">
                                      <p:cBhvr>
                                        <p:cTn id="66" dur="2000"/>
                                        <p:tgtEl>
                                          <p:spTgt spid="11"/>
                                        </p:tgtEl>
                                      </p:cBhvr>
                                    </p:animEffect>
                                  </p:childTnLst>
                                </p:cTn>
                              </p:par>
                            </p:childTnLst>
                          </p:cTn>
                        </p:par>
                      </p:childTnLst>
                    </p:cTn>
                  </p:par>
                  <p:par>
                    <p:cTn id="67" fill="hold">
                      <p:stCondLst>
                        <p:cond delay="indefinite"/>
                      </p:stCondLst>
                      <p:childTnLst>
                        <p:par>
                          <p:cTn id="68" fill="hold">
                            <p:stCondLst>
                              <p:cond delay="0"/>
                            </p:stCondLst>
                            <p:childTnLst>
                              <p:par>
                                <p:cTn id="69" presetID="6" presetClass="entr" presetSubtype="16" fill="hold" grpId="0" nodeType="clickEffect">
                                  <p:stCondLst>
                                    <p:cond delay="0"/>
                                  </p:stCondLst>
                                  <p:childTnLst>
                                    <p:set>
                                      <p:cBhvr>
                                        <p:cTn id="70" dur="1" fill="hold">
                                          <p:stCondLst>
                                            <p:cond delay="0"/>
                                          </p:stCondLst>
                                        </p:cTn>
                                        <p:tgtEl>
                                          <p:spTgt spid="15"/>
                                        </p:tgtEl>
                                        <p:attrNameLst>
                                          <p:attrName>style.visibility</p:attrName>
                                        </p:attrNameLst>
                                      </p:cBhvr>
                                      <p:to>
                                        <p:strVal val="visible"/>
                                      </p:to>
                                    </p:set>
                                    <p:animEffect transition="in" filter="circle(in)">
                                      <p:cBhvr>
                                        <p:cTn id="71"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animBg="1"/>
      <p:bldP spid="11" grpId="0" animBg="1"/>
      <p:bldP spid="12" grpId="0"/>
      <p:bldP spid="13" grpId="0" animBg="1"/>
      <p:bldP spid="13" grpId="1" animBg="1"/>
      <p:bldP spid="14" grpId="0"/>
      <p:bldP spid="14" grpId="1"/>
      <p:bldP spid="15"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72BE80"/>
        </a:solidFill>
        <a:effectLst/>
      </p:bgPr>
    </p:bg>
    <p:spTree>
      <p:nvGrpSpPr>
        <p:cNvPr id="1" name=""/>
        <p:cNvGrpSpPr/>
        <p:nvPr/>
      </p:nvGrpSpPr>
      <p:grpSpPr>
        <a:xfrm>
          <a:off x="0" y="0"/>
          <a:ext cx="0" cy="0"/>
          <a:chOff x="0" y="0"/>
          <a:chExt cx="0" cy="0"/>
        </a:xfrm>
      </p:grpSpPr>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3879195">
            <a:off x="13307278" y="4947452"/>
            <a:ext cx="6542336" cy="5427869"/>
          </a:xfrm>
          <a:prstGeom prst="rect">
            <a:avLst/>
          </a:prstGeom>
        </p:spPr>
      </p:pic>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824167">
            <a:off x="-306376" y="5000444"/>
            <a:ext cx="7221142" cy="5991042"/>
          </a:xfrm>
          <a:prstGeom prst="rect">
            <a:avLst/>
          </a:prstGeom>
        </p:spPr>
      </p:pic>
      <p:graphicFrame>
        <p:nvGraphicFramePr>
          <p:cNvPr id="6" name="Table 5"/>
          <p:cNvGraphicFramePr>
            <a:graphicFrameLocks noGrp="1"/>
          </p:cNvGraphicFramePr>
          <p:nvPr>
            <p:extLst>
              <p:ext uri="{D42A27DB-BD31-4B8C-83A1-F6EECF244321}">
                <p14:modId xmlns:p14="http://schemas.microsoft.com/office/powerpoint/2010/main" val="1388345782"/>
              </p:ext>
            </p:extLst>
          </p:nvPr>
        </p:nvGraphicFramePr>
        <p:xfrm>
          <a:off x="940226" y="1714500"/>
          <a:ext cx="16382999" cy="8218807"/>
        </p:xfrm>
        <a:graphic>
          <a:graphicData uri="http://schemas.openxmlformats.org/drawingml/2006/table">
            <a:tbl>
              <a:tblPr firstRow="1" firstCol="1" bandRow="1">
                <a:effectLst>
                  <a:innerShdw blurRad="114300">
                    <a:prstClr val="black"/>
                  </a:innerShdw>
                </a:effectLst>
                <a:tableStyleId>{5C22544A-7EE6-4342-B048-85BDC9FD1C3A}</a:tableStyleId>
              </a:tblPr>
              <a:tblGrid>
                <a:gridCol w="6349392">
                  <a:extLst>
                    <a:ext uri="{9D8B030D-6E8A-4147-A177-3AD203B41FA5}">
                      <a16:colId xmlns:a16="http://schemas.microsoft.com/office/drawing/2014/main" val="20000"/>
                    </a:ext>
                  </a:extLst>
                </a:gridCol>
                <a:gridCol w="10033607">
                  <a:extLst>
                    <a:ext uri="{9D8B030D-6E8A-4147-A177-3AD203B41FA5}">
                      <a16:colId xmlns:a16="http://schemas.microsoft.com/office/drawing/2014/main" val="20001"/>
                    </a:ext>
                  </a:extLst>
                </a:gridCol>
              </a:tblGrid>
              <a:tr h="95592">
                <a:tc>
                  <a:txBody>
                    <a:bodyPr/>
                    <a:lstStyle/>
                    <a:p>
                      <a:pPr algn="ctr">
                        <a:lnSpc>
                          <a:spcPct val="107000"/>
                        </a:lnSpc>
                        <a:spcAft>
                          <a:spcPts val="0"/>
                        </a:spcAft>
                      </a:pPr>
                      <a:r>
                        <a:rPr lang="vi-VN" sz="3600">
                          <a:solidFill>
                            <a:schemeClr val="tx1"/>
                          </a:solidFill>
                          <a:effectLst/>
                          <a:latin typeface="+mj-lt"/>
                        </a:rPr>
                        <a:t>Lí lẽ</a:t>
                      </a:r>
                      <a:endParaRPr lang="en-GB" sz="3600">
                        <a:solidFill>
                          <a:schemeClr val="tx1"/>
                        </a:solidFill>
                        <a:effectLst/>
                        <a:latin typeface="+mj-lt"/>
                        <a:ea typeface="Calibri" panose="020F0502020204030204" pitchFamily="34" charset="0"/>
                        <a:cs typeface="Times New Roman" panose="02020603050405020304" pitchFamily="18" charset="0"/>
                      </a:endParaRPr>
                    </a:p>
                  </a:txBody>
                  <a:tcPr marL="30928" marR="3092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solidFill>
                      <a:schemeClr val="accent6">
                        <a:lumMod val="75000"/>
                      </a:schemeClr>
                    </a:solidFill>
                  </a:tcPr>
                </a:tc>
                <a:tc>
                  <a:txBody>
                    <a:bodyPr/>
                    <a:lstStyle/>
                    <a:p>
                      <a:pPr algn="ctr">
                        <a:lnSpc>
                          <a:spcPct val="107000"/>
                        </a:lnSpc>
                        <a:spcAft>
                          <a:spcPts val="0"/>
                        </a:spcAft>
                      </a:pPr>
                      <a:r>
                        <a:rPr lang="vi-VN" sz="3600">
                          <a:solidFill>
                            <a:schemeClr val="tx1"/>
                          </a:solidFill>
                          <a:effectLst/>
                          <a:latin typeface="+mj-lt"/>
                        </a:rPr>
                        <a:t>Dẫn chứng</a:t>
                      </a:r>
                      <a:endParaRPr lang="en-GB" sz="3600">
                        <a:solidFill>
                          <a:schemeClr val="tx1"/>
                        </a:solidFill>
                        <a:effectLst/>
                        <a:latin typeface="+mj-lt"/>
                        <a:ea typeface="Calibri" panose="020F0502020204030204" pitchFamily="34" charset="0"/>
                        <a:cs typeface="Times New Roman" panose="02020603050405020304" pitchFamily="18" charset="0"/>
                      </a:endParaRPr>
                    </a:p>
                  </a:txBody>
                  <a:tcPr marL="30928" marR="3092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solidFill>
                      <a:schemeClr val="accent6">
                        <a:lumMod val="75000"/>
                      </a:schemeClr>
                    </a:solidFill>
                  </a:tcPr>
                </a:tc>
                <a:extLst>
                  <a:ext uri="{0D108BD9-81ED-4DB2-BD59-A6C34878D82A}">
                    <a16:rowId xmlns:a16="http://schemas.microsoft.com/office/drawing/2014/main" val="10000"/>
                  </a:ext>
                </a:extLst>
              </a:tr>
              <a:tr h="955915">
                <a:tc>
                  <a:txBody>
                    <a:bodyPr/>
                    <a:lstStyle/>
                    <a:p>
                      <a:pPr algn="just">
                        <a:lnSpc>
                          <a:spcPct val="107000"/>
                        </a:lnSpc>
                        <a:spcAft>
                          <a:spcPts val="0"/>
                        </a:spcAft>
                      </a:pPr>
                      <a:r>
                        <a:rPr lang="en-US" sz="3600">
                          <a:solidFill>
                            <a:schemeClr val="tx1"/>
                          </a:solidFill>
                          <a:effectLst/>
                          <a:latin typeface="+mj-lt"/>
                        </a:rPr>
                        <a:t>Ở đâu trên đất Việt Nam cũng có những câu chuyện về sự hi sinh cao cả vì </a:t>
                      </a:r>
                      <a:r>
                        <a:rPr lang="vi-VN" sz="3600">
                          <a:solidFill>
                            <a:schemeClr val="tx1"/>
                          </a:solidFill>
                          <a:effectLst/>
                          <a:latin typeface="+mj-lt"/>
                        </a:rPr>
                        <a:t>ngh</a:t>
                      </a:r>
                      <a:r>
                        <a:rPr lang="en-US" sz="3600">
                          <a:solidFill>
                            <a:schemeClr val="tx1"/>
                          </a:solidFill>
                          <a:effectLst/>
                          <a:latin typeface="+mj-lt"/>
                        </a:rPr>
                        <a:t>ĩa lớn vì cộng đồng.</a:t>
                      </a:r>
                      <a:endParaRPr lang="en-GB" sz="3600">
                        <a:solidFill>
                          <a:schemeClr val="tx1"/>
                        </a:solidFill>
                        <a:effectLst/>
                        <a:latin typeface="+mj-lt"/>
                        <a:ea typeface="Calibri" panose="020F0502020204030204" pitchFamily="34" charset="0"/>
                        <a:cs typeface="Times New Roman" panose="02020603050405020304" pitchFamily="18" charset="0"/>
                      </a:endParaRPr>
                    </a:p>
                  </a:txBody>
                  <a:tcPr marL="30928" marR="3092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solidFill>
                      <a:schemeClr val="accent6">
                        <a:lumMod val="40000"/>
                        <a:lumOff val="60000"/>
                      </a:schemeClr>
                    </a:solidFill>
                  </a:tcPr>
                </a:tc>
                <a:tc>
                  <a:txBody>
                    <a:bodyPr/>
                    <a:lstStyle/>
                    <a:p>
                      <a:pPr algn="just">
                        <a:lnSpc>
                          <a:spcPct val="107000"/>
                        </a:lnSpc>
                        <a:spcAft>
                          <a:spcPts val="0"/>
                        </a:spcAft>
                      </a:pPr>
                      <a:r>
                        <a:rPr lang="en-US" sz="3600">
                          <a:solidFill>
                            <a:schemeClr val="tx1"/>
                          </a:solidFill>
                          <a:effectLst/>
                          <a:latin typeface="+mj-lt"/>
                        </a:rPr>
                        <a:t>Người ở vùng quê, người ở phố đều sẵn sàng xả thân khi Tổ Quốc lâm </a:t>
                      </a:r>
                      <a:r>
                        <a:rPr lang="en-US" sz="3600" smtClean="0">
                          <a:solidFill>
                            <a:schemeClr val="tx1"/>
                          </a:solidFill>
                          <a:effectLst/>
                          <a:latin typeface="+mj-lt"/>
                        </a:rPr>
                        <a:t>nguy.</a:t>
                      </a:r>
                      <a:endParaRPr lang="en-GB" sz="3600">
                        <a:solidFill>
                          <a:schemeClr val="tx1"/>
                        </a:solidFill>
                        <a:effectLst/>
                        <a:latin typeface="+mj-lt"/>
                        <a:ea typeface="Calibri" panose="020F0502020204030204" pitchFamily="34" charset="0"/>
                        <a:cs typeface="Times New Roman" panose="02020603050405020304" pitchFamily="18" charset="0"/>
                      </a:endParaRPr>
                    </a:p>
                  </a:txBody>
                  <a:tcPr marL="30928" marR="3092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solidFill>
                      <a:schemeClr val="accent6">
                        <a:lumMod val="40000"/>
                        <a:lumOff val="60000"/>
                      </a:schemeClr>
                    </a:solidFill>
                  </a:tcPr>
                </a:tc>
                <a:extLst>
                  <a:ext uri="{0D108BD9-81ED-4DB2-BD59-A6C34878D82A}">
                    <a16:rowId xmlns:a16="http://schemas.microsoft.com/office/drawing/2014/main" val="10001"/>
                  </a:ext>
                </a:extLst>
              </a:tr>
              <a:tr h="893486">
                <a:tc>
                  <a:txBody>
                    <a:bodyPr/>
                    <a:lstStyle/>
                    <a:p>
                      <a:pPr algn="just">
                        <a:lnSpc>
                          <a:spcPct val="107000"/>
                        </a:lnSpc>
                        <a:spcAft>
                          <a:spcPts val="0"/>
                        </a:spcAft>
                      </a:pPr>
                      <a:r>
                        <a:rPr lang="en-US" sz="3600">
                          <a:solidFill>
                            <a:schemeClr val="tx1"/>
                          </a:solidFill>
                          <a:effectLst/>
                          <a:latin typeface="+mj-lt"/>
                        </a:rPr>
                        <a:t>Ở đâu trên đất Việt Nam cũng có những anh hùng liệt sĩ xả thân vì dân tộc</a:t>
                      </a:r>
                      <a:endParaRPr lang="en-GB" sz="3600">
                        <a:solidFill>
                          <a:schemeClr val="tx1"/>
                        </a:solidFill>
                        <a:effectLst/>
                        <a:latin typeface="+mj-lt"/>
                        <a:ea typeface="Calibri" panose="020F0502020204030204" pitchFamily="34" charset="0"/>
                        <a:cs typeface="Times New Roman" panose="02020603050405020304" pitchFamily="18" charset="0"/>
                      </a:endParaRPr>
                    </a:p>
                  </a:txBody>
                  <a:tcPr marL="30928" marR="3092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solidFill>
                      <a:schemeClr val="accent6">
                        <a:lumMod val="40000"/>
                        <a:lumOff val="60000"/>
                      </a:schemeClr>
                    </a:solidFill>
                  </a:tcPr>
                </a:tc>
                <a:tc>
                  <a:txBody>
                    <a:bodyPr/>
                    <a:lstStyle/>
                    <a:p>
                      <a:pPr algn="just">
                        <a:spcAft>
                          <a:spcPts val="0"/>
                        </a:spcAft>
                      </a:pPr>
                      <a:r>
                        <a:rPr lang="en-US" sz="3600">
                          <a:solidFill>
                            <a:schemeClr val="tx1"/>
                          </a:solidFill>
                          <a:effectLst/>
                          <a:latin typeface="+mj-lt"/>
                        </a:rPr>
                        <a:t>Tây Bắc, Việt Bắc đến miền Trung, Nam Bộ, Tây Nguyên… đường Trường Sơn đến biển Đông, trên không</a:t>
                      </a:r>
                      <a:endParaRPr lang="en-GB" sz="3600">
                        <a:solidFill>
                          <a:schemeClr val="tx1"/>
                        </a:solidFill>
                        <a:effectLst/>
                        <a:latin typeface="+mj-lt"/>
                        <a:ea typeface="Times New Roman" panose="02020603050405020304" pitchFamily="18" charset="0"/>
                        <a:cs typeface="Times New Roman" panose="02020603050405020304" pitchFamily="18" charset="0"/>
                      </a:endParaRPr>
                    </a:p>
                  </a:txBody>
                  <a:tcPr marL="30928" marR="309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solidFill>
                      <a:schemeClr val="accent6">
                        <a:lumMod val="40000"/>
                        <a:lumOff val="60000"/>
                      </a:schemeClr>
                    </a:solidFill>
                  </a:tcPr>
                </a:tc>
                <a:extLst>
                  <a:ext uri="{0D108BD9-81ED-4DB2-BD59-A6C34878D82A}">
                    <a16:rowId xmlns:a16="http://schemas.microsoft.com/office/drawing/2014/main" val="10002"/>
                  </a:ext>
                </a:extLst>
              </a:tr>
              <a:tr h="1338281">
                <a:tc>
                  <a:txBody>
                    <a:bodyPr/>
                    <a:lstStyle/>
                    <a:p>
                      <a:pPr algn="just">
                        <a:spcAft>
                          <a:spcPts val="0"/>
                        </a:spcAft>
                      </a:pPr>
                      <a:r>
                        <a:rPr lang="en-US" sz="3600">
                          <a:solidFill>
                            <a:schemeClr val="tx1"/>
                          </a:solidFill>
                          <a:effectLst/>
                          <a:latin typeface="+mj-lt"/>
                        </a:rPr>
                        <a:t>Cách hi sinh vì nghĩa lớn của dân ta cũng thật đáng tự hào</a:t>
                      </a:r>
                      <a:endParaRPr lang="en-GB" sz="3600">
                        <a:solidFill>
                          <a:schemeClr val="tx1"/>
                        </a:solidFill>
                        <a:effectLst/>
                        <a:latin typeface="+mj-lt"/>
                        <a:ea typeface="Times New Roman" panose="02020603050405020304" pitchFamily="18" charset="0"/>
                        <a:cs typeface="Times New Roman" panose="02020603050405020304" pitchFamily="18" charset="0"/>
                      </a:endParaRPr>
                    </a:p>
                  </a:txBody>
                  <a:tcPr marL="30928" marR="309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solidFill>
                      <a:schemeClr val="accent6">
                        <a:lumMod val="40000"/>
                        <a:lumOff val="60000"/>
                      </a:schemeClr>
                    </a:solidFill>
                  </a:tcPr>
                </a:tc>
                <a:tc>
                  <a:txBody>
                    <a:bodyPr/>
                    <a:lstStyle/>
                    <a:p>
                      <a:pPr algn="just">
                        <a:lnSpc>
                          <a:spcPct val="107000"/>
                        </a:lnSpc>
                        <a:spcAft>
                          <a:spcPts val="0"/>
                        </a:spcAft>
                      </a:pPr>
                      <a:r>
                        <a:rPr lang="en-US" sz="3600">
                          <a:solidFill>
                            <a:schemeClr val="tx1"/>
                          </a:solidFill>
                          <a:effectLst/>
                          <a:latin typeface="+mj-lt"/>
                        </a:rPr>
                        <a:t>Ra pháp trường vẫn lạc quan tin vào chiến thắng; bị bắt đi đày, tra tấn vẫn một lòng trung kiên; chiến sĩ ôm bom ngăn giặc; chiến sĩ làm cọc tiêu bên bom nổ chậm…</a:t>
                      </a:r>
                      <a:endParaRPr lang="en-GB" sz="3600">
                        <a:solidFill>
                          <a:schemeClr val="tx1"/>
                        </a:solidFill>
                        <a:effectLst/>
                        <a:latin typeface="+mj-lt"/>
                        <a:ea typeface="Calibri" panose="020F0502020204030204" pitchFamily="34" charset="0"/>
                        <a:cs typeface="Times New Roman" panose="02020603050405020304" pitchFamily="18" charset="0"/>
                      </a:endParaRPr>
                    </a:p>
                  </a:txBody>
                  <a:tcPr marL="30928" marR="3092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solidFill>
                      <a:schemeClr val="accent6">
                        <a:lumMod val="40000"/>
                        <a:lumOff val="60000"/>
                      </a:schemeClr>
                    </a:solidFill>
                  </a:tcPr>
                </a:tc>
                <a:extLst>
                  <a:ext uri="{0D108BD9-81ED-4DB2-BD59-A6C34878D82A}">
                    <a16:rowId xmlns:a16="http://schemas.microsoft.com/office/drawing/2014/main" val="10003"/>
                  </a:ext>
                </a:extLst>
              </a:tr>
              <a:tr h="1242690">
                <a:tc>
                  <a:txBody>
                    <a:bodyPr/>
                    <a:lstStyle/>
                    <a:p>
                      <a:pPr algn="just">
                        <a:spcAft>
                          <a:spcPts val="0"/>
                        </a:spcAft>
                      </a:pPr>
                      <a:r>
                        <a:rPr lang="en-US" sz="3600">
                          <a:solidFill>
                            <a:schemeClr val="tx1"/>
                          </a:solidFill>
                          <a:effectLst/>
                          <a:latin typeface="+mj-lt"/>
                        </a:rPr>
                        <a:t>Nghệ thuật:</a:t>
                      </a:r>
                      <a:endParaRPr lang="en-GB" sz="3600">
                        <a:solidFill>
                          <a:schemeClr val="tx1"/>
                        </a:solidFill>
                        <a:effectLst/>
                        <a:latin typeface="+mj-lt"/>
                        <a:ea typeface="Times New Roman" panose="02020603050405020304" pitchFamily="18" charset="0"/>
                        <a:cs typeface="Times New Roman" panose="02020603050405020304" pitchFamily="18" charset="0"/>
                      </a:endParaRPr>
                    </a:p>
                  </a:txBody>
                  <a:tcPr marL="30928" marR="309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solidFill>
                      <a:schemeClr val="accent6">
                        <a:lumMod val="40000"/>
                        <a:lumOff val="60000"/>
                      </a:schemeClr>
                    </a:solidFill>
                  </a:tcPr>
                </a:tc>
                <a:tc>
                  <a:txBody>
                    <a:bodyPr/>
                    <a:lstStyle/>
                    <a:p>
                      <a:pPr algn="just">
                        <a:lnSpc>
                          <a:spcPct val="107000"/>
                        </a:lnSpc>
                        <a:spcAft>
                          <a:spcPts val="0"/>
                        </a:spcAft>
                      </a:pPr>
                      <a:r>
                        <a:rPr lang="en-US" sz="3600">
                          <a:solidFill>
                            <a:schemeClr val="tx1"/>
                          </a:solidFill>
                          <a:effectLst/>
                          <a:latin typeface="+mj-lt"/>
                        </a:rPr>
                        <a:t>Liệt kê, phép lặp có tác dụng làm cho câu văn có nhịp điệu, tạo ấn tượng mạnh với người đọc, nhấn mạnh vào những tấm gương anh hùng. </a:t>
                      </a:r>
                      <a:endParaRPr lang="en-GB" sz="3600">
                        <a:solidFill>
                          <a:schemeClr val="tx1"/>
                        </a:solidFill>
                        <a:effectLst/>
                        <a:latin typeface="+mj-lt"/>
                      </a:endParaRPr>
                    </a:p>
                  </a:txBody>
                  <a:tcPr marL="30928" marR="3092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solidFill>
                      <a:schemeClr val="accent6">
                        <a:lumMod val="40000"/>
                        <a:lumOff val="60000"/>
                      </a:schemeClr>
                    </a:solidFill>
                  </a:tcPr>
                </a:tc>
                <a:extLst>
                  <a:ext uri="{0D108BD9-81ED-4DB2-BD59-A6C34878D82A}">
                    <a16:rowId xmlns:a16="http://schemas.microsoft.com/office/drawing/2014/main" val="10004"/>
                  </a:ext>
                </a:extLst>
              </a:tr>
            </a:tbl>
          </a:graphicData>
        </a:graphic>
      </p:graphicFrame>
      <p:pic>
        <p:nvPicPr>
          <p:cNvPr id="7" name="图片 4">
            <a:extLst>
              <a:ext uri="{FF2B5EF4-FFF2-40B4-BE49-F238E27FC236}">
                <a16:creationId xmlns:a16="http://schemas.microsoft.com/office/drawing/2014/main" id="{8382E36C-737C-4A27-AB73-6D8A2BA8508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4674" y="-831592"/>
            <a:ext cx="9296400" cy="3377296"/>
          </a:xfrm>
          <a:prstGeom prst="rect">
            <a:avLst/>
          </a:prstGeom>
        </p:spPr>
      </p:pic>
      <p:sp>
        <p:nvSpPr>
          <p:cNvPr id="8" name="Rectangle 7"/>
          <p:cNvSpPr/>
          <p:nvPr/>
        </p:nvSpPr>
        <p:spPr>
          <a:xfrm>
            <a:off x="581851" y="453479"/>
            <a:ext cx="7675498" cy="769441"/>
          </a:xfrm>
          <a:prstGeom prst="rect">
            <a:avLst/>
          </a:prstGeom>
          <a:noFill/>
        </p:spPr>
        <p:txBody>
          <a:bodyPr wrap="none" lIns="91440" tIns="45720" rIns="91440" bIns="45720">
            <a:spAutoFit/>
          </a:bodyPr>
          <a:lstStyle/>
          <a:p>
            <a:pPr algn="ctr"/>
            <a:r>
              <a:rPr lang="vi-VN" sz="4400" b="1" cap="none" spc="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Palatino Linotype" panose="02040502050505030304" pitchFamily="18" charset="0"/>
              </a:rPr>
              <a:t>TƯỢNG ĐÀI VĨ ĐẠI NHẤT</a:t>
            </a:r>
            <a:endParaRPr lang="en-GB" sz="4400" b="1" cap="none" spc="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Palatino Linotype" panose="0204050205050503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213D3D"/>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10800000">
            <a:off x="-36287" y="8267700"/>
            <a:ext cx="18781486" cy="4134636"/>
          </a:xfrm>
          <a:prstGeom prst="rect">
            <a:avLst/>
          </a:prstGeom>
        </p:spPr>
      </p:pic>
      <p:sp>
        <p:nvSpPr>
          <p:cNvPr id="3" name="Rectangle 2"/>
          <p:cNvSpPr/>
          <p:nvPr/>
        </p:nvSpPr>
        <p:spPr>
          <a:xfrm>
            <a:off x="762000" y="2165461"/>
            <a:ext cx="16764000" cy="1277914"/>
          </a:xfrm>
          <a:prstGeom prst="rect">
            <a:avLst/>
          </a:prstGeom>
        </p:spPr>
        <p:txBody>
          <a:bodyPr wrap="square">
            <a:spAutoFit/>
          </a:bodyPr>
          <a:lstStyle/>
          <a:p>
            <a:pPr>
              <a:lnSpc>
                <a:spcPct val="107000"/>
              </a:lnSpc>
              <a:spcAft>
                <a:spcPts val="0"/>
              </a:spcAft>
            </a:pPr>
            <a:r>
              <a:rPr lang="en-GB" sz="36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3600" b="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Đoạn 2: </a:t>
            </a:r>
            <a:r>
              <a:rPr lang="vi-VN" sz="3600" b="1" i="1">
                <a:solidFill>
                  <a:schemeClr val="bg1"/>
                </a:solidFill>
                <a:latin typeface="Times New Roman" panose="02020603050405020304" pitchFamily="18" charset="0"/>
                <a:ea typeface="Calibri" panose="020F0502020204030204" pitchFamily="34" charset="0"/>
                <a:cs typeface="Times New Roman" panose="02020603050405020304" pitchFamily="18" charset="0"/>
              </a:rPr>
              <a:t>Hi sinh không chỉ vì nghĩa lớn mà người Việt Nam còn chịu biết bao đau thương mất mát do chiến tranh gây ra sự hi sinh đó là vô bờ bến. </a:t>
            </a:r>
            <a:endParaRPr lang="en-GB" sz="28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图片 4">
            <a:extLst>
              <a:ext uri="{FF2B5EF4-FFF2-40B4-BE49-F238E27FC236}">
                <a16:creationId xmlns:a16="http://schemas.microsoft.com/office/drawing/2014/main" id="{8382E36C-737C-4A27-AB73-6D8A2BA8508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4674" y="-831592"/>
            <a:ext cx="9296400" cy="3377296"/>
          </a:xfrm>
          <a:prstGeom prst="rect">
            <a:avLst/>
          </a:prstGeom>
        </p:spPr>
      </p:pic>
      <p:sp>
        <p:nvSpPr>
          <p:cNvPr id="5" name="Rectangle 4"/>
          <p:cNvSpPr/>
          <p:nvPr/>
        </p:nvSpPr>
        <p:spPr>
          <a:xfrm>
            <a:off x="581851" y="453479"/>
            <a:ext cx="7675498" cy="769441"/>
          </a:xfrm>
          <a:prstGeom prst="rect">
            <a:avLst/>
          </a:prstGeom>
          <a:noFill/>
        </p:spPr>
        <p:txBody>
          <a:bodyPr wrap="none" lIns="91440" tIns="45720" rIns="91440" bIns="45720">
            <a:spAutoFit/>
          </a:bodyPr>
          <a:lstStyle/>
          <a:p>
            <a:pPr algn="ctr"/>
            <a:r>
              <a:rPr lang="vi-VN" sz="4400" b="1" cap="none" spc="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Palatino Linotype" panose="02040502050505030304" pitchFamily="18" charset="0"/>
              </a:rPr>
              <a:t>TƯỢNG ĐÀI VĨ ĐẠI NHẤT</a:t>
            </a:r>
            <a:endParaRPr lang="en-GB" sz="4400" b="1" cap="none" spc="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Palatino Linotype" panose="02040502050505030304" pitchFamily="18" charset="0"/>
            </a:endParaRPr>
          </a:p>
        </p:txBody>
      </p:sp>
      <p:sp>
        <p:nvSpPr>
          <p:cNvPr id="6" name="Rectangle 5"/>
          <p:cNvSpPr/>
          <p:nvPr/>
        </p:nvSpPr>
        <p:spPr>
          <a:xfrm>
            <a:off x="762000" y="3719356"/>
            <a:ext cx="16535400" cy="1870705"/>
          </a:xfrm>
          <a:prstGeom prst="rect">
            <a:avLst/>
          </a:prstGeom>
        </p:spPr>
        <p:txBody>
          <a:bodyPr wrap="square">
            <a:spAutoFit/>
          </a:bodyPr>
          <a:lstStyle/>
          <a:p>
            <a:pPr algn="just">
              <a:lnSpc>
                <a:spcPct val="107000"/>
              </a:lnSpc>
              <a:spcAft>
                <a:spcPts val="0"/>
              </a:spcAft>
            </a:pPr>
            <a:r>
              <a:rPr lang="vi-VN" sz="36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Tác giả đã kể ra hậu quả của chiến tranh để lại “…</a:t>
            </a:r>
            <a:r>
              <a:rPr lang="vi-VN" sz="3600" i="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đã có hàng triệu người con hi sinh, hàng triệu người mang thương tật … hàng triệu thân phận, hàng triệu hoàn cảnh, hàng triệu tâm tư</a:t>
            </a:r>
            <a:r>
              <a:rPr lang="vi-VN" sz="36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GB" sz="28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6"/>
          <p:cNvSpPr/>
          <p:nvPr/>
        </p:nvSpPr>
        <p:spPr>
          <a:xfrm>
            <a:off x="3124200" y="5857389"/>
            <a:ext cx="13848444" cy="2463495"/>
          </a:xfrm>
          <a:prstGeom prst="rect">
            <a:avLst/>
          </a:prstGeom>
        </p:spPr>
        <p:txBody>
          <a:bodyPr wrap="square">
            <a:spAutoFit/>
          </a:bodyPr>
          <a:lstStyle/>
          <a:p>
            <a:pPr algn="just">
              <a:lnSpc>
                <a:spcPct val="107000"/>
              </a:lnSpc>
              <a:spcAft>
                <a:spcPts val="0"/>
              </a:spcAft>
            </a:pPr>
            <a:r>
              <a:rPr lang="vi-VN" sz="3600"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36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Tác giả đã sử dụng biện pháp liệt kê, lặp để có thể thể hiện những hi sinh vô bờ bến của người dân Việt Nam trên con đường bảo vệ nền độc lập dân tộc. Mất mát và thương đau nhưng người Việt Nam anh dũng đương đầu với kẻ thù xâm lược hướng tới ước mơ độc lập tự do, dân chủ hòa bình</a:t>
            </a:r>
            <a:endParaRPr lang="en-GB" sz="28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Picture 7">
            <a:extLst>
              <a:ext uri="{FF2B5EF4-FFF2-40B4-BE49-F238E27FC236}">
                <a16:creationId xmlns:a16="http://schemas.microsoft.com/office/drawing/2014/main" id="{F586ABBC-116F-43AB-B9AF-4AEC9498AED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382455">
            <a:off x="1582331" y="5273174"/>
            <a:ext cx="1787856" cy="178785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7"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40275E"/>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3071747">
            <a:off x="-823634" y="3645091"/>
            <a:ext cx="2778349" cy="4630581"/>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2113998">
            <a:off x="-781241" y="7568709"/>
            <a:ext cx="3211182" cy="2890063"/>
          </a:xfrm>
          <a:prstGeom prst="rect">
            <a:avLst/>
          </a:prstGeom>
        </p:spPr>
      </p:pic>
      <p:pic>
        <p:nvPicPr>
          <p:cNvPr id="5" name="Picture 5"/>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2188326">
            <a:off x="-574800" y="1854094"/>
            <a:ext cx="2813528" cy="2532175"/>
          </a:xfrm>
          <a:prstGeom prst="rect">
            <a:avLst/>
          </a:prstGeom>
        </p:spPr>
      </p:pic>
      <p:pic>
        <p:nvPicPr>
          <p:cNvPr id="8" name="Picture 8"/>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2113998">
            <a:off x="15799751" y="-533616"/>
            <a:ext cx="3211182" cy="2890063"/>
          </a:xfrm>
          <a:prstGeom prst="rect">
            <a:avLst/>
          </a:prstGeom>
        </p:spPr>
      </p:pic>
      <p:pic>
        <p:nvPicPr>
          <p:cNvPr id="9" name="Picture 9"/>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1908469">
            <a:off x="16418613" y="1379898"/>
            <a:ext cx="2778349" cy="4630581"/>
          </a:xfrm>
          <a:prstGeom prst="rect">
            <a:avLst/>
          </a:prstGeom>
        </p:spPr>
      </p:pic>
      <p:pic>
        <p:nvPicPr>
          <p:cNvPr id="10" name="Picture 10"/>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337322">
            <a:off x="16212377" y="7757157"/>
            <a:ext cx="3193099" cy="3021427"/>
          </a:xfrm>
          <a:prstGeom prst="rect">
            <a:avLst/>
          </a:prstGeom>
        </p:spPr>
      </p:pic>
      <p:pic>
        <p:nvPicPr>
          <p:cNvPr id="11" name="Picture 11"/>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2188326">
            <a:off x="16287136" y="5200863"/>
            <a:ext cx="2813528" cy="2532175"/>
          </a:xfrm>
          <a:prstGeom prst="rect">
            <a:avLst/>
          </a:prstGeom>
        </p:spPr>
      </p:pic>
      <p:pic>
        <p:nvPicPr>
          <p:cNvPr id="12" name="图片 4">
            <a:extLst>
              <a:ext uri="{FF2B5EF4-FFF2-40B4-BE49-F238E27FC236}">
                <a16:creationId xmlns:a16="http://schemas.microsoft.com/office/drawing/2014/main" id="{8382E36C-737C-4A27-AB73-6D8A2BA8508A}"/>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64674" y="-831592"/>
            <a:ext cx="9296400" cy="3377296"/>
          </a:xfrm>
          <a:prstGeom prst="rect">
            <a:avLst/>
          </a:prstGeom>
        </p:spPr>
      </p:pic>
      <p:sp>
        <p:nvSpPr>
          <p:cNvPr id="13" name="Rectangle 12"/>
          <p:cNvSpPr/>
          <p:nvPr/>
        </p:nvSpPr>
        <p:spPr>
          <a:xfrm>
            <a:off x="581851" y="453479"/>
            <a:ext cx="7675498" cy="769441"/>
          </a:xfrm>
          <a:prstGeom prst="rect">
            <a:avLst/>
          </a:prstGeom>
          <a:noFill/>
        </p:spPr>
        <p:txBody>
          <a:bodyPr wrap="none" lIns="91440" tIns="45720" rIns="91440" bIns="45720">
            <a:spAutoFit/>
          </a:bodyPr>
          <a:lstStyle/>
          <a:p>
            <a:pPr algn="ctr"/>
            <a:r>
              <a:rPr lang="vi-VN" sz="4400" b="1" cap="none" spc="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Palatino Linotype" panose="02040502050505030304" pitchFamily="18" charset="0"/>
              </a:rPr>
              <a:t>TƯỢNG ĐÀI VĨ ĐẠI NHẤT</a:t>
            </a:r>
            <a:endParaRPr lang="en-GB" sz="4400" b="1" cap="none" spc="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Palatino Linotype" panose="02040502050505030304" pitchFamily="18" charset="0"/>
            </a:endParaRPr>
          </a:p>
        </p:txBody>
      </p:sp>
      <p:sp>
        <p:nvSpPr>
          <p:cNvPr id="14" name="Rectangle 1">
            <a:extLst>
              <a:ext uri="{FF2B5EF4-FFF2-40B4-BE49-F238E27FC236}">
                <a16:creationId xmlns:a16="http://schemas.microsoft.com/office/drawing/2014/main" id="{1D1B4F45-07C8-40E4-A2FF-DA9A3276EE01}"/>
              </a:ext>
            </a:extLst>
          </p:cNvPr>
          <p:cNvSpPr/>
          <p:nvPr/>
        </p:nvSpPr>
        <p:spPr bwMode="auto">
          <a:xfrm rot="16200000">
            <a:off x="3939348" y="1920045"/>
            <a:ext cx="3475104" cy="6172200"/>
          </a:xfrm>
          <a:prstGeom prst="rect">
            <a:avLst/>
          </a:prstGeom>
          <a:noFill/>
          <a:ln w="76200">
            <a:solidFill>
              <a:schemeClr val="accent3"/>
            </a:solidFill>
            <a:round/>
            <a:headEnd/>
            <a:tailEnd/>
          </a:ln>
        </p:spPr>
        <p:txBody>
          <a:bodyPr anchor="ctr"/>
          <a:lstStyle/>
          <a:p>
            <a:pPr algn="ctr"/>
            <a:endParaRPr dirty="0">
              <a:latin typeface="钟齐陈伟勋硬笔行书字库" panose="02010600030101010101" pitchFamily="2" charset="-122"/>
              <a:ea typeface="钟齐陈伟勋硬笔行书字库" panose="02010600030101010101" pitchFamily="2" charset="-122"/>
              <a:cs typeface="+mn-ea"/>
              <a:sym typeface="+mn-lt"/>
            </a:endParaRPr>
          </a:p>
        </p:txBody>
      </p:sp>
      <p:sp>
        <p:nvSpPr>
          <p:cNvPr id="15" name="Rectangle 1">
            <a:extLst>
              <a:ext uri="{FF2B5EF4-FFF2-40B4-BE49-F238E27FC236}">
                <a16:creationId xmlns:a16="http://schemas.microsoft.com/office/drawing/2014/main" id="{1D1B4F45-07C8-40E4-A2FF-DA9A3276EE01}"/>
              </a:ext>
            </a:extLst>
          </p:cNvPr>
          <p:cNvSpPr/>
          <p:nvPr/>
        </p:nvSpPr>
        <p:spPr bwMode="auto">
          <a:xfrm rot="16200000">
            <a:off x="10764203" y="1697849"/>
            <a:ext cx="3475109" cy="6616591"/>
          </a:xfrm>
          <a:prstGeom prst="rect">
            <a:avLst/>
          </a:prstGeom>
          <a:noFill/>
          <a:ln w="76200">
            <a:solidFill>
              <a:schemeClr val="accent3"/>
            </a:solidFill>
            <a:round/>
            <a:headEnd/>
            <a:tailEnd/>
          </a:ln>
        </p:spPr>
        <p:txBody>
          <a:bodyPr anchor="ctr"/>
          <a:lstStyle/>
          <a:p>
            <a:pPr algn="ctr"/>
            <a:endParaRPr dirty="0">
              <a:latin typeface="钟齐陈伟勋硬笔行书字库" panose="02010600030101010101" pitchFamily="2" charset="-122"/>
              <a:ea typeface="钟齐陈伟勋硬笔行书字库" panose="02010600030101010101" pitchFamily="2" charset="-122"/>
              <a:cs typeface="+mn-ea"/>
              <a:sym typeface="+mn-lt"/>
            </a:endParaRPr>
          </a:p>
        </p:txBody>
      </p:sp>
      <p:sp>
        <p:nvSpPr>
          <p:cNvPr id="18" name="Rectangle 17"/>
          <p:cNvSpPr/>
          <p:nvPr/>
        </p:nvSpPr>
        <p:spPr>
          <a:xfrm>
            <a:off x="2287424" y="2006176"/>
            <a:ext cx="13547876" cy="718466"/>
          </a:xfrm>
          <a:prstGeom prst="rect">
            <a:avLst/>
          </a:prstGeom>
        </p:spPr>
        <p:txBody>
          <a:bodyPr wrap="none">
            <a:spAutoFit/>
          </a:bodyPr>
          <a:lstStyle/>
          <a:p>
            <a:pPr algn="just">
              <a:lnSpc>
                <a:spcPct val="107000"/>
              </a:lnSpc>
              <a:spcAft>
                <a:spcPts val="0"/>
              </a:spcAft>
            </a:pPr>
            <a:r>
              <a:rPr lang="vi-VN" sz="4000" b="1" i="1">
                <a:solidFill>
                  <a:schemeClr val="bg1"/>
                </a:solidFill>
                <a:latin typeface="Times New Roman" panose="02020603050405020304" pitchFamily="18" charset="0"/>
                <a:ea typeface="Calibri" panose="020F0502020204030204" pitchFamily="34" charset="0"/>
                <a:cs typeface="Times New Roman" panose="02020603050405020304" pitchFamily="18" charset="0"/>
              </a:rPr>
              <a:t>Đoạn 3. Cách hi sinh của con người Việt Nam rất đáng tự hào </a:t>
            </a:r>
            <a:endParaRPr lang="en-GB"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9" name="Rectangle 18"/>
          <p:cNvSpPr/>
          <p:nvPr/>
        </p:nvSpPr>
        <p:spPr>
          <a:xfrm>
            <a:off x="2862495" y="3452281"/>
            <a:ext cx="5747282" cy="3170099"/>
          </a:xfrm>
          <a:prstGeom prst="rect">
            <a:avLst/>
          </a:prstGeom>
        </p:spPr>
        <p:txBody>
          <a:bodyPr wrap="square">
            <a:spAutoFit/>
          </a:bodyPr>
          <a:lstStyle/>
          <a:p>
            <a:pPr algn="just"/>
            <a:r>
              <a:rPr lang="vi-VN" sz="4000">
                <a:solidFill>
                  <a:schemeClr val="bg1"/>
                </a:solidFill>
                <a:latin typeface="Times New Roman" panose="02020603050405020304" pitchFamily="18" charset="0"/>
                <a:ea typeface="Times New Roman" panose="02020603050405020304" pitchFamily="18" charset="0"/>
              </a:rPr>
              <a:t>Biết bao nhà yêu nước cách mạng ra pháp trường, biết đầu rơi, máu chảy vẫn lạc quan tin vào ngày mai chiến thắng.</a:t>
            </a:r>
            <a:endParaRPr lang="en-GB" sz="4000">
              <a:solidFill>
                <a:schemeClr val="bg1"/>
              </a:solidFill>
            </a:endParaRPr>
          </a:p>
        </p:txBody>
      </p:sp>
      <p:sp>
        <p:nvSpPr>
          <p:cNvPr id="20" name="Rectangle 19"/>
          <p:cNvSpPr/>
          <p:nvPr/>
        </p:nvSpPr>
        <p:spPr>
          <a:xfrm>
            <a:off x="9453821" y="3475444"/>
            <a:ext cx="5772547" cy="3170099"/>
          </a:xfrm>
          <a:prstGeom prst="rect">
            <a:avLst/>
          </a:prstGeom>
        </p:spPr>
        <p:txBody>
          <a:bodyPr wrap="square">
            <a:spAutoFit/>
          </a:bodyPr>
          <a:lstStyle/>
          <a:p>
            <a:pPr algn="just"/>
            <a:r>
              <a:rPr lang="vi-VN" sz="4000">
                <a:solidFill>
                  <a:schemeClr val="bg1"/>
                </a:solidFill>
                <a:latin typeface="Times New Roman" panose="02020603050405020304" pitchFamily="18" charset="0"/>
                <a:ea typeface="Calibri" panose="020F0502020204030204" pitchFamily="34" charset="0"/>
              </a:rPr>
              <a:t>Hàng vạn chiến sĩ cách mạng bị địch bắt bớ tù đày, tra tấn bằng đủ thứ cực hình vẫn một dạ trung kiên.</a:t>
            </a:r>
            <a:endParaRPr lang="en-GB" sz="4000">
              <a:solidFill>
                <a:schemeClr val="bg1"/>
              </a:solidFill>
            </a:endParaRPr>
          </a:p>
        </p:txBody>
      </p:sp>
      <p:pic>
        <p:nvPicPr>
          <p:cNvPr id="21" name="Picture 20">
            <a:extLst>
              <a:ext uri="{FF2B5EF4-FFF2-40B4-BE49-F238E27FC236}">
                <a16:creationId xmlns:a16="http://schemas.microsoft.com/office/drawing/2014/main" id="{1CDCB464-CE42-D640-1944-8C989FCEA593}"/>
              </a:ext>
            </a:extLst>
          </p:cNvPr>
          <p:cNvPicPr/>
          <p:nvPr/>
        </p:nvPicPr>
        <p:blipFill>
          <a:blip r:embed="rId12"/>
          <a:stretch>
            <a:fillRect/>
          </a:stretch>
        </p:blipFill>
        <p:spPr>
          <a:xfrm>
            <a:off x="2568048" y="6844706"/>
            <a:ext cx="6194952" cy="3379232"/>
          </a:xfrm>
          <a:prstGeom prst="ellipse">
            <a:avLst/>
          </a:prstGeom>
          <a:ln>
            <a:noFill/>
          </a:ln>
          <a:effectLst>
            <a:softEdge rad="112500"/>
          </a:effectLst>
        </p:spPr>
      </p:pic>
      <p:pic>
        <p:nvPicPr>
          <p:cNvPr id="22" name="Picture 21">
            <a:extLst>
              <a:ext uri="{FF2B5EF4-FFF2-40B4-BE49-F238E27FC236}">
                <a16:creationId xmlns:a16="http://schemas.microsoft.com/office/drawing/2014/main" id="{827E36E1-A7F4-4EBA-3E34-F633FB3FEAFD}"/>
              </a:ext>
            </a:extLst>
          </p:cNvPr>
          <p:cNvPicPr/>
          <p:nvPr/>
        </p:nvPicPr>
        <p:blipFill>
          <a:blip r:embed="rId13"/>
          <a:stretch>
            <a:fillRect/>
          </a:stretch>
        </p:blipFill>
        <p:spPr>
          <a:xfrm>
            <a:off x="9197091" y="6852398"/>
            <a:ext cx="6581010" cy="3371540"/>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circle(in)">
                                      <p:cBhvr>
                                        <p:cTn id="12" dur="2000"/>
                                        <p:tgtEl>
                                          <p:spTgt spid="14"/>
                                        </p:tgtEl>
                                      </p:cBhvr>
                                    </p:animEffect>
                                  </p:childTnLst>
                                </p:cTn>
                              </p:par>
                              <p:par>
                                <p:cTn id="13" presetID="6" presetClass="entr" presetSubtype="16"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circle(in)">
                                      <p:cBhvr>
                                        <p:cTn id="15" dur="2000"/>
                                        <p:tgtEl>
                                          <p:spTgt spid="19"/>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barn(inVertical)">
                                      <p:cBhvr>
                                        <p:cTn id="20" dur="500"/>
                                        <p:tgtEl>
                                          <p:spTgt spid="21"/>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barn(inVertical)">
                                      <p:cBhvr>
                                        <p:cTn id="25" dur="500"/>
                                        <p:tgtEl>
                                          <p:spTgt spid="15"/>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barn(inVertical)">
                                      <p:cBhvr>
                                        <p:cTn id="28" dur="500"/>
                                        <p:tgtEl>
                                          <p:spTgt spid="20"/>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barn(inVertical)">
                                      <p:cBhvr>
                                        <p:cTn id="33"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8" grpId="0"/>
      <p:bldP spid="19" grpId="0"/>
      <p:bldP spid="20"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C1E9D4"/>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88355" y="7405170"/>
            <a:ext cx="1226923" cy="3742891"/>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2081482" y="7799643"/>
            <a:ext cx="1583435" cy="3340393"/>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6233833" y="7818955"/>
            <a:ext cx="1583435" cy="3340393"/>
          </a:xfrm>
          <a:prstGeom prst="rect">
            <a:avLst/>
          </a:prstGeom>
        </p:spPr>
      </p:pic>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8642195" y="7416458"/>
            <a:ext cx="1226923" cy="3742891"/>
          </a:xfrm>
          <a:prstGeom prst="rect">
            <a:avLst/>
          </a:prstGeom>
        </p:spPr>
      </p:pic>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0573040" y="7807667"/>
            <a:ext cx="1583435" cy="3340393"/>
          </a:xfrm>
          <a:prstGeom prst="rect">
            <a:avLst/>
          </a:prstGeom>
        </p:spPr>
      </p:pic>
      <p:pic>
        <p:nvPicPr>
          <p:cNvPr id="7" name="Picture 7"/>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12898355" y="7416458"/>
            <a:ext cx="1226923" cy="3742891"/>
          </a:xfrm>
          <a:prstGeom prst="rect">
            <a:avLst/>
          </a:prstGeom>
        </p:spPr>
      </p:pic>
      <p:pic>
        <p:nvPicPr>
          <p:cNvPr id="8" name="Picture 8"/>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4829199" y="7789352"/>
            <a:ext cx="1583435" cy="3340393"/>
          </a:xfrm>
          <a:prstGeom prst="rect">
            <a:avLst/>
          </a:prstGeom>
        </p:spPr>
      </p:pic>
      <p:pic>
        <p:nvPicPr>
          <p:cNvPr id="9" name="Picture 9"/>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16971836" y="7416458"/>
            <a:ext cx="1226923" cy="3742891"/>
          </a:xfrm>
          <a:prstGeom prst="rect">
            <a:avLst/>
          </a:prstGeom>
        </p:spPr>
      </p:pic>
      <p:pic>
        <p:nvPicPr>
          <p:cNvPr id="13" name="Picture 13"/>
          <p:cNvPicPr>
            <a:picLocks noChangeAspect="1"/>
          </p:cNvPicPr>
          <p:nvPr/>
        </p:nvPicPr>
        <p:blipFill>
          <a:blip r:embed="rId6">
            <a:alphaModFix amt="43000"/>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1510445" y="395039"/>
            <a:ext cx="4385686" cy="2390629"/>
          </a:xfrm>
          <a:prstGeom prst="rect">
            <a:avLst/>
          </a:prstGeom>
        </p:spPr>
      </p:pic>
      <p:pic>
        <p:nvPicPr>
          <p:cNvPr id="14" name="Picture 14"/>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484697" y="1957429"/>
            <a:ext cx="1621056" cy="1365772"/>
          </a:xfrm>
          <a:prstGeom prst="rect">
            <a:avLst/>
          </a:prstGeom>
        </p:spPr>
      </p:pic>
      <p:pic>
        <p:nvPicPr>
          <p:cNvPr id="15" name="Picture 15"/>
          <p:cNvPicPr>
            <a:picLocks noChangeAspect="1"/>
          </p:cNvPicPr>
          <p:nvPr/>
        </p:nvPicPr>
        <p:blipFill>
          <a:blip r:embed="rId10">
            <a:alphaModFix amt="4300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16139563" y="4599500"/>
            <a:ext cx="3998920" cy="2109667"/>
          </a:xfrm>
          <a:prstGeom prst="rect">
            <a:avLst/>
          </a:prstGeom>
        </p:spPr>
      </p:pic>
      <p:pic>
        <p:nvPicPr>
          <p:cNvPr id="16" name="Picture 16"/>
          <p:cNvPicPr>
            <a:picLocks noChangeAspect="1"/>
          </p:cNvPicPr>
          <p:nvPr/>
        </p:nvPicPr>
        <p:blipFill>
          <a:blip r:embed="rId12">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16717480" y="3682593"/>
            <a:ext cx="2235796" cy="1908606"/>
          </a:xfrm>
          <a:prstGeom prst="rect">
            <a:avLst/>
          </a:prstGeom>
        </p:spPr>
      </p:pic>
      <p:pic>
        <p:nvPicPr>
          <p:cNvPr id="17" name="Picture 17"/>
          <p:cNvPicPr>
            <a:picLocks noChangeAspect="1"/>
          </p:cNvPicPr>
          <p:nvPr/>
        </p:nvPicPr>
        <p:blipFill>
          <a:blip r:embed="rId14">
            <a:alphaModFix amt="43000"/>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rot="-1102267">
            <a:off x="8213639" y="-2382460"/>
            <a:ext cx="5414070" cy="3912568"/>
          </a:xfrm>
          <a:prstGeom prst="rect">
            <a:avLst/>
          </a:prstGeom>
        </p:spPr>
      </p:pic>
      <p:pic>
        <p:nvPicPr>
          <p:cNvPr id="18" name="Picture 18"/>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4217957" y="7386855"/>
            <a:ext cx="1226923" cy="3742891"/>
          </a:xfrm>
          <a:prstGeom prst="rect">
            <a:avLst/>
          </a:prstGeom>
        </p:spPr>
      </p:pic>
      <p:pic>
        <p:nvPicPr>
          <p:cNvPr id="19" name="图片 4">
            <a:extLst>
              <a:ext uri="{FF2B5EF4-FFF2-40B4-BE49-F238E27FC236}">
                <a16:creationId xmlns:a16="http://schemas.microsoft.com/office/drawing/2014/main" id="{8382E36C-737C-4A27-AB73-6D8A2BA8508A}"/>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64674" y="-831592"/>
            <a:ext cx="9296400" cy="3377296"/>
          </a:xfrm>
          <a:prstGeom prst="rect">
            <a:avLst/>
          </a:prstGeom>
        </p:spPr>
      </p:pic>
      <p:sp>
        <p:nvSpPr>
          <p:cNvPr id="20" name="Rectangle 19"/>
          <p:cNvSpPr/>
          <p:nvPr/>
        </p:nvSpPr>
        <p:spPr>
          <a:xfrm>
            <a:off x="581851" y="453479"/>
            <a:ext cx="7675498" cy="769441"/>
          </a:xfrm>
          <a:prstGeom prst="rect">
            <a:avLst/>
          </a:prstGeom>
          <a:noFill/>
        </p:spPr>
        <p:txBody>
          <a:bodyPr wrap="none" lIns="91440" tIns="45720" rIns="91440" bIns="45720">
            <a:spAutoFit/>
          </a:bodyPr>
          <a:lstStyle/>
          <a:p>
            <a:pPr algn="ctr"/>
            <a:r>
              <a:rPr lang="vi-VN" sz="4400" b="1" cap="none" spc="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Palatino Linotype" panose="02040502050505030304" pitchFamily="18" charset="0"/>
              </a:rPr>
              <a:t>TƯỢNG ĐÀI VĨ ĐẠI NHẤT</a:t>
            </a:r>
            <a:endParaRPr lang="en-GB" sz="4400" b="1" cap="none" spc="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Palatino Linotype" panose="02040502050505030304" pitchFamily="18" charset="0"/>
            </a:endParaRPr>
          </a:p>
        </p:txBody>
      </p:sp>
      <p:sp>
        <p:nvSpPr>
          <p:cNvPr id="21" name="Rectangle 1">
            <a:extLst>
              <a:ext uri="{FF2B5EF4-FFF2-40B4-BE49-F238E27FC236}">
                <a16:creationId xmlns:a16="http://schemas.microsoft.com/office/drawing/2014/main" id="{1D1B4F45-07C8-40E4-A2FF-DA9A3276EE01}"/>
              </a:ext>
            </a:extLst>
          </p:cNvPr>
          <p:cNvSpPr/>
          <p:nvPr/>
        </p:nvSpPr>
        <p:spPr bwMode="auto">
          <a:xfrm rot="16200000">
            <a:off x="2255665" y="1592439"/>
            <a:ext cx="3475104" cy="4481233"/>
          </a:xfrm>
          <a:prstGeom prst="rect">
            <a:avLst/>
          </a:prstGeom>
          <a:noFill/>
          <a:ln w="76200">
            <a:solidFill>
              <a:schemeClr val="accent3"/>
            </a:solidFill>
            <a:round/>
            <a:headEnd/>
            <a:tailEnd/>
          </a:ln>
        </p:spPr>
        <p:txBody>
          <a:bodyPr anchor="ctr"/>
          <a:lstStyle/>
          <a:p>
            <a:pPr algn="ctr"/>
            <a:endParaRPr dirty="0">
              <a:latin typeface="钟齐陈伟勋硬笔行书字库" panose="02010600030101010101" pitchFamily="2" charset="-122"/>
              <a:ea typeface="钟齐陈伟勋硬笔行书字库" panose="02010600030101010101" pitchFamily="2" charset="-122"/>
              <a:cs typeface="+mn-ea"/>
              <a:sym typeface="+mn-lt"/>
            </a:endParaRPr>
          </a:p>
        </p:txBody>
      </p:sp>
      <p:sp>
        <p:nvSpPr>
          <p:cNvPr id="22" name="Rectangle 1">
            <a:extLst>
              <a:ext uri="{FF2B5EF4-FFF2-40B4-BE49-F238E27FC236}">
                <a16:creationId xmlns:a16="http://schemas.microsoft.com/office/drawing/2014/main" id="{1D1B4F45-07C8-40E4-A2FF-DA9A3276EE01}"/>
              </a:ext>
            </a:extLst>
          </p:cNvPr>
          <p:cNvSpPr/>
          <p:nvPr/>
        </p:nvSpPr>
        <p:spPr bwMode="auto">
          <a:xfrm rot="16200000">
            <a:off x="9634572" y="-604872"/>
            <a:ext cx="3475109" cy="8875853"/>
          </a:xfrm>
          <a:prstGeom prst="rect">
            <a:avLst/>
          </a:prstGeom>
          <a:noFill/>
          <a:ln w="76200">
            <a:solidFill>
              <a:schemeClr val="accent3"/>
            </a:solidFill>
            <a:round/>
            <a:headEnd/>
            <a:tailEnd/>
          </a:ln>
        </p:spPr>
        <p:txBody>
          <a:bodyPr anchor="ctr"/>
          <a:lstStyle/>
          <a:p>
            <a:pPr algn="ctr"/>
            <a:endParaRPr dirty="0">
              <a:latin typeface="钟齐陈伟勋硬笔行书字库" panose="02010600030101010101" pitchFamily="2" charset="-122"/>
              <a:ea typeface="钟齐陈伟勋硬笔行书字库" panose="02010600030101010101" pitchFamily="2" charset="-122"/>
              <a:cs typeface="+mn-ea"/>
              <a:sym typeface="+mn-lt"/>
            </a:endParaRPr>
          </a:p>
        </p:txBody>
      </p:sp>
      <p:sp>
        <p:nvSpPr>
          <p:cNvPr id="10" name="Rectangle 9"/>
          <p:cNvSpPr/>
          <p:nvPr/>
        </p:nvSpPr>
        <p:spPr>
          <a:xfrm>
            <a:off x="1905001" y="2308796"/>
            <a:ext cx="4114800" cy="2554545"/>
          </a:xfrm>
          <a:prstGeom prst="rect">
            <a:avLst/>
          </a:prstGeom>
        </p:spPr>
        <p:txBody>
          <a:bodyPr wrap="square">
            <a:spAutoFit/>
          </a:bodyPr>
          <a:lstStyle/>
          <a:p>
            <a:pPr algn="just"/>
            <a:r>
              <a:rPr lang="en-US" sz="4000">
                <a:latin typeface="Times New Roman" panose="02020603050405020304" pitchFamily="18" charset="0"/>
                <a:ea typeface="Times New Roman" panose="02020603050405020304" pitchFamily="18" charset="0"/>
              </a:rPr>
              <a:t>Những chiến sĩ ôm bom ba càng, bom xăng xông lên ngăn xe tăng địch. </a:t>
            </a:r>
            <a:endParaRPr lang="en-GB" sz="4000"/>
          </a:p>
        </p:txBody>
      </p:sp>
      <p:sp>
        <p:nvSpPr>
          <p:cNvPr id="11" name="Rectangle 10"/>
          <p:cNvSpPr/>
          <p:nvPr/>
        </p:nvSpPr>
        <p:spPr>
          <a:xfrm>
            <a:off x="7141262" y="2256371"/>
            <a:ext cx="8555938" cy="3170099"/>
          </a:xfrm>
          <a:prstGeom prst="rect">
            <a:avLst/>
          </a:prstGeom>
        </p:spPr>
        <p:txBody>
          <a:bodyPr wrap="square">
            <a:spAutoFit/>
          </a:bodyPr>
          <a:lstStyle/>
          <a:p>
            <a:pPr algn="just"/>
            <a:r>
              <a:rPr lang="en-US" sz="4000">
                <a:latin typeface="Times New Roman" panose="02020603050405020304" pitchFamily="18" charset="0"/>
                <a:ea typeface="Times New Roman" panose="02020603050405020304" pitchFamily="18" charset="0"/>
              </a:rPr>
              <a:t>Những thanh niên xung phong biến mình thành cọc tiêu bên bom nổ chậm, dẫn đường cho đoàn xe ra trận, biết mình có thể hi sinh vẫn không chùn bước.</a:t>
            </a:r>
            <a:endParaRPr lang="en-GB" sz="4000"/>
          </a:p>
        </p:txBody>
      </p:sp>
      <p:pic>
        <p:nvPicPr>
          <p:cNvPr id="12" name="Picture 11"/>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793577" y="5654332"/>
            <a:ext cx="4440256" cy="368016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23" name="Picture 22"/>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8096539" y="5649725"/>
            <a:ext cx="6732659" cy="387127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1000"/>
                                        <p:tgtEl>
                                          <p:spTgt spid="21"/>
                                        </p:tgtEl>
                                      </p:cBhvr>
                                    </p:animEffect>
                                    <p:anim calcmode="lin" valueType="num">
                                      <p:cBhvr>
                                        <p:cTn id="13" dur="1000" fill="hold"/>
                                        <p:tgtEl>
                                          <p:spTgt spid="21"/>
                                        </p:tgtEl>
                                        <p:attrNameLst>
                                          <p:attrName>ppt_x</p:attrName>
                                        </p:attrNameLst>
                                      </p:cBhvr>
                                      <p:tavLst>
                                        <p:tav tm="0">
                                          <p:val>
                                            <p:strVal val="#ppt_x"/>
                                          </p:val>
                                        </p:tav>
                                        <p:tav tm="100000">
                                          <p:val>
                                            <p:strVal val="#ppt_x"/>
                                          </p:val>
                                        </p:tav>
                                      </p:tavLst>
                                    </p:anim>
                                    <p:anim calcmode="lin" valueType="num">
                                      <p:cBhvr>
                                        <p:cTn id="14"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1000"/>
                                        <p:tgtEl>
                                          <p:spTgt spid="12"/>
                                        </p:tgtEl>
                                      </p:cBhvr>
                                    </p:animEffect>
                                    <p:anim calcmode="lin" valueType="num">
                                      <p:cBhvr>
                                        <p:cTn id="20" dur="1000" fill="hold"/>
                                        <p:tgtEl>
                                          <p:spTgt spid="12"/>
                                        </p:tgtEl>
                                        <p:attrNameLst>
                                          <p:attrName>ppt_x</p:attrName>
                                        </p:attrNameLst>
                                      </p:cBhvr>
                                      <p:tavLst>
                                        <p:tav tm="0">
                                          <p:val>
                                            <p:strVal val="#ppt_x"/>
                                          </p:val>
                                        </p:tav>
                                        <p:tav tm="100000">
                                          <p:val>
                                            <p:strVal val="#ppt_x"/>
                                          </p:val>
                                        </p:tav>
                                      </p:tavLst>
                                    </p:anim>
                                    <p:anim calcmode="lin" valueType="num">
                                      <p:cBhvr>
                                        <p:cTn id="2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barn(inVertical)">
                                      <p:cBhvr>
                                        <p:cTn id="26" dur="500"/>
                                        <p:tgtEl>
                                          <p:spTgt spid="11"/>
                                        </p:tgtEl>
                                      </p:cBhvr>
                                    </p:animEffect>
                                  </p:childTnLst>
                                </p:cTn>
                              </p:par>
                              <p:par>
                                <p:cTn id="27" presetID="16" presetClass="entr" presetSubtype="21" fill="hold" grpId="0" nodeType="withEffect">
                                  <p:stCondLst>
                                    <p:cond delay="0"/>
                                  </p:stCondLst>
                                  <p:childTnLst>
                                    <p:set>
                                      <p:cBhvr>
                                        <p:cTn id="28" dur="1" fill="hold">
                                          <p:stCondLst>
                                            <p:cond delay="0"/>
                                          </p:stCondLst>
                                        </p:cTn>
                                        <p:tgtEl>
                                          <p:spTgt spid="22"/>
                                        </p:tgtEl>
                                        <p:attrNameLst>
                                          <p:attrName>style.visibility</p:attrName>
                                        </p:attrNameLst>
                                      </p:cBhvr>
                                      <p:to>
                                        <p:strVal val="visible"/>
                                      </p:to>
                                    </p:set>
                                    <p:animEffect transition="in" filter="barn(inVertical)">
                                      <p:cBhvr>
                                        <p:cTn id="29" dur="500"/>
                                        <p:tgtEl>
                                          <p:spTgt spid="22"/>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barn(inVertical)">
                                      <p:cBhvr>
                                        <p:cTn id="34"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10" grpId="0"/>
      <p:bldP spid="11"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FFBEF"/>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2"/>
          <a:srcRect/>
          <a:stretch>
            <a:fillRect/>
          </a:stretch>
        </p:blipFill>
        <p:spPr>
          <a:xfrm>
            <a:off x="9080645" y="8270853"/>
            <a:ext cx="6717197" cy="9655971"/>
          </a:xfrm>
          <a:prstGeom prst="rect">
            <a:avLst/>
          </a:prstGeom>
        </p:spPr>
      </p:pic>
      <p:pic>
        <p:nvPicPr>
          <p:cNvPr id="6" name="Picture 6"/>
          <p:cNvPicPr>
            <a:picLocks noChangeAspect="1"/>
          </p:cNvPicPr>
          <p:nvPr/>
        </p:nvPicPr>
        <p:blipFill>
          <a:blip r:embed="rId3"/>
          <a:srcRect/>
          <a:stretch>
            <a:fillRect/>
          </a:stretch>
        </p:blipFill>
        <p:spPr>
          <a:xfrm rot="-1555187">
            <a:off x="4572758" y="7559568"/>
            <a:ext cx="5495585" cy="9174081"/>
          </a:xfrm>
          <a:prstGeom prst="rect">
            <a:avLst/>
          </a:prstGeom>
        </p:spPr>
      </p:pic>
      <p:pic>
        <p:nvPicPr>
          <p:cNvPr id="7" name="Picture 7"/>
          <p:cNvPicPr>
            <a:picLocks noChangeAspect="1"/>
          </p:cNvPicPr>
          <p:nvPr/>
        </p:nvPicPr>
        <p:blipFill>
          <a:blip r:embed="rId4"/>
          <a:srcRect/>
          <a:stretch>
            <a:fillRect/>
          </a:stretch>
        </p:blipFill>
        <p:spPr>
          <a:xfrm rot="6215640">
            <a:off x="-3114868" y="5689950"/>
            <a:ext cx="5562600" cy="7620000"/>
          </a:xfrm>
          <a:prstGeom prst="rect">
            <a:avLst/>
          </a:prstGeom>
        </p:spPr>
      </p:pic>
      <p:pic>
        <p:nvPicPr>
          <p:cNvPr id="8" name="Picture 8"/>
          <p:cNvPicPr>
            <a:picLocks noChangeAspect="1"/>
          </p:cNvPicPr>
          <p:nvPr/>
        </p:nvPicPr>
        <p:blipFill>
          <a:blip r:embed="rId5"/>
          <a:srcRect/>
          <a:stretch>
            <a:fillRect/>
          </a:stretch>
        </p:blipFill>
        <p:spPr>
          <a:xfrm rot="-3979052">
            <a:off x="15905540" y="6150604"/>
            <a:ext cx="6381750" cy="7620000"/>
          </a:xfrm>
          <a:prstGeom prst="rect">
            <a:avLst/>
          </a:prstGeom>
        </p:spPr>
      </p:pic>
      <p:pic>
        <p:nvPicPr>
          <p:cNvPr id="10" name="Picture 10"/>
          <p:cNvPicPr>
            <a:picLocks noChangeAspect="1"/>
          </p:cNvPicPr>
          <p:nvPr/>
        </p:nvPicPr>
        <p:blipFill>
          <a:blip r:embed="rId3"/>
          <a:srcRect/>
          <a:stretch>
            <a:fillRect/>
          </a:stretch>
        </p:blipFill>
        <p:spPr>
          <a:xfrm rot="9244812">
            <a:off x="9049642" y="-6869515"/>
            <a:ext cx="5495585" cy="9174081"/>
          </a:xfrm>
          <a:prstGeom prst="rect">
            <a:avLst/>
          </a:prstGeom>
        </p:spPr>
      </p:pic>
      <p:pic>
        <p:nvPicPr>
          <p:cNvPr id="11" name="Picture 11"/>
          <p:cNvPicPr>
            <a:picLocks noChangeAspect="1"/>
          </p:cNvPicPr>
          <p:nvPr/>
        </p:nvPicPr>
        <p:blipFill>
          <a:blip r:embed="rId4"/>
          <a:srcRect/>
          <a:stretch>
            <a:fillRect/>
          </a:stretch>
        </p:blipFill>
        <p:spPr>
          <a:xfrm rot="-4584359">
            <a:off x="15656103" y="-2118999"/>
            <a:ext cx="5562600" cy="7620000"/>
          </a:xfrm>
          <a:prstGeom prst="rect">
            <a:avLst/>
          </a:prstGeom>
        </p:spPr>
      </p:pic>
      <p:pic>
        <p:nvPicPr>
          <p:cNvPr id="13" name="图片 4">
            <a:extLst>
              <a:ext uri="{FF2B5EF4-FFF2-40B4-BE49-F238E27FC236}">
                <a16:creationId xmlns:a16="http://schemas.microsoft.com/office/drawing/2014/main" id="{8382E36C-737C-4A27-AB73-6D8A2BA8508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4674" y="-831592"/>
            <a:ext cx="9296400" cy="3377296"/>
          </a:xfrm>
          <a:prstGeom prst="rect">
            <a:avLst/>
          </a:prstGeom>
        </p:spPr>
      </p:pic>
      <p:sp>
        <p:nvSpPr>
          <p:cNvPr id="14" name="Rectangle 13"/>
          <p:cNvSpPr/>
          <p:nvPr/>
        </p:nvSpPr>
        <p:spPr>
          <a:xfrm>
            <a:off x="581851" y="453479"/>
            <a:ext cx="7675498" cy="769441"/>
          </a:xfrm>
          <a:prstGeom prst="rect">
            <a:avLst/>
          </a:prstGeom>
          <a:noFill/>
        </p:spPr>
        <p:txBody>
          <a:bodyPr wrap="none" lIns="91440" tIns="45720" rIns="91440" bIns="45720">
            <a:spAutoFit/>
          </a:bodyPr>
          <a:lstStyle/>
          <a:p>
            <a:pPr algn="ctr"/>
            <a:r>
              <a:rPr lang="vi-VN" sz="4400" b="1" cap="none" spc="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Palatino Linotype" panose="02040502050505030304" pitchFamily="18" charset="0"/>
              </a:rPr>
              <a:t>TƯỢNG ĐÀI VĨ ĐẠI NHẤT</a:t>
            </a:r>
            <a:endParaRPr lang="en-GB" sz="4400" b="1" cap="none" spc="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Palatino Linotype" panose="02040502050505030304" pitchFamily="18" charset="0"/>
            </a:endParaRPr>
          </a:p>
        </p:txBody>
      </p:sp>
      <p:sp>
        <p:nvSpPr>
          <p:cNvPr id="15" name="Rectangle 1">
            <a:extLst>
              <a:ext uri="{FF2B5EF4-FFF2-40B4-BE49-F238E27FC236}">
                <a16:creationId xmlns:a16="http://schemas.microsoft.com/office/drawing/2014/main" id="{1D1B4F45-07C8-40E4-A2FF-DA9A3276EE01}"/>
              </a:ext>
            </a:extLst>
          </p:cNvPr>
          <p:cNvSpPr/>
          <p:nvPr/>
        </p:nvSpPr>
        <p:spPr bwMode="auto">
          <a:xfrm rot="16200000">
            <a:off x="2255665" y="1592439"/>
            <a:ext cx="3475104" cy="4481233"/>
          </a:xfrm>
          <a:prstGeom prst="rect">
            <a:avLst/>
          </a:prstGeom>
          <a:noFill/>
          <a:ln w="76200">
            <a:solidFill>
              <a:schemeClr val="accent3"/>
            </a:solidFill>
            <a:round/>
            <a:headEnd/>
            <a:tailEnd/>
          </a:ln>
        </p:spPr>
        <p:txBody>
          <a:bodyPr anchor="ctr"/>
          <a:lstStyle/>
          <a:p>
            <a:pPr algn="ctr"/>
            <a:endParaRPr dirty="0">
              <a:latin typeface="钟齐陈伟勋硬笔行书字库" panose="02010600030101010101" pitchFamily="2" charset="-122"/>
              <a:ea typeface="钟齐陈伟勋硬笔行书字库" panose="02010600030101010101" pitchFamily="2" charset="-122"/>
              <a:cs typeface="+mn-ea"/>
              <a:sym typeface="+mn-lt"/>
            </a:endParaRPr>
          </a:p>
        </p:txBody>
      </p:sp>
      <p:sp>
        <p:nvSpPr>
          <p:cNvPr id="16" name="Rectangle 1">
            <a:extLst>
              <a:ext uri="{FF2B5EF4-FFF2-40B4-BE49-F238E27FC236}">
                <a16:creationId xmlns:a16="http://schemas.microsoft.com/office/drawing/2014/main" id="{1D1B4F45-07C8-40E4-A2FF-DA9A3276EE01}"/>
              </a:ext>
            </a:extLst>
          </p:cNvPr>
          <p:cNvSpPr/>
          <p:nvPr/>
        </p:nvSpPr>
        <p:spPr bwMode="auto">
          <a:xfrm rot="16200000">
            <a:off x="9634572" y="-604872"/>
            <a:ext cx="3475109" cy="8875853"/>
          </a:xfrm>
          <a:prstGeom prst="rect">
            <a:avLst/>
          </a:prstGeom>
          <a:noFill/>
          <a:ln w="76200">
            <a:solidFill>
              <a:schemeClr val="accent3"/>
            </a:solidFill>
            <a:round/>
            <a:headEnd/>
            <a:tailEnd/>
          </a:ln>
        </p:spPr>
        <p:txBody>
          <a:bodyPr anchor="ctr"/>
          <a:lstStyle/>
          <a:p>
            <a:pPr algn="ctr"/>
            <a:endParaRPr dirty="0">
              <a:latin typeface="钟齐陈伟勋硬笔行书字库" panose="02010600030101010101" pitchFamily="2" charset="-122"/>
              <a:ea typeface="钟齐陈伟勋硬笔行书字库" panose="02010600030101010101" pitchFamily="2" charset="-122"/>
              <a:cs typeface="+mn-ea"/>
              <a:sym typeface="+mn-lt"/>
            </a:endParaRPr>
          </a:p>
        </p:txBody>
      </p:sp>
      <p:sp>
        <p:nvSpPr>
          <p:cNvPr id="17" name="Rectangle 16"/>
          <p:cNvSpPr/>
          <p:nvPr/>
        </p:nvSpPr>
        <p:spPr>
          <a:xfrm>
            <a:off x="1920532" y="2207215"/>
            <a:ext cx="4205766" cy="2123658"/>
          </a:xfrm>
          <a:prstGeom prst="rect">
            <a:avLst/>
          </a:prstGeom>
        </p:spPr>
        <p:txBody>
          <a:bodyPr wrap="square">
            <a:spAutoFit/>
          </a:bodyPr>
          <a:lstStyle/>
          <a:p>
            <a:pPr algn="just"/>
            <a:r>
              <a:rPr lang="en-US" sz="4400">
                <a:latin typeface="Times New Roman" panose="02020603050405020304" pitchFamily="18" charset="0"/>
                <a:ea typeface="Times New Roman" panose="02020603050405020304" pitchFamily="18" charset="0"/>
              </a:rPr>
              <a:t>Cái chết – sự hi sinh trở thành vũ khí vô hình</a:t>
            </a:r>
            <a:r>
              <a:rPr lang="vi-VN" sz="4400">
                <a:latin typeface="Times New Roman" panose="02020603050405020304" pitchFamily="18" charset="0"/>
                <a:ea typeface="Times New Roman" panose="02020603050405020304" pitchFamily="18" charset="0"/>
              </a:rPr>
              <a:t>.</a:t>
            </a:r>
            <a:endParaRPr lang="en-GB" sz="4400"/>
          </a:p>
        </p:txBody>
      </p:sp>
      <p:sp>
        <p:nvSpPr>
          <p:cNvPr id="18" name="Rectangle 17"/>
          <p:cNvSpPr/>
          <p:nvPr/>
        </p:nvSpPr>
        <p:spPr>
          <a:xfrm>
            <a:off x="7224435" y="2177877"/>
            <a:ext cx="8491948" cy="3477875"/>
          </a:xfrm>
          <a:prstGeom prst="rect">
            <a:avLst/>
          </a:prstGeom>
        </p:spPr>
        <p:txBody>
          <a:bodyPr wrap="square">
            <a:spAutoFit/>
          </a:bodyPr>
          <a:lstStyle/>
          <a:p>
            <a:pPr algn="just"/>
            <a:r>
              <a:rPr lang="vi-VN" sz="4400">
                <a:latin typeface="Times New Roman" panose="02020603050405020304" pitchFamily="18" charset="0"/>
                <a:ea typeface="Times New Roman" panose="02020603050405020304" pitchFamily="18" charset="0"/>
              </a:rPr>
              <a:t>Luôn lạc quan hướng về tương lai </a:t>
            </a:r>
            <a:r>
              <a:rPr lang="vi-VN" sz="4400" i="1">
                <a:latin typeface="Times New Roman" panose="02020603050405020304" pitchFamily="18" charset="0"/>
                <a:ea typeface="Times New Roman" panose="02020603050405020304" pitchFamily="18" charset="0"/>
              </a:rPr>
              <a:t>“Hòn Vọng Phu suốt dọc chiều dài đất Việt cũng luôn quay về hướng đông, nơi có Mặt Trời lên mỗi sáng, bình mình</a:t>
            </a:r>
            <a:r>
              <a:rPr lang="vi-VN" sz="4400">
                <a:latin typeface="Times New Roman" panose="02020603050405020304" pitchFamily="18" charset="0"/>
                <a:ea typeface="Times New Roman" panose="02020603050405020304" pitchFamily="18" charset="0"/>
              </a:rPr>
              <a:t>”.</a:t>
            </a:r>
            <a:endParaRPr lang="en-GB" sz="4400"/>
          </a:p>
        </p:txBody>
      </p:sp>
      <p:sp>
        <p:nvSpPr>
          <p:cNvPr id="19" name="Rectangle 18"/>
          <p:cNvSpPr/>
          <p:nvPr/>
        </p:nvSpPr>
        <p:spPr>
          <a:xfrm>
            <a:off x="3124200" y="5823678"/>
            <a:ext cx="12673642" cy="3353034"/>
          </a:xfrm>
          <a:prstGeom prst="rect">
            <a:avLst/>
          </a:prstGeom>
        </p:spPr>
        <p:txBody>
          <a:bodyPr wrap="square">
            <a:spAutoFit/>
          </a:bodyPr>
          <a:lstStyle/>
          <a:p>
            <a:pPr algn="just">
              <a:lnSpc>
                <a:spcPct val="107000"/>
              </a:lnSpc>
              <a:spcAft>
                <a:spcPts val="0"/>
              </a:spcAft>
            </a:pPr>
            <a:r>
              <a:rPr lang="en-US" sz="4000">
                <a:latin typeface="Times New Roman" panose="02020603050405020304" pitchFamily="18" charset="0"/>
                <a:ea typeface="Times New Roman" panose="02020603050405020304" pitchFamily="18" charset="0"/>
                <a:cs typeface="Times New Roman" panose="02020603050405020304" pitchFamily="18" charset="0"/>
              </a:rPr>
              <a:t>Tác giả đã liệt kê ra hàng loạt những hành động việc làm tiêu biểu sẵn sàng hi sinh về nghĩa lớn. Trong lịch sử của dân tộc còn nhiều lắm những hành động việc làm vĩ đại mà không thể kể ra hết nhưng tất cả để thể hiện con người Việt Nam kiên cường bất khuất. </a:t>
            </a:r>
            <a:endParaRPr lang="en-GB" sz="320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0" name="Picture 19">
            <a:extLst>
              <a:ext uri="{FF2B5EF4-FFF2-40B4-BE49-F238E27FC236}">
                <a16:creationId xmlns:a16="http://schemas.microsoft.com/office/drawing/2014/main" id="{F586ABBC-116F-43AB-B9AF-4AEC9498AED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21382455">
            <a:off x="1582331" y="5273174"/>
            <a:ext cx="1787856" cy="178785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barn(inVertical)">
                                      <p:cBhvr>
                                        <p:cTn id="15" dur="500"/>
                                        <p:tgtEl>
                                          <p:spTgt spid="18"/>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barn(inVertical)">
                                      <p:cBhvr>
                                        <p:cTn id="18" dur="5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barn(inVertical)">
                                      <p:cBhvr>
                                        <p:cTn id="23" dur="500"/>
                                        <p:tgtEl>
                                          <p:spTgt spid="20"/>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grpId="0" nodeType="click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circle(in)">
                                      <p:cBhvr>
                                        <p:cTn id="28"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p:bldP spid="18" grpId="0"/>
      <p:bldP spid="1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555284" y="-608677"/>
            <a:ext cx="19363000" cy="11486584"/>
          </a:xfrm>
          <a:prstGeom prst="rect">
            <a:avLst/>
          </a:prstGeom>
          <a:solidFill>
            <a:srgbClr val="FFDC79">
              <a:alpha val="34902"/>
            </a:srgbClr>
          </a:solidFill>
        </p:spPr>
      </p:sp>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1097539">
            <a:off x="-3536612" y="3250224"/>
            <a:ext cx="14053328" cy="11694010"/>
          </a:xfrm>
          <a:prstGeom prst="rect">
            <a:avLst/>
          </a:prstGeom>
        </p:spPr>
      </p:pic>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6917215">
            <a:off x="-3506189" y="-4122035"/>
            <a:ext cx="13987733" cy="11639427"/>
          </a:xfrm>
          <a:prstGeom prst="rect">
            <a:avLst/>
          </a:prstGeom>
        </p:spPr>
      </p:pic>
      <p:pic>
        <p:nvPicPr>
          <p:cNvPr id="8" name="Picture 8"/>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4486708">
            <a:off x="-2796099" y="2489472"/>
            <a:ext cx="5411861" cy="6404035"/>
          </a:xfrm>
          <a:prstGeom prst="rect">
            <a:avLst/>
          </a:prstGeom>
        </p:spPr>
      </p:pic>
      <p:pic>
        <p:nvPicPr>
          <p:cNvPr id="9" name="Picture 9"/>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9244872">
            <a:off x="4032865" y="-4604617"/>
            <a:ext cx="6137006" cy="7241667"/>
          </a:xfrm>
          <a:prstGeom prst="rect">
            <a:avLst/>
          </a:prstGeom>
        </p:spPr>
      </p:pic>
      <p:pic>
        <p:nvPicPr>
          <p:cNvPr id="10" name="Picture 10"/>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5922863">
            <a:off x="4030093" y="6487341"/>
            <a:ext cx="6137006" cy="7241667"/>
          </a:xfrm>
          <a:prstGeom prst="rect">
            <a:avLst/>
          </a:prstGeom>
        </p:spPr>
      </p:pic>
      <p:sp>
        <p:nvSpPr>
          <p:cNvPr id="11" name="Rectangle 10"/>
          <p:cNvSpPr/>
          <p:nvPr/>
        </p:nvSpPr>
        <p:spPr>
          <a:xfrm>
            <a:off x="6030061" y="2895323"/>
            <a:ext cx="10401182" cy="5117811"/>
          </a:xfrm>
          <a:prstGeom prst="rect">
            <a:avLst/>
          </a:prstGeom>
        </p:spPr>
        <p:txBody>
          <a:bodyPr wrap="none">
            <a:spAutoFit/>
          </a:bodyPr>
          <a:lstStyle/>
          <a:p>
            <a:pPr algn="ctr">
              <a:lnSpc>
                <a:spcPct val="150000"/>
              </a:lnSpc>
              <a:spcAft>
                <a:spcPts val="0"/>
              </a:spcAft>
            </a:pPr>
            <a:r>
              <a:rPr lang="vi-VN" sz="11500" b="1" smtClean="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Times New Roman" panose="02020603050405020304" pitchFamily="18" charset="0"/>
                <a:ea typeface="Calibri" panose="020F0502020204030204" pitchFamily="34" charset="0"/>
                <a:cs typeface="Times New Roman" panose="02020603050405020304" pitchFamily="18" charset="0"/>
              </a:rPr>
              <a:t>HOẠT ĐỘNG 1</a:t>
            </a:r>
          </a:p>
          <a:p>
            <a:pPr algn="ctr">
              <a:lnSpc>
                <a:spcPct val="150000"/>
              </a:lnSpc>
              <a:spcAft>
                <a:spcPts val="0"/>
              </a:spcAft>
            </a:pPr>
            <a:r>
              <a:rPr lang="vi-VN" sz="11500" b="1" smtClean="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Times New Roman" panose="02020603050405020304" pitchFamily="18" charset="0"/>
                <a:ea typeface="Calibri" panose="020F0502020204030204" pitchFamily="34" charset="0"/>
                <a:cs typeface="Times New Roman" panose="02020603050405020304" pitchFamily="18" charset="0"/>
              </a:rPr>
              <a:t>KHỞI ĐỘNG</a:t>
            </a:r>
            <a:endParaRPr lang="en-GB" sz="115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80">
                                          <p:stCondLst>
                                            <p:cond delay="0"/>
                                          </p:stCondLst>
                                        </p:cTn>
                                        <p:tgtEl>
                                          <p:spTgt spid="11"/>
                                        </p:tgtEl>
                                      </p:cBhvr>
                                    </p:animEffect>
                                    <p:anim calcmode="lin" valueType="num">
                                      <p:cBhvr>
                                        <p:cTn id="8"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13" dur="26">
                                          <p:stCondLst>
                                            <p:cond delay="650"/>
                                          </p:stCondLst>
                                        </p:cTn>
                                        <p:tgtEl>
                                          <p:spTgt spid="11"/>
                                        </p:tgtEl>
                                      </p:cBhvr>
                                      <p:to x="100000" y="60000"/>
                                    </p:animScale>
                                    <p:animScale>
                                      <p:cBhvr>
                                        <p:cTn id="14" dur="166" decel="50000">
                                          <p:stCondLst>
                                            <p:cond delay="676"/>
                                          </p:stCondLst>
                                        </p:cTn>
                                        <p:tgtEl>
                                          <p:spTgt spid="11"/>
                                        </p:tgtEl>
                                      </p:cBhvr>
                                      <p:to x="100000" y="100000"/>
                                    </p:animScale>
                                    <p:animScale>
                                      <p:cBhvr>
                                        <p:cTn id="15" dur="26">
                                          <p:stCondLst>
                                            <p:cond delay="1312"/>
                                          </p:stCondLst>
                                        </p:cTn>
                                        <p:tgtEl>
                                          <p:spTgt spid="11"/>
                                        </p:tgtEl>
                                      </p:cBhvr>
                                      <p:to x="100000" y="80000"/>
                                    </p:animScale>
                                    <p:animScale>
                                      <p:cBhvr>
                                        <p:cTn id="16" dur="166" decel="50000">
                                          <p:stCondLst>
                                            <p:cond delay="1338"/>
                                          </p:stCondLst>
                                        </p:cTn>
                                        <p:tgtEl>
                                          <p:spTgt spid="11"/>
                                        </p:tgtEl>
                                      </p:cBhvr>
                                      <p:to x="100000" y="100000"/>
                                    </p:animScale>
                                    <p:animScale>
                                      <p:cBhvr>
                                        <p:cTn id="17" dur="26">
                                          <p:stCondLst>
                                            <p:cond delay="1642"/>
                                          </p:stCondLst>
                                        </p:cTn>
                                        <p:tgtEl>
                                          <p:spTgt spid="11"/>
                                        </p:tgtEl>
                                      </p:cBhvr>
                                      <p:to x="100000" y="90000"/>
                                    </p:animScale>
                                    <p:animScale>
                                      <p:cBhvr>
                                        <p:cTn id="18" dur="166" decel="50000">
                                          <p:stCondLst>
                                            <p:cond delay="1668"/>
                                          </p:stCondLst>
                                        </p:cTn>
                                        <p:tgtEl>
                                          <p:spTgt spid="11"/>
                                        </p:tgtEl>
                                      </p:cBhvr>
                                      <p:to x="100000" y="100000"/>
                                    </p:animScale>
                                    <p:animScale>
                                      <p:cBhvr>
                                        <p:cTn id="19" dur="26">
                                          <p:stCondLst>
                                            <p:cond delay="1808"/>
                                          </p:stCondLst>
                                        </p:cTn>
                                        <p:tgtEl>
                                          <p:spTgt spid="11"/>
                                        </p:tgtEl>
                                      </p:cBhvr>
                                      <p:to x="100000" y="95000"/>
                                    </p:animScale>
                                    <p:animScale>
                                      <p:cBhvr>
                                        <p:cTn id="20" dur="166" decel="50000">
                                          <p:stCondLst>
                                            <p:cond delay="1834"/>
                                          </p:stCondLst>
                                        </p:cTn>
                                        <p:tgtEl>
                                          <p:spTgt spid="1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555284" y="-608677"/>
            <a:ext cx="19363000" cy="11486584"/>
          </a:xfrm>
          <a:prstGeom prst="rect">
            <a:avLst/>
          </a:prstGeom>
          <a:solidFill>
            <a:srgbClr val="FFDC79">
              <a:alpha val="34902"/>
            </a:srgbClr>
          </a:solidFill>
        </p:spPr>
      </p:sp>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1097539">
            <a:off x="-1133763" y="6155655"/>
            <a:ext cx="7000610" cy="5825325"/>
          </a:xfrm>
          <a:prstGeom prst="rect">
            <a:avLst/>
          </a:prstGeom>
        </p:spPr>
      </p:pic>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10800000">
            <a:off x="13535521" y="-608678"/>
            <a:ext cx="5614276" cy="4671733"/>
          </a:xfrm>
          <a:prstGeom prst="rect">
            <a:avLst/>
          </a:prstGeom>
        </p:spPr>
      </p:pic>
      <p:pic>
        <p:nvPicPr>
          <p:cNvPr id="9" name="Picture 9"/>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9244872">
            <a:off x="11998814" y="-2986186"/>
            <a:ext cx="4942396" cy="5832027"/>
          </a:xfrm>
          <a:prstGeom prst="rect">
            <a:avLst/>
          </a:prstGeom>
        </p:spPr>
      </p:pic>
      <p:pic>
        <p:nvPicPr>
          <p:cNvPr id="10" name="Picture 10"/>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7448283">
            <a:off x="4916344" y="6218846"/>
            <a:ext cx="5225842" cy="6166494"/>
          </a:xfrm>
          <a:prstGeom prst="rect">
            <a:avLst/>
          </a:prstGeom>
        </p:spPr>
      </p:pic>
      <p:pic>
        <p:nvPicPr>
          <p:cNvPr id="11" name="图片 4">
            <a:extLst>
              <a:ext uri="{FF2B5EF4-FFF2-40B4-BE49-F238E27FC236}">
                <a16:creationId xmlns:a16="http://schemas.microsoft.com/office/drawing/2014/main" id="{8382E36C-737C-4A27-AB73-6D8A2BA8508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4674" y="-831592"/>
            <a:ext cx="9296400" cy="3377296"/>
          </a:xfrm>
          <a:prstGeom prst="rect">
            <a:avLst/>
          </a:prstGeom>
        </p:spPr>
      </p:pic>
      <p:sp>
        <p:nvSpPr>
          <p:cNvPr id="12" name="Rectangle 11"/>
          <p:cNvSpPr/>
          <p:nvPr/>
        </p:nvSpPr>
        <p:spPr>
          <a:xfrm>
            <a:off x="581851" y="453479"/>
            <a:ext cx="7675498" cy="769441"/>
          </a:xfrm>
          <a:prstGeom prst="rect">
            <a:avLst/>
          </a:prstGeom>
          <a:noFill/>
        </p:spPr>
        <p:txBody>
          <a:bodyPr wrap="none" lIns="91440" tIns="45720" rIns="91440" bIns="45720">
            <a:spAutoFit/>
          </a:bodyPr>
          <a:lstStyle/>
          <a:p>
            <a:pPr algn="ctr"/>
            <a:r>
              <a:rPr lang="vi-VN" sz="4400" b="1" cap="none" spc="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Palatino Linotype" panose="02040502050505030304" pitchFamily="18" charset="0"/>
              </a:rPr>
              <a:t>TƯỢNG ĐÀI VĨ ĐẠI NHẤT</a:t>
            </a:r>
            <a:endParaRPr lang="en-GB" sz="4400" b="1" cap="none" spc="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Palatino Linotype" panose="02040502050505030304" pitchFamily="18" charset="0"/>
            </a:endParaRPr>
          </a:p>
        </p:txBody>
      </p:sp>
      <p:sp>
        <p:nvSpPr>
          <p:cNvPr id="13" name="Rectangle 12"/>
          <p:cNvSpPr/>
          <p:nvPr/>
        </p:nvSpPr>
        <p:spPr>
          <a:xfrm>
            <a:off x="6346175" y="1445835"/>
            <a:ext cx="6006773" cy="707886"/>
          </a:xfrm>
          <a:prstGeom prst="rect">
            <a:avLst/>
          </a:prstGeom>
        </p:spPr>
        <p:txBody>
          <a:bodyPr wrap="none">
            <a:spAutoFit/>
          </a:bodyPr>
          <a:lstStyle/>
          <a:p>
            <a:r>
              <a:rPr lang="en-US" sz="4000" b="1">
                <a:latin typeface="Times New Roman" panose="02020603050405020304" pitchFamily="18" charset="0"/>
                <a:ea typeface="Calibri" panose="020F0502020204030204" pitchFamily="34" charset="0"/>
              </a:rPr>
              <a:t>3. Lời nhắn gửi của tác giả</a:t>
            </a:r>
            <a:endParaRPr lang="en-GB" sz="4000"/>
          </a:p>
        </p:txBody>
      </p:sp>
      <p:sp>
        <p:nvSpPr>
          <p:cNvPr id="14" name="Rounded Rectangular Callout 13"/>
          <p:cNvSpPr/>
          <p:nvPr/>
        </p:nvSpPr>
        <p:spPr>
          <a:xfrm>
            <a:off x="1676401" y="2376636"/>
            <a:ext cx="15773400" cy="7187110"/>
          </a:xfrm>
          <a:prstGeom prst="wedgeRoundRect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p:cNvSpPr/>
          <p:nvPr/>
        </p:nvSpPr>
        <p:spPr>
          <a:xfrm>
            <a:off x="2057400" y="2476500"/>
            <a:ext cx="15087600" cy="6944017"/>
          </a:xfrm>
          <a:prstGeom prst="rect">
            <a:avLst/>
          </a:prstGeom>
        </p:spPr>
        <p:txBody>
          <a:bodyPr wrap="square">
            <a:spAutoFit/>
          </a:bodyPr>
          <a:lstStyle/>
          <a:p>
            <a:pPr algn="just">
              <a:lnSpc>
                <a:spcPct val="107000"/>
              </a:lnSpc>
              <a:spcAft>
                <a:spcPts val="0"/>
              </a:spcAft>
            </a:pPr>
            <a:r>
              <a:rPr lang="vi-VN" sz="3800" b="1">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 </a:t>
            </a:r>
            <a:r>
              <a:rPr lang="vi-VN" sz="3800" i="1">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Cần nhiều tượng đài tôn vinh, ghi tạc công ơn của </a:t>
            </a:r>
            <a:r>
              <a:rPr lang="vi-VN" sz="3800" i="1" smtClean="0">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những </a:t>
            </a:r>
            <a:r>
              <a:rPr lang="vi-VN" sz="3800" i="1">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người con ưu tú vì Tổ quốc! Nhưng tượng  đài vĩ đại nhất là hình hài Tổ quốc, có máu xương, mồ hôi, công sức, trí tuệ của lớp anh hùng, liệt sĩ, quan bao thăng trầm vẫn nguyên vẹn tròn đầy; là dân tộc với cuộc sống hòa bình, độc lập, tự do, ngày một ấm no, hạnh phúc!”</a:t>
            </a:r>
            <a:endParaRPr lang="en-GB" sz="3800">
              <a:effectLst>
                <a:outerShdw blurRad="38100" dist="38100" dir="2700000" algn="tl">
                  <a:srgbClr val="000000">
                    <a:alpha val="43137"/>
                  </a:srgbClr>
                </a:outerShdw>
              </a:effectLst>
              <a:latin typeface="+mj-lt"/>
              <a:ea typeface="Calibri" panose="020F0502020204030204" pitchFamily="34" charset="0"/>
              <a:cs typeface="Times New Roman" panose="02020603050405020304" pitchFamily="18" charset="0"/>
            </a:endParaRPr>
          </a:p>
          <a:p>
            <a:pPr algn="just">
              <a:lnSpc>
                <a:spcPct val="107000"/>
              </a:lnSpc>
              <a:spcAft>
                <a:spcPts val="0"/>
              </a:spcAft>
            </a:pPr>
            <a:r>
              <a:rPr lang="vi-VN" sz="3800">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 </a:t>
            </a:r>
            <a:r>
              <a:rPr lang="vi-VN" sz="3800" b="1">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Giáo viên đặt câu hỏi:</a:t>
            </a:r>
            <a:endParaRPr lang="en-GB" sz="3800">
              <a:effectLst>
                <a:outerShdw blurRad="38100" dist="38100" dir="2700000" algn="tl">
                  <a:srgbClr val="000000">
                    <a:alpha val="43137"/>
                  </a:srgbClr>
                </a:outerShdw>
              </a:effectLst>
              <a:latin typeface="+mj-lt"/>
              <a:ea typeface="Calibri" panose="020F0502020204030204" pitchFamily="34" charset="0"/>
              <a:cs typeface="Times New Roman" panose="02020603050405020304" pitchFamily="18" charset="0"/>
            </a:endParaRPr>
          </a:p>
          <a:p>
            <a:pPr algn="just">
              <a:lnSpc>
                <a:spcPct val="107000"/>
              </a:lnSpc>
              <a:spcAft>
                <a:spcPts val="0"/>
              </a:spcAft>
            </a:pPr>
            <a:r>
              <a:rPr lang="vi-VN" sz="3800">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(1) Ở thời điểm 27-7 được nêu ở cuối bài giúp em hiểu thêm gì về nội dung của bài viết.</a:t>
            </a:r>
            <a:endParaRPr lang="en-GB" sz="3800">
              <a:effectLst>
                <a:outerShdw blurRad="38100" dist="38100" dir="2700000" algn="tl">
                  <a:srgbClr val="000000">
                    <a:alpha val="43137"/>
                  </a:srgbClr>
                </a:outerShdw>
              </a:effectLst>
              <a:latin typeface="+mj-lt"/>
              <a:ea typeface="Calibri" panose="020F0502020204030204" pitchFamily="34" charset="0"/>
              <a:cs typeface="Times New Roman" panose="02020603050405020304" pitchFamily="18" charset="0"/>
            </a:endParaRPr>
          </a:p>
          <a:p>
            <a:pPr algn="just">
              <a:lnSpc>
                <a:spcPct val="107000"/>
              </a:lnSpc>
              <a:spcAft>
                <a:spcPts val="0"/>
              </a:spcAft>
            </a:pPr>
            <a:r>
              <a:rPr lang="vi-VN" sz="3800">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(2) Chỉ ra nghệ thuật lập luận của tác giả trong đoạn văn và tác dụng.</a:t>
            </a:r>
            <a:endParaRPr lang="en-GB" sz="3800">
              <a:effectLst>
                <a:outerShdw blurRad="38100" dist="38100" dir="2700000" algn="tl">
                  <a:srgbClr val="000000">
                    <a:alpha val="43137"/>
                  </a:srgbClr>
                </a:outerShdw>
              </a:effectLst>
              <a:latin typeface="+mj-lt"/>
              <a:ea typeface="Calibri" panose="020F0502020204030204" pitchFamily="34" charset="0"/>
              <a:cs typeface="Times New Roman" panose="02020603050405020304" pitchFamily="18" charset="0"/>
            </a:endParaRPr>
          </a:p>
          <a:p>
            <a:pPr algn="just">
              <a:lnSpc>
                <a:spcPct val="107000"/>
              </a:lnSpc>
              <a:spcAft>
                <a:spcPts val="0"/>
              </a:spcAft>
            </a:pPr>
            <a:r>
              <a:rPr lang="vi-VN" sz="3800">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(3) Em hiểu "</a:t>
            </a:r>
            <a:r>
              <a:rPr lang="vi-VN" sz="3800" i="1">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tượng đài vĩ đại nhất</a:t>
            </a:r>
            <a:r>
              <a:rPr lang="vi-VN" sz="3800">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 mà tác giả muốn nói tới là gì? Vì sao đó lại là tượng đài vĩ đại nhất?</a:t>
            </a:r>
            <a:endParaRPr lang="en-GB" sz="3800">
              <a:effectLst>
                <a:outerShdw blurRad="38100" dist="38100" dir="2700000" algn="tl">
                  <a:srgbClr val="000000">
                    <a:alpha val="43137"/>
                  </a:srgbClr>
                </a:outerShdw>
              </a:effectLst>
              <a:latin typeface="+mj-lt"/>
              <a:ea typeface="Calibri" panose="020F0502020204030204" pitchFamily="34"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circle(in)">
                                      <p:cBhvr>
                                        <p:cTn id="21"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animBg="1"/>
      <p:bldP spid="15"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AF4F4"/>
        </a:solidFill>
        <a:effectLst/>
      </p:bgPr>
    </p:bg>
    <p:spTree>
      <p:nvGrpSpPr>
        <p:cNvPr id="1" name=""/>
        <p:cNvGrpSpPr/>
        <p:nvPr/>
      </p:nvGrpSpPr>
      <p:grpSpPr>
        <a:xfrm>
          <a:off x="0" y="0"/>
          <a:ext cx="0" cy="0"/>
          <a:chOff x="0" y="0"/>
          <a:chExt cx="0" cy="0"/>
        </a:xfrm>
      </p:grpSpPr>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l="16173" t="15918" r="20815" b="15202"/>
          <a:stretch>
            <a:fillRect/>
          </a:stretch>
        </p:blipFill>
        <p:spPr>
          <a:xfrm>
            <a:off x="-281685" y="8039100"/>
            <a:ext cx="6249315" cy="6831235"/>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l="16173" t="15918" r="20815" b="15202"/>
          <a:stretch>
            <a:fillRect/>
          </a:stretch>
        </p:blipFill>
        <p:spPr>
          <a:xfrm>
            <a:off x="-285314" y="7604001"/>
            <a:ext cx="3605054" cy="3940747"/>
          </a:xfrm>
          <a:prstGeom prst="rect">
            <a:avLst/>
          </a:prstGeom>
        </p:spPr>
      </p:pic>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l="16173" t="15918" r="20815" b="15202"/>
          <a:stretch>
            <a:fillRect/>
          </a:stretch>
        </p:blipFill>
        <p:spPr>
          <a:xfrm>
            <a:off x="14445834" y="7734300"/>
            <a:ext cx="3605054" cy="3940747"/>
          </a:xfrm>
          <a:prstGeom prst="rect">
            <a:avLst/>
          </a:prstGeom>
        </p:spPr>
      </p:pic>
      <p:pic>
        <p:nvPicPr>
          <p:cNvPr id="7" name="Picture 7"/>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l="16173" t="15918" r="20815" b="15202"/>
          <a:stretch>
            <a:fillRect/>
          </a:stretch>
        </p:blipFill>
        <p:spPr>
          <a:xfrm>
            <a:off x="4458126" y="8316626"/>
            <a:ext cx="3605054" cy="3940747"/>
          </a:xfrm>
          <a:prstGeom prst="rect">
            <a:avLst/>
          </a:prstGeom>
        </p:spPr>
      </p:pic>
      <p:pic>
        <p:nvPicPr>
          <p:cNvPr id="10" name="Picture 10"/>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l="16173" t="15918" r="20815" b="15202"/>
          <a:stretch>
            <a:fillRect/>
          </a:stretch>
        </p:blipFill>
        <p:spPr>
          <a:xfrm>
            <a:off x="16440982" y="7065353"/>
            <a:ext cx="4006359" cy="4379421"/>
          </a:xfrm>
          <a:prstGeom prst="rect">
            <a:avLst/>
          </a:prstGeom>
        </p:spPr>
      </p:pic>
      <p:pic>
        <p:nvPicPr>
          <p:cNvPr id="11" name="图片 4">
            <a:extLst>
              <a:ext uri="{FF2B5EF4-FFF2-40B4-BE49-F238E27FC236}">
                <a16:creationId xmlns:a16="http://schemas.microsoft.com/office/drawing/2014/main" id="{8382E36C-737C-4A27-AB73-6D8A2BA8508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8261" y="-1038778"/>
            <a:ext cx="9296400" cy="3377296"/>
          </a:xfrm>
          <a:prstGeom prst="rect">
            <a:avLst/>
          </a:prstGeom>
        </p:spPr>
      </p:pic>
      <p:sp>
        <p:nvSpPr>
          <p:cNvPr id="12" name="Rectangle 11"/>
          <p:cNvSpPr/>
          <p:nvPr/>
        </p:nvSpPr>
        <p:spPr>
          <a:xfrm>
            <a:off x="620377" y="196510"/>
            <a:ext cx="7675498" cy="769441"/>
          </a:xfrm>
          <a:prstGeom prst="rect">
            <a:avLst/>
          </a:prstGeom>
          <a:noFill/>
        </p:spPr>
        <p:txBody>
          <a:bodyPr wrap="none" lIns="91440" tIns="45720" rIns="91440" bIns="45720">
            <a:spAutoFit/>
          </a:bodyPr>
          <a:lstStyle/>
          <a:p>
            <a:pPr algn="ctr"/>
            <a:r>
              <a:rPr lang="vi-VN" sz="4400" b="1" cap="none" spc="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Palatino Linotype" panose="02040502050505030304" pitchFamily="18" charset="0"/>
              </a:rPr>
              <a:t>TƯỢNG ĐÀI VĨ ĐẠI NHẤT</a:t>
            </a:r>
            <a:endParaRPr lang="en-GB" sz="4400" b="1" cap="none" spc="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Palatino Linotype" panose="02040502050505030304" pitchFamily="18" charset="0"/>
            </a:endParaRPr>
          </a:p>
        </p:txBody>
      </p:sp>
      <p:sp>
        <p:nvSpPr>
          <p:cNvPr id="13" name="Bent Arrow 21"/>
          <p:cNvSpPr/>
          <p:nvPr/>
        </p:nvSpPr>
        <p:spPr>
          <a:xfrm>
            <a:off x="12030365" y="1253383"/>
            <a:ext cx="3033879" cy="1212226"/>
          </a:xfrm>
          <a:prstGeom prst="bentArrow">
            <a:avLst/>
          </a:prstGeom>
          <a:solidFill>
            <a:srgbClr val="F5C683"/>
          </a:solidFill>
          <a:ln>
            <a:noFill/>
          </a:ln>
          <a:effectLst>
            <a:outerShdw blurRad="50800" dist="38100" dir="2700000" algn="tl" rotWithShape="0">
              <a:prstClr val="black">
                <a:alpha val="40000"/>
              </a:prstClr>
            </a:outerShdw>
          </a:effectLst>
          <a:scene3d>
            <a:camera prst="orthographicFront"/>
            <a:lightRig rig="threePt" dir="t"/>
          </a:scene3d>
          <a:sp3d prstMaterial="softEdge">
            <a:bevelT w="38100" h="6350"/>
          </a:sp3d>
        </p:spPr>
        <p:style>
          <a:lnRef idx="1">
            <a:schemeClr val="accent2"/>
          </a:lnRef>
          <a:fillRef idx="3">
            <a:schemeClr val="accent2"/>
          </a:fillRef>
          <a:effectRef idx="2">
            <a:schemeClr val="accent2"/>
          </a:effectRef>
          <a:fontRef idx="minor">
            <a:schemeClr val="lt1"/>
          </a:fontRef>
        </p:style>
        <p:txBody>
          <a:bodyPr rtlCol="0" anchor="ctr"/>
          <a:lstStyle/>
          <a:p>
            <a:pPr algn="ctr"/>
            <a:endParaRPr lang="id-ID" sz="3200">
              <a:solidFill>
                <a:prstClr val="black"/>
              </a:solidFill>
            </a:endParaRPr>
          </a:p>
        </p:txBody>
      </p:sp>
      <p:sp>
        <p:nvSpPr>
          <p:cNvPr id="14" name="Bent Arrow 18"/>
          <p:cNvSpPr/>
          <p:nvPr/>
        </p:nvSpPr>
        <p:spPr>
          <a:xfrm>
            <a:off x="91279" y="1327624"/>
            <a:ext cx="4099182" cy="1583556"/>
          </a:xfrm>
          <a:prstGeom prst="bentArrow">
            <a:avLst/>
          </a:prstGeom>
          <a:solidFill>
            <a:srgbClr val="B0D1CC"/>
          </a:solidFill>
          <a:ln>
            <a:noFill/>
          </a:ln>
          <a:effectLst>
            <a:outerShdw blurRad="50800" dist="38100" dir="2700000" algn="tl" rotWithShape="0">
              <a:prstClr val="black">
                <a:alpha val="40000"/>
              </a:prstClr>
            </a:outerShdw>
          </a:effectLst>
          <a:scene3d>
            <a:camera prst="orthographicFront"/>
            <a:lightRig rig="threePt" dir="t"/>
          </a:scene3d>
          <a:sp3d prstMaterial="softEdge">
            <a:bevelT w="38100" h="6350"/>
          </a:sp3d>
        </p:spPr>
        <p:style>
          <a:lnRef idx="1">
            <a:schemeClr val="accent5"/>
          </a:lnRef>
          <a:fillRef idx="3">
            <a:schemeClr val="accent5"/>
          </a:fillRef>
          <a:effectRef idx="2">
            <a:schemeClr val="accent5"/>
          </a:effectRef>
          <a:fontRef idx="minor">
            <a:schemeClr val="lt1"/>
          </a:fontRef>
        </p:style>
        <p:txBody>
          <a:bodyPr rtlCol="0" anchor="ctr"/>
          <a:lstStyle/>
          <a:p>
            <a:pPr algn="ctr"/>
            <a:endParaRPr lang="id-ID" sz="3200">
              <a:solidFill>
                <a:prstClr val="black"/>
              </a:solidFill>
            </a:endParaRPr>
          </a:p>
        </p:txBody>
      </p:sp>
      <p:sp>
        <p:nvSpPr>
          <p:cNvPr id="15" name="Bent Arrow 20"/>
          <p:cNvSpPr/>
          <p:nvPr/>
        </p:nvSpPr>
        <p:spPr>
          <a:xfrm>
            <a:off x="7936096" y="1308056"/>
            <a:ext cx="4146955" cy="1381059"/>
          </a:xfrm>
          <a:prstGeom prst="bentArrow">
            <a:avLst/>
          </a:prstGeom>
          <a:solidFill>
            <a:srgbClr val="3F8D9A"/>
          </a:solidFill>
          <a:ln>
            <a:noFill/>
          </a:ln>
          <a:effectLst>
            <a:outerShdw blurRad="50800" dist="38100" dir="2700000" algn="tl" rotWithShape="0">
              <a:prstClr val="black">
                <a:alpha val="40000"/>
              </a:prstClr>
            </a:outerShdw>
          </a:effectLst>
          <a:scene3d>
            <a:camera prst="orthographicFront"/>
            <a:lightRig rig="threePt" dir="t"/>
          </a:scene3d>
          <a:sp3d prstMaterial="softEdge">
            <a:bevelT w="38100" h="6350"/>
          </a:sp3d>
        </p:spPr>
        <p:style>
          <a:lnRef idx="1">
            <a:schemeClr val="accent3"/>
          </a:lnRef>
          <a:fillRef idx="3">
            <a:schemeClr val="accent3"/>
          </a:fillRef>
          <a:effectRef idx="2">
            <a:schemeClr val="accent3"/>
          </a:effectRef>
          <a:fontRef idx="minor">
            <a:schemeClr val="lt1"/>
          </a:fontRef>
        </p:style>
        <p:txBody>
          <a:bodyPr rtlCol="0" anchor="ctr"/>
          <a:lstStyle/>
          <a:p>
            <a:pPr algn="ctr"/>
            <a:endParaRPr lang="id-ID" sz="3200">
              <a:solidFill>
                <a:prstClr val="black"/>
              </a:solidFill>
            </a:endParaRPr>
          </a:p>
        </p:txBody>
      </p:sp>
      <p:sp>
        <p:nvSpPr>
          <p:cNvPr id="16" name="Bent Arrow 19"/>
          <p:cNvSpPr/>
          <p:nvPr/>
        </p:nvSpPr>
        <p:spPr>
          <a:xfrm>
            <a:off x="4089679" y="1299494"/>
            <a:ext cx="4019913" cy="1395313"/>
          </a:xfrm>
          <a:prstGeom prst="bentArrow">
            <a:avLst/>
          </a:prstGeom>
          <a:solidFill>
            <a:srgbClr val="D38731"/>
          </a:solidFill>
          <a:ln>
            <a:noFill/>
          </a:ln>
          <a:effectLst>
            <a:outerShdw blurRad="50800" dist="38100" dir="2700000" algn="tl" rotWithShape="0">
              <a:prstClr val="black">
                <a:alpha val="40000"/>
              </a:prstClr>
            </a:outerShdw>
          </a:effectLst>
          <a:scene3d>
            <a:camera prst="orthographicFront"/>
            <a:lightRig rig="threePt" dir="t"/>
          </a:scene3d>
          <a:sp3d prstMaterial="softEdge">
            <a:bevelT w="38100" h="6350"/>
          </a:sp3d>
        </p:spPr>
        <p:style>
          <a:lnRef idx="1">
            <a:schemeClr val="accent6"/>
          </a:lnRef>
          <a:fillRef idx="3">
            <a:schemeClr val="accent6"/>
          </a:fillRef>
          <a:effectRef idx="2">
            <a:schemeClr val="accent6"/>
          </a:effectRef>
          <a:fontRef idx="minor">
            <a:schemeClr val="lt1"/>
          </a:fontRef>
        </p:style>
        <p:txBody>
          <a:bodyPr rtlCol="0" anchor="ctr"/>
          <a:lstStyle/>
          <a:p>
            <a:pPr algn="ctr"/>
            <a:endParaRPr lang="id-ID" sz="3200">
              <a:solidFill>
                <a:prstClr val="black"/>
              </a:solidFill>
            </a:endParaRPr>
          </a:p>
        </p:txBody>
      </p:sp>
      <p:grpSp>
        <p:nvGrpSpPr>
          <p:cNvPr id="17" name="组合 17"/>
          <p:cNvGrpSpPr/>
          <p:nvPr/>
        </p:nvGrpSpPr>
        <p:grpSpPr>
          <a:xfrm>
            <a:off x="13168268" y="495300"/>
            <a:ext cx="715121" cy="981260"/>
            <a:chOff x="8516938" y="5619750"/>
            <a:chExt cx="693738" cy="1009650"/>
          </a:xfrm>
          <a:solidFill>
            <a:srgbClr val="F5C683"/>
          </a:solidFill>
          <a:effectLst>
            <a:innerShdw blurRad="63500" dist="50800" dir="13500000">
              <a:prstClr val="black">
                <a:alpha val="50000"/>
              </a:prstClr>
            </a:innerShdw>
          </a:effectLst>
        </p:grpSpPr>
        <p:sp>
          <p:nvSpPr>
            <p:cNvPr id="18" name="Freeform 190"/>
            <p:cNvSpPr/>
            <p:nvPr/>
          </p:nvSpPr>
          <p:spPr bwMode="auto">
            <a:xfrm>
              <a:off x="8543926" y="6273800"/>
              <a:ext cx="53975" cy="52388"/>
            </a:xfrm>
            <a:custGeom>
              <a:avLst/>
              <a:gdLst>
                <a:gd name="T0" fmla="*/ 24 w 31"/>
                <a:gd name="T1" fmla="*/ 5 h 30"/>
                <a:gd name="T2" fmla="*/ 0 w 31"/>
                <a:gd name="T3" fmla="*/ 0 h 30"/>
                <a:gd name="T4" fmla="*/ 13 w 31"/>
                <a:gd name="T5" fmla="*/ 26 h 30"/>
                <a:gd name="T6" fmla="*/ 21 w 31"/>
                <a:gd name="T7" fmla="*/ 18 h 30"/>
                <a:gd name="T8" fmla="*/ 24 w 31"/>
                <a:gd name="T9" fmla="*/ 17 h 30"/>
                <a:gd name="T10" fmla="*/ 30 w 31"/>
                <a:gd name="T11" fmla="*/ 23 h 30"/>
                <a:gd name="T12" fmla="*/ 24 w 31"/>
                <a:gd name="T13" fmla="*/ 5 h 30"/>
              </a:gdLst>
              <a:ahLst/>
              <a:cxnLst>
                <a:cxn ang="0">
                  <a:pos x="T0" y="T1"/>
                </a:cxn>
                <a:cxn ang="0">
                  <a:pos x="T2" y="T3"/>
                </a:cxn>
                <a:cxn ang="0">
                  <a:pos x="T4" y="T5"/>
                </a:cxn>
                <a:cxn ang="0">
                  <a:pos x="T6" y="T7"/>
                </a:cxn>
                <a:cxn ang="0">
                  <a:pos x="T8" y="T9"/>
                </a:cxn>
                <a:cxn ang="0">
                  <a:pos x="T10" y="T11"/>
                </a:cxn>
                <a:cxn ang="0">
                  <a:pos x="T12" y="T13"/>
                </a:cxn>
              </a:cxnLst>
              <a:rect l="0" t="0" r="r" b="b"/>
              <a:pathLst>
                <a:path w="31" h="30">
                  <a:moveTo>
                    <a:pt x="24" y="5"/>
                  </a:moveTo>
                  <a:cubicBezTo>
                    <a:pt x="0" y="0"/>
                    <a:pt x="0" y="0"/>
                    <a:pt x="0" y="0"/>
                  </a:cubicBezTo>
                  <a:cubicBezTo>
                    <a:pt x="0" y="0"/>
                    <a:pt x="2" y="25"/>
                    <a:pt x="13" y="26"/>
                  </a:cubicBezTo>
                  <a:cubicBezTo>
                    <a:pt x="19" y="27"/>
                    <a:pt x="21" y="24"/>
                    <a:pt x="21" y="18"/>
                  </a:cubicBezTo>
                  <a:cubicBezTo>
                    <a:pt x="21" y="13"/>
                    <a:pt x="24" y="14"/>
                    <a:pt x="24" y="17"/>
                  </a:cubicBezTo>
                  <a:cubicBezTo>
                    <a:pt x="24" y="21"/>
                    <a:pt x="31" y="30"/>
                    <a:pt x="30" y="23"/>
                  </a:cubicBezTo>
                  <a:cubicBezTo>
                    <a:pt x="29" y="15"/>
                    <a:pt x="28" y="5"/>
                    <a:pt x="24" y="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16" tIns="45708" rIns="91416" bIns="45708" numCol="1" anchor="t" anchorCtr="0" compatLnSpc="1"/>
            <a:lstStyle/>
            <a:p>
              <a:endParaRPr lang="en-US" sz="1800">
                <a:solidFill>
                  <a:srgbClr val="424953"/>
                </a:solidFill>
              </a:endParaRPr>
            </a:p>
          </p:txBody>
        </p:sp>
        <p:sp>
          <p:nvSpPr>
            <p:cNvPr id="19" name="Freeform 191"/>
            <p:cNvSpPr/>
            <p:nvPr/>
          </p:nvSpPr>
          <p:spPr bwMode="auto">
            <a:xfrm>
              <a:off x="8516938" y="5888037"/>
              <a:ext cx="560388" cy="692150"/>
            </a:xfrm>
            <a:custGeom>
              <a:avLst/>
              <a:gdLst>
                <a:gd name="T0" fmla="*/ 273 w 321"/>
                <a:gd name="T1" fmla="*/ 82 h 397"/>
                <a:gd name="T2" fmla="*/ 251 w 321"/>
                <a:gd name="T3" fmla="*/ 41 h 397"/>
                <a:gd name="T4" fmla="*/ 167 w 321"/>
                <a:gd name="T5" fmla="*/ 5 h 397"/>
                <a:gd name="T6" fmla="*/ 162 w 321"/>
                <a:gd name="T7" fmla="*/ 8 h 397"/>
                <a:gd name="T8" fmla="*/ 143 w 321"/>
                <a:gd name="T9" fmla="*/ 91 h 397"/>
                <a:gd name="T10" fmla="*/ 136 w 321"/>
                <a:gd name="T11" fmla="*/ 29 h 397"/>
                <a:gd name="T12" fmla="*/ 138 w 321"/>
                <a:gd name="T13" fmla="*/ 22 h 397"/>
                <a:gd name="T14" fmla="*/ 134 w 321"/>
                <a:gd name="T15" fmla="*/ 15 h 397"/>
                <a:gd name="T16" fmla="*/ 124 w 321"/>
                <a:gd name="T17" fmla="*/ 15 h 397"/>
                <a:gd name="T18" fmla="*/ 119 w 321"/>
                <a:gd name="T19" fmla="*/ 22 h 397"/>
                <a:gd name="T20" fmla="*/ 121 w 321"/>
                <a:gd name="T21" fmla="*/ 28 h 397"/>
                <a:gd name="T22" fmla="*/ 113 w 321"/>
                <a:gd name="T23" fmla="*/ 87 h 397"/>
                <a:gd name="T24" fmla="*/ 113 w 321"/>
                <a:gd name="T25" fmla="*/ 90 h 397"/>
                <a:gd name="T26" fmla="*/ 90 w 321"/>
                <a:gd name="T27" fmla="*/ 5 h 397"/>
                <a:gd name="T28" fmla="*/ 87 w 321"/>
                <a:gd name="T29" fmla="*/ 5 h 397"/>
                <a:gd name="T30" fmla="*/ 2 w 321"/>
                <a:gd name="T31" fmla="*/ 49 h 397"/>
                <a:gd name="T32" fmla="*/ 13 w 321"/>
                <a:gd name="T33" fmla="*/ 211 h 397"/>
                <a:gd name="T34" fmla="*/ 43 w 321"/>
                <a:gd name="T35" fmla="*/ 217 h 397"/>
                <a:gd name="T36" fmla="*/ 38 w 321"/>
                <a:gd name="T37" fmla="*/ 73 h 397"/>
                <a:gd name="T38" fmla="*/ 42 w 321"/>
                <a:gd name="T39" fmla="*/ 76 h 397"/>
                <a:gd name="T40" fmla="*/ 42 w 321"/>
                <a:gd name="T41" fmla="*/ 76 h 397"/>
                <a:gd name="T42" fmla="*/ 47 w 321"/>
                <a:gd name="T43" fmla="*/ 148 h 397"/>
                <a:gd name="T44" fmla="*/ 53 w 321"/>
                <a:gd name="T45" fmla="*/ 222 h 397"/>
                <a:gd name="T46" fmla="*/ 54 w 321"/>
                <a:gd name="T47" fmla="*/ 223 h 397"/>
                <a:gd name="T48" fmla="*/ 61 w 321"/>
                <a:gd name="T49" fmla="*/ 238 h 397"/>
                <a:gd name="T50" fmla="*/ 73 w 321"/>
                <a:gd name="T51" fmla="*/ 397 h 397"/>
                <a:gd name="T52" fmla="*/ 106 w 321"/>
                <a:gd name="T53" fmla="*/ 397 h 397"/>
                <a:gd name="T54" fmla="*/ 121 w 321"/>
                <a:gd name="T55" fmla="*/ 272 h 397"/>
                <a:gd name="T56" fmla="*/ 124 w 321"/>
                <a:gd name="T57" fmla="*/ 273 h 397"/>
                <a:gd name="T58" fmla="*/ 128 w 321"/>
                <a:gd name="T59" fmla="*/ 272 h 397"/>
                <a:gd name="T60" fmla="*/ 144 w 321"/>
                <a:gd name="T61" fmla="*/ 397 h 397"/>
                <a:gd name="T62" fmla="*/ 176 w 321"/>
                <a:gd name="T63" fmla="*/ 397 h 397"/>
                <a:gd name="T64" fmla="*/ 187 w 321"/>
                <a:gd name="T65" fmla="*/ 240 h 397"/>
                <a:gd name="T66" fmla="*/ 196 w 321"/>
                <a:gd name="T67" fmla="*/ 223 h 397"/>
                <a:gd name="T68" fmla="*/ 196 w 321"/>
                <a:gd name="T69" fmla="*/ 222 h 397"/>
                <a:gd name="T70" fmla="*/ 200 w 321"/>
                <a:gd name="T71" fmla="*/ 173 h 397"/>
                <a:gd name="T72" fmla="*/ 207 w 321"/>
                <a:gd name="T73" fmla="*/ 79 h 397"/>
                <a:gd name="T74" fmla="*/ 207 w 321"/>
                <a:gd name="T75" fmla="*/ 78 h 397"/>
                <a:gd name="T76" fmla="*/ 211 w 321"/>
                <a:gd name="T77" fmla="*/ 73 h 397"/>
                <a:gd name="T78" fmla="*/ 274 w 321"/>
                <a:gd name="T79" fmla="*/ 134 h 397"/>
                <a:gd name="T80" fmla="*/ 301 w 321"/>
                <a:gd name="T81" fmla="*/ 141 h 397"/>
                <a:gd name="T82" fmla="*/ 321 w 321"/>
                <a:gd name="T83" fmla="*/ 103 h 397"/>
                <a:gd name="T84" fmla="*/ 273 w 321"/>
                <a:gd name="T85" fmla="*/ 82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21" h="397">
                  <a:moveTo>
                    <a:pt x="273" y="82"/>
                  </a:moveTo>
                  <a:cubicBezTo>
                    <a:pt x="250" y="57"/>
                    <a:pt x="252" y="46"/>
                    <a:pt x="251" y="41"/>
                  </a:cubicBezTo>
                  <a:cubicBezTo>
                    <a:pt x="249" y="33"/>
                    <a:pt x="204" y="0"/>
                    <a:pt x="167" y="5"/>
                  </a:cubicBezTo>
                  <a:cubicBezTo>
                    <a:pt x="167" y="5"/>
                    <a:pt x="165" y="6"/>
                    <a:pt x="162" y="8"/>
                  </a:cubicBezTo>
                  <a:cubicBezTo>
                    <a:pt x="143" y="91"/>
                    <a:pt x="143" y="91"/>
                    <a:pt x="143" y="91"/>
                  </a:cubicBezTo>
                  <a:cubicBezTo>
                    <a:pt x="136" y="29"/>
                    <a:pt x="136" y="29"/>
                    <a:pt x="136" y="29"/>
                  </a:cubicBezTo>
                  <a:cubicBezTo>
                    <a:pt x="138" y="22"/>
                    <a:pt x="138" y="22"/>
                    <a:pt x="138" y="22"/>
                  </a:cubicBezTo>
                  <a:cubicBezTo>
                    <a:pt x="134" y="15"/>
                    <a:pt x="134" y="15"/>
                    <a:pt x="134" y="15"/>
                  </a:cubicBezTo>
                  <a:cubicBezTo>
                    <a:pt x="124" y="15"/>
                    <a:pt x="124" y="15"/>
                    <a:pt x="124" y="15"/>
                  </a:cubicBezTo>
                  <a:cubicBezTo>
                    <a:pt x="119" y="22"/>
                    <a:pt x="119" y="22"/>
                    <a:pt x="119" y="22"/>
                  </a:cubicBezTo>
                  <a:cubicBezTo>
                    <a:pt x="121" y="28"/>
                    <a:pt x="121" y="28"/>
                    <a:pt x="121" y="28"/>
                  </a:cubicBezTo>
                  <a:cubicBezTo>
                    <a:pt x="113" y="87"/>
                    <a:pt x="113" y="87"/>
                    <a:pt x="113" y="87"/>
                  </a:cubicBezTo>
                  <a:cubicBezTo>
                    <a:pt x="113" y="90"/>
                    <a:pt x="113" y="90"/>
                    <a:pt x="113" y="90"/>
                  </a:cubicBezTo>
                  <a:cubicBezTo>
                    <a:pt x="90" y="5"/>
                    <a:pt x="90" y="5"/>
                    <a:pt x="90" y="5"/>
                  </a:cubicBezTo>
                  <a:cubicBezTo>
                    <a:pt x="89" y="5"/>
                    <a:pt x="88" y="5"/>
                    <a:pt x="87" y="5"/>
                  </a:cubicBezTo>
                  <a:cubicBezTo>
                    <a:pt x="50" y="10"/>
                    <a:pt x="3" y="23"/>
                    <a:pt x="2" y="49"/>
                  </a:cubicBezTo>
                  <a:cubicBezTo>
                    <a:pt x="0" y="61"/>
                    <a:pt x="7" y="183"/>
                    <a:pt x="13" y="211"/>
                  </a:cubicBezTo>
                  <a:cubicBezTo>
                    <a:pt x="24" y="218"/>
                    <a:pt x="38" y="217"/>
                    <a:pt x="43" y="217"/>
                  </a:cubicBezTo>
                  <a:cubicBezTo>
                    <a:pt x="41" y="198"/>
                    <a:pt x="35" y="70"/>
                    <a:pt x="38" y="73"/>
                  </a:cubicBezTo>
                  <a:cubicBezTo>
                    <a:pt x="40" y="74"/>
                    <a:pt x="41" y="75"/>
                    <a:pt x="42" y="76"/>
                  </a:cubicBezTo>
                  <a:cubicBezTo>
                    <a:pt x="42" y="76"/>
                    <a:pt x="42" y="76"/>
                    <a:pt x="42" y="76"/>
                  </a:cubicBezTo>
                  <a:cubicBezTo>
                    <a:pt x="47" y="148"/>
                    <a:pt x="47" y="148"/>
                    <a:pt x="47" y="148"/>
                  </a:cubicBezTo>
                  <a:cubicBezTo>
                    <a:pt x="50" y="190"/>
                    <a:pt x="53" y="222"/>
                    <a:pt x="53" y="222"/>
                  </a:cubicBezTo>
                  <a:cubicBezTo>
                    <a:pt x="54" y="223"/>
                    <a:pt x="54" y="223"/>
                    <a:pt x="54" y="223"/>
                  </a:cubicBezTo>
                  <a:cubicBezTo>
                    <a:pt x="55" y="229"/>
                    <a:pt x="58" y="233"/>
                    <a:pt x="61" y="238"/>
                  </a:cubicBezTo>
                  <a:cubicBezTo>
                    <a:pt x="73" y="397"/>
                    <a:pt x="73" y="397"/>
                    <a:pt x="73" y="397"/>
                  </a:cubicBezTo>
                  <a:cubicBezTo>
                    <a:pt x="106" y="397"/>
                    <a:pt x="106" y="397"/>
                    <a:pt x="106" y="397"/>
                  </a:cubicBezTo>
                  <a:cubicBezTo>
                    <a:pt x="121" y="272"/>
                    <a:pt x="121" y="272"/>
                    <a:pt x="121" y="272"/>
                  </a:cubicBezTo>
                  <a:cubicBezTo>
                    <a:pt x="122" y="272"/>
                    <a:pt x="123" y="273"/>
                    <a:pt x="124" y="273"/>
                  </a:cubicBezTo>
                  <a:cubicBezTo>
                    <a:pt x="125" y="273"/>
                    <a:pt x="127" y="272"/>
                    <a:pt x="128" y="272"/>
                  </a:cubicBezTo>
                  <a:cubicBezTo>
                    <a:pt x="144" y="397"/>
                    <a:pt x="144" y="397"/>
                    <a:pt x="144" y="397"/>
                  </a:cubicBezTo>
                  <a:cubicBezTo>
                    <a:pt x="176" y="397"/>
                    <a:pt x="176" y="397"/>
                    <a:pt x="176" y="397"/>
                  </a:cubicBezTo>
                  <a:cubicBezTo>
                    <a:pt x="187" y="240"/>
                    <a:pt x="187" y="240"/>
                    <a:pt x="187" y="240"/>
                  </a:cubicBezTo>
                  <a:cubicBezTo>
                    <a:pt x="191" y="235"/>
                    <a:pt x="194" y="229"/>
                    <a:pt x="196" y="223"/>
                  </a:cubicBezTo>
                  <a:cubicBezTo>
                    <a:pt x="196" y="222"/>
                    <a:pt x="196" y="222"/>
                    <a:pt x="196" y="222"/>
                  </a:cubicBezTo>
                  <a:cubicBezTo>
                    <a:pt x="196" y="222"/>
                    <a:pt x="198" y="202"/>
                    <a:pt x="200" y="173"/>
                  </a:cubicBezTo>
                  <a:cubicBezTo>
                    <a:pt x="207" y="79"/>
                    <a:pt x="207" y="79"/>
                    <a:pt x="207" y="79"/>
                  </a:cubicBezTo>
                  <a:cubicBezTo>
                    <a:pt x="207" y="79"/>
                    <a:pt x="207" y="78"/>
                    <a:pt x="207" y="78"/>
                  </a:cubicBezTo>
                  <a:cubicBezTo>
                    <a:pt x="209" y="76"/>
                    <a:pt x="210" y="74"/>
                    <a:pt x="211" y="73"/>
                  </a:cubicBezTo>
                  <a:cubicBezTo>
                    <a:pt x="213" y="70"/>
                    <a:pt x="229" y="118"/>
                    <a:pt x="274" y="134"/>
                  </a:cubicBezTo>
                  <a:cubicBezTo>
                    <a:pt x="310" y="147"/>
                    <a:pt x="301" y="141"/>
                    <a:pt x="301" y="141"/>
                  </a:cubicBezTo>
                  <a:cubicBezTo>
                    <a:pt x="301" y="134"/>
                    <a:pt x="314" y="111"/>
                    <a:pt x="321" y="103"/>
                  </a:cubicBezTo>
                  <a:cubicBezTo>
                    <a:pt x="295" y="101"/>
                    <a:pt x="293" y="105"/>
                    <a:pt x="273" y="8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16" tIns="45708" rIns="91416" bIns="45708" numCol="1" anchor="t" anchorCtr="0" compatLnSpc="1"/>
            <a:lstStyle/>
            <a:p>
              <a:endParaRPr lang="en-US" sz="1800">
                <a:solidFill>
                  <a:srgbClr val="424953"/>
                </a:solidFill>
              </a:endParaRPr>
            </a:p>
          </p:txBody>
        </p:sp>
        <p:sp>
          <p:nvSpPr>
            <p:cNvPr id="20" name="Freeform 192"/>
            <p:cNvSpPr/>
            <p:nvPr/>
          </p:nvSpPr>
          <p:spPr bwMode="auto">
            <a:xfrm>
              <a:off x="8640763" y="5619750"/>
              <a:ext cx="195263" cy="279400"/>
            </a:xfrm>
            <a:custGeom>
              <a:avLst/>
              <a:gdLst>
                <a:gd name="T0" fmla="*/ 5 w 112"/>
                <a:gd name="T1" fmla="*/ 75 h 160"/>
                <a:gd name="T2" fmla="*/ 0 w 112"/>
                <a:gd name="T3" fmla="*/ 93 h 160"/>
                <a:gd name="T4" fmla="*/ 5 w 112"/>
                <a:gd name="T5" fmla="*/ 111 h 160"/>
                <a:gd name="T6" fmla="*/ 8 w 112"/>
                <a:gd name="T7" fmla="*/ 107 h 160"/>
                <a:gd name="T8" fmla="*/ 57 w 112"/>
                <a:gd name="T9" fmla="*/ 160 h 160"/>
                <a:gd name="T10" fmla="*/ 104 w 112"/>
                <a:gd name="T11" fmla="*/ 105 h 160"/>
                <a:gd name="T12" fmla="*/ 108 w 112"/>
                <a:gd name="T13" fmla="*/ 111 h 160"/>
                <a:gd name="T14" fmla="*/ 112 w 112"/>
                <a:gd name="T15" fmla="*/ 93 h 160"/>
                <a:gd name="T16" fmla="*/ 108 w 112"/>
                <a:gd name="T17" fmla="*/ 74 h 160"/>
                <a:gd name="T18" fmla="*/ 106 w 112"/>
                <a:gd name="T19" fmla="*/ 75 h 160"/>
                <a:gd name="T20" fmla="*/ 106 w 112"/>
                <a:gd name="T21" fmla="*/ 60 h 160"/>
                <a:gd name="T22" fmla="*/ 65 w 112"/>
                <a:gd name="T23" fmla="*/ 50 h 160"/>
                <a:gd name="T24" fmla="*/ 71 w 112"/>
                <a:gd name="T25" fmla="*/ 52 h 160"/>
                <a:gd name="T26" fmla="*/ 110 w 112"/>
                <a:gd name="T27" fmla="*/ 39 h 160"/>
                <a:gd name="T28" fmla="*/ 20 w 112"/>
                <a:gd name="T29" fmla="*/ 29 h 160"/>
                <a:gd name="T30" fmla="*/ 2 w 112"/>
                <a:gd name="T31" fmla="*/ 41 h 160"/>
                <a:gd name="T32" fmla="*/ 14 w 112"/>
                <a:gd name="T33" fmla="*/ 41 h 160"/>
                <a:gd name="T34" fmla="*/ 6 w 112"/>
                <a:gd name="T35" fmla="*/ 67 h 160"/>
                <a:gd name="T36" fmla="*/ 5 w 112"/>
                <a:gd name="T37" fmla="*/ 75 h 160"/>
                <a:gd name="T38" fmla="*/ 5 w 112"/>
                <a:gd name="T39" fmla="*/ 75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2" h="160">
                  <a:moveTo>
                    <a:pt x="5" y="75"/>
                  </a:moveTo>
                  <a:cubicBezTo>
                    <a:pt x="2" y="75"/>
                    <a:pt x="0" y="83"/>
                    <a:pt x="0" y="93"/>
                  </a:cubicBezTo>
                  <a:cubicBezTo>
                    <a:pt x="0" y="103"/>
                    <a:pt x="2" y="111"/>
                    <a:pt x="5" y="111"/>
                  </a:cubicBezTo>
                  <a:cubicBezTo>
                    <a:pt x="6" y="111"/>
                    <a:pt x="7" y="110"/>
                    <a:pt x="8" y="107"/>
                  </a:cubicBezTo>
                  <a:cubicBezTo>
                    <a:pt x="16" y="137"/>
                    <a:pt x="42" y="160"/>
                    <a:pt x="57" y="160"/>
                  </a:cubicBezTo>
                  <a:cubicBezTo>
                    <a:pt x="75" y="160"/>
                    <a:pt x="101" y="139"/>
                    <a:pt x="104" y="105"/>
                  </a:cubicBezTo>
                  <a:cubicBezTo>
                    <a:pt x="105" y="108"/>
                    <a:pt x="106" y="111"/>
                    <a:pt x="108" y="111"/>
                  </a:cubicBezTo>
                  <a:cubicBezTo>
                    <a:pt x="110" y="111"/>
                    <a:pt x="112" y="103"/>
                    <a:pt x="112" y="93"/>
                  </a:cubicBezTo>
                  <a:cubicBezTo>
                    <a:pt x="112" y="83"/>
                    <a:pt x="110" y="74"/>
                    <a:pt x="108" y="74"/>
                  </a:cubicBezTo>
                  <a:cubicBezTo>
                    <a:pt x="107" y="74"/>
                    <a:pt x="107" y="75"/>
                    <a:pt x="106" y="75"/>
                  </a:cubicBezTo>
                  <a:cubicBezTo>
                    <a:pt x="107" y="71"/>
                    <a:pt x="107" y="66"/>
                    <a:pt x="106" y="60"/>
                  </a:cubicBezTo>
                  <a:cubicBezTo>
                    <a:pt x="98" y="67"/>
                    <a:pt x="82" y="58"/>
                    <a:pt x="65" y="50"/>
                  </a:cubicBezTo>
                  <a:cubicBezTo>
                    <a:pt x="67" y="50"/>
                    <a:pt x="69" y="51"/>
                    <a:pt x="71" y="52"/>
                  </a:cubicBezTo>
                  <a:cubicBezTo>
                    <a:pt x="99" y="67"/>
                    <a:pt x="110" y="39"/>
                    <a:pt x="110" y="39"/>
                  </a:cubicBezTo>
                  <a:cubicBezTo>
                    <a:pt x="110" y="39"/>
                    <a:pt x="76" y="0"/>
                    <a:pt x="20" y="29"/>
                  </a:cubicBezTo>
                  <a:cubicBezTo>
                    <a:pt x="15" y="32"/>
                    <a:pt x="8" y="39"/>
                    <a:pt x="2" y="41"/>
                  </a:cubicBezTo>
                  <a:cubicBezTo>
                    <a:pt x="2" y="41"/>
                    <a:pt x="7" y="41"/>
                    <a:pt x="14" y="41"/>
                  </a:cubicBezTo>
                  <a:cubicBezTo>
                    <a:pt x="8" y="45"/>
                    <a:pt x="5" y="53"/>
                    <a:pt x="6" y="67"/>
                  </a:cubicBezTo>
                  <a:cubicBezTo>
                    <a:pt x="6" y="69"/>
                    <a:pt x="5" y="72"/>
                    <a:pt x="5" y="75"/>
                  </a:cubicBezTo>
                  <a:cubicBezTo>
                    <a:pt x="5" y="75"/>
                    <a:pt x="5" y="75"/>
                    <a:pt x="5" y="7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16" tIns="45708" rIns="91416" bIns="45708" numCol="1" anchor="t" anchorCtr="0" compatLnSpc="1"/>
            <a:lstStyle/>
            <a:p>
              <a:endParaRPr lang="en-US" sz="1800">
                <a:solidFill>
                  <a:srgbClr val="424953"/>
                </a:solidFill>
              </a:endParaRPr>
            </a:p>
          </p:txBody>
        </p:sp>
        <p:sp>
          <p:nvSpPr>
            <p:cNvPr id="21" name="Freeform 193"/>
            <p:cNvSpPr/>
            <p:nvPr/>
          </p:nvSpPr>
          <p:spPr bwMode="auto">
            <a:xfrm>
              <a:off x="8591551" y="6591300"/>
              <a:ext cx="104775" cy="38100"/>
            </a:xfrm>
            <a:custGeom>
              <a:avLst/>
              <a:gdLst>
                <a:gd name="T0" fmla="*/ 31 w 60"/>
                <a:gd name="T1" fmla="*/ 0 h 22"/>
                <a:gd name="T2" fmla="*/ 21 w 60"/>
                <a:gd name="T3" fmla="*/ 21 h 22"/>
                <a:gd name="T4" fmla="*/ 48 w 60"/>
                <a:gd name="T5" fmla="*/ 12 h 22"/>
                <a:gd name="T6" fmla="*/ 52 w 60"/>
                <a:gd name="T7" fmla="*/ 12 h 22"/>
                <a:gd name="T8" fmla="*/ 59 w 60"/>
                <a:gd name="T9" fmla="*/ 11 h 22"/>
                <a:gd name="T10" fmla="*/ 59 w 60"/>
                <a:gd name="T11" fmla="*/ 1 h 22"/>
                <a:gd name="T12" fmla="*/ 60 w 60"/>
                <a:gd name="T13" fmla="*/ 0 h 22"/>
                <a:gd name="T14" fmla="*/ 31 w 60"/>
                <a:gd name="T15" fmla="*/ 0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0" h="22">
                  <a:moveTo>
                    <a:pt x="31" y="0"/>
                  </a:moveTo>
                  <a:cubicBezTo>
                    <a:pt x="31" y="0"/>
                    <a:pt x="0" y="19"/>
                    <a:pt x="21" y="21"/>
                  </a:cubicBezTo>
                  <a:cubicBezTo>
                    <a:pt x="33" y="22"/>
                    <a:pt x="41" y="17"/>
                    <a:pt x="48" y="12"/>
                  </a:cubicBezTo>
                  <a:cubicBezTo>
                    <a:pt x="52" y="9"/>
                    <a:pt x="51" y="12"/>
                    <a:pt x="52" y="12"/>
                  </a:cubicBezTo>
                  <a:cubicBezTo>
                    <a:pt x="54" y="12"/>
                    <a:pt x="58" y="12"/>
                    <a:pt x="59" y="11"/>
                  </a:cubicBezTo>
                  <a:cubicBezTo>
                    <a:pt x="60" y="3"/>
                    <a:pt x="59" y="1"/>
                    <a:pt x="59" y="1"/>
                  </a:cubicBezTo>
                  <a:cubicBezTo>
                    <a:pt x="60" y="0"/>
                    <a:pt x="60" y="0"/>
                    <a:pt x="60" y="0"/>
                  </a:cubicBezTo>
                  <a:lnTo>
                    <a:pt x="31"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16" tIns="45708" rIns="91416" bIns="45708" numCol="1" anchor="t" anchorCtr="0" compatLnSpc="1"/>
            <a:lstStyle/>
            <a:p>
              <a:endParaRPr lang="en-US" sz="1800">
                <a:solidFill>
                  <a:srgbClr val="424953"/>
                </a:solidFill>
              </a:endParaRPr>
            </a:p>
          </p:txBody>
        </p:sp>
        <p:sp>
          <p:nvSpPr>
            <p:cNvPr id="22" name="Freeform 194"/>
            <p:cNvSpPr/>
            <p:nvPr/>
          </p:nvSpPr>
          <p:spPr bwMode="auto">
            <a:xfrm>
              <a:off x="8772526" y="6591300"/>
              <a:ext cx="106363" cy="38100"/>
            </a:xfrm>
            <a:custGeom>
              <a:avLst/>
              <a:gdLst>
                <a:gd name="T0" fmla="*/ 2 w 61"/>
                <a:gd name="T1" fmla="*/ 11 h 22"/>
                <a:gd name="T2" fmla="*/ 8 w 61"/>
                <a:gd name="T3" fmla="*/ 12 h 22"/>
                <a:gd name="T4" fmla="*/ 12 w 61"/>
                <a:gd name="T5" fmla="*/ 12 h 22"/>
                <a:gd name="T6" fmla="*/ 40 w 61"/>
                <a:gd name="T7" fmla="*/ 21 h 22"/>
                <a:gd name="T8" fmla="*/ 29 w 61"/>
                <a:gd name="T9" fmla="*/ 0 h 22"/>
                <a:gd name="T10" fmla="*/ 1 w 61"/>
                <a:gd name="T11" fmla="*/ 0 h 22"/>
                <a:gd name="T12" fmla="*/ 1 w 61"/>
                <a:gd name="T13" fmla="*/ 1 h 22"/>
                <a:gd name="T14" fmla="*/ 2 w 61"/>
                <a:gd name="T15" fmla="*/ 11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1" h="22">
                  <a:moveTo>
                    <a:pt x="2" y="11"/>
                  </a:moveTo>
                  <a:cubicBezTo>
                    <a:pt x="3" y="12"/>
                    <a:pt x="7" y="12"/>
                    <a:pt x="8" y="12"/>
                  </a:cubicBezTo>
                  <a:cubicBezTo>
                    <a:pt x="10" y="12"/>
                    <a:pt x="8" y="9"/>
                    <a:pt x="12" y="12"/>
                  </a:cubicBezTo>
                  <a:cubicBezTo>
                    <a:pt x="19" y="17"/>
                    <a:pt x="27" y="22"/>
                    <a:pt x="40" y="21"/>
                  </a:cubicBezTo>
                  <a:cubicBezTo>
                    <a:pt x="61" y="19"/>
                    <a:pt x="29" y="0"/>
                    <a:pt x="29" y="0"/>
                  </a:cubicBezTo>
                  <a:cubicBezTo>
                    <a:pt x="1" y="0"/>
                    <a:pt x="1" y="0"/>
                    <a:pt x="1" y="0"/>
                  </a:cubicBezTo>
                  <a:cubicBezTo>
                    <a:pt x="1" y="1"/>
                    <a:pt x="1" y="1"/>
                    <a:pt x="1" y="1"/>
                  </a:cubicBezTo>
                  <a:cubicBezTo>
                    <a:pt x="1" y="1"/>
                    <a:pt x="0" y="3"/>
                    <a:pt x="2"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16" tIns="45708" rIns="91416" bIns="45708" numCol="1" anchor="t" anchorCtr="0" compatLnSpc="1"/>
            <a:lstStyle/>
            <a:p>
              <a:endParaRPr lang="en-US" sz="1800">
                <a:solidFill>
                  <a:srgbClr val="424953"/>
                </a:solidFill>
              </a:endParaRPr>
            </a:p>
          </p:txBody>
        </p:sp>
        <p:sp>
          <p:nvSpPr>
            <p:cNvPr id="23" name="Freeform 195"/>
            <p:cNvSpPr/>
            <p:nvPr/>
          </p:nvSpPr>
          <p:spPr bwMode="auto">
            <a:xfrm>
              <a:off x="8951913" y="6127750"/>
              <a:ext cx="258763" cy="488950"/>
            </a:xfrm>
            <a:custGeom>
              <a:avLst/>
              <a:gdLst>
                <a:gd name="T0" fmla="*/ 82 w 149"/>
                <a:gd name="T1" fmla="*/ 69 h 281"/>
                <a:gd name="T2" fmla="*/ 130 w 149"/>
                <a:gd name="T3" fmla="*/ 81 h 281"/>
                <a:gd name="T4" fmla="*/ 139 w 149"/>
                <a:gd name="T5" fmla="*/ 42 h 281"/>
                <a:gd name="T6" fmla="*/ 91 w 149"/>
                <a:gd name="T7" fmla="*/ 30 h 281"/>
                <a:gd name="T8" fmla="*/ 91 w 149"/>
                <a:gd name="T9" fmla="*/ 0 h 281"/>
                <a:gd name="T10" fmla="*/ 59 w 149"/>
                <a:gd name="T11" fmla="*/ 0 h 281"/>
                <a:gd name="T12" fmla="*/ 59 w 149"/>
                <a:gd name="T13" fmla="*/ 33 h 281"/>
                <a:gd name="T14" fmla="*/ 2 w 149"/>
                <a:gd name="T15" fmla="*/ 94 h 281"/>
                <a:gd name="T16" fmla="*/ 62 w 149"/>
                <a:gd name="T17" fmla="*/ 157 h 281"/>
                <a:gd name="T18" fmla="*/ 98 w 149"/>
                <a:gd name="T19" fmla="*/ 187 h 281"/>
                <a:gd name="T20" fmla="*/ 66 w 149"/>
                <a:gd name="T21" fmla="*/ 208 h 281"/>
                <a:gd name="T22" fmla="*/ 10 w 149"/>
                <a:gd name="T23" fmla="*/ 193 h 281"/>
                <a:gd name="T24" fmla="*/ 0 w 149"/>
                <a:gd name="T25" fmla="*/ 233 h 281"/>
                <a:gd name="T26" fmla="*/ 57 w 149"/>
                <a:gd name="T27" fmla="*/ 248 h 281"/>
                <a:gd name="T28" fmla="*/ 57 w 149"/>
                <a:gd name="T29" fmla="*/ 281 h 281"/>
                <a:gd name="T30" fmla="*/ 90 w 149"/>
                <a:gd name="T31" fmla="*/ 281 h 281"/>
                <a:gd name="T32" fmla="*/ 90 w 149"/>
                <a:gd name="T33" fmla="*/ 246 h 281"/>
                <a:gd name="T34" fmla="*/ 149 w 149"/>
                <a:gd name="T35" fmla="*/ 182 h 281"/>
                <a:gd name="T36" fmla="*/ 93 w 149"/>
                <a:gd name="T37" fmla="*/ 118 h 281"/>
                <a:gd name="T38" fmla="*/ 53 w 149"/>
                <a:gd name="T39" fmla="*/ 88 h 281"/>
                <a:gd name="T40" fmla="*/ 82 w 149"/>
                <a:gd name="T41" fmla="*/ 69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49" h="281">
                  <a:moveTo>
                    <a:pt x="82" y="69"/>
                  </a:moveTo>
                  <a:cubicBezTo>
                    <a:pt x="106" y="69"/>
                    <a:pt x="121" y="77"/>
                    <a:pt x="130" y="81"/>
                  </a:cubicBezTo>
                  <a:cubicBezTo>
                    <a:pt x="139" y="42"/>
                    <a:pt x="139" y="42"/>
                    <a:pt x="139" y="42"/>
                  </a:cubicBezTo>
                  <a:cubicBezTo>
                    <a:pt x="128" y="36"/>
                    <a:pt x="113" y="31"/>
                    <a:pt x="91" y="30"/>
                  </a:cubicBezTo>
                  <a:cubicBezTo>
                    <a:pt x="91" y="0"/>
                    <a:pt x="91" y="0"/>
                    <a:pt x="91" y="0"/>
                  </a:cubicBezTo>
                  <a:cubicBezTo>
                    <a:pt x="59" y="0"/>
                    <a:pt x="59" y="0"/>
                    <a:pt x="59" y="0"/>
                  </a:cubicBezTo>
                  <a:cubicBezTo>
                    <a:pt x="59" y="33"/>
                    <a:pt x="59" y="33"/>
                    <a:pt x="59" y="33"/>
                  </a:cubicBezTo>
                  <a:cubicBezTo>
                    <a:pt x="23" y="40"/>
                    <a:pt x="2" y="64"/>
                    <a:pt x="2" y="94"/>
                  </a:cubicBezTo>
                  <a:cubicBezTo>
                    <a:pt x="2" y="127"/>
                    <a:pt x="27" y="145"/>
                    <a:pt x="62" y="157"/>
                  </a:cubicBezTo>
                  <a:cubicBezTo>
                    <a:pt x="87" y="166"/>
                    <a:pt x="98" y="174"/>
                    <a:pt x="98" y="187"/>
                  </a:cubicBezTo>
                  <a:cubicBezTo>
                    <a:pt x="98" y="201"/>
                    <a:pt x="85" y="208"/>
                    <a:pt x="66" y="208"/>
                  </a:cubicBezTo>
                  <a:cubicBezTo>
                    <a:pt x="44" y="208"/>
                    <a:pt x="24" y="201"/>
                    <a:pt x="10" y="193"/>
                  </a:cubicBezTo>
                  <a:cubicBezTo>
                    <a:pt x="0" y="233"/>
                    <a:pt x="0" y="233"/>
                    <a:pt x="0" y="233"/>
                  </a:cubicBezTo>
                  <a:cubicBezTo>
                    <a:pt x="13" y="241"/>
                    <a:pt x="35" y="247"/>
                    <a:pt x="57" y="248"/>
                  </a:cubicBezTo>
                  <a:cubicBezTo>
                    <a:pt x="57" y="281"/>
                    <a:pt x="57" y="281"/>
                    <a:pt x="57" y="281"/>
                  </a:cubicBezTo>
                  <a:cubicBezTo>
                    <a:pt x="90" y="281"/>
                    <a:pt x="90" y="281"/>
                    <a:pt x="90" y="281"/>
                  </a:cubicBezTo>
                  <a:cubicBezTo>
                    <a:pt x="90" y="246"/>
                    <a:pt x="90" y="246"/>
                    <a:pt x="90" y="246"/>
                  </a:cubicBezTo>
                  <a:cubicBezTo>
                    <a:pt x="128" y="239"/>
                    <a:pt x="149" y="213"/>
                    <a:pt x="149" y="182"/>
                  </a:cubicBezTo>
                  <a:cubicBezTo>
                    <a:pt x="149" y="151"/>
                    <a:pt x="133" y="132"/>
                    <a:pt x="93" y="118"/>
                  </a:cubicBezTo>
                  <a:cubicBezTo>
                    <a:pt x="65" y="107"/>
                    <a:pt x="53" y="100"/>
                    <a:pt x="53" y="88"/>
                  </a:cubicBezTo>
                  <a:cubicBezTo>
                    <a:pt x="53" y="79"/>
                    <a:pt x="60" y="69"/>
                    <a:pt x="82" y="6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16" tIns="45708" rIns="91416" bIns="45708" numCol="1" anchor="t" anchorCtr="0" compatLnSpc="1"/>
            <a:lstStyle/>
            <a:p>
              <a:endParaRPr lang="en-US" sz="1800">
                <a:solidFill>
                  <a:srgbClr val="424953"/>
                </a:solidFill>
              </a:endParaRPr>
            </a:p>
          </p:txBody>
        </p:sp>
        <p:sp>
          <p:nvSpPr>
            <p:cNvPr id="24" name="Freeform 196"/>
            <p:cNvSpPr/>
            <p:nvPr/>
          </p:nvSpPr>
          <p:spPr bwMode="auto">
            <a:xfrm>
              <a:off x="9061451" y="6076950"/>
              <a:ext cx="90488" cy="90488"/>
            </a:xfrm>
            <a:custGeom>
              <a:avLst/>
              <a:gdLst>
                <a:gd name="T0" fmla="*/ 10 w 52"/>
                <a:gd name="T1" fmla="*/ 0 h 52"/>
                <a:gd name="T2" fmla="*/ 0 w 52"/>
                <a:gd name="T3" fmla="*/ 18 h 52"/>
                <a:gd name="T4" fmla="*/ 35 w 52"/>
                <a:gd name="T5" fmla="*/ 17 h 52"/>
                <a:gd name="T6" fmla="*/ 34 w 52"/>
                <a:gd name="T7" fmla="*/ 40 h 52"/>
                <a:gd name="T8" fmla="*/ 40 w 52"/>
                <a:gd name="T9" fmla="*/ 45 h 52"/>
                <a:gd name="T10" fmla="*/ 47 w 52"/>
                <a:gd name="T11" fmla="*/ 38 h 52"/>
                <a:gd name="T12" fmla="*/ 10 w 52"/>
                <a:gd name="T13" fmla="*/ 0 h 52"/>
              </a:gdLst>
              <a:ahLst/>
              <a:cxnLst>
                <a:cxn ang="0">
                  <a:pos x="T0" y="T1"/>
                </a:cxn>
                <a:cxn ang="0">
                  <a:pos x="T2" y="T3"/>
                </a:cxn>
                <a:cxn ang="0">
                  <a:pos x="T4" y="T5"/>
                </a:cxn>
                <a:cxn ang="0">
                  <a:pos x="T6" y="T7"/>
                </a:cxn>
                <a:cxn ang="0">
                  <a:pos x="T8" y="T9"/>
                </a:cxn>
                <a:cxn ang="0">
                  <a:pos x="T10" y="T11"/>
                </a:cxn>
                <a:cxn ang="0">
                  <a:pos x="T12" y="T13"/>
                </a:cxn>
              </a:cxnLst>
              <a:rect l="0" t="0" r="r" b="b"/>
              <a:pathLst>
                <a:path w="52" h="52">
                  <a:moveTo>
                    <a:pt x="10" y="0"/>
                  </a:moveTo>
                  <a:cubicBezTo>
                    <a:pt x="0" y="18"/>
                    <a:pt x="0" y="18"/>
                    <a:pt x="0" y="18"/>
                  </a:cubicBezTo>
                  <a:cubicBezTo>
                    <a:pt x="35" y="17"/>
                    <a:pt x="35" y="17"/>
                    <a:pt x="35" y="17"/>
                  </a:cubicBezTo>
                  <a:cubicBezTo>
                    <a:pt x="34" y="40"/>
                    <a:pt x="34" y="40"/>
                    <a:pt x="34" y="40"/>
                  </a:cubicBezTo>
                  <a:cubicBezTo>
                    <a:pt x="40" y="45"/>
                    <a:pt x="40" y="45"/>
                    <a:pt x="40" y="45"/>
                  </a:cubicBezTo>
                  <a:cubicBezTo>
                    <a:pt x="40" y="45"/>
                    <a:pt x="45" y="52"/>
                    <a:pt x="47" y="38"/>
                  </a:cubicBezTo>
                  <a:cubicBezTo>
                    <a:pt x="52" y="3"/>
                    <a:pt x="10" y="0"/>
                    <a:pt x="1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16" tIns="45708" rIns="91416" bIns="45708" numCol="1" anchor="t" anchorCtr="0" compatLnSpc="1"/>
            <a:lstStyle/>
            <a:p>
              <a:endParaRPr lang="en-US" sz="1800">
                <a:solidFill>
                  <a:srgbClr val="424953"/>
                </a:solidFill>
              </a:endParaRPr>
            </a:p>
          </p:txBody>
        </p:sp>
      </p:grpSp>
      <p:sp>
        <p:nvSpPr>
          <p:cNvPr id="25" name="Freeform 368"/>
          <p:cNvSpPr/>
          <p:nvPr/>
        </p:nvSpPr>
        <p:spPr bwMode="auto">
          <a:xfrm>
            <a:off x="2146512" y="989016"/>
            <a:ext cx="564566" cy="578751"/>
          </a:xfrm>
          <a:custGeom>
            <a:avLst/>
            <a:gdLst>
              <a:gd name="T0" fmla="*/ 48 w 48"/>
              <a:gd name="T1" fmla="*/ 2 h 48"/>
              <a:gd name="T2" fmla="*/ 41 w 48"/>
              <a:gd name="T3" fmla="*/ 43 h 48"/>
              <a:gd name="T4" fmla="*/ 40 w 48"/>
              <a:gd name="T5" fmla="*/ 44 h 48"/>
              <a:gd name="T6" fmla="*/ 39 w 48"/>
              <a:gd name="T7" fmla="*/ 44 h 48"/>
              <a:gd name="T8" fmla="*/ 39 w 48"/>
              <a:gd name="T9" fmla="*/ 44 h 48"/>
              <a:gd name="T10" fmla="*/ 26 w 48"/>
              <a:gd name="T11" fmla="*/ 39 h 48"/>
              <a:gd name="T12" fmla="*/ 20 w 48"/>
              <a:gd name="T13" fmla="*/ 47 h 48"/>
              <a:gd name="T14" fmla="*/ 19 w 48"/>
              <a:gd name="T15" fmla="*/ 48 h 48"/>
              <a:gd name="T16" fmla="*/ 18 w 48"/>
              <a:gd name="T17" fmla="*/ 48 h 48"/>
              <a:gd name="T18" fmla="*/ 17 w 48"/>
              <a:gd name="T19" fmla="*/ 46 h 48"/>
              <a:gd name="T20" fmla="*/ 17 w 48"/>
              <a:gd name="T21" fmla="*/ 37 h 48"/>
              <a:gd name="T22" fmla="*/ 40 w 48"/>
              <a:gd name="T23" fmla="*/ 8 h 48"/>
              <a:gd name="T24" fmla="*/ 11 w 48"/>
              <a:gd name="T25" fmla="*/ 33 h 48"/>
              <a:gd name="T26" fmla="*/ 1 w 48"/>
              <a:gd name="T27" fmla="*/ 29 h 48"/>
              <a:gd name="T28" fmla="*/ 0 w 48"/>
              <a:gd name="T29" fmla="*/ 27 h 48"/>
              <a:gd name="T30" fmla="*/ 1 w 48"/>
              <a:gd name="T31" fmla="*/ 26 h 48"/>
              <a:gd name="T32" fmla="*/ 45 w 48"/>
              <a:gd name="T33" fmla="*/ 0 h 48"/>
              <a:gd name="T34" fmla="*/ 46 w 48"/>
              <a:gd name="T35" fmla="*/ 0 h 48"/>
              <a:gd name="T36" fmla="*/ 47 w 48"/>
              <a:gd name="T37" fmla="*/ 0 h 48"/>
              <a:gd name="T38" fmla="*/ 48 w 48"/>
              <a:gd name="T39" fmla="*/ 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8" h="48">
                <a:moveTo>
                  <a:pt x="48" y="2"/>
                </a:moveTo>
                <a:cubicBezTo>
                  <a:pt x="41" y="43"/>
                  <a:pt x="41" y="43"/>
                  <a:pt x="41" y="43"/>
                </a:cubicBezTo>
                <a:cubicBezTo>
                  <a:pt x="41" y="43"/>
                  <a:pt x="40" y="44"/>
                  <a:pt x="40" y="44"/>
                </a:cubicBezTo>
                <a:cubicBezTo>
                  <a:pt x="40" y="44"/>
                  <a:pt x="39" y="44"/>
                  <a:pt x="39" y="44"/>
                </a:cubicBezTo>
                <a:cubicBezTo>
                  <a:pt x="39" y="44"/>
                  <a:pt x="39" y="44"/>
                  <a:pt x="39" y="44"/>
                </a:cubicBezTo>
                <a:cubicBezTo>
                  <a:pt x="26" y="39"/>
                  <a:pt x="26" y="39"/>
                  <a:pt x="26" y="39"/>
                </a:cubicBezTo>
                <a:cubicBezTo>
                  <a:pt x="20" y="47"/>
                  <a:pt x="20" y="47"/>
                  <a:pt x="20" y="47"/>
                </a:cubicBezTo>
                <a:cubicBezTo>
                  <a:pt x="20" y="47"/>
                  <a:pt x="19" y="48"/>
                  <a:pt x="19" y="48"/>
                </a:cubicBezTo>
                <a:cubicBezTo>
                  <a:pt x="18" y="48"/>
                  <a:pt x="18" y="48"/>
                  <a:pt x="18" y="48"/>
                </a:cubicBezTo>
                <a:cubicBezTo>
                  <a:pt x="17" y="47"/>
                  <a:pt x="17" y="47"/>
                  <a:pt x="17" y="46"/>
                </a:cubicBezTo>
                <a:cubicBezTo>
                  <a:pt x="17" y="37"/>
                  <a:pt x="17" y="37"/>
                  <a:pt x="17" y="37"/>
                </a:cubicBezTo>
                <a:cubicBezTo>
                  <a:pt x="40" y="8"/>
                  <a:pt x="40" y="8"/>
                  <a:pt x="40" y="8"/>
                </a:cubicBezTo>
                <a:cubicBezTo>
                  <a:pt x="11" y="33"/>
                  <a:pt x="11" y="33"/>
                  <a:pt x="11" y="33"/>
                </a:cubicBezTo>
                <a:cubicBezTo>
                  <a:pt x="1" y="29"/>
                  <a:pt x="1" y="29"/>
                  <a:pt x="1" y="29"/>
                </a:cubicBezTo>
                <a:cubicBezTo>
                  <a:pt x="0" y="28"/>
                  <a:pt x="0" y="28"/>
                  <a:pt x="0" y="27"/>
                </a:cubicBezTo>
                <a:cubicBezTo>
                  <a:pt x="0" y="27"/>
                  <a:pt x="0" y="26"/>
                  <a:pt x="1" y="26"/>
                </a:cubicBezTo>
                <a:cubicBezTo>
                  <a:pt x="45" y="0"/>
                  <a:pt x="45" y="0"/>
                  <a:pt x="45" y="0"/>
                </a:cubicBezTo>
                <a:cubicBezTo>
                  <a:pt x="45" y="0"/>
                  <a:pt x="46" y="0"/>
                  <a:pt x="46" y="0"/>
                </a:cubicBezTo>
                <a:cubicBezTo>
                  <a:pt x="46" y="0"/>
                  <a:pt x="47" y="0"/>
                  <a:pt x="47" y="0"/>
                </a:cubicBezTo>
                <a:cubicBezTo>
                  <a:pt x="48" y="0"/>
                  <a:pt x="48" y="1"/>
                  <a:pt x="48" y="2"/>
                </a:cubicBezTo>
                <a:close/>
              </a:path>
            </a:pathLst>
          </a:custGeom>
          <a:solidFill>
            <a:srgbClr val="B0D1CC"/>
          </a:solidFill>
          <a:ln>
            <a:noFill/>
          </a:ln>
          <a:effectLst>
            <a:innerShdw blurRad="63500" dist="50800" dir="13500000">
              <a:prstClr val="black">
                <a:alpha val="50000"/>
              </a:prstClr>
            </a:innerShdw>
          </a:effectLst>
        </p:spPr>
        <p:txBody>
          <a:bodyPr vert="horz" wrap="square" lIns="91416" tIns="45708" rIns="91416" bIns="45708" numCol="1" anchor="t" anchorCtr="0" compatLnSpc="1"/>
          <a:lstStyle/>
          <a:p>
            <a:endParaRPr lang="id-ID" sz="1800">
              <a:solidFill>
                <a:prstClr val="black"/>
              </a:solidFill>
            </a:endParaRPr>
          </a:p>
        </p:txBody>
      </p:sp>
      <p:sp>
        <p:nvSpPr>
          <p:cNvPr id="26" name="Freeform 336"/>
          <p:cNvSpPr>
            <a:spLocks noEditPoints="1"/>
          </p:cNvSpPr>
          <p:nvPr/>
        </p:nvSpPr>
        <p:spPr bwMode="auto">
          <a:xfrm>
            <a:off x="6145871" y="965951"/>
            <a:ext cx="585120" cy="502512"/>
          </a:xfrm>
          <a:custGeom>
            <a:avLst/>
            <a:gdLst>
              <a:gd name="T0" fmla="*/ 0 w 90"/>
              <a:gd name="T1" fmla="*/ 40 h 90"/>
              <a:gd name="T2" fmla="*/ 40 w 90"/>
              <a:gd name="T3" fmla="*/ 0 h 90"/>
              <a:gd name="T4" fmla="*/ 40 w 90"/>
              <a:gd name="T5" fmla="*/ 90 h 90"/>
              <a:gd name="T6" fmla="*/ 0 w 90"/>
              <a:gd name="T7" fmla="*/ 50 h 90"/>
              <a:gd name="T8" fmla="*/ 40 w 90"/>
              <a:gd name="T9" fmla="*/ 90 h 90"/>
              <a:gd name="T10" fmla="*/ 33 w 90"/>
              <a:gd name="T11" fmla="*/ 10 h 90"/>
              <a:gd name="T12" fmla="*/ 9 w 90"/>
              <a:gd name="T13" fmla="*/ 33 h 90"/>
              <a:gd name="T14" fmla="*/ 33 w 90"/>
              <a:gd name="T15" fmla="*/ 83 h 90"/>
              <a:gd name="T16" fmla="*/ 9 w 90"/>
              <a:gd name="T17" fmla="*/ 57 h 90"/>
              <a:gd name="T18" fmla="*/ 33 w 90"/>
              <a:gd name="T19" fmla="*/ 83 h 90"/>
              <a:gd name="T20" fmla="*/ 16 w 90"/>
              <a:gd name="T21" fmla="*/ 26 h 90"/>
              <a:gd name="T22" fmla="*/ 26 w 90"/>
              <a:gd name="T23" fmla="*/ 17 h 90"/>
              <a:gd name="T24" fmla="*/ 26 w 90"/>
              <a:gd name="T25" fmla="*/ 74 h 90"/>
              <a:gd name="T26" fmla="*/ 16 w 90"/>
              <a:gd name="T27" fmla="*/ 67 h 90"/>
              <a:gd name="T28" fmla="*/ 26 w 90"/>
              <a:gd name="T29" fmla="*/ 74 h 90"/>
              <a:gd name="T30" fmla="*/ 49 w 90"/>
              <a:gd name="T31" fmla="*/ 40 h 90"/>
              <a:gd name="T32" fmla="*/ 90 w 90"/>
              <a:gd name="T33" fmla="*/ 0 h 90"/>
              <a:gd name="T34" fmla="*/ 90 w 90"/>
              <a:gd name="T35" fmla="*/ 74 h 90"/>
              <a:gd name="T36" fmla="*/ 66 w 90"/>
              <a:gd name="T37" fmla="*/ 67 h 90"/>
              <a:gd name="T38" fmla="*/ 57 w 90"/>
              <a:gd name="T39" fmla="*/ 90 h 90"/>
              <a:gd name="T40" fmla="*/ 49 w 90"/>
              <a:gd name="T41" fmla="*/ 50 h 90"/>
              <a:gd name="T42" fmla="*/ 73 w 90"/>
              <a:gd name="T43" fmla="*/ 57 h 90"/>
              <a:gd name="T44" fmla="*/ 83 w 90"/>
              <a:gd name="T45" fmla="*/ 50 h 90"/>
              <a:gd name="T46" fmla="*/ 90 w 90"/>
              <a:gd name="T47" fmla="*/ 74 h 90"/>
              <a:gd name="T48" fmla="*/ 83 w 90"/>
              <a:gd name="T49" fmla="*/ 10 h 90"/>
              <a:gd name="T50" fmla="*/ 57 w 90"/>
              <a:gd name="T51" fmla="*/ 33 h 90"/>
              <a:gd name="T52" fmla="*/ 73 w 90"/>
              <a:gd name="T53" fmla="*/ 26 h 90"/>
              <a:gd name="T54" fmla="*/ 66 w 90"/>
              <a:gd name="T55" fmla="*/ 17 h 90"/>
              <a:gd name="T56" fmla="*/ 73 w 90"/>
              <a:gd name="T57" fmla="*/ 26 h 90"/>
              <a:gd name="T58" fmla="*/ 66 w 90"/>
              <a:gd name="T59" fmla="*/ 90 h 90"/>
              <a:gd name="T60" fmla="*/ 73 w 90"/>
              <a:gd name="T61" fmla="*/ 83 h 90"/>
              <a:gd name="T62" fmla="*/ 90 w 90"/>
              <a:gd name="T63" fmla="*/ 90 h 90"/>
              <a:gd name="T64" fmla="*/ 83 w 90"/>
              <a:gd name="T65" fmla="*/ 83 h 90"/>
              <a:gd name="T66" fmla="*/ 90 w 90"/>
              <a:gd name="T67" fmla="*/ 9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0" h="90">
                <a:moveTo>
                  <a:pt x="40" y="40"/>
                </a:moveTo>
                <a:lnTo>
                  <a:pt x="0" y="40"/>
                </a:lnTo>
                <a:lnTo>
                  <a:pt x="0" y="0"/>
                </a:lnTo>
                <a:lnTo>
                  <a:pt x="40" y="0"/>
                </a:lnTo>
                <a:lnTo>
                  <a:pt x="40" y="40"/>
                </a:lnTo>
                <a:close/>
                <a:moveTo>
                  <a:pt x="40" y="90"/>
                </a:moveTo>
                <a:lnTo>
                  <a:pt x="0" y="90"/>
                </a:lnTo>
                <a:lnTo>
                  <a:pt x="0" y="50"/>
                </a:lnTo>
                <a:lnTo>
                  <a:pt x="40" y="50"/>
                </a:lnTo>
                <a:lnTo>
                  <a:pt x="40" y="90"/>
                </a:lnTo>
                <a:close/>
                <a:moveTo>
                  <a:pt x="33" y="33"/>
                </a:moveTo>
                <a:lnTo>
                  <a:pt x="33" y="10"/>
                </a:lnTo>
                <a:lnTo>
                  <a:pt x="9" y="10"/>
                </a:lnTo>
                <a:lnTo>
                  <a:pt x="9" y="33"/>
                </a:lnTo>
                <a:lnTo>
                  <a:pt x="33" y="33"/>
                </a:lnTo>
                <a:close/>
                <a:moveTo>
                  <a:pt x="33" y="83"/>
                </a:moveTo>
                <a:lnTo>
                  <a:pt x="33" y="57"/>
                </a:lnTo>
                <a:lnTo>
                  <a:pt x="9" y="57"/>
                </a:lnTo>
                <a:lnTo>
                  <a:pt x="9" y="83"/>
                </a:lnTo>
                <a:lnTo>
                  <a:pt x="33" y="83"/>
                </a:lnTo>
                <a:close/>
                <a:moveTo>
                  <a:pt x="26" y="26"/>
                </a:moveTo>
                <a:lnTo>
                  <a:pt x="16" y="26"/>
                </a:lnTo>
                <a:lnTo>
                  <a:pt x="16" y="17"/>
                </a:lnTo>
                <a:lnTo>
                  <a:pt x="26" y="17"/>
                </a:lnTo>
                <a:lnTo>
                  <a:pt x="26" y="26"/>
                </a:lnTo>
                <a:close/>
                <a:moveTo>
                  <a:pt x="26" y="74"/>
                </a:moveTo>
                <a:lnTo>
                  <a:pt x="16" y="74"/>
                </a:lnTo>
                <a:lnTo>
                  <a:pt x="16" y="67"/>
                </a:lnTo>
                <a:lnTo>
                  <a:pt x="26" y="67"/>
                </a:lnTo>
                <a:lnTo>
                  <a:pt x="26" y="74"/>
                </a:lnTo>
                <a:close/>
                <a:moveTo>
                  <a:pt x="90" y="40"/>
                </a:moveTo>
                <a:lnTo>
                  <a:pt x="49" y="40"/>
                </a:lnTo>
                <a:lnTo>
                  <a:pt x="49" y="0"/>
                </a:lnTo>
                <a:lnTo>
                  <a:pt x="90" y="0"/>
                </a:lnTo>
                <a:lnTo>
                  <a:pt x="90" y="40"/>
                </a:lnTo>
                <a:close/>
                <a:moveTo>
                  <a:pt x="90" y="74"/>
                </a:moveTo>
                <a:lnTo>
                  <a:pt x="66" y="74"/>
                </a:lnTo>
                <a:lnTo>
                  <a:pt x="66" y="67"/>
                </a:lnTo>
                <a:lnTo>
                  <a:pt x="57" y="67"/>
                </a:lnTo>
                <a:lnTo>
                  <a:pt x="57" y="90"/>
                </a:lnTo>
                <a:lnTo>
                  <a:pt x="49" y="90"/>
                </a:lnTo>
                <a:lnTo>
                  <a:pt x="49" y="50"/>
                </a:lnTo>
                <a:lnTo>
                  <a:pt x="73" y="50"/>
                </a:lnTo>
                <a:lnTo>
                  <a:pt x="73" y="57"/>
                </a:lnTo>
                <a:lnTo>
                  <a:pt x="83" y="57"/>
                </a:lnTo>
                <a:lnTo>
                  <a:pt x="83" y="50"/>
                </a:lnTo>
                <a:lnTo>
                  <a:pt x="90" y="50"/>
                </a:lnTo>
                <a:lnTo>
                  <a:pt x="90" y="74"/>
                </a:lnTo>
                <a:close/>
                <a:moveTo>
                  <a:pt x="83" y="33"/>
                </a:moveTo>
                <a:lnTo>
                  <a:pt x="83" y="10"/>
                </a:lnTo>
                <a:lnTo>
                  <a:pt x="57" y="10"/>
                </a:lnTo>
                <a:lnTo>
                  <a:pt x="57" y="33"/>
                </a:lnTo>
                <a:lnTo>
                  <a:pt x="83" y="33"/>
                </a:lnTo>
                <a:close/>
                <a:moveTo>
                  <a:pt x="73" y="26"/>
                </a:moveTo>
                <a:lnTo>
                  <a:pt x="66" y="26"/>
                </a:lnTo>
                <a:lnTo>
                  <a:pt x="66" y="17"/>
                </a:lnTo>
                <a:lnTo>
                  <a:pt x="73" y="17"/>
                </a:lnTo>
                <a:lnTo>
                  <a:pt x="73" y="26"/>
                </a:lnTo>
                <a:close/>
                <a:moveTo>
                  <a:pt x="73" y="90"/>
                </a:moveTo>
                <a:lnTo>
                  <a:pt x="66" y="90"/>
                </a:lnTo>
                <a:lnTo>
                  <a:pt x="66" y="83"/>
                </a:lnTo>
                <a:lnTo>
                  <a:pt x="73" y="83"/>
                </a:lnTo>
                <a:lnTo>
                  <a:pt x="73" y="90"/>
                </a:lnTo>
                <a:close/>
                <a:moveTo>
                  <a:pt x="90" y="90"/>
                </a:moveTo>
                <a:lnTo>
                  <a:pt x="83" y="90"/>
                </a:lnTo>
                <a:lnTo>
                  <a:pt x="83" y="83"/>
                </a:lnTo>
                <a:lnTo>
                  <a:pt x="90" y="83"/>
                </a:lnTo>
                <a:lnTo>
                  <a:pt x="90" y="90"/>
                </a:lnTo>
                <a:close/>
              </a:path>
            </a:pathLst>
          </a:custGeom>
          <a:solidFill>
            <a:srgbClr val="D38731"/>
          </a:solidFill>
          <a:ln>
            <a:noFill/>
          </a:ln>
          <a:effectLst>
            <a:innerShdw blurRad="63500" dist="50800" dir="13500000">
              <a:prstClr val="black">
                <a:alpha val="50000"/>
              </a:prstClr>
            </a:innerShdw>
          </a:effectLst>
        </p:spPr>
        <p:txBody>
          <a:bodyPr vert="horz" wrap="square" lIns="91416" tIns="45708" rIns="91416" bIns="45708" numCol="1" anchor="t" anchorCtr="0" compatLnSpc="1"/>
          <a:lstStyle/>
          <a:p>
            <a:endParaRPr lang="id-ID" sz="1800">
              <a:solidFill>
                <a:prstClr val="black"/>
              </a:solidFill>
            </a:endParaRPr>
          </a:p>
        </p:txBody>
      </p:sp>
      <p:sp>
        <p:nvSpPr>
          <p:cNvPr id="27" name="Freeform 261"/>
          <p:cNvSpPr>
            <a:spLocks noEditPoints="1"/>
          </p:cNvSpPr>
          <p:nvPr/>
        </p:nvSpPr>
        <p:spPr bwMode="auto">
          <a:xfrm>
            <a:off x="9939646" y="733414"/>
            <a:ext cx="688092" cy="714163"/>
          </a:xfrm>
          <a:custGeom>
            <a:avLst/>
            <a:gdLst>
              <a:gd name="T0" fmla="*/ 47 w 48"/>
              <a:gd name="T1" fmla="*/ 15 h 38"/>
              <a:gd name="T2" fmla="*/ 33 w 48"/>
              <a:gd name="T3" fmla="*/ 33 h 38"/>
              <a:gd name="T4" fmla="*/ 21 w 48"/>
              <a:gd name="T5" fmla="*/ 36 h 38"/>
              <a:gd name="T6" fmla="*/ 14 w 48"/>
              <a:gd name="T7" fmla="*/ 34 h 38"/>
              <a:gd name="T8" fmla="*/ 9 w 48"/>
              <a:gd name="T9" fmla="*/ 32 h 38"/>
              <a:gd name="T10" fmla="*/ 3 w 48"/>
              <a:gd name="T11" fmla="*/ 38 h 38"/>
              <a:gd name="T12" fmla="*/ 0 w 48"/>
              <a:gd name="T13" fmla="*/ 36 h 38"/>
              <a:gd name="T14" fmla="*/ 0 w 48"/>
              <a:gd name="T15" fmla="*/ 34 h 38"/>
              <a:gd name="T16" fmla="*/ 5 w 48"/>
              <a:gd name="T17" fmla="*/ 28 h 38"/>
              <a:gd name="T18" fmla="*/ 4 w 48"/>
              <a:gd name="T19" fmla="*/ 26 h 38"/>
              <a:gd name="T20" fmla="*/ 4 w 48"/>
              <a:gd name="T21" fmla="*/ 23 h 38"/>
              <a:gd name="T22" fmla="*/ 19 w 48"/>
              <a:gd name="T23" fmla="*/ 6 h 38"/>
              <a:gd name="T24" fmla="*/ 39 w 48"/>
              <a:gd name="T25" fmla="*/ 2 h 38"/>
              <a:gd name="T26" fmla="*/ 44 w 48"/>
              <a:gd name="T27" fmla="*/ 0 h 38"/>
              <a:gd name="T28" fmla="*/ 48 w 48"/>
              <a:gd name="T29" fmla="*/ 10 h 38"/>
              <a:gd name="T30" fmla="*/ 47 w 48"/>
              <a:gd name="T31" fmla="*/ 15 h 38"/>
              <a:gd name="T32" fmla="*/ 33 w 48"/>
              <a:gd name="T33" fmla="*/ 14 h 38"/>
              <a:gd name="T34" fmla="*/ 11 w 48"/>
              <a:gd name="T35" fmla="*/ 24 h 38"/>
              <a:gd name="T36" fmla="*/ 10 w 48"/>
              <a:gd name="T37" fmla="*/ 26 h 38"/>
              <a:gd name="T38" fmla="*/ 12 w 48"/>
              <a:gd name="T39" fmla="*/ 27 h 38"/>
              <a:gd name="T40" fmla="*/ 13 w 48"/>
              <a:gd name="T41" fmla="*/ 27 h 38"/>
              <a:gd name="T42" fmla="*/ 17 w 48"/>
              <a:gd name="T43" fmla="*/ 23 h 38"/>
              <a:gd name="T44" fmla="*/ 33 w 48"/>
              <a:gd name="T45" fmla="*/ 17 h 38"/>
              <a:gd name="T46" fmla="*/ 34 w 48"/>
              <a:gd name="T47" fmla="*/ 15 h 38"/>
              <a:gd name="T48" fmla="*/ 33 w 48"/>
              <a:gd name="T49" fmla="*/ 14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8" h="38">
                <a:moveTo>
                  <a:pt x="47" y="15"/>
                </a:moveTo>
                <a:cubicBezTo>
                  <a:pt x="46" y="24"/>
                  <a:pt x="40" y="29"/>
                  <a:pt x="33" y="33"/>
                </a:cubicBezTo>
                <a:cubicBezTo>
                  <a:pt x="29" y="34"/>
                  <a:pt x="25" y="36"/>
                  <a:pt x="21" y="36"/>
                </a:cubicBezTo>
                <a:cubicBezTo>
                  <a:pt x="19" y="36"/>
                  <a:pt x="16" y="35"/>
                  <a:pt x="14" y="34"/>
                </a:cubicBezTo>
                <a:cubicBezTo>
                  <a:pt x="12" y="34"/>
                  <a:pt x="10" y="32"/>
                  <a:pt x="9" y="32"/>
                </a:cubicBezTo>
                <a:cubicBezTo>
                  <a:pt x="7" y="32"/>
                  <a:pt x="6" y="38"/>
                  <a:pt x="3" y="38"/>
                </a:cubicBezTo>
                <a:cubicBezTo>
                  <a:pt x="2" y="38"/>
                  <a:pt x="1" y="37"/>
                  <a:pt x="0" y="36"/>
                </a:cubicBezTo>
                <a:cubicBezTo>
                  <a:pt x="0" y="35"/>
                  <a:pt x="0" y="35"/>
                  <a:pt x="0" y="34"/>
                </a:cubicBezTo>
                <a:cubicBezTo>
                  <a:pt x="0" y="32"/>
                  <a:pt x="5" y="29"/>
                  <a:pt x="5" y="28"/>
                </a:cubicBezTo>
                <a:cubicBezTo>
                  <a:pt x="5" y="28"/>
                  <a:pt x="5" y="26"/>
                  <a:pt x="4" y="26"/>
                </a:cubicBezTo>
                <a:cubicBezTo>
                  <a:pt x="4" y="25"/>
                  <a:pt x="4" y="24"/>
                  <a:pt x="4" y="23"/>
                </a:cubicBezTo>
                <a:cubicBezTo>
                  <a:pt x="4" y="14"/>
                  <a:pt x="11" y="8"/>
                  <a:pt x="19" y="6"/>
                </a:cubicBezTo>
                <a:cubicBezTo>
                  <a:pt x="24" y="4"/>
                  <a:pt x="36" y="6"/>
                  <a:pt x="39" y="2"/>
                </a:cubicBezTo>
                <a:cubicBezTo>
                  <a:pt x="41" y="1"/>
                  <a:pt x="42" y="0"/>
                  <a:pt x="44" y="0"/>
                </a:cubicBezTo>
                <a:cubicBezTo>
                  <a:pt x="47" y="0"/>
                  <a:pt x="48" y="8"/>
                  <a:pt x="48" y="10"/>
                </a:cubicBezTo>
                <a:cubicBezTo>
                  <a:pt x="48" y="12"/>
                  <a:pt x="48" y="13"/>
                  <a:pt x="47" y="15"/>
                </a:cubicBezTo>
                <a:close/>
                <a:moveTo>
                  <a:pt x="33" y="14"/>
                </a:moveTo>
                <a:cubicBezTo>
                  <a:pt x="23" y="14"/>
                  <a:pt x="17" y="18"/>
                  <a:pt x="11" y="24"/>
                </a:cubicBezTo>
                <a:cubicBezTo>
                  <a:pt x="10" y="25"/>
                  <a:pt x="10" y="25"/>
                  <a:pt x="10" y="26"/>
                </a:cubicBezTo>
                <a:cubicBezTo>
                  <a:pt x="10" y="27"/>
                  <a:pt x="11" y="27"/>
                  <a:pt x="12" y="27"/>
                </a:cubicBezTo>
                <a:cubicBezTo>
                  <a:pt x="12" y="27"/>
                  <a:pt x="13" y="27"/>
                  <a:pt x="13" y="27"/>
                </a:cubicBezTo>
                <a:cubicBezTo>
                  <a:pt x="14" y="26"/>
                  <a:pt x="16" y="24"/>
                  <a:pt x="17" y="23"/>
                </a:cubicBezTo>
                <a:cubicBezTo>
                  <a:pt x="22" y="19"/>
                  <a:pt x="26" y="17"/>
                  <a:pt x="33" y="17"/>
                </a:cubicBezTo>
                <a:cubicBezTo>
                  <a:pt x="33" y="17"/>
                  <a:pt x="34" y="16"/>
                  <a:pt x="34" y="15"/>
                </a:cubicBezTo>
                <a:cubicBezTo>
                  <a:pt x="34" y="14"/>
                  <a:pt x="33" y="14"/>
                  <a:pt x="33" y="14"/>
                </a:cubicBezTo>
                <a:close/>
              </a:path>
            </a:pathLst>
          </a:custGeom>
          <a:solidFill>
            <a:srgbClr val="3F8D9A"/>
          </a:solidFill>
          <a:ln>
            <a:noFill/>
          </a:ln>
          <a:effectLst>
            <a:innerShdw blurRad="63500" dist="50800" dir="13500000">
              <a:prstClr val="black">
                <a:alpha val="50000"/>
              </a:prstClr>
            </a:innerShdw>
          </a:effectLst>
        </p:spPr>
        <p:txBody>
          <a:bodyPr vert="horz" wrap="square" lIns="91416" tIns="45708" rIns="91416" bIns="45708" numCol="1" anchor="t" anchorCtr="0" compatLnSpc="1"/>
          <a:lstStyle/>
          <a:p>
            <a:endParaRPr lang="id-ID" sz="1800">
              <a:solidFill>
                <a:prstClr val="black"/>
              </a:solidFill>
            </a:endParaRPr>
          </a:p>
        </p:txBody>
      </p:sp>
      <p:sp>
        <p:nvSpPr>
          <p:cNvPr id="43" name="Bent Arrow 18"/>
          <p:cNvSpPr/>
          <p:nvPr/>
        </p:nvSpPr>
        <p:spPr>
          <a:xfrm>
            <a:off x="15041013" y="1187031"/>
            <a:ext cx="3265722" cy="1148460"/>
          </a:xfrm>
          <a:prstGeom prst="bentArrow">
            <a:avLst/>
          </a:prstGeom>
          <a:solidFill>
            <a:srgbClr val="B0D1CC"/>
          </a:solidFill>
          <a:ln>
            <a:noFill/>
          </a:ln>
          <a:effectLst>
            <a:outerShdw blurRad="50800" dist="38100" dir="2700000" algn="tl" rotWithShape="0">
              <a:prstClr val="black">
                <a:alpha val="40000"/>
              </a:prstClr>
            </a:outerShdw>
          </a:effectLst>
          <a:scene3d>
            <a:camera prst="orthographicFront"/>
            <a:lightRig rig="threePt" dir="t"/>
          </a:scene3d>
          <a:sp3d prstMaterial="softEdge">
            <a:bevelT w="38100" h="6350"/>
          </a:sp3d>
        </p:spPr>
        <p:style>
          <a:lnRef idx="1">
            <a:schemeClr val="accent5"/>
          </a:lnRef>
          <a:fillRef idx="3">
            <a:schemeClr val="accent5"/>
          </a:fillRef>
          <a:effectRef idx="2">
            <a:schemeClr val="accent5"/>
          </a:effectRef>
          <a:fontRef idx="minor">
            <a:schemeClr val="lt1"/>
          </a:fontRef>
        </p:style>
        <p:txBody>
          <a:bodyPr rtlCol="0" anchor="ctr"/>
          <a:lstStyle/>
          <a:p>
            <a:pPr algn="ctr"/>
            <a:endParaRPr lang="id-ID" sz="3200">
              <a:solidFill>
                <a:prstClr val="black"/>
              </a:solidFill>
            </a:endParaRPr>
          </a:p>
        </p:txBody>
      </p:sp>
      <p:sp>
        <p:nvSpPr>
          <p:cNvPr id="44" name="Freeform 368"/>
          <p:cNvSpPr/>
          <p:nvPr/>
        </p:nvSpPr>
        <p:spPr bwMode="auto">
          <a:xfrm>
            <a:off x="16363371" y="733414"/>
            <a:ext cx="629229" cy="616585"/>
          </a:xfrm>
          <a:custGeom>
            <a:avLst/>
            <a:gdLst>
              <a:gd name="T0" fmla="*/ 48 w 48"/>
              <a:gd name="T1" fmla="*/ 2 h 48"/>
              <a:gd name="T2" fmla="*/ 41 w 48"/>
              <a:gd name="T3" fmla="*/ 43 h 48"/>
              <a:gd name="T4" fmla="*/ 40 w 48"/>
              <a:gd name="T5" fmla="*/ 44 h 48"/>
              <a:gd name="T6" fmla="*/ 39 w 48"/>
              <a:gd name="T7" fmla="*/ 44 h 48"/>
              <a:gd name="T8" fmla="*/ 39 w 48"/>
              <a:gd name="T9" fmla="*/ 44 h 48"/>
              <a:gd name="T10" fmla="*/ 26 w 48"/>
              <a:gd name="T11" fmla="*/ 39 h 48"/>
              <a:gd name="T12" fmla="*/ 20 w 48"/>
              <a:gd name="T13" fmla="*/ 47 h 48"/>
              <a:gd name="T14" fmla="*/ 19 w 48"/>
              <a:gd name="T15" fmla="*/ 48 h 48"/>
              <a:gd name="T16" fmla="*/ 18 w 48"/>
              <a:gd name="T17" fmla="*/ 48 h 48"/>
              <a:gd name="T18" fmla="*/ 17 w 48"/>
              <a:gd name="T19" fmla="*/ 46 h 48"/>
              <a:gd name="T20" fmla="*/ 17 w 48"/>
              <a:gd name="T21" fmla="*/ 37 h 48"/>
              <a:gd name="T22" fmla="*/ 40 w 48"/>
              <a:gd name="T23" fmla="*/ 8 h 48"/>
              <a:gd name="T24" fmla="*/ 11 w 48"/>
              <a:gd name="T25" fmla="*/ 33 h 48"/>
              <a:gd name="T26" fmla="*/ 1 w 48"/>
              <a:gd name="T27" fmla="*/ 29 h 48"/>
              <a:gd name="T28" fmla="*/ 0 w 48"/>
              <a:gd name="T29" fmla="*/ 27 h 48"/>
              <a:gd name="T30" fmla="*/ 1 w 48"/>
              <a:gd name="T31" fmla="*/ 26 h 48"/>
              <a:gd name="T32" fmla="*/ 45 w 48"/>
              <a:gd name="T33" fmla="*/ 0 h 48"/>
              <a:gd name="T34" fmla="*/ 46 w 48"/>
              <a:gd name="T35" fmla="*/ 0 h 48"/>
              <a:gd name="T36" fmla="*/ 47 w 48"/>
              <a:gd name="T37" fmla="*/ 0 h 48"/>
              <a:gd name="T38" fmla="*/ 48 w 48"/>
              <a:gd name="T39" fmla="*/ 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8" h="48">
                <a:moveTo>
                  <a:pt x="48" y="2"/>
                </a:moveTo>
                <a:cubicBezTo>
                  <a:pt x="41" y="43"/>
                  <a:pt x="41" y="43"/>
                  <a:pt x="41" y="43"/>
                </a:cubicBezTo>
                <a:cubicBezTo>
                  <a:pt x="41" y="43"/>
                  <a:pt x="40" y="44"/>
                  <a:pt x="40" y="44"/>
                </a:cubicBezTo>
                <a:cubicBezTo>
                  <a:pt x="40" y="44"/>
                  <a:pt x="39" y="44"/>
                  <a:pt x="39" y="44"/>
                </a:cubicBezTo>
                <a:cubicBezTo>
                  <a:pt x="39" y="44"/>
                  <a:pt x="39" y="44"/>
                  <a:pt x="39" y="44"/>
                </a:cubicBezTo>
                <a:cubicBezTo>
                  <a:pt x="26" y="39"/>
                  <a:pt x="26" y="39"/>
                  <a:pt x="26" y="39"/>
                </a:cubicBezTo>
                <a:cubicBezTo>
                  <a:pt x="20" y="47"/>
                  <a:pt x="20" y="47"/>
                  <a:pt x="20" y="47"/>
                </a:cubicBezTo>
                <a:cubicBezTo>
                  <a:pt x="20" y="47"/>
                  <a:pt x="19" y="48"/>
                  <a:pt x="19" y="48"/>
                </a:cubicBezTo>
                <a:cubicBezTo>
                  <a:pt x="18" y="48"/>
                  <a:pt x="18" y="48"/>
                  <a:pt x="18" y="48"/>
                </a:cubicBezTo>
                <a:cubicBezTo>
                  <a:pt x="17" y="47"/>
                  <a:pt x="17" y="47"/>
                  <a:pt x="17" y="46"/>
                </a:cubicBezTo>
                <a:cubicBezTo>
                  <a:pt x="17" y="37"/>
                  <a:pt x="17" y="37"/>
                  <a:pt x="17" y="37"/>
                </a:cubicBezTo>
                <a:cubicBezTo>
                  <a:pt x="40" y="8"/>
                  <a:pt x="40" y="8"/>
                  <a:pt x="40" y="8"/>
                </a:cubicBezTo>
                <a:cubicBezTo>
                  <a:pt x="11" y="33"/>
                  <a:pt x="11" y="33"/>
                  <a:pt x="11" y="33"/>
                </a:cubicBezTo>
                <a:cubicBezTo>
                  <a:pt x="1" y="29"/>
                  <a:pt x="1" y="29"/>
                  <a:pt x="1" y="29"/>
                </a:cubicBezTo>
                <a:cubicBezTo>
                  <a:pt x="0" y="28"/>
                  <a:pt x="0" y="28"/>
                  <a:pt x="0" y="27"/>
                </a:cubicBezTo>
                <a:cubicBezTo>
                  <a:pt x="0" y="27"/>
                  <a:pt x="0" y="26"/>
                  <a:pt x="1" y="26"/>
                </a:cubicBezTo>
                <a:cubicBezTo>
                  <a:pt x="45" y="0"/>
                  <a:pt x="45" y="0"/>
                  <a:pt x="45" y="0"/>
                </a:cubicBezTo>
                <a:cubicBezTo>
                  <a:pt x="45" y="0"/>
                  <a:pt x="46" y="0"/>
                  <a:pt x="46" y="0"/>
                </a:cubicBezTo>
                <a:cubicBezTo>
                  <a:pt x="46" y="0"/>
                  <a:pt x="47" y="0"/>
                  <a:pt x="47" y="0"/>
                </a:cubicBezTo>
                <a:cubicBezTo>
                  <a:pt x="48" y="0"/>
                  <a:pt x="48" y="1"/>
                  <a:pt x="48" y="2"/>
                </a:cubicBezTo>
                <a:close/>
              </a:path>
            </a:pathLst>
          </a:custGeom>
          <a:solidFill>
            <a:srgbClr val="B0D1CC"/>
          </a:solidFill>
          <a:ln>
            <a:noFill/>
          </a:ln>
          <a:effectLst>
            <a:innerShdw blurRad="63500" dist="50800" dir="13500000">
              <a:prstClr val="black">
                <a:alpha val="50000"/>
              </a:prstClr>
            </a:innerShdw>
          </a:effectLst>
        </p:spPr>
        <p:txBody>
          <a:bodyPr vert="horz" wrap="square" lIns="91416" tIns="45708" rIns="91416" bIns="45708" numCol="1" anchor="t" anchorCtr="0" compatLnSpc="1"/>
          <a:lstStyle/>
          <a:p>
            <a:endParaRPr lang="id-ID" sz="1800">
              <a:solidFill>
                <a:prstClr val="black"/>
              </a:solidFill>
            </a:endParaRPr>
          </a:p>
        </p:txBody>
      </p:sp>
      <p:sp>
        <p:nvSpPr>
          <p:cNvPr id="2" name="Rectangle 1"/>
          <p:cNvSpPr/>
          <p:nvPr/>
        </p:nvSpPr>
        <p:spPr>
          <a:xfrm>
            <a:off x="495958" y="1846600"/>
            <a:ext cx="3679916" cy="6740307"/>
          </a:xfrm>
          <a:prstGeom prst="rect">
            <a:avLst/>
          </a:prstGeom>
          <a:ln>
            <a:solidFill>
              <a:schemeClr val="accent5">
                <a:lumMod val="60000"/>
                <a:lumOff val="40000"/>
              </a:schemeClr>
            </a:solidFill>
          </a:ln>
        </p:spPr>
        <p:txBody>
          <a:bodyPr wrap="square">
            <a:spAutoFit/>
          </a:bodyPr>
          <a:lstStyle/>
          <a:p>
            <a:pPr algn="just"/>
            <a:r>
              <a:rPr lang="en-US" sz="3600">
                <a:latin typeface="Times New Roman" panose="02020603050405020304" pitchFamily="18" charset="0"/>
                <a:ea typeface="Calibri" panose="020F0502020204030204" pitchFamily="34" charset="0"/>
              </a:rPr>
              <a:t>Thời điểm 27-7 được nêu ở cuối bài giúp em hiểu nội dung bài viết là nhân dịp ngày Thương binh liệt sĩ, tác giả viết bài để tưởng nhớ công ơn những anh hùng, liệt sĩ đã hi sinh để bảo vệ Tổ quốc.</a:t>
            </a:r>
            <a:endParaRPr lang="en-GB" sz="3600"/>
          </a:p>
        </p:txBody>
      </p:sp>
      <p:sp>
        <p:nvSpPr>
          <p:cNvPr id="45" name="Rectangle 44"/>
          <p:cNvSpPr/>
          <p:nvPr/>
        </p:nvSpPr>
        <p:spPr>
          <a:xfrm>
            <a:off x="4496449" y="1997150"/>
            <a:ext cx="3361714" cy="6740307"/>
          </a:xfrm>
          <a:prstGeom prst="rect">
            <a:avLst/>
          </a:prstGeom>
          <a:ln>
            <a:solidFill>
              <a:schemeClr val="accent6">
                <a:lumMod val="75000"/>
              </a:schemeClr>
            </a:solidFill>
          </a:ln>
        </p:spPr>
        <p:txBody>
          <a:bodyPr wrap="square">
            <a:spAutoFit/>
          </a:bodyPr>
          <a:lstStyle/>
          <a:p>
            <a:pPr algn="just"/>
            <a:r>
              <a:rPr lang="en-US" sz="3600">
                <a:latin typeface="Times New Roman" panose="02020603050405020304" pitchFamily="18" charset="0"/>
                <a:ea typeface="Calibri" panose="020F0502020204030204" pitchFamily="34" charset="0"/>
              </a:rPr>
              <a:t>"Tượng đài vĩ đại nhất"</a:t>
            </a:r>
            <a:r>
              <a:rPr lang="vi-VN" sz="3600">
                <a:latin typeface="Times New Roman" panose="02020603050405020304" pitchFamily="18" charset="0"/>
                <a:ea typeface="Calibri" panose="020F0502020204030204" pitchFamily="34" charset="0"/>
              </a:rPr>
              <a:t>: </a:t>
            </a:r>
            <a:r>
              <a:rPr lang="en-US" sz="3600">
                <a:latin typeface="Times New Roman" panose="02020603050405020304" pitchFamily="18" charset="0"/>
                <a:ea typeface="Calibri" panose="020F0502020204030204" pitchFamily="34" charset="0"/>
              </a:rPr>
              <a:t>là hình hài Tổ quốc. Vì hình hài Tổ quốc có máu xương, mồ hôi, công sức, trí tuệ của lớp lớp anh hùng, liệt sĩ qua bao thăng trầm vẫn nguyên vẹn, tròn đầy.</a:t>
            </a:r>
            <a:endParaRPr lang="en-GB" sz="3600"/>
          </a:p>
        </p:txBody>
      </p:sp>
      <p:sp>
        <p:nvSpPr>
          <p:cNvPr id="46" name="Rectangle 45"/>
          <p:cNvSpPr/>
          <p:nvPr/>
        </p:nvSpPr>
        <p:spPr>
          <a:xfrm>
            <a:off x="8156004" y="1891457"/>
            <a:ext cx="4037936" cy="7848302"/>
          </a:xfrm>
          <a:prstGeom prst="rect">
            <a:avLst/>
          </a:prstGeom>
          <a:ln>
            <a:solidFill>
              <a:schemeClr val="accent5">
                <a:lumMod val="75000"/>
              </a:schemeClr>
            </a:solidFill>
          </a:ln>
        </p:spPr>
        <p:txBody>
          <a:bodyPr wrap="square">
            <a:spAutoFit/>
          </a:bodyPr>
          <a:lstStyle/>
          <a:p>
            <a:pPr algn="just"/>
            <a:r>
              <a:rPr lang="en-US" sz="3600">
                <a:latin typeface="Times New Roman" panose="02020603050405020304" pitchFamily="18" charset="0"/>
                <a:ea typeface="Times New Roman" panose="02020603050405020304" pitchFamily="18" charset="0"/>
              </a:rPr>
              <a:t>Tác giả đã gửi đến thông điệp “Tượng đài vĩ đại nhất là hình hài Tổ quốc, có máu xương, mồ hôi công sức, trí tuệ của lớp lớp anh hùng, liệt sĩ, qua bao thăng trầm vẫn nguyên vẹn, tròn đầy; là dân tộc với cuộc sống hòa bình, độc lập, tự do, ngày một ấm no, hạnh phúc!”</a:t>
            </a:r>
            <a:endParaRPr lang="en-GB" sz="3600"/>
          </a:p>
        </p:txBody>
      </p:sp>
      <p:sp>
        <p:nvSpPr>
          <p:cNvPr id="47" name="Rectangle 46"/>
          <p:cNvSpPr/>
          <p:nvPr/>
        </p:nvSpPr>
        <p:spPr>
          <a:xfrm>
            <a:off x="12449787" y="1715307"/>
            <a:ext cx="2418640" cy="3970318"/>
          </a:xfrm>
          <a:prstGeom prst="rect">
            <a:avLst/>
          </a:prstGeom>
          <a:ln>
            <a:solidFill>
              <a:schemeClr val="accent6">
                <a:lumMod val="60000"/>
                <a:lumOff val="40000"/>
              </a:schemeClr>
            </a:solidFill>
          </a:ln>
        </p:spPr>
        <p:txBody>
          <a:bodyPr wrap="square">
            <a:spAutoFit/>
          </a:bodyPr>
          <a:lstStyle/>
          <a:p>
            <a:pPr algn="just"/>
            <a:r>
              <a:rPr lang="en-US" sz="3600">
                <a:latin typeface="Times New Roman" panose="02020603050405020304" pitchFamily="18" charset="0"/>
                <a:ea typeface="Times New Roman" panose="02020603050405020304" pitchFamily="18" charset="0"/>
              </a:rPr>
              <a:t>Không có tượng đài nào có thể tạc hết sự hi sinh của con người Việt Nam. </a:t>
            </a:r>
            <a:endParaRPr lang="en-GB" sz="3600"/>
          </a:p>
        </p:txBody>
      </p:sp>
      <p:sp>
        <p:nvSpPr>
          <p:cNvPr id="48" name="Rectangle 47"/>
          <p:cNvSpPr/>
          <p:nvPr/>
        </p:nvSpPr>
        <p:spPr>
          <a:xfrm>
            <a:off x="15264273" y="1638835"/>
            <a:ext cx="2786615" cy="5632311"/>
          </a:xfrm>
          <a:prstGeom prst="rect">
            <a:avLst/>
          </a:prstGeom>
          <a:ln>
            <a:solidFill>
              <a:srgbClr val="0070C0"/>
            </a:solidFill>
          </a:ln>
        </p:spPr>
        <p:txBody>
          <a:bodyPr wrap="square">
            <a:spAutoFit/>
          </a:bodyPr>
          <a:lstStyle/>
          <a:p>
            <a:pPr algn="just"/>
            <a:r>
              <a:rPr lang="en-US" sz="3600">
                <a:latin typeface="Times New Roman" panose="02020603050405020304" pitchFamily="18" charset="0"/>
                <a:ea typeface="Times New Roman" panose="02020603050405020304" pitchFamily="18" charset="0"/>
              </a:rPr>
              <a:t>Kết thúc vấn đề là sự tri ân tới các vị anh hùng đã hi sinh vì đất nước và là niềm tự hào về lịch sử vẻ vang của dân tộc. </a:t>
            </a:r>
            <a:endParaRPr lang="en-GB" sz="36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circle(in)">
                                      <p:cBhvr>
                                        <p:cTn id="7" dur="2000"/>
                                        <p:tgtEl>
                                          <p:spTgt spid="25"/>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circle(in)">
                                      <p:cBhvr>
                                        <p:cTn id="10" dur="20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circle(in)">
                                      <p:cBhvr>
                                        <p:cTn id="15" dur="20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circle(in)">
                                      <p:cBhvr>
                                        <p:cTn id="20" dur="2000"/>
                                        <p:tgtEl>
                                          <p:spTgt spid="26"/>
                                        </p:tgtEl>
                                      </p:cBhvr>
                                    </p:animEffect>
                                  </p:childTnLst>
                                </p:cTn>
                              </p:par>
                              <p:par>
                                <p:cTn id="21" presetID="6" presetClass="entr" presetSubtype="16"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circle(in)">
                                      <p:cBhvr>
                                        <p:cTn id="23" dur="2000"/>
                                        <p:tgtEl>
                                          <p:spTgt spid="16"/>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45"/>
                                        </p:tgtEl>
                                        <p:attrNameLst>
                                          <p:attrName>style.visibility</p:attrName>
                                        </p:attrNameLst>
                                      </p:cBhvr>
                                      <p:to>
                                        <p:strVal val="visible"/>
                                      </p:to>
                                    </p:set>
                                    <p:animEffect transition="in" filter="barn(inVertical)">
                                      <p:cBhvr>
                                        <p:cTn id="28" dur="500"/>
                                        <p:tgtEl>
                                          <p:spTgt spid="45"/>
                                        </p:tgtEl>
                                      </p:cBhvr>
                                    </p:animEffect>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grpId="0" nodeType="clickEffect">
                                  <p:stCondLst>
                                    <p:cond delay="0"/>
                                  </p:stCondLst>
                                  <p:childTnLst>
                                    <p:set>
                                      <p:cBhvr>
                                        <p:cTn id="32" dur="1" fill="hold">
                                          <p:stCondLst>
                                            <p:cond delay="0"/>
                                          </p:stCondLst>
                                        </p:cTn>
                                        <p:tgtEl>
                                          <p:spTgt spid="27"/>
                                        </p:tgtEl>
                                        <p:attrNameLst>
                                          <p:attrName>style.visibility</p:attrName>
                                        </p:attrNameLst>
                                      </p:cBhvr>
                                      <p:to>
                                        <p:strVal val="visible"/>
                                      </p:to>
                                    </p:set>
                                    <p:animEffect transition="in" filter="circle(in)">
                                      <p:cBhvr>
                                        <p:cTn id="33" dur="2000"/>
                                        <p:tgtEl>
                                          <p:spTgt spid="27"/>
                                        </p:tgtEl>
                                      </p:cBhvr>
                                    </p:animEffect>
                                  </p:childTnLst>
                                </p:cTn>
                              </p:par>
                              <p:par>
                                <p:cTn id="34" presetID="6" presetClass="entr" presetSubtype="16" fill="hold" grpId="0" nodeType="with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circle(in)">
                                      <p:cBhvr>
                                        <p:cTn id="36" dur="2000"/>
                                        <p:tgtEl>
                                          <p:spTgt spid="15"/>
                                        </p:tgtEl>
                                      </p:cBhvr>
                                    </p:animEffect>
                                  </p:childTnLst>
                                </p:cTn>
                              </p:par>
                            </p:childTnLst>
                          </p:cTn>
                        </p:par>
                      </p:childTnLst>
                    </p:cTn>
                  </p:par>
                  <p:par>
                    <p:cTn id="37" fill="hold">
                      <p:stCondLst>
                        <p:cond delay="indefinite"/>
                      </p:stCondLst>
                      <p:childTnLst>
                        <p:par>
                          <p:cTn id="38" fill="hold">
                            <p:stCondLst>
                              <p:cond delay="0"/>
                            </p:stCondLst>
                            <p:childTnLst>
                              <p:par>
                                <p:cTn id="39" presetID="6" presetClass="entr" presetSubtype="16" fill="hold" grpId="0" nodeType="clickEffect">
                                  <p:stCondLst>
                                    <p:cond delay="0"/>
                                  </p:stCondLst>
                                  <p:childTnLst>
                                    <p:set>
                                      <p:cBhvr>
                                        <p:cTn id="40" dur="1" fill="hold">
                                          <p:stCondLst>
                                            <p:cond delay="0"/>
                                          </p:stCondLst>
                                        </p:cTn>
                                        <p:tgtEl>
                                          <p:spTgt spid="46"/>
                                        </p:tgtEl>
                                        <p:attrNameLst>
                                          <p:attrName>style.visibility</p:attrName>
                                        </p:attrNameLst>
                                      </p:cBhvr>
                                      <p:to>
                                        <p:strVal val="visible"/>
                                      </p:to>
                                    </p:set>
                                    <p:animEffect transition="in" filter="circle(in)">
                                      <p:cBhvr>
                                        <p:cTn id="41" dur="2000"/>
                                        <p:tgtEl>
                                          <p:spTgt spid="46"/>
                                        </p:tgtEl>
                                      </p:cBhvr>
                                    </p:animEffect>
                                  </p:childTnLst>
                                </p:cTn>
                              </p:par>
                            </p:childTnLst>
                          </p:cTn>
                        </p:par>
                      </p:childTnLst>
                    </p:cTn>
                  </p:par>
                  <p:par>
                    <p:cTn id="42" fill="hold">
                      <p:stCondLst>
                        <p:cond delay="indefinite"/>
                      </p:stCondLst>
                      <p:childTnLst>
                        <p:par>
                          <p:cTn id="43" fill="hold">
                            <p:stCondLst>
                              <p:cond delay="0"/>
                            </p:stCondLst>
                            <p:childTnLst>
                              <p:par>
                                <p:cTn id="44" presetID="6" presetClass="entr" presetSubtype="16" fill="hold" nodeType="clickEffect">
                                  <p:stCondLst>
                                    <p:cond delay="0"/>
                                  </p:stCondLst>
                                  <p:childTnLst>
                                    <p:set>
                                      <p:cBhvr>
                                        <p:cTn id="45" dur="1" fill="hold">
                                          <p:stCondLst>
                                            <p:cond delay="0"/>
                                          </p:stCondLst>
                                        </p:cTn>
                                        <p:tgtEl>
                                          <p:spTgt spid="17"/>
                                        </p:tgtEl>
                                        <p:attrNameLst>
                                          <p:attrName>style.visibility</p:attrName>
                                        </p:attrNameLst>
                                      </p:cBhvr>
                                      <p:to>
                                        <p:strVal val="visible"/>
                                      </p:to>
                                    </p:set>
                                    <p:animEffect transition="in" filter="circle(in)">
                                      <p:cBhvr>
                                        <p:cTn id="46" dur="2000"/>
                                        <p:tgtEl>
                                          <p:spTgt spid="17"/>
                                        </p:tgtEl>
                                      </p:cBhvr>
                                    </p:animEffect>
                                  </p:childTnLst>
                                </p:cTn>
                              </p:par>
                              <p:par>
                                <p:cTn id="47" presetID="6" presetClass="entr" presetSubtype="16" fill="hold" grpId="0" nodeType="with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circle(in)">
                                      <p:cBhvr>
                                        <p:cTn id="49" dur="2000"/>
                                        <p:tgtEl>
                                          <p:spTgt spid="13"/>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4" fill="hold" grpId="0" nodeType="clickEffect">
                                  <p:stCondLst>
                                    <p:cond delay="0"/>
                                  </p:stCondLst>
                                  <p:childTnLst>
                                    <p:set>
                                      <p:cBhvr>
                                        <p:cTn id="53" dur="1" fill="hold">
                                          <p:stCondLst>
                                            <p:cond delay="0"/>
                                          </p:stCondLst>
                                        </p:cTn>
                                        <p:tgtEl>
                                          <p:spTgt spid="47"/>
                                        </p:tgtEl>
                                        <p:attrNameLst>
                                          <p:attrName>style.visibility</p:attrName>
                                        </p:attrNameLst>
                                      </p:cBhvr>
                                      <p:to>
                                        <p:strVal val="visible"/>
                                      </p:to>
                                    </p:set>
                                    <p:animEffect transition="in" filter="wipe(down)">
                                      <p:cBhvr>
                                        <p:cTn id="54" dur="500"/>
                                        <p:tgtEl>
                                          <p:spTgt spid="47"/>
                                        </p:tgtEl>
                                      </p:cBhvr>
                                    </p:animEffect>
                                  </p:childTnLst>
                                </p:cTn>
                              </p:par>
                            </p:childTnLst>
                          </p:cTn>
                        </p:par>
                      </p:childTnLst>
                    </p:cTn>
                  </p:par>
                  <p:par>
                    <p:cTn id="55" fill="hold">
                      <p:stCondLst>
                        <p:cond delay="indefinite"/>
                      </p:stCondLst>
                      <p:childTnLst>
                        <p:par>
                          <p:cTn id="56" fill="hold">
                            <p:stCondLst>
                              <p:cond delay="0"/>
                            </p:stCondLst>
                            <p:childTnLst>
                              <p:par>
                                <p:cTn id="57" presetID="6" presetClass="entr" presetSubtype="16" fill="hold" grpId="0" nodeType="clickEffect">
                                  <p:stCondLst>
                                    <p:cond delay="0"/>
                                  </p:stCondLst>
                                  <p:childTnLst>
                                    <p:set>
                                      <p:cBhvr>
                                        <p:cTn id="58" dur="1" fill="hold">
                                          <p:stCondLst>
                                            <p:cond delay="0"/>
                                          </p:stCondLst>
                                        </p:cTn>
                                        <p:tgtEl>
                                          <p:spTgt spid="44"/>
                                        </p:tgtEl>
                                        <p:attrNameLst>
                                          <p:attrName>style.visibility</p:attrName>
                                        </p:attrNameLst>
                                      </p:cBhvr>
                                      <p:to>
                                        <p:strVal val="visible"/>
                                      </p:to>
                                    </p:set>
                                    <p:animEffect transition="in" filter="circle(in)">
                                      <p:cBhvr>
                                        <p:cTn id="59" dur="2000"/>
                                        <p:tgtEl>
                                          <p:spTgt spid="44"/>
                                        </p:tgtEl>
                                      </p:cBhvr>
                                    </p:animEffect>
                                  </p:childTnLst>
                                </p:cTn>
                              </p:par>
                              <p:par>
                                <p:cTn id="60" presetID="6" presetClass="entr" presetSubtype="16" fill="hold" grpId="0" nodeType="withEffect">
                                  <p:stCondLst>
                                    <p:cond delay="0"/>
                                  </p:stCondLst>
                                  <p:childTnLst>
                                    <p:set>
                                      <p:cBhvr>
                                        <p:cTn id="61" dur="1" fill="hold">
                                          <p:stCondLst>
                                            <p:cond delay="0"/>
                                          </p:stCondLst>
                                        </p:cTn>
                                        <p:tgtEl>
                                          <p:spTgt spid="43"/>
                                        </p:tgtEl>
                                        <p:attrNameLst>
                                          <p:attrName>style.visibility</p:attrName>
                                        </p:attrNameLst>
                                      </p:cBhvr>
                                      <p:to>
                                        <p:strVal val="visible"/>
                                      </p:to>
                                    </p:set>
                                    <p:animEffect transition="in" filter="circle(in)">
                                      <p:cBhvr>
                                        <p:cTn id="62" dur="2000"/>
                                        <p:tgtEl>
                                          <p:spTgt spid="43"/>
                                        </p:tgtEl>
                                      </p:cBhvr>
                                    </p:animEffect>
                                  </p:childTnLst>
                                </p:cTn>
                              </p:par>
                            </p:childTnLst>
                          </p:cTn>
                        </p:par>
                      </p:childTnLst>
                    </p:cTn>
                  </p:par>
                  <p:par>
                    <p:cTn id="63" fill="hold">
                      <p:stCondLst>
                        <p:cond delay="indefinite"/>
                      </p:stCondLst>
                      <p:childTnLst>
                        <p:par>
                          <p:cTn id="64" fill="hold">
                            <p:stCondLst>
                              <p:cond delay="0"/>
                            </p:stCondLst>
                            <p:childTnLst>
                              <p:par>
                                <p:cTn id="65" presetID="6" presetClass="entr" presetSubtype="16" fill="hold" grpId="0" nodeType="clickEffect">
                                  <p:stCondLst>
                                    <p:cond delay="0"/>
                                  </p:stCondLst>
                                  <p:childTnLst>
                                    <p:set>
                                      <p:cBhvr>
                                        <p:cTn id="66" dur="1" fill="hold">
                                          <p:stCondLst>
                                            <p:cond delay="0"/>
                                          </p:stCondLst>
                                        </p:cTn>
                                        <p:tgtEl>
                                          <p:spTgt spid="48"/>
                                        </p:tgtEl>
                                        <p:attrNameLst>
                                          <p:attrName>style.visibility</p:attrName>
                                        </p:attrNameLst>
                                      </p:cBhvr>
                                      <p:to>
                                        <p:strVal val="visible"/>
                                      </p:to>
                                    </p:set>
                                    <p:animEffect transition="in" filter="circle(in)">
                                      <p:cBhvr>
                                        <p:cTn id="67" dur="20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P spid="25" grpId="0" animBg="1"/>
      <p:bldP spid="26" grpId="0" animBg="1"/>
      <p:bldP spid="27" grpId="0" animBg="1"/>
      <p:bldP spid="43" grpId="0" animBg="1"/>
      <p:bldP spid="44" grpId="0" animBg="1"/>
      <p:bldP spid="2" grpId="0" animBg="1"/>
      <p:bldP spid="45" grpId="0" animBg="1"/>
      <p:bldP spid="46" grpId="0" animBg="1"/>
      <p:bldP spid="47" grpId="0" animBg="1"/>
      <p:bldP spid="48"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545236" y="-462448"/>
            <a:ext cx="19378471" cy="11398046"/>
          </a:xfrm>
          <a:prstGeom prst="rect">
            <a:avLst/>
          </a:prstGeom>
          <a:solidFill>
            <a:srgbClr val="05A8A3"/>
          </a:solidFill>
        </p:spPr>
      </p:sp>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1500469">
            <a:off x="14081961" y="-172229"/>
            <a:ext cx="2390975" cy="2135937"/>
          </a:xfrm>
          <a:prstGeom prst="rect">
            <a:avLst/>
          </a:prstGeom>
        </p:spPr>
      </p:pic>
      <p:pic>
        <p:nvPicPr>
          <p:cNvPr id="7"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l="12374" t="13398" r="12673" b="12870"/>
          <a:stretch>
            <a:fillRect/>
          </a:stretch>
        </p:blipFill>
        <p:spPr>
          <a:xfrm>
            <a:off x="16820837" y="-719746"/>
            <a:ext cx="2266294" cy="2229383"/>
          </a:xfrm>
          <a:prstGeom prst="rect">
            <a:avLst/>
          </a:prstGeom>
        </p:spPr>
      </p:pic>
      <p:pic>
        <p:nvPicPr>
          <p:cNvPr id="8" name="Picture 8"/>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9287144">
            <a:off x="16730501" y="2850017"/>
            <a:ext cx="2104619" cy="2287490"/>
          </a:xfrm>
          <a:prstGeom prst="rect">
            <a:avLst/>
          </a:prstGeom>
        </p:spPr>
      </p:pic>
      <p:pic>
        <p:nvPicPr>
          <p:cNvPr id="9" name="Picture 9"/>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1480191">
            <a:off x="16680167" y="7720118"/>
            <a:ext cx="2390975" cy="2135937"/>
          </a:xfrm>
          <a:prstGeom prst="rect">
            <a:avLst/>
          </a:prstGeom>
        </p:spPr>
      </p:pic>
      <p:pic>
        <p:nvPicPr>
          <p:cNvPr id="10" name="Picture 10"/>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1737272">
            <a:off x="9728578" y="8096392"/>
            <a:ext cx="2390975" cy="2135937"/>
          </a:xfrm>
          <a:prstGeom prst="rect">
            <a:avLst/>
          </a:prstGeom>
        </p:spPr>
      </p:pic>
      <p:pic>
        <p:nvPicPr>
          <p:cNvPr id="11" name="Picture 11"/>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2068188">
            <a:off x="-539556" y="6795064"/>
            <a:ext cx="2390975" cy="2135937"/>
          </a:xfrm>
          <a:prstGeom prst="rect">
            <a:avLst/>
          </a:prstGeom>
        </p:spPr>
      </p:pic>
      <p:pic>
        <p:nvPicPr>
          <p:cNvPr id="13" name="Picture 13"/>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9252779">
            <a:off x="7232319" y="8419263"/>
            <a:ext cx="2104619" cy="2287490"/>
          </a:xfrm>
          <a:prstGeom prst="rect">
            <a:avLst/>
          </a:prstGeom>
        </p:spPr>
      </p:pic>
      <p:pic>
        <p:nvPicPr>
          <p:cNvPr id="14" name="Picture 14"/>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2246313">
            <a:off x="3889113" y="7518633"/>
            <a:ext cx="1448239" cy="3291453"/>
          </a:xfrm>
          <a:prstGeom prst="rect">
            <a:avLst/>
          </a:prstGeom>
        </p:spPr>
      </p:pic>
      <p:pic>
        <p:nvPicPr>
          <p:cNvPr id="15" name="Picture 15"/>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1963325">
            <a:off x="12506594" y="7917281"/>
            <a:ext cx="1448239" cy="3291453"/>
          </a:xfrm>
          <a:prstGeom prst="rect">
            <a:avLst/>
          </a:prstGeom>
        </p:spPr>
      </p:pic>
      <p:pic>
        <p:nvPicPr>
          <p:cNvPr id="16" name="Picture 16"/>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l="12374" t="13398" r="12673" b="12870"/>
          <a:stretch>
            <a:fillRect/>
          </a:stretch>
        </p:blipFill>
        <p:spPr>
          <a:xfrm>
            <a:off x="1202228" y="8893302"/>
            <a:ext cx="2266294" cy="2229383"/>
          </a:xfrm>
          <a:prstGeom prst="rect">
            <a:avLst/>
          </a:prstGeom>
        </p:spPr>
      </p:pic>
      <p:pic>
        <p:nvPicPr>
          <p:cNvPr id="17" name="Picture 17"/>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l="12374" t="13398" r="12673" b="12870"/>
          <a:stretch>
            <a:fillRect/>
          </a:stretch>
        </p:blipFill>
        <p:spPr>
          <a:xfrm>
            <a:off x="14729539" y="8788086"/>
            <a:ext cx="2266294" cy="2229383"/>
          </a:xfrm>
          <a:prstGeom prst="rect">
            <a:avLst/>
          </a:prstGeom>
        </p:spPr>
      </p:pic>
      <p:pic>
        <p:nvPicPr>
          <p:cNvPr id="24" name="Picture 24"/>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9252779">
            <a:off x="11060769" y="6452"/>
            <a:ext cx="2104619" cy="2287490"/>
          </a:xfrm>
          <a:prstGeom prst="rect">
            <a:avLst/>
          </a:prstGeom>
        </p:spPr>
      </p:pic>
      <p:pic>
        <p:nvPicPr>
          <p:cNvPr id="25" name="图片 4">
            <a:extLst>
              <a:ext uri="{FF2B5EF4-FFF2-40B4-BE49-F238E27FC236}">
                <a16:creationId xmlns:a16="http://schemas.microsoft.com/office/drawing/2014/main" id="{8382E36C-737C-4A27-AB73-6D8A2BA8508A}"/>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08261" y="-1038778"/>
            <a:ext cx="9296400" cy="3377296"/>
          </a:xfrm>
          <a:prstGeom prst="rect">
            <a:avLst/>
          </a:prstGeom>
        </p:spPr>
      </p:pic>
      <p:sp>
        <p:nvSpPr>
          <p:cNvPr id="26" name="Rectangle 25"/>
          <p:cNvSpPr/>
          <p:nvPr/>
        </p:nvSpPr>
        <p:spPr>
          <a:xfrm>
            <a:off x="620377" y="196510"/>
            <a:ext cx="7675498" cy="769441"/>
          </a:xfrm>
          <a:prstGeom prst="rect">
            <a:avLst/>
          </a:prstGeom>
          <a:noFill/>
        </p:spPr>
        <p:txBody>
          <a:bodyPr wrap="none" lIns="91440" tIns="45720" rIns="91440" bIns="45720">
            <a:spAutoFit/>
          </a:bodyPr>
          <a:lstStyle/>
          <a:p>
            <a:pPr algn="ctr"/>
            <a:r>
              <a:rPr lang="vi-VN" sz="4400" b="1" cap="none" spc="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Palatino Linotype" panose="02040502050505030304" pitchFamily="18" charset="0"/>
              </a:rPr>
              <a:t>TƯỢNG ĐÀI VĨ ĐẠI NHẤT</a:t>
            </a:r>
            <a:endParaRPr lang="en-GB" sz="4400" b="1" cap="none" spc="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Palatino Linotype" panose="02040502050505030304" pitchFamily="18" charset="0"/>
            </a:endParaRPr>
          </a:p>
        </p:txBody>
      </p:sp>
      <p:sp>
        <p:nvSpPr>
          <p:cNvPr id="27" name="Rectangle 26"/>
          <p:cNvSpPr/>
          <p:nvPr/>
        </p:nvSpPr>
        <p:spPr>
          <a:xfrm>
            <a:off x="765859" y="1623990"/>
            <a:ext cx="3541482" cy="830997"/>
          </a:xfrm>
          <a:prstGeom prst="rect">
            <a:avLst/>
          </a:prstGeom>
        </p:spPr>
        <p:txBody>
          <a:bodyPr wrap="none">
            <a:spAutoFit/>
          </a:bodyPr>
          <a:lstStyle/>
          <a:p>
            <a:r>
              <a:rPr lang="vi-VN" sz="4800" b="1">
                <a:solidFill>
                  <a:schemeClr val="bg1"/>
                </a:solidFill>
                <a:latin typeface="Times New Roman" panose="02020603050405020304" pitchFamily="18" charset="0"/>
                <a:ea typeface="Times New Roman" panose="02020603050405020304" pitchFamily="18" charset="0"/>
              </a:rPr>
              <a:t>III. Tổng kết</a:t>
            </a:r>
            <a:endParaRPr lang="en-GB" sz="4800">
              <a:solidFill>
                <a:schemeClr val="bg1"/>
              </a:solidFill>
            </a:endParaRPr>
          </a:p>
        </p:txBody>
      </p:sp>
      <p:cxnSp>
        <p:nvCxnSpPr>
          <p:cNvPr id="28" name="直接箭头连接符 180"/>
          <p:cNvCxnSpPr/>
          <p:nvPr/>
        </p:nvCxnSpPr>
        <p:spPr>
          <a:xfrm>
            <a:off x="762000" y="3514887"/>
            <a:ext cx="16050335" cy="112568"/>
          </a:xfrm>
          <a:prstGeom prst="straightConnector1">
            <a:avLst/>
          </a:prstGeom>
          <a:ln w="152400">
            <a:solidFill>
              <a:srgbClr val="A6A6A6">
                <a:alpha val="52941"/>
              </a:srgbClr>
            </a:solidFill>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29" name="组合 201"/>
          <p:cNvGrpSpPr/>
          <p:nvPr/>
        </p:nvGrpSpPr>
        <p:grpSpPr>
          <a:xfrm>
            <a:off x="1768405" y="3060568"/>
            <a:ext cx="639218" cy="629066"/>
            <a:chOff x="1762551" y="3008791"/>
            <a:chExt cx="639384" cy="629230"/>
          </a:xfrm>
        </p:grpSpPr>
        <p:sp>
          <p:nvSpPr>
            <p:cNvPr id="30" name="Oval 4"/>
            <p:cNvSpPr/>
            <p:nvPr/>
          </p:nvSpPr>
          <p:spPr>
            <a:xfrm>
              <a:off x="1762551" y="3008791"/>
              <a:ext cx="626458" cy="629230"/>
            </a:xfrm>
            <a:prstGeom prst="ellipse">
              <a:avLst/>
            </a:prstGeom>
            <a:solidFill>
              <a:srgbClr val="F5C683"/>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b="1">
                <a:solidFill>
                  <a:schemeClr val="bg1">
                    <a:lumMod val="95000"/>
                  </a:schemeClr>
                </a:solidFill>
              </a:endParaRPr>
            </a:p>
          </p:txBody>
        </p:sp>
        <p:sp>
          <p:nvSpPr>
            <p:cNvPr id="31" name="Rectangle 4"/>
            <p:cNvSpPr txBox="1">
              <a:spLocks noChangeArrowheads="1"/>
            </p:cNvSpPr>
            <p:nvPr/>
          </p:nvSpPr>
          <p:spPr bwMode="auto">
            <a:xfrm>
              <a:off x="1762551" y="3158908"/>
              <a:ext cx="639384" cy="342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16" tIns="45708" rIns="91416" bIns="45708" numCol="1" anchor="ctr" anchorCtr="0" compatLnSpc="1"/>
            <a:lstStyle>
              <a:lvl1pPr marL="0" indent="0" algn="ctr">
                <a:buFontTx/>
                <a:buNone/>
                <a:defRPr sz="2000" b="1">
                  <a:solidFill>
                    <a:schemeClr val="bg1"/>
                  </a:solidFill>
                  <a:latin typeface="+mj-lt"/>
                  <a:ea typeface="+mj-ea"/>
                  <a:cs typeface="+mj-cs"/>
                </a:defRPr>
              </a:lvl1pPr>
              <a:lvl2pPr marL="742950" indent="-285750" eaLnBrk="0" hangingPunct="0">
                <a:spcBef>
                  <a:spcPct val="20000"/>
                </a:spcBef>
                <a:buChar char="–"/>
                <a:defRPr sz="2000">
                  <a:latin typeface="+mn-lt"/>
                  <a:ea typeface="仿宋_GB2312" pitchFamily="49" charset="-122"/>
                </a:defRPr>
              </a:lvl2pPr>
              <a:lvl3pPr marL="1143000" indent="-228600" eaLnBrk="0" hangingPunct="0">
                <a:spcBef>
                  <a:spcPct val="20000"/>
                </a:spcBef>
                <a:buChar char="•"/>
                <a:defRPr sz="2400">
                  <a:latin typeface="+mn-lt"/>
                </a:defRPr>
              </a:lvl3pPr>
              <a:lvl4pPr marL="1600200" indent="-228600" eaLnBrk="0" hangingPunct="0">
                <a:spcBef>
                  <a:spcPct val="20000"/>
                </a:spcBef>
                <a:buChar char="–"/>
                <a:defRPr sz="2000">
                  <a:latin typeface="+mn-lt"/>
                </a:defRPr>
              </a:lvl4pPr>
              <a:lvl5pPr marL="2057400" indent="-228600" eaLnBrk="0" hangingPunct="0">
                <a:spcBef>
                  <a:spcPct val="20000"/>
                </a:spcBef>
                <a:buChar char="»"/>
                <a:defRPr sz="2000">
                  <a:latin typeface="+mn-lt"/>
                </a:defRPr>
              </a:lvl5pPr>
              <a:lvl6pPr marL="2514600" indent="-228600" eaLnBrk="0" fontAlgn="base" hangingPunct="0">
                <a:spcBef>
                  <a:spcPct val="20000"/>
                </a:spcBef>
                <a:spcAft>
                  <a:spcPct val="0"/>
                </a:spcAft>
                <a:buChar char="»"/>
                <a:defRPr sz="2000">
                  <a:latin typeface="+mn-lt"/>
                </a:defRPr>
              </a:lvl6pPr>
              <a:lvl7pPr marL="2971800" indent="-228600" eaLnBrk="0" fontAlgn="base" hangingPunct="0">
                <a:spcBef>
                  <a:spcPct val="20000"/>
                </a:spcBef>
                <a:spcAft>
                  <a:spcPct val="0"/>
                </a:spcAft>
                <a:buChar char="»"/>
                <a:defRPr sz="2000">
                  <a:latin typeface="+mn-lt"/>
                </a:defRPr>
              </a:lvl7pPr>
              <a:lvl8pPr marL="3429000" indent="-228600" eaLnBrk="0" fontAlgn="base" hangingPunct="0">
                <a:spcBef>
                  <a:spcPct val="20000"/>
                </a:spcBef>
                <a:spcAft>
                  <a:spcPct val="0"/>
                </a:spcAft>
                <a:buChar char="»"/>
                <a:defRPr sz="2000">
                  <a:latin typeface="+mn-lt"/>
                </a:defRPr>
              </a:lvl8pPr>
              <a:lvl9pPr marL="3886200" indent="-228600" eaLnBrk="0" fontAlgn="base" hangingPunct="0">
                <a:spcBef>
                  <a:spcPct val="20000"/>
                </a:spcBef>
                <a:spcAft>
                  <a:spcPct val="0"/>
                </a:spcAft>
                <a:buChar char="»"/>
                <a:defRPr sz="2000">
                  <a:latin typeface="+mn-lt"/>
                </a:defRPr>
              </a:lvl9pPr>
            </a:lstStyle>
            <a:p>
              <a:r>
                <a:rPr lang="en-US" altLang="zh-CN" sz="2400" dirty="0">
                  <a:latin typeface="方正兰亭黑简体" panose="02000000000000000000" pitchFamily="2" charset="-122"/>
                  <a:ea typeface="方正兰亭黑简体" panose="02000000000000000000" pitchFamily="2" charset="-122"/>
                </a:rPr>
                <a:t>01</a:t>
              </a:r>
              <a:endParaRPr lang="zh-CN" altLang="en-US" sz="2400" dirty="0">
                <a:latin typeface="方正兰亭黑简体" panose="02000000000000000000" pitchFamily="2" charset="-122"/>
                <a:ea typeface="方正兰亭黑简体" panose="02000000000000000000" pitchFamily="2" charset="-122"/>
              </a:endParaRPr>
            </a:p>
          </p:txBody>
        </p:sp>
      </p:grpSp>
      <p:grpSp>
        <p:nvGrpSpPr>
          <p:cNvPr id="32" name="组合 202"/>
          <p:cNvGrpSpPr/>
          <p:nvPr/>
        </p:nvGrpSpPr>
        <p:grpSpPr>
          <a:xfrm>
            <a:off x="5667602" y="3137204"/>
            <a:ext cx="639218" cy="629066"/>
            <a:chOff x="3338039" y="2996954"/>
            <a:chExt cx="639384" cy="629230"/>
          </a:xfrm>
        </p:grpSpPr>
        <p:sp>
          <p:nvSpPr>
            <p:cNvPr id="33" name="Oval 4"/>
            <p:cNvSpPr/>
            <p:nvPr/>
          </p:nvSpPr>
          <p:spPr>
            <a:xfrm>
              <a:off x="3338039" y="2996954"/>
              <a:ext cx="626458" cy="629230"/>
            </a:xfrm>
            <a:prstGeom prst="ellipse">
              <a:avLst/>
            </a:prstGeom>
            <a:solidFill>
              <a:srgbClr val="3F8D9A"/>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b="1" dirty="0">
                <a:solidFill>
                  <a:schemeClr val="bg1">
                    <a:lumMod val="95000"/>
                  </a:schemeClr>
                </a:solidFill>
              </a:endParaRPr>
            </a:p>
          </p:txBody>
        </p:sp>
        <p:sp>
          <p:nvSpPr>
            <p:cNvPr id="34" name="Rectangle 4"/>
            <p:cNvSpPr txBox="1">
              <a:spLocks noChangeArrowheads="1"/>
            </p:cNvSpPr>
            <p:nvPr/>
          </p:nvSpPr>
          <p:spPr bwMode="auto">
            <a:xfrm>
              <a:off x="3338039" y="3147069"/>
              <a:ext cx="639384" cy="342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16" tIns="45708" rIns="91416" bIns="45708" numCol="1" anchor="ctr" anchorCtr="0" compatLnSpc="1"/>
            <a:lstStyle>
              <a:lvl1pPr marL="0" indent="0" algn="ctr">
                <a:buFontTx/>
                <a:buNone/>
                <a:defRPr sz="2000" b="1">
                  <a:solidFill>
                    <a:schemeClr val="bg1"/>
                  </a:solidFill>
                  <a:latin typeface="+mj-lt"/>
                  <a:ea typeface="+mj-ea"/>
                  <a:cs typeface="+mj-cs"/>
                </a:defRPr>
              </a:lvl1pPr>
              <a:lvl2pPr marL="742950" indent="-285750" eaLnBrk="0" hangingPunct="0">
                <a:spcBef>
                  <a:spcPct val="20000"/>
                </a:spcBef>
                <a:buChar char="–"/>
                <a:defRPr sz="2000">
                  <a:latin typeface="+mn-lt"/>
                  <a:ea typeface="仿宋_GB2312" pitchFamily="49" charset="-122"/>
                </a:defRPr>
              </a:lvl2pPr>
              <a:lvl3pPr marL="1143000" indent="-228600" eaLnBrk="0" hangingPunct="0">
                <a:spcBef>
                  <a:spcPct val="20000"/>
                </a:spcBef>
                <a:buChar char="•"/>
                <a:defRPr sz="2400">
                  <a:latin typeface="+mn-lt"/>
                </a:defRPr>
              </a:lvl3pPr>
              <a:lvl4pPr marL="1600200" indent="-228600" eaLnBrk="0" hangingPunct="0">
                <a:spcBef>
                  <a:spcPct val="20000"/>
                </a:spcBef>
                <a:buChar char="–"/>
                <a:defRPr sz="2000">
                  <a:latin typeface="+mn-lt"/>
                </a:defRPr>
              </a:lvl4pPr>
              <a:lvl5pPr marL="2057400" indent="-228600" eaLnBrk="0" hangingPunct="0">
                <a:spcBef>
                  <a:spcPct val="20000"/>
                </a:spcBef>
                <a:buChar char="»"/>
                <a:defRPr sz="2000">
                  <a:latin typeface="+mn-lt"/>
                </a:defRPr>
              </a:lvl5pPr>
              <a:lvl6pPr marL="2514600" indent="-228600" eaLnBrk="0" fontAlgn="base" hangingPunct="0">
                <a:spcBef>
                  <a:spcPct val="20000"/>
                </a:spcBef>
                <a:spcAft>
                  <a:spcPct val="0"/>
                </a:spcAft>
                <a:buChar char="»"/>
                <a:defRPr sz="2000">
                  <a:latin typeface="+mn-lt"/>
                </a:defRPr>
              </a:lvl6pPr>
              <a:lvl7pPr marL="2971800" indent="-228600" eaLnBrk="0" fontAlgn="base" hangingPunct="0">
                <a:spcBef>
                  <a:spcPct val="20000"/>
                </a:spcBef>
                <a:spcAft>
                  <a:spcPct val="0"/>
                </a:spcAft>
                <a:buChar char="»"/>
                <a:defRPr sz="2000">
                  <a:latin typeface="+mn-lt"/>
                </a:defRPr>
              </a:lvl7pPr>
              <a:lvl8pPr marL="3429000" indent="-228600" eaLnBrk="0" fontAlgn="base" hangingPunct="0">
                <a:spcBef>
                  <a:spcPct val="20000"/>
                </a:spcBef>
                <a:spcAft>
                  <a:spcPct val="0"/>
                </a:spcAft>
                <a:buChar char="»"/>
                <a:defRPr sz="2000">
                  <a:latin typeface="+mn-lt"/>
                </a:defRPr>
              </a:lvl8pPr>
              <a:lvl9pPr marL="3886200" indent="-228600" eaLnBrk="0" fontAlgn="base" hangingPunct="0">
                <a:spcBef>
                  <a:spcPct val="20000"/>
                </a:spcBef>
                <a:spcAft>
                  <a:spcPct val="0"/>
                </a:spcAft>
                <a:buChar char="»"/>
                <a:defRPr sz="2000">
                  <a:latin typeface="+mn-lt"/>
                </a:defRPr>
              </a:lvl9pPr>
            </a:lstStyle>
            <a:p>
              <a:r>
                <a:rPr lang="en-US" altLang="zh-CN" sz="2400" dirty="0">
                  <a:latin typeface="方正兰亭黑简体" panose="02000000000000000000" pitchFamily="2" charset="-122"/>
                  <a:ea typeface="方正兰亭黑简体" panose="02000000000000000000" pitchFamily="2" charset="-122"/>
                </a:rPr>
                <a:t>02</a:t>
              </a:r>
              <a:endParaRPr lang="zh-CN" altLang="en-US" sz="2400" dirty="0">
                <a:latin typeface="方正兰亭黑简体" panose="02000000000000000000" pitchFamily="2" charset="-122"/>
                <a:ea typeface="方正兰亭黑简体" panose="02000000000000000000" pitchFamily="2" charset="-122"/>
              </a:endParaRPr>
            </a:p>
          </p:txBody>
        </p:sp>
      </p:grpSp>
      <p:grpSp>
        <p:nvGrpSpPr>
          <p:cNvPr id="35" name="组合 203"/>
          <p:cNvGrpSpPr/>
          <p:nvPr/>
        </p:nvGrpSpPr>
        <p:grpSpPr>
          <a:xfrm>
            <a:off x="10052897" y="3154707"/>
            <a:ext cx="710246" cy="738614"/>
            <a:chOff x="4930903" y="2982365"/>
            <a:chExt cx="648701" cy="629230"/>
          </a:xfrm>
        </p:grpSpPr>
        <p:sp>
          <p:nvSpPr>
            <p:cNvPr id="36" name="Oval 4"/>
            <p:cNvSpPr/>
            <p:nvPr/>
          </p:nvSpPr>
          <p:spPr>
            <a:xfrm>
              <a:off x="4953146" y="2982365"/>
              <a:ext cx="626458" cy="629230"/>
            </a:xfrm>
            <a:prstGeom prst="ellipse">
              <a:avLst/>
            </a:prstGeom>
            <a:solidFill>
              <a:srgbClr val="B0D1CC"/>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b="1">
                <a:solidFill>
                  <a:schemeClr val="bg1">
                    <a:lumMod val="95000"/>
                  </a:schemeClr>
                </a:solidFill>
              </a:endParaRPr>
            </a:p>
          </p:txBody>
        </p:sp>
        <p:sp>
          <p:nvSpPr>
            <p:cNvPr id="37" name="Rectangle 4"/>
            <p:cNvSpPr txBox="1">
              <a:spLocks noChangeArrowheads="1"/>
            </p:cNvSpPr>
            <p:nvPr/>
          </p:nvSpPr>
          <p:spPr bwMode="auto">
            <a:xfrm rot="21402011">
              <a:off x="4930903" y="3165911"/>
              <a:ext cx="639384" cy="342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16" tIns="45708" rIns="91416" bIns="45708" numCol="1" anchor="ctr" anchorCtr="0" compatLnSpc="1"/>
            <a:lstStyle>
              <a:lvl1pPr marL="0" indent="0" algn="ctr">
                <a:buFontTx/>
                <a:buNone/>
                <a:defRPr sz="2000" b="1">
                  <a:solidFill>
                    <a:schemeClr val="bg1"/>
                  </a:solidFill>
                  <a:latin typeface="+mj-lt"/>
                  <a:ea typeface="+mj-ea"/>
                  <a:cs typeface="+mj-cs"/>
                </a:defRPr>
              </a:lvl1pPr>
              <a:lvl2pPr marL="742950" indent="-285750" eaLnBrk="0" hangingPunct="0">
                <a:spcBef>
                  <a:spcPct val="20000"/>
                </a:spcBef>
                <a:buChar char="–"/>
                <a:defRPr sz="2000">
                  <a:latin typeface="+mn-lt"/>
                  <a:ea typeface="仿宋_GB2312" pitchFamily="49" charset="-122"/>
                </a:defRPr>
              </a:lvl2pPr>
              <a:lvl3pPr marL="1143000" indent="-228600" eaLnBrk="0" hangingPunct="0">
                <a:spcBef>
                  <a:spcPct val="20000"/>
                </a:spcBef>
                <a:buChar char="•"/>
                <a:defRPr sz="2400">
                  <a:latin typeface="+mn-lt"/>
                </a:defRPr>
              </a:lvl3pPr>
              <a:lvl4pPr marL="1600200" indent="-228600" eaLnBrk="0" hangingPunct="0">
                <a:spcBef>
                  <a:spcPct val="20000"/>
                </a:spcBef>
                <a:buChar char="–"/>
                <a:defRPr sz="2000">
                  <a:latin typeface="+mn-lt"/>
                </a:defRPr>
              </a:lvl4pPr>
              <a:lvl5pPr marL="2057400" indent="-228600" eaLnBrk="0" hangingPunct="0">
                <a:spcBef>
                  <a:spcPct val="20000"/>
                </a:spcBef>
                <a:buChar char="»"/>
                <a:defRPr sz="2000">
                  <a:latin typeface="+mn-lt"/>
                </a:defRPr>
              </a:lvl5pPr>
              <a:lvl6pPr marL="2514600" indent="-228600" eaLnBrk="0" fontAlgn="base" hangingPunct="0">
                <a:spcBef>
                  <a:spcPct val="20000"/>
                </a:spcBef>
                <a:spcAft>
                  <a:spcPct val="0"/>
                </a:spcAft>
                <a:buChar char="»"/>
                <a:defRPr sz="2000">
                  <a:latin typeface="+mn-lt"/>
                </a:defRPr>
              </a:lvl6pPr>
              <a:lvl7pPr marL="2971800" indent="-228600" eaLnBrk="0" fontAlgn="base" hangingPunct="0">
                <a:spcBef>
                  <a:spcPct val="20000"/>
                </a:spcBef>
                <a:spcAft>
                  <a:spcPct val="0"/>
                </a:spcAft>
                <a:buChar char="»"/>
                <a:defRPr sz="2000">
                  <a:latin typeface="+mn-lt"/>
                </a:defRPr>
              </a:lvl7pPr>
              <a:lvl8pPr marL="3429000" indent="-228600" eaLnBrk="0" fontAlgn="base" hangingPunct="0">
                <a:spcBef>
                  <a:spcPct val="20000"/>
                </a:spcBef>
                <a:spcAft>
                  <a:spcPct val="0"/>
                </a:spcAft>
                <a:buChar char="»"/>
                <a:defRPr sz="2000">
                  <a:latin typeface="+mn-lt"/>
                </a:defRPr>
              </a:lvl8pPr>
              <a:lvl9pPr marL="3886200" indent="-228600" eaLnBrk="0" fontAlgn="base" hangingPunct="0">
                <a:spcBef>
                  <a:spcPct val="20000"/>
                </a:spcBef>
                <a:spcAft>
                  <a:spcPct val="0"/>
                </a:spcAft>
                <a:buChar char="»"/>
                <a:defRPr sz="2000">
                  <a:latin typeface="+mn-lt"/>
                </a:defRPr>
              </a:lvl9pPr>
            </a:lstStyle>
            <a:p>
              <a:r>
                <a:rPr lang="vi-VN" altLang="zh-CN" sz="2400" smtClean="0">
                  <a:latin typeface="方正兰亭黑简体" panose="02000000000000000000" pitchFamily="2" charset="-122"/>
                  <a:ea typeface="方正兰亭黑简体" panose="02000000000000000000" pitchFamily="2" charset="-122"/>
                </a:rPr>
                <a:t>03</a:t>
              </a:r>
              <a:endParaRPr lang="zh-CN" altLang="en-US" sz="2400" dirty="0">
                <a:latin typeface="方正兰亭黑简体" panose="02000000000000000000" pitchFamily="2" charset="-122"/>
                <a:ea typeface="方正兰亭黑简体" panose="02000000000000000000" pitchFamily="2" charset="-122"/>
              </a:endParaRPr>
            </a:p>
          </p:txBody>
        </p:sp>
      </p:grpSp>
      <p:grpSp>
        <p:nvGrpSpPr>
          <p:cNvPr id="38" name="组合 204"/>
          <p:cNvGrpSpPr/>
          <p:nvPr/>
        </p:nvGrpSpPr>
        <p:grpSpPr>
          <a:xfrm>
            <a:off x="15129754" y="3242647"/>
            <a:ext cx="639218" cy="629066"/>
            <a:chOff x="7193514" y="2947388"/>
            <a:chExt cx="639384" cy="629230"/>
          </a:xfrm>
        </p:grpSpPr>
        <p:sp>
          <p:nvSpPr>
            <p:cNvPr id="39" name="Oval 4"/>
            <p:cNvSpPr/>
            <p:nvPr/>
          </p:nvSpPr>
          <p:spPr>
            <a:xfrm>
              <a:off x="7206440" y="2947388"/>
              <a:ext cx="626458" cy="629230"/>
            </a:xfrm>
            <a:prstGeom prst="ellipse">
              <a:avLst/>
            </a:prstGeom>
            <a:solidFill>
              <a:srgbClr val="D38731"/>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b="1">
                <a:solidFill>
                  <a:schemeClr val="bg1">
                    <a:lumMod val="95000"/>
                  </a:schemeClr>
                </a:solidFill>
              </a:endParaRPr>
            </a:p>
          </p:txBody>
        </p:sp>
        <p:sp>
          <p:nvSpPr>
            <p:cNvPr id="40" name="Rectangle 4"/>
            <p:cNvSpPr txBox="1">
              <a:spLocks noChangeArrowheads="1"/>
            </p:cNvSpPr>
            <p:nvPr/>
          </p:nvSpPr>
          <p:spPr bwMode="auto">
            <a:xfrm rot="21361700">
              <a:off x="7193514" y="3070842"/>
              <a:ext cx="639384" cy="342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16" tIns="45708" rIns="91416" bIns="45708" numCol="1" anchor="ctr" anchorCtr="0" compatLnSpc="1"/>
            <a:lstStyle>
              <a:lvl1pPr marL="0" indent="0" algn="ctr">
                <a:buFontTx/>
                <a:buNone/>
                <a:defRPr sz="2000" b="1">
                  <a:solidFill>
                    <a:schemeClr val="bg1"/>
                  </a:solidFill>
                  <a:latin typeface="+mj-lt"/>
                  <a:ea typeface="+mj-ea"/>
                  <a:cs typeface="+mj-cs"/>
                </a:defRPr>
              </a:lvl1pPr>
              <a:lvl2pPr marL="742950" indent="-285750" eaLnBrk="0" hangingPunct="0">
                <a:spcBef>
                  <a:spcPct val="20000"/>
                </a:spcBef>
                <a:buChar char="–"/>
                <a:defRPr sz="2000">
                  <a:latin typeface="+mn-lt"/>
                  <a:ea typeface="仿宋_GB2312" pitchFamily="49" charset="-122"/>
                </a:defRPr>
              </a:lvl2pPr>
              <a:lvl3pPr marL="1143000" indent="-228600" eaLnBrk="0" hangingPunct="0">
                <a:spcBef>
                  <a:spcPct val="20000"/>
                </a:spcBef>
                <a:buChar char="•"/>
                <a:defRPr sz="2400">
                  <a:latin typeface="+mn-lt"/>
                </a:defRPr>
              </a:lvl3pPr>
              <a:lvl4pPr marL="1600200" indent="-228600" eaLnBrk="0" hangingPunct="0">
                <a:spcBef>
                  <a:spcPct val="20000"/>
                </a:spcBef>
                <a:buChar char="–"/>
                <a:defRPr sz="2000">
                  <a:latin typeface="+mn-lt"/>
                </a:defRPr>
              </a:lvl4pPr>
              <a:lvl5pPr marL="2057400" indent="-228600" eaLnBrk="0" hangingPunct="0">
                <a:spcBef>
                  <a:spcPct val="20000"/>
                </a:spcBef>
                <a:buChar char="»"/>
                <a:defRPr sz="2000">
                  <a:latin typeface="+mn-lt"/>
                </a:defRPr>
              </a:lvl5pPr>
              <a:lvl6pPr marL="2514600" indent="-228600" eaLnBrk="0" fontAlgn="base" hangingPunct="0">
                <a:spcBef>
                  <a:spcPct val="20000"/>
                </a:spcBef>
                <a:spcAft>
                  <a:spcPct val="0"/>
                </a:spcAft>
                <a:buChar char="»"/>
                <a:defRPr sz="2000">
                  <a:latin typeface="+mn-lt"/>
                </a:defRPr>
              </a:lvl6pPr>
              <a:lvl7pPr marL="2971800" indent="-228600" eaLnBrk="0" fontAlgn="base" hangingPunct="0">
                <a:spcBef>
                  <a:spcPct val="20000"/>
                </a:spcBef>
                <a:spcAft>
                  <a:spcPct val="0"/>
                </a:spcAft>
                <a:buChar char="»"/>
                <a:defRPr sz="2000">
                  <a:latin typeface="+mn-lt"/>
                </a:defRPr>
              </a:lvl7pPr>
              <a:lvl8pPr marL="3429000" indent="-228600" eaLnBrk="0" fontAlgn="base" hangingPunct="0">
                <a:spcBef>
                  <a:spcPct val="20000"/>
                </a:spcBef>
                <a:spcAft>
                  <a:spcPct val="0"/>
                </a:spcAft>
                <a:buChar char="»"/>
                <a:defRPr sz="2000">
                  <a:latin typeface="+mn-lt"/>
                </a:defRPr>
              </a:lvl8pPr>
              <a:lvl9pPr marL="3886200" indent="-228600" eaLnBrk="0" fontAlgn="base" hangingPunct="0">
                <a:spcBef>
                  <a:spcPct val="20000"/>
                </a:spcBef>
                <a:spcAft>
                  <a:spcPct val="0"/>
                </a:spcAft>
                <a:buChar char="»"/>
                <a:defRPr sz="2000">
                  <a:latin typeface="+mn-lt"/>
                </a:defRPr>
              </a:lvl9pPr>
            </a:lstStyle>
            <a:p>
              <a:r>
                <a:rPr lang="vi-VN" altLang="zh-CN" sz="2400" smtClean="0">
                  <a:latin typeface="方正兰亭黑简体" panose="02000000000000000000" pitchFamily="2" charset="-122"/>
                  <a:ea typeface="方正兰亭黑简体" panose="02000000000000000000" pitchFamily="2" charset="-122"/>
                </a:rPr>
                <a:t>04</a:t>
              </a:r>
              <a:endParaRPr lang="zh-CN" altLang="en-US" sz="2400" dirty="0">
                <a:latin typeface="方正兰亭黑简体" panose="02000000000000000000" pitchFamily="2" charset="-122"/>
                <a:ea typeface="方正兰亭黑简体" panose="02000000000000000000" pitchFamily="2" charset="-122"/>
              </a:endParaRPr>
            </a:p>
          </p:txBody>
        </p:sp>
      </p:grpSp>
      <p:sp>
        <p:nvSpPr>
          <p:cNvPr id="41" name="箭头: 五边形 3"/>
          <p:cNvSpPr/>
          <p:nvPr/>
        </p:nvSpPr>
        <p:spPr>
          <a:xfrm rot="5400000">
            <a:off x="-218983" y="4051075"/>
            <a:ext cx="4327344" cy="4105905"/>
          </a:xfrm>
          <a:prstGeom prst="homePlate">
            <a:avLst/>
          </a:prstGeom>
          <a:solidFill>
            <a:srgbClr val="F5C683"/>
          </a:solidFill>
          <a:ln>
            <a:noFill/>
          </a:ln>
          <a:effectLst>
            <a:outerShdw dist="190500" algn="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sp>
        <p:nvSpPr>
          <p:cNvPr id="42" name="箭头: 五边形 4"/>
          <p:cNvSpPr/>
          <p:nvPr/>
        </p:nvSpPr>
        <p:spPr>
          <a:xfrm rot="5400000">
            <a:off x="4382799" y="3958550"/>
            <a:ext cx="3827698" cy="3924546"/>
          </a:xfrm>
          <a:prstGeom prst="homePlate">
            <a:avLst/>
          </a:prstGeom>
          <a:solidFill>
            <a:srgbClr val="3F8D9A"/>
          </a:solidFill>
          <a:ln>
            <a:noFill/>
          </a:ln>
          <a:effectLst>
            <a:outerShdw dist="190500" algn="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sp>
        <p:nvSpPr>
          <p:cNvPr id="43" name="箭头: 五边形 6"/>
          <p:cNvSpPr/>
          <p:nvPr/>
        </p:nvSpPr>
        <p:spPr>
          <a:xfrm rot="5400000">
            <a:off x="8934429" y="3727563"/>
            <a:ext cx="3924342" cy="4419600"/>
          </a:xfrm>
          <a:prstGeom prst="homePlate">
            <a:avLst/>
          </a:prstGeom>
          <a:solidFill>
            <a:srgbClr val="B0D1CC"/>
          </a:solidFill>
          <a:ln>
            <a:noFill/>
          </a:ln>
          <a:effectLst>
            <a:outerShdw dist="190500" algn="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sp>
        <p:nvSpPr>
          <p:cNvPr id="47" name="箭头: 五边形 5"/>
          <p:cNvSpPr/>
          <p:nvPr/>
        </p:nvSpPr>
        <p:spPr>
          <a:xfrm rot="5400000">
            <a:off x="13534453" y="3832557"/>
            <a:ext cx="4004155" cy="4241974"/>
          </a:xfrm>
          <a:prstGeom prst="homePlate">
            <a:avLst/>
          </a:prstGeom>
          <a:solidFill>
            <a:srgbClr val="D38731"/>
          </a:solidFill>
          <a:ln>
            <a:noFill/>
          </a:ln>
          <a:effectLst>
            <a:outerShdw dist="190500" algn="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sp>
        <p:nvSpPr>
          <p:cNvPr id="49" name="Rectangle 48"/>
          <p:cNvSpPr/>
          <p:nvPr/>
        </p:nvSpPr>
        <p:spPr>
          <a:xfrm>
            <a:off x="6478521" y="2121731"/>
            <a:ext cx="3725700" cy="843693"/>
          </a:xfrm>
          <a:prstGeom prst="rect">
            <a:avLst/>
          </a:prstGeom>
        </p:spPr>
        <p:txBody>
          <a:bodyPr wrap="none">
            <a:spAutoFit/>
          </a:bodyPr>
          <a:lstStyle/>
          <a:p>
            <a:pPr algn="just">
              <a:lnSpc>
                <a:spcPct val="107000"/>
              </a:lnSpc>
              <a:spcAft>
                <a:spcPts val="0"/>
              </a:spcAft>
            </a:pPr>
            <a:r>
              <a:rPr lang="vi-VN" sz="4800" b="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1. Nghệ thuật</a:t>
            </a:r>
            <a:endParaRPr lang="en-GB" sz="400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50" name="Rectangle 49"/>
          <p:cNvSpPr/>
          <p:nvPr/>
        </p:nvSpPr>
        <p:spPr>
          <a:xfrm>
            <a:off x="0" y="4015153"/>
            <a:ext cx="3783527" cy="2308324"/>
          </a:xfrm>
          <a:prstGeom prst="rect">
            <a:avLst/>
          </a:prstGeom>
        </p:spPr>
        <p:txBody>
          <a:bodyPr wrap="square">
            <a:spAutoFit/>
          </a:bodyPr>
          <a:lstStyle/>
          <a:p>
            <a:pPr algn="just"/>
            <a:r>
              <a:rPr lang="vi-VN" sz="3600">
                <a:latin typeface="Times New Roman" panose="02020603050405020304" pitchFamily="18" charset="0"/>
                <a:ea typeface="Times New Roman" panose="02020603050405020304" pitchFamily="18" charset="0"/>
              </a:rPr>
              <a:t>Sử dụng nghệ thuật lặp, liệt kê… để đưa ra các dẫn chứng thuyết phục.</a:t>
            </a:r>
            <a:endParaRPr lang="en-GB" sz="3600"/>
          </a:p>
        </p:txBody>
      </p:sp>
      <p:sp>
        <p:nvSpPr>
          <p:cNvPr id="51" name="Rectangle 50"/>
          <p:cNvSpPr/>
          <p:nvPr/>
        </p:nvSpPr>
        <p:spPr>
          <a:xfrm>
            <a:off x="4497793" y="4701822"/>
            <a:ext cx="3839948" cy="1200329"/>
          </a:xfrm>
          <a:prstGeom prst="rect">
            <a:avLst/>
          </a:prstGeom>
        </p:spPr>
        <p:txBody>
          <a:bodyPr wrap="square">
            <a:spAutoFit/>
          </a:bodyPr>
          <a:lstStyle/>
          <a:p>
            <a:pPr algn="just"/>
            <a:r>
              <a:rPr lang="vi-VN" sz="3600">
                <a:latin typeface="Times New Roman" panose="02020603050405020304" pitchFamily="18" charset="0"/>
                <a:ea typeface="Times New Roman" panose="02020603050405020304" pitchFamily="18" charset="0"/>
              </a:rPr>
              <a:t>Dẫn chứng rõ ràng, chân thật.</a:t>
            </a:r>
            <a:endParaRPr lang="en-GB" sz="3600"/>
          </a:p>
        </p:txBody>
      </p:sp>
      <p:sp>
        <p:nvSpPr>
          <p:cNvPr id="52" name="Rectangle 51"/>
          <p:cNvSpPr/>
          <p:nvPr/>
        </p:nvSpPr>
        <p:spPr>
          <a:xfrm>
            <a:off x="8821662" y="4271004"/>
            <a:ext cx="4151480" cy="1754326"/>
          </a:xfrm>
          <a:prstGeom prst="rect">
            <a:avLst/>
          </a:prstGeom>
        </p:spPr>
        <p:txBody>
          <a:bodyPr wrap="square">
            <a:spAutoFit/>
          </a:bodyPr>
          <a:lstStyle/>
          <a:p>
            <a:pPr algn="just"/>
            <a:r>
              <a:rPr lang="vi-VN" sz="3600">
                <a:latin typeface="Times New Roman" panose="02020603050405020304" pitchFamily="18" charset="0"/>
                <a:ea typeface="Times New Roman" panose="02020603050405020304" pitchFamily="18" charset="0"/>
              </a:rPr>
              <a:t>Lập luận chặt chẽ, các đoạn liên kết với nhau. </a:t>
            </a:r>
            <a:endParaRPr lang="en-GB" sz="3600"/>
          </a:p>
        </p:txBody>
      </p:sp>
      <p:sp>
        <p:nvSpPr>
          <p:cNvPr id="53" name="Rectangle 52"/>
          <p:cNvSpPr/>
          <p:nvPr/>
        </p:nvSpPr>
        <p:spPr>
          <a:xfrm>
            <a:off x="13597200" y="4082740"/>
            <a:ext cx="4060318" cy="2308324"/>
          </a:xfrm>
          <a:prstGeom prst="rect">
            <a:avLst/>
          </a:prstGeom>
        </p:spPr>
        <p:txBody>
          <a:bodyPr wrap="square">
            <a:spAutoFit/>
          </a:bodyPr>
          <a:lstStyle/>
          <a:p>
            <a:pPr algn="just"/>
            <a:r>
              <a:rPr lang="vi-VN" sz="3600">
                <a:latin typeface="Times New Roman" panose="02020603050405020304" pitchFamily="18" charset="0"/>
                <a:ea typeface="Times New Roman" panose="02020603050405020304" pitchFamily="18" charset="0"/>
              </a:rPr>
              <a:t>Văn bản mạch lạc hướng đến mục đích chung nói đến sự tri ân các anh hùng. </a:t>
            </a:r>
            <a:endParaRPr lang="en-GB" sz="36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left)">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circle(in)">
                                      <p:cBhvr>
                                        <p:cTn id="12" dur="2000"/>
                                        <p:tgtEl>
                                          <p:spTgt spid="27"/>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49"/>
                                        </p:tgtEl>
                                        <p:attrNameLst>
                                          <p:attrName>style.visibility</p:attrName>
                                        </p:attrNameLst>
                                      </p:cBhvr>
                                      <p:to>
                                        <p:strVal val="visible"/>
                                      </p:to>
                                    </p:set>
                                    <p:animEffect transition="in" filter="circle(in)">
                                      <p:cBhvr>
                                        <p:cTn id="17" dur="2000"/>
                                        <p:tgtEl>
                                          <p:spTgt spid="49"/>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barn(inVertical)">
                                      <p:cBhvr>
                                        <p:cTn id="22" dur="500"/>
                                        <p:tgtEl>
                                          <p:spTgt spid="29"/>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41"/>
                                        </p:tgtEl>
                                        <p:attrNameLst>
                                          <p:attrName>style.visibility</p:attrName>
                                        </p:attrNameLst>
                                      </p:cBhvr>
                                      <p:to>
                                        <p:strVal val="visible"/>
                                      </p:to>
                                    </p:set>
                                    <p:animEffect transition="in" filter="barn(inVertical)">
                                      <p:cBhvr>
                                        <p:cTn id="25" dur="500"/>
                                        <p:tgtEl>
                                          <p:spTgt spid="41"/>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42"/>
                                        </p:tgtEl>
                                        <p:attrNameLst>
                                          <p:attrName>style.visibility</p:attrName>
                                        </p:attrNameLst>
                                      </p:cBhvr>
                                      <p:to>
                                        <p:strVal val="visible"/>
                                      </p:to>
                                    </p:set>
                                    <p:animEffect transition="in" filter="barn(inVertical)">
                                      <p:cBhvr>
                                        <p:cTn id="28" dur="500"/>
                                        <p:tgtEl>
                                          <p:spTgt spid="42"/>
                                        </p:tgtEl>
                                      </p:cBhvr>
                                    </p:animEffect>
                                  </p:childTnLst>
                                </p:cTn>
                              </p:par>
                              <p:par>
                                <p:cTn id="29" presetID="16" presetClass="entr" presetSubtype="21" fill="hold" nodeType="withEffect">
                                  <p:stCondLst>
                                    <p:cond delay="0"/>
                                  </p:stCondLst>
                                  <p:childTnLst>
                                    <p:set>
                                      <p:cBhvr>
                                        <p:cTn id="30" dur="1" fill="hold">
                                          <p:stCondLst>
                                            <p:cond delay="0"/>
                                          </p:stCondLst>
                                        </p:cTn>
                                        <p:tgtEl>
                                          <p:spTgt spid="32"/>
                                        </p:tgtEl>
                                        <p:attrNameLst>
                                          <p:attrName>style.visibility</p:attrName>
                                        </p:attrNameLst>
                                      </p:cBhvr>
                                      <p:to>
                                        <p:strVal val="visible"/>
                                      </p:to>
                                    </p:set>
                                    <p:animEffect transition="in" filter="barn(inVertical)">
                                      <p:cBhvr>
                                        <p:cTn id="31" dur="500"/>
                                        <p:tgtEl>
                                          <p:spTgt spid="32"/>
                                        </p:tgtEl>
                                      </p:cBhvr>
                                    </p:animEffect>
                                  </p:childTnLst>
                                </p:cTn>
                              </p:par>
                            </p:childTnLst>
                          </p:cTn>
                        </p:par>
                      </p:childTnLst>
                    </p:cTn>
                  </p:par>
                  <p:par>
                    <p:cTn id="32" fill="hold">
                      <p:stCondLst>
                        <p:cond delay="indefinite"/>
                      </p:stCondLst>
                      <p:childTnLst>
                        <p:par>
                          <p:cTn id="33" fill="hold">
                            <p:stCondLst>
                              <p:cond delay="0"/>
                            </p:stCondLst>
                            <p:childTnLst>
                              <p:par>
                                <p:cTn id="34" presetID="6" presetClass="entr" presetSubtype="16" fill="hold" grpId="0" nodeType="clickEffect">
                                  <p:stCondLst>
                                    <p:cond delay="0"/>
                                  </p:stCondLst>
                                  <p:childTnLst>
                                    <p:set>
                                      <p:cBhvr>
                                        <p:cTn id="35" dur="1" fill="hold">
                                          <p:stCondLst>
                                            <p:cond delay="0"/>
                                          </p:stCondLst>
                                        </p:cTn>
                                        <p:tgtEl>
                                          <p:spTgt spid="50"/>
                                        </p:tgtEl>
                                        <p:attrNameLst>
                                          <p:attrName>style.visibility</p:attrName>
                                        </p:attrNameLst>
                                      </p:cBhvr>
                                      <p:to>
                                        <p:strVal val="visible"/>
                                      </p:to>
                                    </p:set>
                                    <p:animEffect transition="in" filter="circle(in)">
                                      <p:cBhvr>
                                        <p:cTn id="36" dur="2000"/>
                                        <p:tgtEl>
                                          <p:spTgt spid="50"/>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grpId="0" nodeType="clickEffect">
                                  <p:stCondLst>
                                    <p:cond delay="0"/>
                                  </p:stCondLst>
                                  <p:childTnLst>
                                    <p:set>
                                      <p:cBhvr>
                                        <p:cTn id="40" dur="1" fill="hold">
                                          <p:stCondLst>
                                            <p:cond delay="0"/>
                                          </p:stCondLst>
                                        </p:cTn>
                                        <p:tgtEl>
                                          <p:spTgt spid="51"/>
                                        </p:tgtEl>
                                        <p:attrNameLst>
                                          <p:attrName>style.visibility</p:attrName>
                                        </p:attrNameLst>
                                      </p:cBhvr>
                                      <p:to>
                                        <p:strVal val="visible"/>
                                      </p:to>
                                    </p:set>
                                    <p:animEffect transition="in" filter="wipe(down)">
                                      <p:cBhvr>
                                        <p:cTn id="41" dur="500"/>
                                        <p:tgtEl>
                                          <p:spTgt spid="51"/>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35"/>
                                        </p:tgtEl>
                                        <p:attrNameLst>
                                          <p:attrName>style.visibility</p:attrName>
                                        </p:attrNameLst>
                                      </p:cBhvr>
                                      <p:to>
                                        <p:strVal val="visible"/>
                                      </p:to>
                                    </p:set>
                                    <p:animEffect transition="in" filter="fade">
                                      <p:cBhvr>
                                        <p:cTn id="46" dur="500"/>
                                        <p:tgtEl>
                                          <p:spTgt spid="35"/>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43"/>
                                        </p:tgtEl>
                                        <p:attrNameLst>
                                          <p:attrName>style.visibility</p:attrName>
                                        </p:attrNameLst>
                                      </p:cBhvr>
                                      <p:to>
                                        <p:strVal val="visible"/>
                                      </p:to>
                                    </p:set>
                                    <p:animEffect transition="in" filter="fade">
                                      <p:cBhvr>
                                        <p:cTn id="49" dur="500"/>
                                        <p:tgtEl>
                                          <p:spTgt spid="43"/>
                                        </p:tgtEl>
                                      </p:cBhvr>
                                    </p:animEffect>
                                  </p:childTnLst>
                                </p:cTn>
                              </p:par>
                            </p:childTnLst>
                          </p:cTn>
                        </p:par>
                      </p:childTnLst>
                    </p:cTn>
                  </p:par>
                  <p:par>
                    <p:cTn id="50" fill="hold">
                      <p:stCondLst>
                        <p:cond delay="indefinite"/>
                      </p:stCondLst>
                      <p:childTnLst>
                        <p:par>
                          <p:cTn id="51" fill="hold">
                            <p:stCondLst>
                              <p:cond delay="0"/>
                            </p:stCondLst>
                            <p:childTnLst>
                              <p:par>
                                <p:cTn id="52" presetID="6" presetClass="entr" presetSubtype="16" fill="hold" grpId="0" nodeType="clickEffect">
                                  <p:stCondLst>
                                    <p:cond delay="0"/>
                                  </p:stCondLst>
                                  <p:childTnLst>
                                    <p:set>
                                      <p:cBhvr>
                                        <p:cTn id="53" dur="1" fill="hold">
                                          <p:stCondLst>
                                            <p:cond delay="0"/>
                                          </p:stCondLst>
                                        </p:cTn>
                                        <p:tgtEl>
                                          <p:spTgt spid="52"/>
                                        </p:tgtEl>
                                        <p:attrNameLst>
                                          <p:attrName>style.visibility</p:attrName>
                                        </p:attrNameLst>
                                      </p:cBhvr>
                                      <p:to>
                                        <p:strVal val="visible"/>
                                      </p:to>
                                    </p:set>
                                    <p:animEffect transition="in" filter="circle(in)">
                                      <p:cBhvr>
                                        <p:cTn id="54" dur="2000"/>
                                        <p:tgtEl>
                                          <p:spTgt spid="52"/>
                                        </p:tgtEl>
                                      </p:cBhvr>
                                    </p:animEffect>
                                  </p:childTnLst>
                                </p:cTn>
                              </p:par>
                            </p:childTnLst>
                          </p:cTn>
                        </p:par>
                      </p:childTnLst>
                    </p:cTn>
                  </p:par>
                  <p:par>
                    <p:cTn id="55" fill="hold">
                      <p:stCondLst>
                        <p:cond delay="indefinite"/>
                      </p:stCondLst>
                      <p:childTnLst>
                        <p:par>
                          <p:cTn id="56" fill="hold">
                            <p:stCondLst>
                              <p:cond delay="0"/>
                            </p:stCondLst>
                            <p:childTnLst>
                              <p:par>
                                <p:cTn id="57" presetID="16" presetClass="entr" presetSubtype="21" fill="hold" nodeType="clickEffect">
                                  <p:stCondLst>
                                    <p:cond delay="0"/>
                                  </p:stCondLst>
                                  <p:childTnLst>
                                    <p:set>
                                      <p:cBhvr>
                                        <p:cTn id="58" dur="1" fill="hold">
                                          <p:stCondLst>
                                            <p:cond delay="0"/>
                                          </p:stCondLst>
                                        </p:cTn>
                                        <p:tgtEl>
                                          <p:spTgt spid="38"/>
                                        </p:tgtEl>
                                        <p:attrNameLst>
                                          <p:attrName>style.visibility</p:attrName>
                                        </p:attrNameLst>
                                      </p:cBhvr>
                                      <p:to>
                                        <p:strVal val="visible"/>
                                      </p:to>
                                    </p:set>
                                    <p:animEffect transition="in" filter="barn(inVertical)">
                                      <p:cBhvr>
                                        <p:cTn id="59" dur="500"/>
                                        <p:tgtEl>
                                          <p:spTgt spid="38"/>
                                        </p:tgtEl>
                                      </p:cBhvr>
                                    </p:animEffect>
                                  </p:childTnLst>
                                </p:cTn>
                              </p:par>
                              <p:par>
                                <p:cTn id="60" presetID="16" presetClass="entr" presetSubtype="21" fill="hold" grpId="0" nodeType="withEffect">
                                  <p:stCondLst>
                                    <p:cond delay="0"/>
                                  </p:stCondLst>
                                  <p:childTnLst>
                                    <p:set>
                                      <p:cBhvr>
                                        <p:cTn id="61" dur="1" fill="hold">
                                          <p:stCondLst>
                                            <p:cond delay="0"/>
                                          </p:stCondLst>
                                        </p:cTn>
                                        <p:tgtEl>
                                          <p:spTgt spid="47"/>
                                        </p:tgtEl>
                                        <p:attrNameLst>
                                          <p:attrName>style.visibility</p:attrName>
                                        </p:attrNameLst>
                                      </p:cBhvr>
                                      <p:to>
                                        <p:strVal val="visible"/>
                                      </p:to>
                                    </p:set>
                                    <p:animEffect transition="in" filter="barn(inVertical)">
                                      <p:cBhvr>
                                        <p:cTn id="62" dur="500"/>
                                        <p:tgtEl>
                                          <p:spTgt spid="47"/>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grpId="0" nodeType="clickEffect">
                                  <p:stCondLst>
                                    <p:cond delay="0"/>
                                  </p:stCondLst>
                                  <p:childTnLst>
                                    <p:set>
                                      <p:cBhvr>
                                        <p:cTn id="66" dur="1" fill="hold">
                                          <p:stCondLst>
                                            <p:cond delay="0"/>
                                          </p:stCondLst>
                                        </p:cTn>
                                        <p:tgtEl>
                                          <p:spTgt spid="53"/>
                                        </p:tgtEl>
                                        <p:attrNameLst>
                                          <p:attrName>style.visibility</p:attrName>
                                        </p:attrNameLst>
                                      </p:cBhvr>
                                      <p:to>
                                        <p:strVal val="visible"/>
                                      </p:to>
                                    </p:set>
                                    <p:animEffect transition="in" filter="barn(inVertical)">
                                      <p:cBhvr>
                                        <p:cTn id="67"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41" grpId="0" animBg="1"/>
      <p:bldP spid="42" grpId="0" animBg="1"/>
      <p:bldP spid="43" grpId="0" animBg="1"/>
      <p:bldP spid="47" grpId="0" animBg="1"/>
      <p:bldP spid="49" grpId="0"/>
      <p:bldP spid="50" grpId="0"/>
      <p:bldP spid="51" grpId="0"/>
      <p:bldP spid="52" grpId="0"/>
      <p:bldP spid="5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795091" y="-774599"/>
            <a:ext cx="19837226" cy="11508351"/>
          </a:xfrm>
          <a:prstGeom prst="rect">
            <a:avLst/>
          </a:prstGeom>
          <a:solidFill>
            <a:srgbClr val="FEE266"/>
          </a:solidFill>
        </p:spPr>
      </p:sp>
      <p:pic>
        <p:nvPicPr>
          <p:cNvPr id="19" name="Picture 19"/>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10800000">
            <a:off x="13879830" y="-323850"/>
            <a:ext cx="4705106" cy="4723064"/>
          </a:xfrm>
          <a:prstGeom prst="rect">
            <a:avLst/>
          </a:prstGeom>
        </p:spPr>
      </p:pic>
      <p:grpSp>
        <p:nvGrpSpPr>
          <p:cNvPr id="20" name="Group 20"/>
          <p:cNvGrpSpPr/>
          <p:nvPr/>
        </p:nvGrpSpPr>
        <p:grpSpPr>
          <a:xfrm>
            <a:off x="-2003416" y="8424671"/>
            <a:ext cx="22170248" cy="1604783"/>
            <a:chOff x="0" y="0"/>
            <a:chExt cx="29560330" cy="2139711"/>
          </a:xfrm>
        </p:grpSpPr>
        <p:pic>
          <p:nvPicPr>
            <p:cNvPr id="21" name="Picture 21"/>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0" y="0"/>
              <a:ext cx="2778845" cy="2139711"/>
            </a:xfrm>
            <a:prstGeom prst="rect">
              <a:avLst/>
            </a:prstGeom>
          </p:spPr>
        </p:pic>
        <p:pic>
          <p:nvPicPr>
            <p:cNvPr id="22" name="Picture 22"/>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3005671" y="0"/>
              <a:ext cx="2778845" cy="2139711"/>
            </a:xfrm>
            <a:prstGeom prst="rect">
              <a:avLst/>
            </a:prstGeom>
          </p:spPr>
        </p:pic>
        <p:pic>
          <p:nvPicPr>
            <p:cNvPr id="23" name="Picture 23"/>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5964619" y="0"/>
              <a:ext cx="2778845" cy="2139711"/>
            </a:xfrm>
            <a:prstGeom prst="rect">
              <a:avLst/>
            </a:prstGeom>
          </p:spPr>
        </p:pic>
        <p:pic>
          <p:nvPicPr>
            <p:cNvPr id="24" name="Picture 24"/>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8923567" y="0"/>
              <a:ext cx="2778845" cy="2139711"/>
            </a:xfrm>
            <a:prstGeom prst="rect">
              <a:avLst/>
            </a:prstGeom>
          </p:spPr>
        </p:pic>
        <p:pic>
          <p:nvPicPr>
            <p:cNvPr id="25" name="Picture 25"/>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1882514" y="0"/>
              <a:ext cx="2778845" cy="2139711"/>
            </a:xfrm>
            <a:prstGeom prst="rect">
              <a:avLst/>
            </a:prstGeom>
          </p:spPr>
        </p:pic>
        <p:pic>
          <p:nvPicPr>
            <p:cNvPr id="26" name="Picture 26"/>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4898971" y="0"/>
              <a:ext cx="2778845" cy="2139711"/>
            </a:xfrm>
            <a:prstGeom prst="rect">
              <a:avLst/>
            </a:prstGeom>
          </p:spPr>
        </p:pic>
        <p:pic>
          <p:nvPicPr>
            <p:cNvPr id="27" name="Picture 27"/>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7904642" y="0"/>
              <a:ext cx="2778845" cy="2139711"/>
            </a:xfrm>
            <a:prstGeom prst="rect">
              <a:avLst/>
            </a:prstGeom>
          </p:spPr>
        </p:pic>
        <p:pic>
          <p:nvPicPr>
            <p:cNvPr id="28" name="Picture 28"/>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20863590" y="0"/>
              <a:ext cx="2778845" cy="2139711"/>
            </a:xfrm>
            <a:prstGeom prst="rect">
              <a:avLst/>
            </a:prstGeom>
          </p:spPr>
        </p:pic>
        <p:pic>
          <p:nvPicPr>
            <p:cNvPr id="29" name="Picture 29"/>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23822538" y="0"/>
              <a:ext cx="2778845" cy="2139711"/>
            </a:xfrm>
            <a:prstGeom prst="rect">
              <a:avLst/>
            </a:prstGeom>
          </p:spPr>
        </p:pic>
        <p:pic>
          <p:nvPicPr>
            <p:cNvPr id="30" name="Picture 30"/>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26781486" y="0"/>
              <a:ext cx="2778845" cy="2139711"/>
            </a:xfrm>
            <a:prstGeom prst="rect">
              <a:avLst/>
            </a:prstGeom>
          </p:spPr>
        </p:pic>
      </p:grpSp>
      <p:pic>
        <p:nvPicPr>
          <p:cNvPr id="31" name="Picture 31"/>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342900" y="6057900"/>
            <a:ext cx="4629359" cy="4671065"/>
          </a:xfrm>
          <a:prstGeom prst="rect">
            <a:avLst/>
          </a:prstGeom>
        </p:spPr>
      </p:pic>
      <p:pic>
        <p:nvPicPr>
          <p:cNvPr id="32" name="图片 4">
            <a:extLst>
              <a:ext uri="{FF2B5EF4-FFF2-40B4-BE49-F238E27FC236}">
                <a16:creationId xmlns:a16="http://schemas.microsoft.com/office/drawing/2014/main" id="{8382E36C-737C-4A27-AB73-6D8A2BA8508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8261" y="-1038778"/>
            <a:ext cx="9296400" cy="3377296"/>
          </a:xfrm>
          <a:prstGeom prst="rect">
            <a:avLst/>
          </a:prstGeom>
        </p:spPr>
      </p:pic>
      <p:sp>
        <p:nvSpPr>
          <p:cNvPr id="33" name="Rectangle 32"/>
          <p:cNvSpPr/>
          <p:nvPr/>
        </p:nvSpPr>
        <p:spPr>
          <a:xfrm>
            <a:off x="620377" y="196510"/>
            <a:ext cx="7675498" cy="769441"/>
          </a:xfrm>
          <a:prstGeom prst="rect">
            <a:avLst/>
          </a:prstGeom>
          <a:noFill/>
        </p:spPr>
        <p:txBody>
          <a:bodyPr wrap="none" lIns="91440" tIns="45720" rIns="91440" bIns="45720">
            <a:spAutoFit/>
          </a:bodyPr>
          <a:lstStyle/>
          <a:p>
            <a:pPr algn="ctr"/>
            <a:r>
              <a:rPr lang="vi-VN" sz="4400" b="1" cap="none" spc="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Palatino Linotype" panose="02040502050505030304" pitchFamily="18" charset="0"/>
              </a:rPr>
              <a:t>TƯỢNG ĐÀI VĨ ĐẠI NHẤT</a:t>
            </a:r>
            <a:endParaRPr lang="en-GB" sz="4400" b="1" cap="none" spc="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Palatino Linotype" panose="02040502050505030304" pitchFamily="18" charset="0"/>
            </a:endParaRPr>
          </a:p>
        </p:txBody>
      </p:sp>
      <p:cxnSp>
        <p:nvCxnSpPr>
          <p:cNvPr id="34" name="直接箭头连接符 180"/>
          <p:cNvCxnSpPr/>
          <p:nvPr/>
        </p:nvCxnSpPr>
        <p:spPr>
          <a:xfrm>
            <a:off x="762000" y="3514887"/>
            <a:ext cx="16050335" cy="112568"/>
          </a:xfrm>
          <a:prstGeom prst="straightConnector1">
            <a:avLst/>
          </a:prstGeom>
          <a:ln w="152400">
            <a:solidFill>
              <a:srgbClr val="A6A6A6">
                <a:alpha val="52941"/>
              </a:srgbClr>
            </a:solidFill>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35" name="组合 201"/>
          <p:cNvGrpSpPr/>
          <p:nvPr/>
        </p:nvGrpSpPr>
        <p:grpSpPr>
          <a:xfrm>
            <a:off x="4423158" y="3150558"/>
            <a:ext cx="639218" cy="629066"/>
            <a:chOff x="1762551" y="3008791"/>
            <a:chExt cx="639384" cy="629230"/>
          </a:xfrm>
        </p:grpSpPr>
        <p:sp>
          <p:nvSpPr>
            <p:cNvPr id="36" name="Oval 4"/>
            <p:cNvSpPr/>
            <p:nvPr/>
          </p:nvSpPr>
          <p:spPr>
            <a:xfrm>
              <a:off x="1762551" y="3008791"/>
              <a:ext cx="626458" cy="629230"/>
            </a:xfrm>
            <a:prstGeom prst="ellipse">
              <a:avLst/>
            </a:prstGeom>
            <a:solidFill>
              <a:srgbClr val="F5C683"/>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b="1">
                <a:solidFill>
                  <a:schemeClr val="bg1">
                    <a:lumMod val="95000"/>
                  </a:schemeClr>
                </a:solidFill>
              </a:endParaRPr>
            </a:p>
          </p:txBody>
        </p:sp>
        <p:sp>
          <p:nvSpPr>
            <p:cNvPr id="37" name="Rectangle 4"/>
            <p:cNvSpPr txBox="1">
              <a:spLocks noChangeArrowheads="1"/>
            </p:cNvSpPr>
            <p:nvPr/>
          </p:nvSpPr>
          <p:spPr bwMode="auto">
            <a:xfrm>
              <a:off x="1762551" y="3158908"/>
              <a:ext cx="639384" cy="342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16" tIns="45708" rIns="91416" bIns="45708" numCol="1" anchor="ctr" anchorCtr="0" compatLnSpc="1"/>
            <a:lstStyle>
              <a:lvl1pPr marL="0" indent="0" algn="ctr">
                <a:buFontTx/>
                <a:buNone/>
                <a:defRPr sz="2000" b="1">
                  <a:solidFill>
                    <a:schemeClr val="bg1"/>
                  </a:solidFill>
                  <a:latin typeface="+mj-lt"/>
                  <a:ea typeface="+mj-ea"/>
                  <a:cs typeface="+mj-cs"/>
                </a:defRPr>
              </a:lvl1pPr>
              <a:lvl2pPr marL="742950" indent="-285750" eaLnBrk="0" hangingPunct="0">
                <a:spcBef>
                  <a:spcPct val="20000"/>
                </a:spcBef>
                <a:buChar char="–"/>
                <a:defRPr sz="2000">
                  <a:latin typeface="+mn-lt"/>
                  <a:ea typeface="仿宋_GB2312" pitchFamily="49" charset="-122"/>
                </a:defRPr>
              </a:lvl2pPr>
              <a:lvl3pPr marL="1143000" indent="-228600" eaLnBrk="0" hangingPunct="0">
                <a:spcBef>
                  <a:spcPct val="20000"/>
                </a:spcBef>
                <a:buChar char="•"/>
                <a:defRPr sz="2400">
                  <a:latin typeface="+mn-lt"/>
                </a:defRPr>
              </a:lvl3pPr>
              <a:lvl4pPr marL="1600200" indent="-228600" eaLnBrk="0" hangingPunct="0">
                <a:spcBef>
                  <a:spcPct val="20000"/>
                </a:spcBef>
                <a:buChar char="–"/>
                <a:defRPr sz="2000">
                  <a:latin typeface="+mn-lt"/>
                </a:defRPr>
              </a:lvl4pPr>
              <a:lvl5pPr marL="2057400" indent="-228600" eaLnBrk="0" hangingPunct="0">
                <a:spcBef>
                  <a:spcPct val="20000"/>
                </a:spcBef>
                <a:buChar char="»"/>
                <a:defRPr sz="2000">
                  <a:latin typeface="+mn-lt"/>
                </a:defRPr>
              </a:lvl5pPr>
              <a:lvl6pPr marL="2514600" indent="-228600" eaLnBrk="0" fontAlgn="base" hangingPunct="0">
                <a:spcBef>
                  <a:spcPct val="20000"/>
                </a:spcBef>
                <a:spcAft>
                  <a:spcPct val="0"/>
                </a:spcAft>
                <a:buChar char="»"/>
                <a:defRPr sz="2000">
                  <a:latin typeface="+mn-lt"/>
                </a:defRPr>
              </a:lvl6pPr>
              <a:lvl7pPr marL="2971800" indent="-228600" eaLnBrk="0" fontAlgn="base" hangingPunct="0">
                <a:spcBef>
                  <a:spcPct val="20000"/>
                </a:spcBef>
                <a:spcAft>
                  <a:spcPct val="0"/>
                </a:spcAft>
                <a:buChar char="»"/>
                <a:defRPr sz="2000">
                  <a:latin typeface="+mn-lt"/>
                </a:defRPr>
              </a:lvl7pPr>
              <a:lvl8pPr marL="3429000" indent="-228600" eaLnBrk="0" fontAlgn="base" hangingPunct="0">
                <a:spcBef>
                  <a:spcPct val="20000"/>
                </a:spcBef>
                <a:spcAft>
                  <a:spcPct val="0"/>
                </a:spcAft>
                <a:buChar char="»"/>
                <a:defRPr sz="2000">
                  <a:latin typeface="+mn-lt"/>
                </a:defRPr>
              </a:lvl8pPr>
              <a:lvl9pPr marL="3886200" indent="-228600" eaLnBrk="0" fontAlgn="base" hangingPunct="0">
                <a:spcBef>
                  <a:spcPct val="20000"/>
                </a:spcBef>
                <a:spcAft>
                  <a:spcPct val="0"/>
                </a:spcAft>
                <a:buChar char="»"/>
                <a:defRPr sz="2000">
                  <a:latin typeface="+mn-lt"/>
                </a:defRPr>
              </a:lvl9pPr>
            </a:lstStyle>
            <a:p>
              <a:r>
                <a:rPr lang="en-US" altLang="zh-CN" sz="2400" dirty="0">
                  <a:latin typeface="方正兰亭黑简体" panose="02000000000000000000" pitchFamily="2" charset="-122"/>
                  <a:ea typeface="方正兰亭黑简体" panose="02000000000000000000" pitchFamily="2" charset="-122"/>
                </a:rPr>
                <a:t>01</a:t>
              </a:r>
              <a:endParaRPr lang="zh-CN" altLang="en-US" sz="2400" dirty="0">
                <a:latin typeface="方正兰亭黑简体" panose="02000000000000000000" pitchFamily="2" charset="-122"/>
                <a:ea typeface="方正兰亭黑简体" panose="02000000000000000000" pitchFamily="2" charset="-122"/>
              </a:endParaRPr>
            </a:p>
          </p:txBody>
        </p:sp>
      </p:grpSp>
      <p:grpSp>
        <p:nvGrpSpPr>
          <p:cNvPr id="38" name="组合 202"/>
          <p:cNvGrpSpPr/>
          <p:nvPr/>
        </p:nvGrpSpPr>
        <p:grpSpPr>
          <a:xfrm>
            <a:off x="12826497" y="3193439"/>
            <a:ext cx="639218" cy="629066"/>
            <a:chOff x="3338039" y="2996954"/>
            <a:chExt cx="639384" cy="629230"/>
          </a:xfrm>
        </p:grpSpPr>
        <p:sp>
          <p:nvSpPr>
            <p:cNvPr id="39" name="Oval 4"/>
            <p:cNvSpPr/>
            <p:nvPr/>
          </p:nvSpPr>
          <p:spPr>
            <a:xfrm>
              <a:off x="3338039" y="2996954"/>
              <a:ext cx="626458" cy="629230"/>
            </a:xfrm>
            <a:prstGeom prst="ellipse">
              <a:avLst/>
            </a:prstGeom>
            <a:solidFill>
              <a:srgbClr val="3F8D9A"/>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b="1" dirty="0">
                <a:solidFill>
                  <a:schemeClr val="bg1">
                    <a:lumMod val="95000"/>
                  </a:schemeClr>
                </a:solidFill>
              </a:endParaRPr>
            </a:p>
          </p:txBody>
        </p:sp>
        <p:sp>
          <p:nvSpPr>
            <p:cNvPr id="40" name="Rectangle 4"/>
            <p:cNvSpPr txBox="1">
              <a:spLocks noChangeArrowheads="1"/>
            </p:cNvSpPr>
            <p:nvPr/>
          </p:nvSpPr>
          <p:spPr bwMode="auto">
            <a:xfrm>
              <a:off x="3338039" y="3147069"/>
              <a:ext cx="639384" cy="342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16" tIns="45708" rIns="91416" bIns="45708" numCol="1" anchor="ctr" anchorCtr="0" compatLnSpc="1"/>
            <a:lstStyle>
              <a:lvl1pPr marL="0" indent="0" algn="ctr">
                <a:buFontTx/>
                <a:buNone/>
                <a:defRPr sz="2000" b="1">
                  <a:solidFill>
                    <a:schemeClr val="bg1"/>
                  </a:solidFill>
                  <a:latin typeface="+mj-lt"/>
                  <a:ea typeface="+mj-ea"/>
                  <a:cs typeface="+mj-cs"/>
                </a:defRPr>
              </a:lvl1pPr>
              <a:lvl2pPr marL="742950" indent="-285750" eaLnBrk="0" hangingPunct="0">
                <a:spcBef>
                  <a:spcPct val="20000"/>
                </a:spcBef>
                <a:buChar char="–"/>
                <a:defRPr sz="2000">
                  <a:latin typeface="+mn-lt"/>
                  <a:ea typeface="仿宋_GB2312" pitchFamily="49" charset="-122"/>
                </a:defRPr>
              </a:lvl2pPr>
              <a:lvl3pPr marL="1143000" indent="-228600" eaLnBrk="0" hangingPunct="0">
                <a:spcBef>
                  <a:spcPct val="20000"/>
                </a:spcBef>
                <a:buChar char="•"/>
                <a:defRPr sz="2400">
                  <a:latin typeface="+mn-lt"/>
                </a:defRPr>
              </a:lvl3pPr>
              <a:lvl4pPr marL="1600200" indent="-228600" eaLnBrk="0" hangingPunct="0">
                <a:spcBef>
                  <a:spcPct val="20000"/>
                </a:spcBef>
                <a:buChar char="–"/>
                <a:defRPr sz="2000">
                  <a:latin typeface="+mn-lt"/>
                </a:defRPr>
              </a:lvl4pPr>
              <a:lvl5pPr marL="2057400" indent="-228600" eaLnBrk="0" hangingPunct="0">
                <a:spcBef>
                  <a:spcPct val="20000"/>
                </a:spcBef>
                <a:buChar char="»"/>
                <a:defRPr sz="2000">
                  <a:latin typeface="+mn-lt"/>
                </a:defRPr>
              </a:lvl5pPr>
              <a:lvl6pPr marL="2514600" indent="-228600" eaLnBrk="0" fontAlgn="base" hangingPunct="0">
                <a:spcBef>
                  <a:spcPct val="20000"/>
                </a:spcBef>
                <a:spcAft>
                  <a:spcPct val="0"/>
                </a:spcAft>
                <a:buChar char="»"/>
                <a:defRPr sz="2000">
                  <a:latin typeface="+mn-lt"/>
                </a:defRPr>
              </a:lvl6pPr>
              <a:lvl7pPr marL="2971800" indent="-228600" eaLnBrk="0" fontAlgn="base" hangingPunct="0">
                <a:spcBef>
                  <a:spcPct val="20000"/>
                </a:spcBef>
                <a:spcAft>
                  <a:spcPct val="0"/>
                </a:spcAft>
                <a:buChar char="»"/>
                <a:defRPr sz="2000">
                  <a:latin typeface="+mn-lt"/>
                </a:defRPr>
              </a:lvl7pPr>
              <a:lvl8pPr marL="3429000" indent="-228600" eaLnBrk="0" fontAlgn="base" hangingPunct="0">
                <a:spcBef>
                  <a:spcPct val="20000"/>
                </a:spcBef>
                <a:spcAft>
                  <a:spcPct val="0"/>
                </a:spcAft>
                <a:buChar char="»"/>
                <a:defRPr sz="2000">
                  <a:latin typeface="+mn-lt"/>
                </a:defRPr>
              </a:lvl8pPr>
              <a:lvl9pPr marL="3886200" indent="-228600" eaLnBrk="0" fontAlgn="base" hangingPunct="0">
                <a:spcBef>
                  <a:spcPct val="20000"/>
                </a:spcBef>
                <a:spcAft>
                  <a:spcPct val="0"/>
                </a:spcAft>
                <a:buChar char="»"/>
                <a:defRPr sz="2000">
                  <a:latin typeface="+mn-lt"/>
                </a:defRPr>
              </a:lvl9pPr>
            </a:lstStyle>
            <a:p>
              <a:r>
                <a:rPr lang="en-US" altLang="zh-CN" sz="2400" dirty="0">
                  <a:latin typeface="方正兰亭黑简体" panose="02000000000000000000" pitchFamily="2" charset="-122"/>
                  <a:ea typeface="方正兰亭黑简体" panose="02000000000000000000" pitchFamily="2" charset="-122"/>
                </a:rPr>
                <a:t>02</a:t>
              </a:r>
              <a:endParaRPr lang="zh-CN" altLang="en-US" sz="2400" dirty="0">
                <a:latin typeface="方正兰亭黑简体" panose="02000000000000000000" pitchFamily="2" charset="-122"/>
                <a:ea typeface="方正兰亭黑简体" panose="02000000000000000000" pitchFamily="2" charset="-122"/>
              </a:endParaRPr>
            </a:p>
          </p:txBody>
        </p:sp>
      </p:grpSp>
      <p:sp>
        <p:nvSpPr>
          <p:cNvPr id="41" name="箭头: 五边形 3"/>
          <p:cNvSpPr/>
          <p:nvPr/>
        </p:nvSpPr>
        <p:spPr>
          <a:xfrm rot="5400000">
            <a:off x="3062836" y="3513999"/>
            <a:ext cx="5608956" cy="6641649"/>
          </a:xfrm>
          <a:prstGeom prst="homePlate">
            <a:avLst/>
          </a:prstGeom>
          <a:solidFill>
            <a:srgbClr val="F5C683"/>
          </a:solidFill>
          <a:ln>
            <a:noFill/>
          </a:ln>
          <a:effectLst>
            <a:outerShdw dist="190500" algn="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sp>
        <p:nvSpPr>
          <p:cNvPr id="42" name="箭头: 五边形 4"/>
          <p:cNvSpPr/>
          <p:nvPr/>
        </p:nvSpPr>
        <p:spPr>
          <a:xfrm rot="5400000">
            <a:off x="9759561" y="3981047"/>
            <a:ext cx="5576093" cy="5740416"/>
          </a:xfrm>
          <a:prstGeom prst="homePlate">
            <a:avLst/>
          </a:prstGeom>
          <a:solidFill>
            <a:srgbClr val="3F8D9A"/>
          </a:solidFill>
          <a:ln>
            <a:noFill/>
          </a:ln>
          <a:effectLst>
            <a:outerShdw dist="190500" algn="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sp>
        <p:nvSpPr>
          <p:cNvPr id="43" name="Rectangle 42"/>
          <p:cNvSpPr/>
          <p:nvPr/>
        </p:nvSpPr>
        <p:spPr>
          <a:xfrm>
            <a:off x="6811146" y="2121731"/>
            <a:ext cx="3060453" cy="843693"/>
          </a:xfrm>
          <a:prstGeom prst="rect">
            <a:avLst/>
          </a:prstGeom>
        </p:spPr>
        <p:txBody>
          <a:bodyPr wrap="none">
            <a:spAutoFit/>
          </a:bodyPr>
          <a:lstStyle/>
          <a:p>
            <a:pPr algn="just">
              <a:lnSpc>
                <a:spcPct val="107000"/>
              </a:lnSpc>
              <a:spcAft>
                <a:spcPts val="0"/>
              </a:spcAft>
            </a:pPr>
            <a:r>
              <a:rPr lang="vi-VN" sz="4800" b="1" smtClean="0">
                <a:latin typeface="Times New Roman" panose="02020603050405020304" pitchFamily="18" charset="0"/>
                <a:ea typeface="Times New Roman" panose="02020603050405020304" pitchFamily="18" charset="0"/>
                <a:cs typeface="Times New Roman" panose="02020603050405020304" pitchFamily="18" charset="0"/>
              </a:rPr>
              <a:t>2 Nội dung</a:t>
            </a:r>
            <a:endParaRPr lang="en-GB" sz="4000">
              <a:latin typeface="Calibri" panose="020F0502020204030204" pitchFamily="34" charset="0"/>
              <a:ea typeface="Calibri" panose="020F0502020204030204" pitchFamily="34" charset="0"/>
              <a:cs typeface="Times New Roman" panose="02020603050405020304" pitchFamily="18" charset="0"/>
            </a:endParaRPr>
          </a:p>
        </p:txBody>
      </p:sp>
      <p:sp>
        <p:nvSpPr>
          <p:cNvPr id="44" name="Rectangle 43"/>
          <p:cNvSpPr/>
          <p:nvPr/>
        </p:nvSpPr>
        <p:spPr>
          <a:xfrm>
            <a:off x="2819400" y="4105143"/>
            <a:ext cx="6158750" cy="2862322"/>
          </a:xfrm>
          <a:prstGeom prst="rect">
            <a:avLst/>
          </a:prstGeom>
        </p:spPr>
        <p:txBody>
          <a:bodyPr wrap="square">
            <a:spAutoFit/>
          </a:bodyPr>
          <a:lstStyle/>
          <a:p>
            <a:pPr algn="just"/>
            <a:r>
              <a:rPr lang="vi-VN" sz="3600"/>
              <a:t>Văn bản thể hiện những suy nghĩ về sự hi sinh cao cả của biết bao nhiêu đồng chí, đồng bào để có được đất nước hôm nay. </a:t>
            </a:r>
            <a:endParaRPr lang="en-GB" sz="3600"/>
          </a:p>
        </p:txBody>
      </p:sp>
      <p:sp>
        <p:nvSpPr>
          <p:cNvPr id="45" name="Rectangle 44"/>
          <p:cNvSpPr/>
          <p:nvPr/>
        </p:nvSpPr>
        <p:spPr>
          <a:xfrm>
            <a:off x="10547159" y="4737273"/>
            <a:ext cx="3839948" cy="1754326"/>
          </a:xfrm>
          <a:prstGeom prst="rect">
            <a:avLst/>
          </a:prstGeom>
        </p:spPr>
        <p:txBody>
          <a:bodyPr wrap="square">
            <a:spAutoFit/>
          </a:bodyPr>
          <a:lstStyle/>
          <a:p>
            <a:pPr algn="just"/>
            <a:r>
              <a:rPr lang="vi-VN" sz="3600"/>
              <a:t>Tự hào về những trang lịch sử vẻ vang của dân tộc. </a:t>
            </a:r>
            <a:endParaRPr lang="en-GB" sz="36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wipe(left)">
                                      <p:cBhvr>
                                        <p:cTn id="7" dur="500"/>
                                        <p:tgtEl>
                                          <p:spTgt spid="3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3"/>
                                        </p:tgtEl>
                                        <p:attrNameLst>
                                          <p:attrName>style.visibility</p:attrName>
                                        </p:attrNameLst>
                                      </p:cBhvr>
                                      <p:to>
                                        <p:strVal val="visible"/>
                                      </p:to>
                                    </p:set>
                                    <p:animEffect transition="in" filter="wipe(down)">
                                      <p:cBhvr>
                                        <p:cTn id="12" dur="500"/>
                                        <p:tgtEl>
                                          <p:spTgt spid="4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5"/>
                                        </p:tgtEl>
                                        <p:attrNameLst>
                                          <p:attrName>style.visibility</p:attrName>
                                        </p:attrNameLst>
                                      </p:cBhvr>
                                      <p:to>
                                        <p:strVal val="visible"/>
                                      </p:to>
                                    </p:set>
                                    <p:animEffect transition="in" filter="barn(inVertical)">
                                      <p:cBhvr>
                                        <p:cTn id="17" dur="500"/>
                                        <p:tgtEl>
                                          <p:spTgt spid="35"/>
                                        </p:tgtEl>
                                      </p:cBhvr>
                                    </p:animEffect>
                                  </p:childTnLst>
                                </p:cTn>
                              </p:par>
                              <p:par>
                                <p:cTn id="18" presetID="16" presetClass="entr" presetSubtype="21" fill="hold" nodeType="withEffect">
                                  <p:stCondLst>
                                    <p:cond delay="0"/>
                                  </p:stCondLst>
                                  <p:childTnLst>
                                    <p:set>
                                      <p:cBhvr>
                                        <p:cTn id="19" dur="1" fill="hold">
                                          <p:stCondLst>
                                            <p:cond delay="0"/>
                                          </p:stCondLst>
                                        </p:cTn>
                                        <p:tgtEl>
                                          <p:spTgt spid="38"/>
                                        </p:tgtEl>
                                        <p:attrNameLst>
                                          <p:attrName>style.visibility</p:attrName>
                                        </p:attrNameLst>
                                      </p:cBhvr>
                                      <p:to>
                                        <p:strVal val="visible"/>
                                      </p:to>
                                    </p:set>
                                    <p:animEffect transition="in" filter="barn(inVertical)">
                                      <p:cBhvr>
                                        <p:cTn id="20" dur="500"/>
                                        <p:tgtEl>
                                          <p:spTgt spid="38"/>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44"/>
                                        </p:tgtEl>
                                        <p:attrNameLst>
                                          <p:attrName>style.visibility</p:attrName>
                                        </p:attrNameLst>
                                      </p:cBhvr>
                                      <p:to>
                                        <p:strVal val="visible"/>
                                      </p:to>
                                    </p:set>
                                    <p:animEffect transition="in" filter="barn(inVertical)">
                                      <p:cBhvr>
                                        <p:cTn id="25" dur="500"/>
                                        <p:tgtEl>
                                          <p:spTgt spid="44"/>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41"/>
                                        </p:tgtEl>
                                        <p:attrNameLst>
                                          <p:attrName>style.visibility</p:attrName>
                                        </p:attrNameLst>
                                      </p:cBhvr>
                                      <p:to>
                                        <p:strVal val="visible"/>
                                      </p:to>
                                    </p:set>
                                    <p:animEffect transition="in" filter="barn(inVertical)">
                                      <p:cBhvr>
                                        <p:cTn id="28" dur="500"/>
                                        <p:tgtEl>
                                          <p:spTgt spid="41"/>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42"/>
                                        </p:tgtEl>
                                        <p:attrNameLst>
                                          <p:attrName>style.visibility</p:attrName>
                                        </p:attrNameLst>
                                      </p:cBhvr>
                                      <p:to>
                                        <p:strVal val="visible"/>
                                      </p:to>
                                    </p:set>
                                    <p:animEffect transition="in" filter="fade">
                                      <p:cBhvr>
                                        <p:cTn id="33" dur="500"/>
                                        <p:tgtEl>
                                          <p:spTgt spid="42"/>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45"/>
                                        </p:tgtEl>
                                        <p:attrNameLst>
                                          <p:attrName>style.visibility</p:attrName>
                                        </p:attrNameLst>
                                      </p:cBhvr>
                                      <p:to>
                                        <p:strVal val="visible"/>
                                      </p:to>
                                    </p:set>
                                    <p:animEffect transition="in" filter="fade">
                                      <p:cBhvr>
                                        <p:cTn id="36"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42" grpId="0" animBg="1"/>
      <p:bldP spid="43" grpId="0"/>
      <p:bldP spid="44" grpId="0"/>
      <p:bldP spid="45" grpId="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EFBEA"/>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13754100" y="-2133600"/>
            <a:ext cx="9121614" cy="11619890"/>
          </a:xfrm>
          <a:prstGeom prst="rect">
            <a:avLst/>
          </a:prstGeom>
        </p:spPr>
      </p:pic>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11315700" y="6667500"/>
            <a:ext cx="8681277" cy="11082481"/>
          </a:xfrm>
          <a:prstGeom prst="rect">
            <a:avLst/>
          </a:prstGeom>
        </p:spPr>
      </p:pic>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1184857">
            <a:off x="-2514600" y="7200900"/>
            <a:ext cx="9121614" cy="11619890"/>
          </a:xfrm>
          <a:prstGeom prst="rect">
            <a:avLst/>
          </a:prstGeom>
        </p:spPr>
      </p:pic>
      <p:pic>
        <p:nvPicPr>
          <p:cNvPr id="9" name="Picture 9"/>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5674395">
            <a:off x="5393029" y="7422745"/>
            <a:ext cx="7978659" cy="9574391"/>
          </a:xfrm>
          <a:prstGeom prst="rect">
            <a:avLst/>
          </a:prstGeom>
        </p:spPr>
      </p:pic>
      <p:pic>
        <p:nvPicPr>
          <p:cNvPr id="10" name="图片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79178" y="2389137"/>
            <a:ext cx="10323086" cy="6115647"/>
          </a:xfrm>
          <a:prstGeom prst="rect">
            <a:avLst/>
          </a:prstGeom>
        </p:spPr>
      </p:pic>
      <p:pic>
        <p:nvPicPr>
          <p:cNvPr id="11" name="图片 4">
            <a:extLst>
              <a:ext uri="{FF2B5EF4-FFF2-40B4-BE49-F238E27FC236}">
                <a16:creationId xmlns:a16="http://schemas.microsoft.com/office/drawing/2014/main" id="{8382E36C-737C-4A27-AB73-6D8A2BA8508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8261" y="-1038778"/>
            <a:ext cx="9296400" cy="3377296"/>
          </a:xfrm>
          <a:prstGeom prst="rect">
            <a:avLst/>
          </a:prstGeom>
        </p:spPr>
      </p:pic>
      <p:sp>
        <p:nvSpPr>
          <p:cNvPr id="12" name="Rectangle 11"/>
          <p:cNvSpPr/>
          <p:nvPr/>
        </p:nvSpPr>
        <p:spPr>
          <a:xfrm>
            <a:off x="620377" y="196510"/>
            <a:ext cx="7675498" cy="769441"/>
          </a:xfrm>
          <a:prstGeom prst="rect">
            <a:avLst/>
          </a:prstGeom>
          <a:noFill/>
        </p:spPr>
        <p:txBody>
          <a:bodyPr wrap="none" lIns="91440" tIns="45720" rIns="91440" bIns="45720">
            <a:spAutoFit/>
          </a:bodyPr>
          <a:lstStyle/>
          <a:p>
            <a:pPr algn="ctr"/>
            <a:r>
              <a:rPr lang="vi-VN" sz="4400" b="1" cap="none" spc="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Palatino Linotype" panose="02040502050505030304" pitchFamily="18" charset="0"/>
              </a:rPr>
              <a:t>TƯỢNG ĐÀI VĨ ĐẠI NHẤT</a:t>
            </a:r>
            <a:endParaRPr lang="en-GB" sz="4400" b="1" cap="none" spc="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Palatino Linotype" panose="02040502050505030304" pitchFamily="18" charset="0"/>
            </a:endParaRPr>
          </a:p>
        </p:txBody>
      </p:sp>
      <p:sp>
        <p:nvSpPr>
          <p:cNvPr id="13" name="Rectangle 12"/>
          <p:cNvSpPr/>
          <p:nvPr/>
        </p:nvSpPr>
        <p:spPr>
          <a:xfrm>
            <a:off x="4800600" y="3735380"/>
            <a:ext cx="8305800" cy="3477875"/>
          </a:xfrm>
          <a:prstGeom prst="rect">
            <a:avLst/>
          </a:prstGeom>
        </p:spPr>
        <p:txBody>
          <a:bodyPr wrap="square">
            <a:spAutoFit/>
          </a:bodyPr>
          <a:lstStyle/>
          <a:p>
            <a:pPr algn="just"/>
            <a:r>
              <a:rPr lang="vi-VN" sz="4400">
                <a:latin typeface="Times New Roman" panose="02020603050405020304" pitchFamily="18" charset="0"/>
                <a:ea typeface="Times New Roman" panose="02020603050405020304" pitchFamily="18" charset="0"/>
              </a:rPr>
              <a:t>* Văn nghị luận: ý kiến nêu lên phải rõ ràng. Dẫn chứng lí lẽ hợp lí, thuyết phục. Lập luận chặt chẽ, liên kết. Văn bản phải mạch lạc rõ ràng. </a:t>
            </a:r>
            <a:r>
              <a:rPr lang="en-US" sz="4400">
                <a:latin typeface="Times New Roman" panose="02020603050405020304" pitchFamily="18" charset="0"/>
                <a:ea typeface="Times New Roman" panose="02020603050405020304" pitchFamily="18" charset="0"/>
              </a:rPr>
              <a:t>Bố cục rõ ràng, đầy đủ</a:t>
            </a:r>
            <a:r>
              <a:rPr lang="vi-VN" sz="4400">
                <a:latin typeface="Times New Roman" panose="02020603050405020304" pitchFamily="18" charset="0"/>
                <a:ea typeface="Times New Roman" panose="02020603050405020304" pitchFamily="18" charset="0"/>
              </a:rPr>
              <a:t>.</a:t>
            </a:r>
            <a:endParaRPr lang="en-GB" sz="44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5400000">
            <a:off x="1612682" y="-5468255"/>
            <a:ext cx="15022403" cy="21158314"/>
          </a:xfrm>
          <a:prstGeom prst="rect">
            <a:avLst/>
          </a:prstGeom>
        </p:spPr>
      </p:pic>
      <p:sp>
        <p:nvSpPr>
          <p:cNvPr id="6" name="Rectangle 5"/>
          <p:cNvSpPr/>
          <p:nvPr/>
        </p:nvSpPr>
        <p:spPr>
          <a:xfrm>
            <a:off x="2590800" y="1714500"/>
            <a:ext cx="12442893" cy="6081730"/>
          </a:xfrm>
          <a:prstGeom prst="rect">
            <a:avLst/>
          </a:prstGeom>
        </p:spPr>
        <p:txBody>
          <a:bodyPr wrap="none">
            <a:spAutoFit/>
          </a:bodyPr>
          <a:lstStyle/>
          <a:p>
            <a:pPr algn="ctr">
              <a:lnSpc>
                <a:spcPct val="150000"/>
              </a:lnSpc>
              <a:spcAft>
                <a:spcPts val="0"/>
              </a:spcAft>
            </a:pPr>
            <a:r>
              <a:rPr lang="vi-VN" sz="13800" b="1" smtClean="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Times New Roman" panose="02020603050405020304" pitchFamily="18" charset="0"/>
                <a:ea typeface="Calibri" panose="020F0502020204030204" pitchFamily="34" charset="0"/>
                <a:cs typeface="Times New Roman" panose="02020603050405020304" pitchFamily="18" charset="0"/>
              </a:rPr>
              <a:t>HOẠT ĐỘNG 3</a:t>
            </a:r>
          </a:p>
          <a:p>
            <a:pPr algn="ctr">
              <a:lnSpc>
                <a:spcPct val="150000"/>
              </a:lnSpc>
              <a:spcAft>
                <a:spcPts val="0"/>
              </a:spcAft>
            </a:pPr>
            <a:r>
              <a:rPr lang="vi-VN" sz="13800" b="1" smtClean="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Times New Roman" panose="02020603050405020304" pitchFamily="18" charset="0"/>
                <a:ea typeface="Calibri" panose="020F0502020204030204" pitchFamily="34" charset="0"/>
                <a:cs typeface="Times New Roman" panose="02020603050405020304" pitchFamily="18" charset="0"/>
              </a:rPr>
              <a:t>LUYỆN TẬP</a:t>
            </a:r>
            <a:endParaRPr lang="en-GB" sz="138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Times New Roman" panose="02020603050405020304" pitchFamily="18" charset="0"/>
              <a:ea typeface="Calibri" panose="020F0502020204030204" pitchFamily="34"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8288000" cy="10401300"/>
          </a:xfrm>
          <a:prstGeom prst="rect">
            <a:avLst/>
          </a:prstGeom>
        </p:spPr>
      </p:pic>
      <p:pic>
        <p:nvPicPr>
          <p:cNvPr id="5" name="Picture 8" descr="Hình ảnh có liên quan"/>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99133" l="4950" r="90900">
                        <a14:backgroundMark x1="50900" y1="25867" x2="52200" y2="26400"/>
                        <a14:backgroundMark x1="63000" y1="48667" x2="62200" y2="49333"/>
                        <a14:backgroundMark x1="64800" y1="41467" x2="63600" y2="42000"/>
                        <a14:backgroundMark x1="71800" y1="48933" x2="72300" y2="50000"/>
                        <a14:backgroundMark x1="59500" y1="61467" x2="58500" y2="62800"/>
                        <a14:backgroundMark x1="39700" y1="48800" x2="39700" y2="49867"/>
                        <a14:backgroundMark x1="38400" y1="51600" x2="38000" y2="51867"/>
                        <a14:backgroundMark x1="46700" y1="53600" x2="47200" y2="54933"/>
                        <a14:backgroundMark x1="53100" y1="35333" x2="53100" y2="35867"/>
                        <a14:backgroundMark x1="71700" y1="45733" x2="71200" y2="46133"/>
                        <a14:backgroundMark x1="74600" y1="44267" x2="74000" y2="44800"/>
                        <a14:backgroundMark x1="77200" y1="49200" x2="77300" y2="49867"/>
                        <a14:backgroundMark x1="19800" y1="50133" x2="20500" y2="50400"/>
                        <a14:backgroundMark x1="22000" y1="47333" x2="22700" y2="47333"/>
                        <a14:backgroundMark x1="21100" y1="56800" x2="21100" y2="57333"/>
                        <a14:backgroundMark x1="23300" y1="34400" x2="23500" y2="35067"/>
                        <a14:backgroundMark x1="53500" y1="42667" x2="53600" y2="43467"/>
                        <a14:backgroundMark x1="66300" y1="23200" x2="67600" y2="23867"/>
                        <a14:backgroundMark x1="73400" y1="58400" x2="73500" y2="58800"/>
                        <a14:backgroundMark x1="49250" y1="20467" x2="49400" y2="20733"/>
                        <a14:backgroundMark x1="47350" y1="41933" x2="47500" y2="42600"/>
                        <a14:backgroundMark x1="49600" y1="51267" x2="49400" y2="51933"/>
                        <a14:backgroundMark x1="61650" y1="36933" x2="61400" y2="36400"/>
                        <a14:backgroundMark x1="62850" y1="29067" x2="62350" y2="29200"/>
                        <a14:backgroundMark x1="54000" y1="34933" x2="54100" y2="35600"/>
                        <a14:backgroundMark x1="29350" y1="54733" x2="29100" y2="54733"/>
                        <a14:backgroundMark x1="25450" y1="59667" x2="25450" y2="60067"/>
                      </a14:backgroundRemoval>
                    </a14:imgEffect>
                    <a14:imgEffect>
                      <a14:artisticPaintBrush/>
                    </a14:imgEffect>
                  </a14:imgLayer>
                </a14:imgProps>
              </a:ext>
              <a:ext uri="{28A0092B-C50C-407E-A947-70E740481C1C}">
                <a14:useLocalDpi xmlns:a14="http://schemas.microsoft.com/office/drawing/2010/main" val="0"/>
              </a:ext>
            </a:extLst>
          </a:blip>
          <a:srcRect/>
          <a:stretch>
            <a:fillRect/>
          </a:stretch>
        </p:blipFill>
        <p:spPr bwMode="auto">
          <a:xfrm flipH="1">
            <a:off x="-11642286" y="-5384478"/>
            <a:ext cx="19736931" cy="1815703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Flames"/>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15952050" y="9372600"/>
            <a:ext cx="2514600" cy="102870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13" descr="fireburn"/>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622902" y="8601075"/>
            <a:ext cx="1288257" cy="1743075"/>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13" descr="fireburn"/>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15307922" y="9227277"/>
            <a:ext cx="1288257" cy="1743075"/>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6" descr="Flame"/>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15412009" y="7848140"/>
            <a:ext cx="1645559" cy="2673741"/>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7" descr="Flame"/>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444253" y="7613259"/>
            <a:ext cx="1645559" cy="2673741"/>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52541" y="-3071812"/>
            <a:ext cx="21430461" cy="6986588"/>
          </a:xfrm>
          <a:prstGeom prst="rect">
            <a:avLst/>
          </a:prstGeom>
        </p:spPr>
      </p:pic>
      <p:pic>
        <p:nvPicPr>
          <p:cNvPr id="2" name="Picture 1"/>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flipH="1">
            <a:off x="13983762" y="-238543"/>
            <a:ext cx="3189813" cy="4612604"/>
          </a:xfrm>
          <a:prstGeom prst="rect">
            <a:avLst/>
          </a:prstGeom>
        </p:spPr>
      </p:pic>
      <p:pic>
        <p:nvPicPr>
          <p:cNvPr id="11" name="Picture 10" descr="C:\Users\ADMIN\Desktop\Tai nguyen thiet ke tro choi\Bảng gỗ\wooden-blank-sign-clipart-1.jp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695986" y="-1571625"/>
            <a:ext cx="10336407" cy="4589859"/>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5850563" y="1289060"/>
            <a:ext cx="9085076" cy="1446550"/>
          </a:xfrm>
          <a:prstGeom prst="rect">
            <a:avLst/>
          </a:prstGeom>
          <a:noFill/>
        </p:spPr>
        <p:txBody>
          <a:bodyPr wrap="square" rtlCol="0">
            <a:spAutoFit/>
          </a:bodyPr>
          <a:lstStyle/>
          <a:p>
            <a:r>
              <a:rPr lang="en-US" sz="8800" b="1" smtClean="0">
                <a:solidFill>
                  <a:prstClr val="white"/>
                </a:solidFill>
                <a:latin typeface="Arial" panose="020B0604020202020204" pitchFamily="34" charset="0"/>
                <a:cs typeface="Arial" panose="020B0604020202020204" pitchFamily="34" charset="0"/>
              </a:rPr>
              <a:t>AI NHANH </a:t>
            </a:r>
            <a:r>
              <a:rPr lang="vi-VN" sz="8800" b="1" smtClean="0">
                <a:solidFill>
                  <a:prstClr val="white"/>
                </a:solidFill>
                <a:latin typeface="Arial" panose="020B0604020202020204" pitchFamily="34" charset="0"/>
                <a:cs typeface="Arial" panose="020B0604020202020204" pitchFamily="34" charset="0"/>
              </a:rPr>
              <a:t>HƠN</a:t>
            </a:r>
            <a:endParaRPr lang="en-US" sz="8800" b="1" dirty="0">
              <a:solidFill>
                <a:prstClr val="white"/>
              </a:solidFill>
              <a:latin typeface="Arial" panose="020B0604020202020204" pitchFamily="34" charset="0"/>
              <a:cs typeface="Arial" panose="020B0604020202020204" pitchFamily="34" charset="0"/>
            </a:endParaRPr>
          </a:p>
        </p:txBody>
      </p:sp>
      <p:pic>
        <p:nvPicPr>
          <p:cNvPr id="13" name="Picture 11" descr="C:\Users\ADMIN\Desktop\Tai nguyen thiet ke tro choi\Angry birds epic birds\1505573783630 (2).png">
            <a:hlinkClick r:id="rId13" action="ppaction://hlinksldjump"/>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8788629" y="8904800"/>
            <a:ext cx="1604472" cy="878450"/>
          </a:xfrm>
          <a:prstGeom prst="rect">
            <a:avLst/>
          </a:prstGeom>
          <a:noFill/>
          <a:extLst>
            <a:ext uri="{909E8E84-426E-40DD-AFC4-6F175D3DCCD1}">
              <a14:hiddenFill xmlns:a14="http://schemas.microsoft.com/office/drawing/2010/main">
                <a:solidFill>
                  <a:srgbClr val="FFFFFF"/>
                </a:solidFill>
              </a14:hiddenFill>
            </a:ext>
          </a:extLst>
        </p:spPr>
      </p:pic>
      <p:pic>
        <p:nvPicPr>
          <p:cNvPr id="3" name="Epic Legend ok - nhac trailer">
            <a:hlinkClick r:id="" action="ppaction://media"/>
          </p:cNvPr>
          <p:cNvPicPr>
            <a:picLocks noChangeAspect="1"/>
          </p:cNvPicPr>
          <p:nvPr>
            <a:audioFile r:link="rId1"/>
            <p:extLst>
              <p:ext uri="{DAA4B4D4-6D71-4841-9C94-3DE7FCFB9230}">
                <p14:media xmlns:p14="http://schemas.microsoft.com/office/powerpoint/2010/main" r:embed="rId2">
                  <p14:trim end="0.625"/>
                </p14:media>
              </p:ext>
            </p:extLst>
          </p:nvPr>
        </p:nvPicPr>
        <p:blipFill>
          <a:blip r:embed="rId15" cstate="print"/>
          <a:stretch>
            <a:fillRect/>
          </a:stretch>
        </p:blipFill>
        <p:spPr>
          <a:xfrm>
            <a:off x="18822531" y="5786438"/>
            <a:ext cx="914400" cy="914400"/>
          </a:xfrm>
          <a:prstGeom prst="rect">
            <a:avLst/>
          </a:prstGeom>
        </p:spPr>
      </p:pic>
    </p:spTree>
    <p:extLst>
      <p:ext uri="{BB962C8B-B14F-4D97-AF65-F5344CB8AC3E}">
        <p14:creationId xmlns:p14="http://schemas.microsoft.com/office/powerpoint/2010/main" val="1421288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par>
                                <p:cTn id="7" presetID="2" presetClass="entr" presetSubtype="2" fill="hold" nodeType="withEffect">
                                  <p:stCondLst>
                                    <p:cond delay="0"/>
                                  </p:stCondLst>
                                  <p:childTnLst>
                                    <p:set>
                                      <p:cBhvr>
                                        <p:cTn id="8" dur="1" fill="hold">
                                          <p:stCondLst>
                                            <p:cond delay="0"/>
                                          </p:stCondLst>
                                        </p:cTn>
                                        <p:tgtEl>
                                          <p:spTgt spid="2"/>
                                        </p:tgtEl>
                                        <p:attrNameLst>
                                          <p:attrName>style.visibility</p:attrName>
                                        </p:attrNameLst>
                                      </p:cBhvr>
                                      <p:to>
                                        <p:strVal val="visible"/>
                                      </p:to>
                                    </p:set>
                                    <p:anim calcmode="lin" valueType="num">
                                      <p:cBhvr additive="base">
                                        <p:cTn id="9" dur="500" fill="hold"/>
                                        <p:tgtEl>
                                          <p:spTgt spid="2"/>
                                        </p:tgtEl>
                                        <p:attrNameLst>
                                          <p:attrName>ppt_x</p:attrName>
                                        </p:attrNameLst>
                                      </p:cBhvr>
                                      <p:tavLst>
                                        <p:tav tm="0">
                                          <p:val>
                                            <p:strVal val="1+#ppt_w/2"/>
                                          </p:val>
                                        </p:tav>
                                        <p:tav tm="100000">
                                          <p:val>
                                            <p:strVal val="#ppt_x"/>
                                          </p:val>
                                        </p:tav>
                                      </p:tavLst>
                                    </p:anim>
                                    <p:anim calcmode="lin" valueType="num">
                                      <p:cBhvr additive="base">
                                        <p:cTn id="10" dur="500" fill="hold"/>
                                        <p:tgtEl>
                                          <p:spTgt spid="2"/>
                                        </p:tgtEl>
                                        <p:attrNameLst>
                                          <p:attrName>ppt_y</p:attrName>
                                        </p:attrNameLst>
                                      </p:cBhvr>
                                      <p:tavLst>
                                        <p:tav tm="0">
                                          <p:val>
                                            <p:strVal val="#ppt_y"/>
                                          </p:val>
                                        </p:tav>
                                        <p:tav tm="100000">
                                          <p:val>
                                            <p:strVal val="#ppt_y"/>
                                          </p:val>
                                        </p:tav>
                                      </p:tavLst>
                                    </p:anim>
                                  </p:childTnLst>
                                </p:cTn>
                              </p:par>
                              <p:par>
                                <p:cTn id="11" presetID="47"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1000"/>
                                        <p:tgtEl>
                                          <p:spTgt spid="11"/>
                                        </p:tgtEl>
                                      </p:cBhvr>
                                    </p:animEffect>
                                    <p:anim calcmode="lin" valueType="num">
                                      <p:cBhvr>
                                        <p:cTn id="14" dur="1000" fill="hold"/>
                                        <p:tgtEl>
                                          <p:spTgt spid="11"/>
                                        </p:tgtEl>
                                        <p:attrNameLst>
                                          <p:attrName>ppt_x</p:attrName>
                                        </p:attrNameLst>
                                      </p:cBhvr>
                                      <p:tavLst>
                                        <p:tav tm="0">
                                          <p:val>
                                            <p:strVal val="#ppt_x"/>
                                          </p:val>
                                        </p:tav>
                                        <p:tav tm="100000">
                                          <p:val>
                                            <p:strVal val="#ppt_x"/>
                                          </p:val>
                                        </p:tav>
                                      </p:tavLst>
                                    </p:anim>
                                    <p:anim calcmode="lin" valueType="num">
                                      <p:cBhvr>
                                        <p:cTn id="15" dur="1000" fill="hold"/>
                                        <p:tgtEl>
                                          <p:spTgt spid="11"/>
                                        </p:tgtEl>
                                        <p:attrNameLst>
                                          <p:attrName>ppt_y</p:attrName>
                                        </p:attrNameLst>
                                      </p:cBhvr>
                                      <p:tavLst>
                                        <p:tav tm="0">
                                          <p:val>
                                            <p:strVal val="#ppt_y-.1"/>
                                          </p:val>
                                        </p:tav>
                                        <p:tav tm="100000">
                                          <p:val>
                                            <p:strVal val="#ppt_y"/>
                                          </p:val>
                                        </p:tav>
                                      </p:tavLst>
                                    </p:anim>
                                  </p:childTnLst>
                                </p:cTn>
                              </p:par>
                              <p:par>
                                <p:cTn id="16" presetID="47" presetClass="entr" presetSubtype="0"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1000"/>
                                        <p:tgtEl>
                                          <p:spTgt spid="12"/>
                                        </p:tgtEl>
                                      </p:cBhvr>
                                    </p:animEffect>
                                    <p:anim calcmode="lin" valueType="num">
                                      <p:cBhvr>
                                        <p:cTn id="19" dur="1000" fill="hold"/>
                                        <p:tgtEl>
                                          <p:spTgt spid="12"/>
                                        </p:tgtEl>
                                        <p:attrNameLst>
                                          <p:attrName>ppt_x</p:attrName>
                                        </p:attrNameLst>
                                      </p:cBhvr>
                                      <p:tavLst>
                                        <p:tav tm="0">
                                          <p:val>
                                            <p:strVal val="#ppt_x"/>
                                          </p:val>
                                        </p:tav>
                                        <p:tav tm="100000">
                                          <p:val>
                                            <p:strVal val="#ppt_x"/>
                                          </p:val>
                                        </p:tav>
                                      </p:tavLst>
                                    </p:anim>
                                    <p:anim calcmode="lin" valueType="num">
                                      <p:cBhvr>
                                        <p:cTn id="20" dur="1000" fill="hold"/>
                                        <p:tgtEl>
                                          <p:spTgt spid="12"/>
                                        </p:tgtEl>
                                        <p:attrNameLst>
                                          <p:attrName>ppt_y</p:attrName>
                                        </p:attrNameLst>
                                      </p:cBhvr>
                                      <p:tavLst>
                                        <p:tav tm="0">
                                          <p:val>
                                            <p:strVal val="#ppt_y-.1"/>
                                          </p:val>
                                        </p:tav>
                                        <p:tav tm="100000">
                                          <p:val>
                                            <p:strVal val="#ppt_y"/>
                                          </p:val>
                                        </p:tav>
                                      </p:tavLst>
                                    </p:anim>
                                  </p:childTnLst>
                                </p:cTn>
                              </p:par>
                            </p:childTnLst>
                          </p:cTn>
                        </p:par>
                        <p:par>
                          <p:cTn id="21" fill="hold">
                            <p:stCondLst>
                              <p:cond delay="1000"/>
                            </p:stCondLst>
                            <p:childTnLst>
                              <p:par>
                                <p:cTn id="22" presetID="10" presetClass="entr" presetSubtype="0" fill="hold" nodeType="after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40909" numSld="11" showWhenStopped="0">
                <p:cTn id="25" fill="hold" display="0">
                  <p:stCondLst>
                    <p:cond delay="indefinite"/>
                  </p:stCondLst>
                  <p:endCondLst>
                    <p:cond evt="onStopAudio" delay="0">
                      <p:tgtEl>
                        <p:sldTgt/>
                      </p:tgtEl>
                    </p:cond>
                  </p:endCondLst>
                </p:cTn>
                <p:tgtEl>
                  <p:spTgt spid="3"/>
                </p:tgtEl>
              </p:cMediaNode>
            </p:audio>
          </p:childTnLst>
        </p:cTn>
      </p:par>
    </p:tnLst>
    <p:bldLst>
      <p:bldP spid="1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1"/>
            <a:ext cx="18288000" cy="10286999"/>
          </a:xfrm>
          <a:prstGeom prst="rect">
            <a:avLst/>
          </a:prstGeom>
        </p:spPr>
      </p:pic>
      <p:pic>
        <p:nvPicPr>
          <p:cNvPr id="176" name="Picture 8" descr="Hình ảnh có liên quan"/>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0" b="99133" l="4950" r="90900">
                        <a14:backgroundMark x1="50900" y1="25867" x2="52200" y2="26400"/>
                        <a14:backgroundMark x1="63000" y1="48667" x2="62200" y2="49333"/>
                        <a14:backgroundMark x1="64800" y1="41467" x2="63600" y2="42000"/>
                        <a14:backgroundMark x1="71800" y1="48933" x2="72300" y2="50000"/>
                        <a14:backgroundMark x1="59500" y1="61467" x2="58500" y2="62800"/>
                        <a14:backgroundMark x1="39700" y1="48800" x2="39700" y2="49867"/>
                        <a14:backgroundMark x1="38400" y1="51600" x2="38000" y2="51867"/>
                        <a14:backgroundMark x1="46700" y1="53600" x2="47200" y2="54933"/>
                        <a14:backgroundMark x1="53100" y1="35333" x2="53100" y2="35867"/>
                        <a14:backgroundMark x1="71700" y1="45733" x2="71200" y2="46133"/>
                        <a14:backgroundMark x1="74600" y1="44267" x2="74000" y2="44800"/>
                        <a14:backgroundMark x1="77200" y1="49200" x2="77300" y2="49867"/>
                        <a14:backgroundMark x1="19800" y1="50133" x2="20500" y2="50400"/>
                        <a14:backgroundMark x1="22000" y1="47333" x2="22700" y2="47333"/>
                        <a14:backgroundMark x1="21100" y1="56800" x2="21100" y2="57333"/>
                        <a14:backgroundMark x1="23300" y1="34400" x2="23500" y2="35067"/>
                        <a14:backgroundMark x1="53500" y1="42667" x2="53600" y2="43467"/>
                        <a14:backgroundMark x1="66300" y1="23200" x2="67600" y2="23867"/>
                        <a14:backgroundMark x1="73400" y1="58400" x2="73500" y2="58800"/>
                        <a14:backgroundMark x1="49250" y1="20467" x2="49400" y2="20733"/>
                        <a14:backgroundMark x1="47350" y1="41933" x2="47500" y2="42600"/>
                        <a14:backgroundMark x1="49600" y1="51267" x2="49400" y2="51933"/>
                        <a14:backgroundMark x1="61650" y1="36933" x2="61400" y2="36400"/>
                        <a14:backgroundMark x1="62850" y1="29067" x2="62350" y2="29200"/>
                        <a14:backgroundMark x1="54000" y1="34933" x2="54100" y2="35600"/>
                        <a14:backgroundMark x1="29350" y1="54733" x2="29100" y2="54733"/>
                        <a14:backgroundMark x1="25450" y1="59667" x2="25450" y2="60067"/>
                      </a14:backgroundRemoval>
                    </a14:imgEffect>
                    <a14:imgEffect>
                      <a14:artisticPaintBrush/>
                    </a14:imgEffect>
                  </a14:imgLayer>
                </a14:imgProps>
              </a:ext>
              <a:ext uri="{28A0092B-C50C-407E-A947-70E740481C1C}">
                <a14:useLocalDpi xmlns:a14="http://schemas.microsoft.com/office/drawing/2010/main" val="0"/>
              </a:ext>
            </a:extLst>
          </a:blip>
          <a:srcRect/>
          <a:stretch>
            <a:fillRect/>
          </a:stretch>
        </p:blipFill>
        <p:spPr bwMode="auto">
          <a:xfrm flipH="1">
            <a:off x="-6389912" y="-5433181"/>
            <a:ext cx="19736931" cy="18157034"/>
          </a:xfrm>
          <a:prstGeom prst="rect">
            <a:avLst/>
          </a:prstGeom>
          <a:noFill/>
          <a:extLst>
            <a:ext uri="{909E8E84-426E-40DD-AFC4-6F175D3DCCD1}">
              <a14:hiddenFill xmlns:a14="http://schemas.microsoft.com/office/drawing/2010/main">
                <a:solidFill>
                  <a:srgbClr val="FFFFFF"/>
                </a:solidFill>
              </a14:hiddenFill>
            </a:ext>
          </a:extLst>
        </p:spPr>
      </p:pic>
      <p:pic>
        <p:nvPicPr>
          <p:cNvPr id="177" name="Picture 17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708101" y="25801"/>
            <a:ext cx="14058431" cy="10543823"/>
          </a:xfrm>
          <a:prstGeom prst="rect">
            <a:avLst/>
          </a:prstGeom>
        </p:spPr>
      </p:pic>
      <p:pic>
        <p:nvPicPr>
          <p:cNvPr id="178" name="Picture 17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822206" y="655779"/>
            <a:ext cx="8572500" cy="6429375"/>
          </a:xfrm>
          <a:prstGeom prst="rect">
            <a:avLst/>
          </a:prstGeom>
        </p:spPr>
      </p:pic>
      <p:pic>
        <p:nvPicPr>
          <p:cNvPr id="179" name="Picture 178" descr="Flames"/>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25178" y="9044162"/>
            <a:ext cx="2514600" cy="1028700"/>
          </a:xfrm>
          <a:prstGeom prst="rect">
            <a:avLst/>
          </a:prstGeom>
          <a:noFill/>
          <a:extLst>
            <a:ext uri="{909E8E84-426E-40DD-AFC4-6F175D3DCCD1}">
              <a14:hiddenFill xmlns:a14="http://schemas.microsoft.com/office/drawing/2010/main">
                <a:solidFill>
                  <a:srgbClr val="FFFFFF"/>
                </a:solidFill>
              </a14:hiddenFill>
            </a:ext>
          </a:extLst>
        </p:spPr>
      </p:pic>
      <p:pic>
        <p:nvPicPr>
          <p:cNvPr id="180" name="Picture 179" descr="Flame"/>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4930439" y="2452404"/>
            <a:ext cx="1645559" cy="2673741"/>
          </a:xfrm>
          <a:prstGeom prst="rect">
            <a:avLst/>
          </a:prstGeom>
          <a:noFill/>
          <a:extLst>
            <a:ext uri="{909E8E84-426E-40DD-AFC4-6F175D3DCCD1}">
              <a14:hiddenFill xmlns:a14="http://schemas.microsoft.com/office/drawing/2010/main">
                <a:solidFill>
                  <a:srgbClr val="FFFFFF"/>
                </a:solidFill>
              </a14:hiddenFill>
            </a:ext>
          </a:extLst>
        </p:spPr>
      </p:pic>
      <p:pic>
        <p:nvPicPr>
          <p:cNvPr id="181" name="Picture 180" descr="Flame"/>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654728" y="2452404"/>
            <a:ext cx="1645559" cy="2673741"/>
          </a:xfrm>
          <a:prstGeom prst="rect">
            <a:avLst/>
          </a:prstGeom>
          <a:noFill/>
          <a:extLst>
            <a:ext uri="{909E8E84-426E-40DD-AFC4-6F175D3DCCD1}">
              <a14:hiddenFill xmlns:a14="http://schemas.microsoft.com/office/drawing/2010/main">
                <a:solidFill>
                  <a:srgbClr val="FFFFFF"/>
                </a:solidFill>
              </a14:hiddenFill>
            </a:ext>
          </a:extLst>
        </p:spPr>
      </p:pic>
      <p:pic>
        <p:nvPicPr>
          <p:cNvPr id="182" name="Picture 18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4244131" y="3514724"/>
            <a:ext cx="8572500" cy="6429375"/>
          </a:xfrm>
          <a:prstGeom prst="rect">
            <a:avLst/>
          </a:prstGeom>
        </p:spPr>
      </p:pic>
      <p:pic>
        <p:nvPicPr>
          <p:cNvPr id="183" name="Picture 182" descr="Flames"/>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14398403" y="8585663"/>
            <a:ext cx="3914775" cy="1601499"/>
          </a:xfrm>
          <a:prstGeom prst="rect">
            <a:avLst/>
          </a:prstGeom>
          <a:noFill/>
          <a:extLst>
            <a:ext uri="{909E8E84-426E-40DD-AFC4-6F175D3DCCD1}">
              <a14:hiddenFill xmlns:a14="http://schemas.microsoft.com/office/drawing/2010/main">
                <a:solidFill>
                  <a:srgbClr val="FFFFFF"/>
                </a:solidFill>
              </a14:hiddenFill>
            </a:ext>
          </a:extLst>
        </p:spPr>
      </p:pic>
      <p:pic>
        <p:nvPicPr>
          <p:cNvPr id="184" name="Picture 13" descr="fireburn"/>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1763672" y="8840894"/>
            <a:ext cx="1288257" cy="1743075"/>
          </a:xfrm>
          <a:prstGeom prst="rect">
            <a:avLst/>
          </a:prstGeom>
          <a:noFill/>
          <a:extLst>
            <a:ext uri="{909E8E84-426E-40DD-AFC4-6F175D3DCCD1}">
              <a14:hiddenFill xmlns:a14="http://schemas.microsoft.com/office/drawing/2010/main">
                <a:solidFill>
                  <a:srgbClr val="FFFFFF"/>
                </a:solidFill>
              </a14:hiddenFill>
            </a:ext>
          </a:extLst>
        </p:spPr>
      </p:pic>
      <p:pic>
        <p:nvPicPr>
          <p:cNvPr id="185" name="Picture 184" descr="Flame"/>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5387009" y="7644956"/>
            <a:ext cx="1645559" cy="2673741"/>
          </a:xfrm>
          <a:prstGeom prst="rect">
            <a:avLst/>
          </a:prstGeom>
          <a:noFill/>
          <a:extLst>
            <a:ext uri="{909E8E84-426E-40DD-AFC4-6F175D3DCCD1}">
              <a14:hiddenFill xmlns:a14="http://schemas.microsoft.com/office/drawing/2010/main">
                <a:solidFill>
                  <a:srgbClr val="FFFFFF"/>
                </a:solidFill>
              </a14:hiddenFill>
            </a:ext>
          </a:extLst>
        </p:spPr>
      </p:pic>
      <p:pic>
        <p:nvPicPr>
          <p:cNvPr id="186" name="Picture 185" descr="Flame"/>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1406371" y="7444896"/>
            <a:ext cx="1645559" cy="2673741"/>
          </a:xfrm>
          <a:prstGeom prst="rect">
            <a:avLst/>
          </a:prstGeom>
          <a:noFill/>
          <a:extLst>
            <a:ext uri="{909E8E84-426E-40DD-AFC4-6F175D3DCCD1}">
              <a14:hiddenFill xmlns:a14="http://schemas.microsoft.com/office/drawing/2010/main">
                <a:solidFill>
                  <a:srgbClr val="FFFFFF"/>
                </a:solidFill>
              </a14:hiddenFill>
            </a:ext>
          </a:extLst>
        </p:spPr>
      </p:pic>
      <p:pic>
        <p:nvPicPr>
          <p:cNvPr id="187" name="Picture 186" descr="Flame"/>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2229644" y="7372889"/>
            <a:ext cx="1645559" cy="2673741"/>
          </a:xfrm>
          <a:prstGeom prst="rect">
            <a:avLst/>
          </a:prstGeom>
          <a:noFill/>
          <a:extLst>
            <a:ext uri="{909E8E84-426E-40DD-AFC4-6F175D3DCCD1}">
              <a14:hiddenFill xmlns:a14="http://schemas.microsoft.com/office/drawing/2010/main">
                <a:solidFill>
                  <a:srgbClr val="FFFFFF"/>
                </a:solidFill>
              </a14:hiddenFill>
            </a:ext>
          </a:extLst>
        </p:spPr>
      </p:pic>
      <p:pic>
        <p:nvPicPr>
          <p:cNvPr id="188" name="Picture 13" descr="fireburn"/>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5521731" y="2559057"/>
            <a:ext cx="1288257" cy="1743075"/>
          </a:xfrm>
          <a:prstGeom prst="rect">
            <a:avLst/>
          </a:prstGeom>
          <a:noFill/>
          <a:extLst>
            <a:ext uri="{909E8E84-426E-40DD-AFC4-6F175D3DCCD1}">
              <a14:hiddenFill xmlns:a14="http://schemas.microsoft.com/office/drawing/2010/main">
                <a:solidFill>
                  <a:srgbClr val="FFFFFF"/>
                </a:solidFill>
              </a14:hiddenFill>
            </a:ext>
          </a:extLst>
        </p:spPr>
      </p:pic>
      <p:pic>
        <p:nvPicPr>
          <p:cNvPr id="189" name="Picture 188" descr="Flame"/>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5927774" y="1611605"/>
            <a:ext cx="1645559" cy="2673741"/>
          </a:xfrm>
          <a:prstGeom prst="rect">
            <a:avLst/>
          </a:prstGeom>
          <a:noFill/>
          <a:extLst>
            <a:ext uri="{909E8E84-426E-40DD-AFC4-6F175D3DCCD1}">
              <a14:hiddenFill xmlns:a14="http://schemas.microsoft.com/office/drawing/2010/main">
                <a:solidFill>
                  <a:srgbClr val="FFFFFF"/>
                </a:solidFill>
              </a14:hiddenFill>
            </a:ext>
          </a:extLst>
        </p:spPr>
      </p:pic>
      <p:pic>
        <p:nvPicPr>
          <p:cNvPr id="190" name="Picture 189" descr="Flame"/>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5206247" y="1628391"/>
            <a:ext cx="1645559" cy="2673741"/>
          </a:xfrm>
          <a:prstGeom prst="rect">
            <a:avLst/>
          </a:prstGeom>
          <a:noFill/>
          <a:extLst>
            <a:ext uri="{909E8E84-426E-40DD-AFC4-6F175D3DCCD1}">
              <a14:hiddenFill xmlns:a14="http://schemas.microsoft.com/office/drawing/2010/main">
                <a:solidFill>
                  <a:srgbClr val="FFFFFF"/>
                </a:solidFill>
              </a14:hiddenFill>
            </a:ext>
          </a:extLst>
        </p:spPr>
      </p:pic>
      <p:pic>
        <p:nvPicPr>
          <p:cNvPr id="191" name="Picture 190"/>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366252" y="215907"/>
            <a:ext cx="8572500" cy="6429375"/>
          </a:xfrm>
          <a:prstGeom prst="rect">
            <a:avLst/>
          </a:prstGeom>
        </p:spPr>
      </p:pic>
      <p:pic>
        <p:nvPicPr>
          <p:cNvPr id="192" name="Picture 191"/>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129090" y="-2720694"/>
            <a:ext cx="18894800" cy="6986588"/>
          </a:xfrm>
          <a:prstGeom prst="rect">
            <a:avLst/>
          </a:prstGeom>
        </p:spPr>
      </p:pic>
      <p:pic>
        <p:nvPicPr>
          <p:cNvPr id="193" name="Picture 13" descr="fireburn"/>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13614797" y="8840894"/>
            <a:ext cx="1288257" cy="1743075"/>
          </a:xfrm>
          <a:prstGeom prst="rect">
            <a:avLst/>
          </a:prstGeom>
          <a:noFill/>
          <a:extLst>
            <a:ext uri="{909E8E84-426E-40DD-AFC4-6F175D3DCCD1}">
              <a14:hiddenFill xmlns:a14="http://schemas.microsoft.com/office/drawing/2010/main">
                <a:solidFill>
                  <a:srgbClr val="FFFFFF"/>
                </a:solidFill>
              </a14:hiddenFill>
            </a:ext>
          </a:extLst>
        </p:spPr>
      </p:pic>
      <p:pic>
        <p:nvPicPr>
          <p:cNvPr id="194" name="Picture 193" descr="Flame"/>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13447657" y="7624038"/>
            <a:ext cx="1645559" cy="2673741"/>
          </a:xfrm>
          <a:prstGeom prst="rect">
            <a:avLst/>
          </a:prstGeom>
          <a:noFill/>
          <a:extLst>
            <a:ext uri="{909E8E84-426E-40DD-AFC4-6F175D3DCCD1}">
              <a14:hiddenFill xmlns:a14="http://schemas.microsoft.com/office/drawing/2010/main">
                <a:solidFill>
                  <a:srgbClr val="FFFFFF"/>
                </a:solidFill>
              </a14:hiddenFill>
            </a:ext>
          </a:extLst>
        </p:spPr>
      </p:pic>
      <p:pic>
        <p:nvPicPr>
          <p:cNvPr id="195" name="Picture 2" descr="C:\Users\ADMIN\Desktop\Tai nguyen thiet ke tro choi\Bảng gỗ\Picture1 (2).png">
            <a:hlinkClick r:id="" action="ppaction://hlinkshowjump?jump=nextslide"/>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6005120" y="8739415"/>
            <a:ext cx="2009628" cy="1204685"/>
          </a:xfrm>
          <a:prstGeom prst="rect">
            <a:avLst/>
          </a:prstGeom>
          <a:noFill/>
          <a:extLst>
            <a:ext uri="{909E8E84-426E-40DD-AFC4-6F175D3DCCD1}">
              <a14:hiddenFill xmlns:a14="http://schemas.microsoft.com/office/drawing/2010/main">
                <a:solidFill>
                  <a:srgbClr val="FFFFFF"/>
                </a:solidFill>
              </a14:hiddenFill>
            </a:ext>
          </a:extLst>
        </p:spPr>
      </p:pic>
      <p:pic>
        <p:nvPicPr>
          <p:cNvPr id="196" name="Picture 2" descr="C:\Users\ADMIN\Desktop\Giai cuu con vat\wooden-board-theme-image-1-vector-clip-art_csp9738361.jpg"/>
          <p:cNvPicPr>
            <a:picLocks noChangeAspect="1" noChangeArrowheads="1"/>
          </p:cNvPicPr>
          <p:nvPr/>
        </p:nvPicPr>
        <p:blipFill>
          <a:blip r:embed="rId15">
            <a:extLst>
              <a:ext uri="{BEBA8EAE-BF5A-486C-A8C5-ECC9F3942E4B}">
                <a14:imgProps xmlns:a14="http://schemas.microsoft.com/office/drawing/2010/main">
                  <a14:imgLayer r:embed="rId16">
                    <a14:imgEffect>
                      <a14:backgroundRemoval t="0" b="100000" l="0" r="100000">
                        <a14:foregroundMark x1="7111" y1="5870" x2="2889" y2="16771"/>
                        <a14:foregroundMark x1="6667" y1="66876" x2="9222" y2="84696"/>
                        <a14:foregroundMark x1="92333" y1="6918" x2="96556" y2="16771"/>
                        <a14:foregroundMark x1="96556" y1="70860" x2="91778" y2="87841"/>
                      </a14:backgroundRemoval>
                    </a14:imgEffect>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299868" y="-305755"/>
            <a:ext cx="18885244" cy="6917602"/>
          </a:xfrm>
          <a:prstGeom prst="rect">
            <a:avLst/>
          </a:prstGeom>
          <a:noFill/>
          <a:extLst>
            <a:ext uri="{909E8E84-426E-40DD-AFC4-6F175D3DCCD1}">
              <a14:hiddenFill xmlns:a14="http://schemas.microsoft.com/office/drawing/2010/main">
                <a:solidFill>
                  <a:srgbClr val="FFFFFF"/>
                </a:solidFill>
              </a14:hiddenFill>
            </a:ext>
          </a:extLst>
        </p:spPr>
      </p:pic>
      <p:sp>
        <p:nvSpPr>
          <p:cNvPr id="197" name="TextBox 196"/>
          <p:cNvSpPr txBox="1"/>
          <p:nvPr/>
        </p:nvSpPr>
        <p:spPr>
          <a:xfrm>
            <a:off x="2526810" y="1149137"/>
            <a:ext cx="14613243" cy="3416320"/>
          </a:xfrm>
          <a:prstGeom prst="rect">
            <a:avLst/>
          </a:prstGeom>
          <a:noFill/>
        </p:spPr>
        <p:txBody>
          <a:bodyPr wrap="square" rtlCol="0">
            <a:spAutoFit/>
          </a:bodyPr>
          <a:lstStyle/>
          <a:p>
            <a:r>
              <a:rPr lang="vi-VN" sz="5400" b="1">
                <a:solidFill>
                  <a:schemeClr val="bg1"/>
                </a:solidFill>
                <a:latin typeface="+mj-lt"/>
              </a:rPr>
              <a:t>Câu 1: Người có công với đất nước được nhân dân suy tôn là gì?</a:t>
            </a:r>
            <a:endParaRPr lang="en-GB" sz="5400">
              <a:solidFill>
                <a:schemeClr val="bg1"/>
              </a:solidFill>
              <a:latin typeface="+mj-lt"/>
            </a:endParaRPr>
          </a:p>
          <a:p>
            <a:r>
              <a:rPr lang="vi-VN" sz="5400">
                <a:solidFill>
                  <a:schemeClr val="bg1"/>
                </a:solidFill>
                <a:latin typeface="+mj-lt"/>
              </a:rPr>
              <a:t> </a:t>
            </a:r>
            <a:r>
              <a:rPr lang="vi-VN" sz="5400" smtClean="0">
                <a:solidFill>
                  <a:schemeClr val="bg1"/>
                </a:solidFill>
                <a:latin typeface="+mj-lt"/>
              </a:rPr>
              <a:t>A</a:t>
            </a:r>
            <a:r>
              <a:rPr lang="vi-VN" sz="5400">
                <a:solidFill>
                  <a:schemeClr val="bg1"/>
                </a:solidFill>
                <a:latin typeface="+mj-lt"/>
              </a:rPr>
              <a:t>. Thành hoàng      </a:t>
            </a:r>
            <a:r>
              <a:rPr lang="vi-VN" sz="5400" smtClean="0">
                <a:solidFill>
                  <a:schemeClr val="bg1"/>
                </a:solidFill>
                <a:latin typeface="+mj-lt"/>
              </a:rPr>
              <a:t>            B</a:t>
            </a:r>
            <a:r>
              <a:rPr lang="vi-VN" sz="5400">
                <a:solidFill>
                  <a:schemeClr val="bg1"/>
                </a:solidFill>
                <a:latin typeface="+mj-lt"/>
              </a:rPr>
              <a:t>. Thánh mẫu        </a:t>
            </a:r>
            <a:endParaRPr lang="vi-VN" sz="5400" smtClean="0">
              <a:solidFill>
                <a:schemeClr val="bg1"/>
              </a:solidFill>
              <a:latin typeface="+mj-lt"/>
            </a:endParaRPr>
          </a:p>
          <a:p>
            <a:r>
              <a:rPr lang="vi-VN" sz="5400" smtClean="0">
                <a:solidFill>
                  <a:schemeClr val="bg1"/>
                </a:solidFill>
                <a:latin typeface="+mj-lt"/>
              </a:rPr>
              <a:t>C</a:t>
            </a:r>
            <a:r>
              <a:rPr lang="vi-VN" sz="5400">
                <a:solidFill>
                  <a:schemeClr val="bg1"/>
                </a:solidFill>
                <a:latin typeface="+mj-lt"/>
              </a:rPr>
              <a:t>. Anh hùng dân tộc   </a:t>
            </a:r>
            <a:r>
              <a:rPr lang="vi-VN" sz="5400" smtClean="0">
                <a:solidFill>
                  <a:schemeClr val="bg1"/>
                </a:solidFill>
                <a:latin typeface="+mj-lt"/>
              </a:rPr>
              <a:t>         D</a:t>
            </a:r>
            <a:r>
              <a:rPr lang="vi-VN" sz="5400">
                <a:solidFill>
                  <a:schemeClr val="bg1"/>
                </a:solidFill>
                <a:latin typeface="+mj-lt"/>
              </a:rPr>
              <a:t>. Thủy tổ</a:t>
            </a:r>
            <a:endParaRPr lang="en-GB" sz="5400">
              <a:solidFill>
                <a:schemeClr val="bg1"/>
              </a:solidFill>
              <a:latin typeface="+mj-lt"/>
            </a:endParaRPr>
          </a:p>
        </p:txBody>
      </p:sp>
      <p:sp>
        <p:nvSpPr>
          <p:cNvPr id="198" name="Rounded Rectangle 197"/>
          <p:cNvSpPr/>
          <p:nvPr/>
        </p:nvSpPr>
        <p:spPr>
          <a:xfrm>
            <a:off x="2939828" y="5259764"/>
            <a:ext cx="2743200" cy="1174700"/>
          </a:xfrm>
          <a:prstGeom prst="roundRect">
            <a:avLst/>
          </a:prstGeom>
          <a:solidFill>
            <a:srgbClr val="FFFF66"/>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dirty="0">
                <a:solidFill>
                  <a:srgbClr val="0000FF"/>
                </a:solidFill>
              </a:rPr>
              <a:t>A.</a:t>
            </a:r>
          </a:p>
        </p:txBody>
      </p:sp>
      <p:sp>
        <p:nvSpPr>
          <p:cNvPr id="199" name="Rounded Rectangle 198"/>
          <p:cNvSpPr/>
          <p:nvPr/>
        </p:nvSpPr>
        <p:spPr>
          <a:xfrm>
            <a:off x="6368828" y="5297713"/>
            <a:ext cx="2743200" cy="1174700"/>
          </a:xfrm>
          <a:prstGeom prst="roundRect">
            <a:avLst/>
          </a:prstGeom>
          <a:solidFill>
            <a:srgbClr val="FFFF66"/>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a:solidFill>
                  <a:srgbClr val="0000FF"/>
                </a:solidFill>
              </a:rPr>
              <a:t>B.</a:t>
            </a:r>
          </a:p>
        </p:txBody>
      </p:sp>
      <p:sp>
        <p:nvSpPr>
          <p:cNvPr id="200" name="Rounded Rectangle 199"/>
          <p:cNvSpPr/>
          <p:nvPr/>
        </p:nvSpPr>
        <p:spPr>
          <a:xfrm>
            <a:off x="12973457" y="5297218"/>
            <a:ext cx="2743200" cy="1174700"/>
          </a:xfrm>
          <a:prstGeom prst="roundRect">
            <a:avLst/>
          </a:prstGeom>
          <a:solidFill>
            <a:srgbClr val="FFFF66"/>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a:solidFill>
                  <a:srgbClr val="0000FF"/>
                </a:solidFill>
              </a:rPr>
              <a:t>D.</a:t>
            </a:r>
          </a:p>
        </p:txBody>
      </p:sp>
      <p:sp>
        <p:nvSpPr>
          <p:cNvPr id="201" name="Rounded Rectangle 200"/>
          <p:cNvSpPr/>
          <p:nvPr/>
        </p:nvSpPr>
        <p:spPr>
          <a:xfrm>
            <a:off x="9796451" y="5326025"/>
            <a:ext cx="2743200" cy="1174700"/>
          </a:xfrm>
          <a:prstGeom prst="roundRect">
            <a:avLst/>
          </a:prstGeom>
          <a:solidFill>
            <a:srgbClr val="FFFF66"/>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dirty="0">
                <a:solidFill>
                  <a:srgbClr val="0000FF"/>
                </a:solidFill>
              </a:rPr>
              <a:t>C</a:t>
            </a:r>
            <a:r>
              <a:rPr lang="en-US" sz="5400">
                <a:solidFill>
                  <a:srgbClr val="0000FF"/>
                </a:solidFill>
              </a:rPr>
              <a:t>. </a:t>
            </a:r>
            <a:endParaRPr lang="en-US" sz="5400" dirty="0">
              <a:solidFill>
                <a:srgbClr val="0000FF"/>
              </a:solidFill>
            </a:endParaRPr>
          </a:p>
        </p:txBody>
      </p:sp>
      <p:pic>
        <p:nvPicPr>
          <p:cNvPr id="202" name="Picture 2" descr="C:\Users\ADMIN\Desktop\Doremon cau ca ( trac nghiem )\Picture1 (2).png"/>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16787817" y="790737"/>
            <a:ext cx="1179657" cy="1314312"/>
          </a:xfrm>
          <a:prstGeom prst="rect">
            <a:avLst/>
          </a:prstGeom>
          <a:noFill/>
          <a:extLst>
            <a:ext uri="{909E8E84-426E-40DD-AFC4-6F175D3DCCD1}">
              <a14:hiddenFill xmlns:a14="http://schemas.microsoft.com/office/drawing/2010/main">
                <a:solidFill>
                  <a:srgbClr val="FFFFFF"/>
                </a:solidFill>
              </a14:hiddenFill>
            </a:ext>
          </a:extLst>
        </p:spPr>
      </p:pic>
      <p:grpSp>
        <p:nvGrpSpPr>
          <p:cNvPr id="203" name="times up"/>
          <p:cNvGrpSpPr/>
          <p:nvPr/>
        </p:nvGrpSpPr>
        <p:grpSpPr>
          <a:xfrm>
            <a:off x="16792140" y="161949"/>
            <a:ext cx="1135626" cy="562596"/>
            <a:chOff x="2989747" y="438150"/>
            <a:chExt cx="1572029" cy="683752"/>
          </a:xfrm>
        </p:grpSpPr>
        <p:sp>
          <p:nvSpPr>
            <p:cNvPr id="204" name="Rounded Rectangle 203"/>
            <p:cNvSpPr/>
            <p:nvPr/>
          </p:nvSpPr>
          <p:spPr>
            <a:xfrm>
              <a:off x="2989747" y="540553"/>
              <a:ext cx="1572029" cy="58134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200" dirty="0">
                <a:solidFill>
                  <a:prstClr val="white"/>
                </a:solidFill>
                <a:latin typeface="Arial" panose="020B0604020202020204" pitchFamily="34" charset="0"/>
                <a:cs typeface="Arial" panose="020B0604020202020204" pitchFamily="34" charset="0"/>
              </a:endParaRPr>
            </a:p>
          </p:txBody>
        </p:sp>
        <p:sp>
          <p:nvSpPr>
            <p:cNvPr id="205" name="Rounded Rectangle 204"/>
            <p:cNvSpPr/>
            <p:nvPr/>
          </p:nvSpPr>
          <p:spPr>
            <a:xfrm>
              <a:off x="2989747" y="438150"/>
              <a:ext cx="1572029" cy="58134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50" dirty="0" err="1">
                  <a:solidFill>
                    <a:prstClr val="white"/>
                  </a:solidFill>
                  <a:latin typeface="Arial" panose="020B0604020202020204" pitchFamily="34" charset="0"/>
                  <a:cs typeface="Arial" panose="020B0604020202020204" pitchFamily="34" charset="0"/>
                </a:rPr>
                <a:t>Bắt</a:t>
              </a:r>
              <a:r>
                <a:rPr lang="en-GB" sz="1650" dirty="0">
                  <a:solidFill>
                    <a:prstClr val="white"/>
                  </a:solidFill>
                  <a:latin typeface="Arial" panose="020B0604020202020204" pitchFamily="34" charset="0"/>
                  <a:cs typeface="Arial" panose="020B0604020202020204" pitchFamily="34" charset="0"/>
                </a:rPr>
                <a:t> </a:t>
              </a:r>
              <a:r>
                <a:rPr lang="en-GB" sz="1650" dirty="0" err="1">
                  <a:solidFill>
                    <a:prstClr val="white"/>
                  </a:solidFill>
                  <a:latin typeface="Arial" panose="020B0604020202020204" pitchFamily="34" charset="0"/>
                  <a:cs typeface="Arial" panose="020B0604020202020204" pitchFamily="34" charset="0"/>
                </a:rPr>
                <a:t>đầu</a:t>
              </a:r>
              <a:r>
                <a:rPr lang="en-GB" sz="1650" dirty="0">
                  <a:solidFill>
                    <a:prstClr val="white"/>
                  </a:solidFill>
                  <a:latin typeface="Arial" panose="020B0604020202020204" pitchFamily="34" charset="0"/>
                  <a:cs typeface="Arial" panose="020B0604020202020204" pitchFamily="34" charset="0"/>
                </a:rPr>
                <a:t>!</a:t>
              </a:r>
            </a:p>
          </p:txBody>
        </p:sp>
      </p:grpSp>
      <p:pic>
        <p:nvPicPr>
          <p:cNvPr id="206" name="Picture 3" descr="C:\Users\ADMIN\Desktop\Picture2.png"/>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16899297" y="1042643"/>
            <a:ext cx="958470" cy="958470"/>
          </a:xfrm>
          <a:prstGeom prst="rect">
            <a:avLst/>
          </a:prstGeom>
          <a:noFill/>
          <a:extLst>
            <a:ext uri="{909E8E84-426E-40DD-AFC4-6F175D3DCCD1}">
              <a14:hiddenFill xmlns:a14="http://schemas.microsoft.com/office/drawing/2010/main">
                <a:solidFill>
                  <a:srgbClr val="FFFFFF"/>
                </a:solidFill>
              </a14:hiddenFill>
            </a:ext>
          </a:extLst>
        </p:spPr>
      </p:pic>
      <p:grpSp>
        <p:nvGrpSpPr>
          <p:cNvPr id="207" name="Group 206">
            <a:extLst>
              <a:ext uri="{FF2B5EF4-FFF2-40B4-BE49-F238E27FC236}">
                <a16:creationId xmlns:a16="http://schemas.microsoft.com/office/drawing/2014/main" id="{A3772A17-BB74-4A75-BA55-D622FE4D0639}"/>
              </a:ext>
            </a:extLst>
          </p:cNvPr>
          <p:cNvGrpSpPr/>
          <p:nvPr/>
        </p:nvGrpSpPr>
        <p:grpSpPr>
          <a:xfrm>
            <a:off x="17309945" y="1025199"/>
            <a:ext cx="135366" cy="114492"/>
            <a:chOff x="2455863" y="2411803"/>
            <a:chExt cx="566738" cy="566738"/>
          </a:xfrm>
        </p:grpSpPr>
        <p:sp>
          <p:nvSpPr>
            <p:cNvPr id="208"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209"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210"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211"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212"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grpSp>
      <p:grpSp>
        <p:nvGrpSpPr>
          <p:cNvPr id="213" name="Group 212">
            <a:extLst>
              <a:ext uri="{FF2B5EF4-FFF2-40B4-BE49-F238E27FC236}">
                <a16:creationId xmlns:a16="http://schemas.microsoft.com/office/drawing/2014/main" id="{A3772A17-BB74-4A75-BA55-D622FE4D0639}"/>
              </a:ext>
            </a:extLst>
          </p:cNvPr>
          <p:cNvGrpSpPr/>
          <p:nvPr/>
        </p:nvGrpSpPr>
        <p:grpSpPr>
          <a:xfrm>
            <a:off x="17311964" y="1853648"/>
            <a:ext cx="135366" cy="114492"/>
            <a:chOff x="2455863" y="2411803"/>
            <a:chExt cx="566738" cy="566738"/>
          </a:xfrm>
        </p:grpSpPr>
        <p:sp>
          <p:nvSpPr>
            <p:cNvPr id="214"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215"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216"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217"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218"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grpSp>
      <p:grpSp>
        <p:nvGrpSpPr>
          <p:cNvPr id="219" name="Group 218">
            <a:extLst>
              <a:ext uri="{FF2B5EF4-FFF2-40B4-BE49-F238E27FC236}">
                <a16:creationId xmlns:a16="http://schemas.microsoft.com/office/drawing/2014/main" id="{A3772A17-BB74-4A75-BA55-D622FE4D0639}"/>
              </a:ext>
            </a:extLst>
          </p:cNvPr>
          <p:cNvGrpSpPr/>
          <p:nvPr/>
        </p:nvGrpSpPr>
        <p:grpSpPr>
          <a:xfrm>
            <a:off x="17757516" y="1464728"/>
            <a:ext cx="135366" cy="114492"/>
            <a:chOff x="2455863" y="2411803"/>
            <a:chExt cx="566738" cy="566738"/>
          </a:xfrm>
        </p:grpSpPr>
        <p:sp>
          <p:nvSpPr>
            <p:cNvPr id="220"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221"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222"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223"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224"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grpSp>
      <p:grpSp>
        <p:nvGrpSpPr>
          <p:cNvPr id="225" name="Group 224">
            <a:extLst>
              <a:ext uri="{FF2B5EF4-FFF2-40B4-BE49-F238E27FC236}">
                <a16:creationId xmlns:a16="http://schemas.microsoft.com/office/drawing/2014/main" id="{A3772A17-BB74-4A75-BA55-D622FE4D0639}"/>
              </a:ext>
            </a:extLst>
          </p:cNvPr>
          <p:cNvGrpSpPr/>
          <p:nvPr/>
        </p:nvGrpSpPr>
        <p:grpSpPr>
          <a:xfrm>
            <a:off x="16902915" y="1502135"/>
            <a:ext cx="135366" cy="114492"/>
            <a:chOff x="2455863" y="2411803"/>
            <a:chExt cx="566738" cy="566738"/>
          </a:xfrm>
        </p:grpSpPr>
        <p:sp>
          <p:nvSpPr>
            <p:cNvPr id="226"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227"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228"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229"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230"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grpSp>
      <p:sp>
        <p:nvSpPr>
          <p:cNvPr id="231" name="Oval 107"/>
          <p:cNvSpPr>
            <a:spLocks noChangeArrowheads="1"/>
          </p:cNvSpPr>
          <p:nvPr/>
        </p:nvSpPr>
        <p:spPr bwMode="auto">
          <a:xfrm>
            <a:off x="17326800" y="1460411"/>
            <a:ext cx="101691" cy="86160"/>
          </a:xfrm>
          <a:prstGeom prst="ellipse">
            <a:avLst/>
          </a:pr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232" name="Explosion 2 231"/>
          <p:cNvSpPr/>
          <p:nvPr/>
        </p:nvSpPr>
        <p:spPr>
          <a:xfrm>
            <a:off x="14840303" y="2024877"/>
            <a:ext cx="3543300" cy="2333295"/>
          </a:xfrm>
          <a:prstGeom prst="irregularSeal2">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rgbClr val="0000FF"/>
                </a:solidFill>
              </a:rPr>
              <a:t>HẾT GIỜ</a:t>
            </a:r>
          </a:p>
        </p:txBody>
      </p:sp>
      <p:pic>
        <p:nvPicPr>
          <p:cNvPr id="233" name="Picture 232"/>
          <p:cNvPicPr>
            <a:picLocks noChangeAspect="1"/>
          </p:cNvPicPr>
          <p:nvPr/>
        </p:nvPicPr>
        <p:blipFill>
          <a:blip r:embed="rId19">
            <a:extLst>
              <a:ext uri="{BEBA8EAE-BF5A-486C-A8C5-ECC9F3942E4B}">
                <a14:imgProps xmlns:a14="http://schemas.microsoft.com/office/drawing/2010/main">
                  <a14:imgLayer r:embed="rId20">
                    <a14:imgEffect>
                      <a14:backgroundRemoval t="0" b="100000" l="0" r="100000">
                        <a14:backgroundMark x1="48792" y1="78995" x2="52335" y2="79722"/>
                        <a14:backgroundMark x1="64251" y1="74516" x2="64251" y2="75666"/>
                      </a14:backgroundRemoval>
                    </a14:imgEffect>
                  </a14:imgLayer>
                </a14:imgProps>
              </a:ext>
              <a:ext uri="{28A0092B-C50C-407E-A947-70E740481C1C}">
                <a14:useLocalDpi xmlns:a14="http://schemas.microsoft.com/office/drawing/2010/main" val="0"/>
              </a:ext>
            </a:extLst>
          </a:blip>
          <a:stretch>
            <a:fillRect/>
          </a:stretch>
        </p:blipFill>
        <p:spPr>
          <a:xfrm>
            <a:off x="8590631" y="-10354719"/>
            <a:ext cx="3866966" cy="10287000"/>
          </a:xfrm>
          <a:prstGeom prst="rect">
            <a:avLst/>
          </a:prstGeom>
        </p:spPr>
      </p:pic>
      <p:pic>
        <p:nvPicPr>
          <p:cNvPr id="1026" name="Picture 2" descr="Káº¿t quáº£ hÃ¬nh áº£nh cho cute baby tiger cartoons"/>
          <p:cNvPicPr>
            <a:picLocks noChangeAspect="1" noChangeArrowheads="1"/>
          </p:cNvPicPr>
          <p:nvPr/>
        </p:nvPicPr>
        <p:blipFill>
          <a:blip r:embed="rId21" cstate="print">
            <a:extLst>
              <a:ext uri="{BEBA8EAE-BF5A-486C-A8C5-ECC9F3942E4B}">
                <a14:imgProps xmlns:a14="http://schemas.microsoft.com/office/drawing/2010/main">
                  <a14:imgLayer r:embed="rId22">
                    <a14:imgEffect>
                      <a14:backgroundRemoval t="0" b="99512" l="0" r="100000">
                        <a14:foregroundMark x1="6250" y1="7805" x2="55375" y2="59268"/>
                        <a14:foregroundMark x1="11500" y1="19878" x2="23875" y2="55610"/>
                        <a14:foregroundMark x1="44125" y1="15854" x2="48250" y2="43293"/>
                        <a14:foregroundMark x1="7750" y1="26098" x2="11875" y2="44024"/>
                        <a14:foregroundMark x1="76750" y1="27927" x2="63250" y2="39268"/>
                        <a14:foregroundMark x1="16000" y1="91829" x2="46750" y2="94390"/>
                        <a14:foregroundMark x1="54625" y1="94024" x2="70375" y2="90366"/>
                        <a14:foregroundMark x1="21785" y1="18205" x2="38583" y2="66410"/>
                        <a14:foregroundMark x1="56955" y1="25641" x2="39370" y2="58205"/>
                        <a14:foregroundMark x1="62205" y1="34615" x2="51181" y2="49231"/>
                        <a14:foregroundMark x1="40420" y1="23077" x2="34383" y2="50000"/>
                        <a14:foregroundMark x1="7349" y1="42308" x2="36745" y2="60256"/>
                        <a14:foregroundMark x1="45932" y1="90769" x2="19423" y2="88974"/>
                        <a14:foregroundMark x1="20997" y1="86923" x2="15223" y2="89231"/>
                        <a14:foregroundMark x1="64304" y1="84103" x2="56168" y2="92564"/>
                        <a14:foregroundMark x1="17060" y1="30000" x2="36745" y2="54615"/>
                        <a14:foregroundMark x1="5512" y1="35385" x2="23360" y2="56923"/>
                        <a14:foregroundMark x1="49344" y1="18462" x2="40682" y2="47949"/>
                        <a14:foregroundMark x1="54593" y1="23077" x2="42257" y2="38974"/>
                        <a14:foregroundMark x1="53806" y1="20769" x2="38845" y2="37179"/>
                        <a14:foregroundMark x1="14173" y1="24872" x2="27822" y2="35641"/>
                        <a14:foregroundMark x1="7087" y1="31026" x2="6037" y2="41795"/>
                      </a14:backgroundRemoval>
                    </a14:imgEffect>
                  </a14:imgLayer>
                </a14:imgProps>
              </a:ext>
              <a:ext uri="{28A0092B-C50C-407E-A947-70E740481C1C}">
                <a14:useLocalDpi xmlns:a14="http://schemas.microsoft.com/office/drawing/2010/main" val="0"/>
              </a:ext>
            </a:extLst>
          </a:blip>
          <a:srcRect/>
          <a:stretch>
            <a:fillRect/>
          </a:stretch>
        </p:blipFill>
        <p:spPr bwMode="auto">
          <a:xfrm>
            <a:off x="9699007" y="8218277"/>
            <a:ext cx="2176220" cy="2230626"/>
          </a:xfrm>
          <a:prstGeom prst="rect">
            <a:avLst/>
          </a:prstGeom>
          <a:noFill/>
          <a:extLst>
            <a:ext uri="{909E8E84-426E-40DD-AFC4-6F175D3DCCD1}">
              <a14:hiddenFill xmlns:a14="http://schemas.microsoft.com/office/drawing/2010/main">
                <a:solidFill>
                  <a:srgbClr val="FFFFFF"/>
                </a:solidFill>
              </a14:hiddenFill>
            </a:ext>
          </a:extLst>
        </p:spPr>
      </p:pic>
      <p:pic>
        <p:nvPicPr>
          <p:cNvPr id="62" name="het gio-o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3" cstate="print"/>
          <a:stretch>
            <a:fillRect/>
          </a:stretch>
        </p:blipFill>
        <p:spPr>
          <a:xfrm>
            <a:off x="19715927" y="3028599"/>
            <a:ext cx="914400" cy="914400"/>
          </a:xfrm>
          <a:prstGeom prst="rect">
            <a:avLst/>
          </a:prstGeom>
        </p:spPr>
      </p:pic>
      <p:pic>
        <p:nvPicPr>
          <p:cNvPr id="63" name="Tieng vo tay (mp3cut.net)">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23" cstate="print"/>
          <a:stretch>
            <a:fillRect/>
          </a:stretch>
        </p:blipFill>
        <p:spPr>
          <a:xfrm>
            <a:off x="19715927" y="4834004"/>
            <a:ext cx="914400" cy="914400"/>
          </a:xfrm>
          <a:prstGeom prst="rect">
            <a:avLst/>
          </a:prstGeom>
        </p:spPr>
      </p:pic>
      <p:pic>
        <p:nvPicPr>
          <p:cNvPr id="64" name="het gio-o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3" cstate="print"/>
          <a:stretch>
            <a:fillRect/>
          </a:stretch>
        </p:blipFill>
        <p:spPr>
          <a:xfrm>
            <a:off x="19701911" y="6517523"/>
            <a:ext cx="914400" cy="914400"/>
          </a:xfrm>
          <a:prstGeom prst="rect">
            <a:avLst/>
          </a:prstGeom>
        </p:spPr>
      </p:pic>
      <p:pic>
        <p:nvPicPr>
          <p:cNvPr id="65" name="het gio-o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3" cstate="print"/>
          <a:stretch>
            <a:fillRect/>
          </a:stretch>
        </p:blipFill>
        <p:spPr>
          <a:xfrm>
            <a:off x="19768653" y="7695915"/>
            <a:ext cx="914400" cy="914400"/>
          </a:xfrm>
          <a:prstGeom prst="rect">
            <a:avLst/>
          </a:prstGeom>
        </p:spPr>
      </p:pic>
      <p:pic>
        <p:nvPicPr>
          <p:cNvPr id="66" name="het gio-o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3" cstate="print"/>
          <a:stretch>
            <a:fillRect/>
          </a:stretch>
        </p:blipFill>
        <p:spPr>
          <a:xfrm>
            <a:off x="19736931" y="9143163"/>
            <a:ext cx="914400" cy="914400"/>
          </a:xfrm>
          <a:prstGeom prst="rect">
            <a:avLst/>
          </a:prstGeom>
        </p:spPr>
      </p:pic>
    </p:spTree>
    <p:extLst>
      <p:ext uri="{BB962C8B-B14F-4D97-AF65-F5344CB8AC3E}">
        <p14:creationId xmlns:p14="http://schemas.microsoft.com/office/powerpoint/2010/main" val="2302635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1026"/>
                                        </p:tgtEl>
                                        <p:attrNameLst>
                                          <p:attrName>r</p:attrName>
                                        </p:attrNameLst>
                                      </p:cBhvr>
                                    </p:animRot>
                                    <p:animRot by="-240000">
                                      <p:cBhvr>
                                        <p:cTn id="7" dur="200" fill="hold">
                                          <p:stCondLst>
                                            <p:cond delay="200"/>
                                          </p:stCondLst>
                                        </p:cTn>
                                        <p:tgtEl>
                                          <p:spTgt spid="1026"/>
                                        </p:tgtEl>
                                        <p:attrNameLst>
                                          <p:attrName>r</p:attrName>
                                        </p:attrNameLst>
                                      </p:cBhvr>
                                    </p:animRot>
                                    <p:animRot by="240000">
                                      <p:cBhvr>
                                        <p:cTn id="8" dur="200" fill="hold">
                                          <p:stCondLst>
                                            <p:cond delay="400"/>
                                          </p:stCondLst>
                                        </p:cTn>
                                        <p:tgtEl>
                                          <p:spTgt spid="1026"/>
                                        </p:tgtEl>
                                        <p:attrNameLst>
                                          <p:attrName>r</p:attrName>
                                        </p:attrNameLst>
                                      </p:cBhvr>
                                    </p:animRot>
                                    <p:animRot by="-240000">
                                      <p:cBhvr>
                                        <p:cTn id="9" dur="200" fill="hold">
                                          <p:stCondLst>
                                            <p:cond delay="600"/>
                                          </p:stCondLst>
                                        </p:cTn>
                                        <p:tgtEl>
                                          <p:spTgt spid="1026"/>
                                        </p:tgtEl>
                                        <p:attrNameLst>
                                          <p:attrName>r</p:attrName>
                                        </p:attrNameLst>
                                      </p:cBhvr>
                                    </p:animRot>
                                    <p:animRot by="120000">
                                      <p:cBhvr>
                                        <p:cTn id="10" dur="200" fill="hold">
                                          <p:stCondLst>
                                            <p:cond delay="800"/>
                                          </p:stCondLst>
                                        </p:cTn>
                                        <p:tgtEl>
                                          <p:spTgt spid="1026"/>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196"/>
                                        </p:tgtEl>
                                        <p:attrNameLst>
                                          <p:attrName>style.visibility</p:attrName>
                                        </p:attrNameLst>
                                      </p:cBhvr>
                                      <p:to>
                                        <p:strVal val="visible"/>
                                      </p:to>
                                    </p:set>
                                    <p:animEffect transition="in" filter="fade">
                                      <p:cBhvr>
                                        <p:cTn id="15" dur="1000"/>
                                        <p:tgtEl>
                                          <p:spTgt spid="196"/>
                                        </p:tgtEl>
                                      </p:cBhvr>
                                    </p:animEffect>
                                    <p:anim calcmode="lin" valueType="num">
                                      <p:cBhvr>
                                        <p:cTn id="16" dur="1000" fill="hold"/>
                                        <p:tgtEl>
                                          <p:spTgt spid="196"/>
                                        </p:tgtEl>
                                        <p:attrNameLst>
                                          <p:attrName>ppt_x</p:attrName>
                                        </p:attrNameLst>
                                      </p:cBhvr>
                                      <p:tavLst>
                                        <p:tav tm="0">
                                          <p:val>
                                            <p:strVal val="#ppt_x"/>
                                          </p:val>
                                        </p:tav>
                                        <p:tav tm="100000">
                                          <p:val>
                                            <p:strVal val="#ppt_x"/>
                                          </p:val>
                                        </p:tav>
                                      </p:tavLst>
                                    </p:anim>
                                    <p:anim calcmode="lin" valueType="num">
                                      <p:cBhvr>
                                        <p:cTn id="17" dur="1000" fill="hold"/>
                                        <p:tgtEl>
                                          <p:spTgt spid="196"/>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197"/>
                                        </p:tgtEl>
                                        <p:attrNameLst>
                                          <p:attrName>style.visibility</p:attrName>
                                        </p:attrNameLst>
                                      </p:cBhvr>
                                      <p:to>
                                        <p:strVal val="visible"/>
                                      </p:to>
                                    </p:set>
                                    <p:animEffect transition="in" filter="fade">
                                      <p:cBhvr>
                                        <p:cTn id="20" dur="1000"/>
                                        <p:tgtEl>
                                          <p:spTgt spid="197"/>
                                        </p:tgtEl>
                                      </p:cBhvr>
                                    </p:animEffect>
                                    <p:anim calcmode="lin" valueType="num">
                                      <p:cBhvr>
                                        <p:cTn id="21" dur="1000" fill="hold"/>
                                        <p:tgtEl>
                                          <p:spTgt spid="197"/>
                                        </p:tgtEl>
                                        <p:attrNameLst>
                                          <p:attrName>ppt_x</p:attrName>
                                        </p:attrNameLst>
                                      </p:cBhvr>
                                      <p:tavLst>
                                        <p:tav tm="0">
                                          <p:val>
                                            <p:strVal val="#ppt_x"/>
                                          </p:val>
                                        </p:tav>
                                        <p:tav tm="100000">
                                          <p:val>
                                            <p:strVal val="#ppt_x"/>
                                          </p:val>
                                        </p:tav>
                                      </p:tavLst>
                                    </p:anim>
                                    <p:anim calcmode="lin" valueType="num">
                                      <p:cBhvr>
                                        <p:cTn id="22" dur="1000" fill="hold"/>
                                        <p:tgtEl>
                                          <p:spTgt spid="197"/>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198"/>
                                        </p:tgtEl>
                                        <p:attrNameLst>
                                          <p:attrName>style.visibility</p:attrName>
                                        </p:attrNameLst>
                                      </p:cBhvr>
                                      <p:to>
                                        <p:strVal val="visible"/>
                                      </p:to>
                                    </p:set>
                                    <p:animEffect transition="in" filter="fade">
                                      <p:cBhvr>
                                        <p:cTn id="27" dur="1000"/>
                                        <p:tgtEl>
                                          <p:spTgt spid="198"/>
                                        </p:tgtEl>
                                      </p:cBhvr>
                                    </p:animEffect>
                                    <p:anim calcmode="lin" valueType="num">
                                      <p:cBhvr>
                                        <p:cTn id="28" dur="1000" fill="hold"/>
                                        <p:tgtEl>
                                          <p:spTgt spid="198"/>
                                        </p:tgtEl>
                                        <p:attrNameLst>
                                          <p:attrName>ppt_x</p:attrName>
                                        </p:attrNameLst>
                                      </p:cBhvr>
                                      <p:tavLst>
                                        <p:tav tm="0">
                                          <p:val>
                                            <p:strVal val="#ppt_x"/>
                                          </p:val>
                                        </p:tav>
                                        <p:tav tm="100000">
                                          <p:val>
                                            <p:strVal val="#ppt_x"/>
                                          </p:val>
                                        </p:tav>
                                      </p:tavLst>
                                    </p:anim>
                                    <p:anim calcmode="lin" valueType="num">
                                      <p:cBhvr>
                                        <p:cTn id="29" dur="1000" fill="hold"/>
                                        <p:tgtEl>
                                          <p:spTgt spid="198"/>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199"/>
                                        </p:tgtEl>
                                        <p:attrNameLst>
                                          <p:attrName>style.visibility</p:attrName>
                                        </p:attrNameLst>
                                      </p:cBhvr>
                                      <p:to>
                                        <p:strVal val="visible"/>
                                      </p:to>
                                    </p:set>
                                    <p:animEffect transition="in" filter="fade">
                                      <p:cBhvr>
                                        <p:cTn id="34" dur="1000"/>
                                        <p:tgtEl>
                                          <p:spTgt spid="199"/>
                                        </p:tgtEl>
                                      </p:cBhvr>
                                    </p:animEffect>
                                    <p:anim calcmode="lin" valueType="num">
                                      <p:cBhvr>
                                        <p:cTn id="35" dur="1000" fill="hold"/>
                                        <p:tgtEl>
                                          <p:spTgt spid="199"/>
                                        </p:tgtEl>
                                        <p:attrNameLst>
                                          <p:attrName>ppt_x</p:attrName>
                                        </p:attrNameLst>
                                      </p:cBhvr>
                                      <p:tavLst>
                                        <p:tav tm="0">
                                          <p:val>
                                            <p:strVal val="#ppt_x"/>
                                          </p:val>
                                        </p:tav>
                                        <p:tav tm="100000">
                                          <p:val>
                                            <p:strVal val="#ppt_x"/>
                                          </p:val>
                                        </p:tav>
                                      </p:tavLst>
                                    </p:anim>
                                    <p:anim calcmode="lin" valueType="num">
                                      <p:cBhvr>
                                        <p:cTn id="36" dur="1000" fill="hold"/>
                                        <p:tgtEl>
                                          <p:spTgt spid="199"/>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201"/>
                                        </p:tgtEl>
                                        <p:attrNameLst>
                                          <p:attrName>style.visibility</p:attrName>
                                        </p:attrNameLst>
                                      </p:cBhvr>
                                      <p:to>
                                        <p:strVal val="visible"/>
                                      </p:to>
                                    </p:set>
                                    <p:animEffect transition="in" filter="fade">
                                      <p:cBhvr>
                                        <p:cTn id="41" dur="1000"/>
                                        <p:tgtEl>
                                          <p:spTgt spid="201"/>
                                        </p:tgtEl>
                                      </p:cBhvr>
                                    </p:animEffect>
                                    <p:anim calcmode="lin" valueType="num">
                                      <p:cBhvr>
                                        <p:cTn id="42" dur="1000" fill="hold"/>
                                        <p:tgtEl>
                                          <p:spTgt spid="201"/>
                                        </p:tgtEl>
                                        <p:attrNameLst>
                                          <p:attrName>ppt_x</p:attrName>
                                        </p:attrNameLst>
                                      </p:cBhvr>
                                      <p:tavLst>
                                        <p:tav tm="0">
                                          <p:val>
                                            <p:strVal val="#ppt_x"/>
                                          </p:val>
                                        </p:tav>
                                        <p:tav tm="100000">
                                          <p:val>
                                            <p:strVal val="#ppt_x"/>
                                          </p:val>
                                        </p:tav>
                                      </p:tavLst>
                                    </p:anim>
                                    <p:anim calcmode="lin" valueType="num">
                                      <p:cBhvr>
                                        <p:cTn id="43" dur="1000" fill="hold"/>
                                        <p:tgtEl>
                                          <p:spTgt spid="201"/>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200"/>
                                        </p:tgtEl>
                                        <p:attrNameLst>
                                          <p:attrName>style.visibility</p:attrName>
                                        </p:attrNameLst>
                                      </p:cBhvr>
                                      <p:to>
                                        <p:strVal val="visible"/>
                                      </p:to>
                                    </p:set>
                                    <p:animEffect transition="in" filter="fade">
                                      <p:cBhvr>
                                        <p:cTn id="48" dur="1000"/>
                                        <p:tgtEl>
                                          <p:spTgt spid="200"/>
                                        </p:tgtEl>
                                      </p:cBhvr>
                                    </p:animEffect>
                                    <p:anim calcmode="lin" valueType="num">
                                      <p:cBhvr>
                                        <p:cTn id="49" dur="1000" fill="hold"/>
                                        <p:tgtEl>
                                          <p:spTgt spid="200"/>
                                        </p:tgtEl>
                                        <p:attrNameLst>
                                          <p:attrName>ppt_x</p:attrName>
                                        </p:attrNameLst>
                                      </p:cBhvr>
                                      <p:tavLst>
                                        <p:tav tm="0">
                                          <p:val>
                                            <p:strVal val="#ppt_x"/>
                                          </p:val>
                                        </p:tav>
                                        <p:tav tm="100000">
                                          <p:val>
                                            <p:strVal val="#ppt_x"/>
                                          </p:val>
                                        </p:tav>
                                      </p:tavLst>
                                    </p:anim>
                                    <p:anim calcmode="lin" valueType="num">
                                      <p:cBhvr>
                                        <p:cTn id="50" dur="1000" fill="hold"/>
                                        <p:tgtEl>
                                          <p:spTgt spid="20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51" restart="whenNotActive" fill="hold" evtFilter="cancelBubble" nodeType="interactiveSeq">
                <p:stCondLst>
                  <p:cond evt="onClick" delay="0">
                    <p:tgtEl>
                      <p:spTgt spid="201"/>
                    </p:tgtEl>
                  </p:cond>
                </p:stCondLst>
                <p:endSync evt="end" delay="0">
                  <p:rtn val="all"/>
                </p:endSync>
                <p:childTnLst>
                  <p:par>
                    <p:cTn id="52" fill="hold">
                      <p:stCondLst>
                        <p:cond delay="0"/>
                      </p:stCondLst>
                      <p:childTnLst>
                        <p:par>
                          <p:cTn id="53" fill="hold">
                            <p:stCondLst>
                              <p:cond delay="0"/>
                            </p:stCondLst>
                            <p:childTnLst>
                              <p:par>
                                <p:cTn id="54" presetID="21" presetClass="emph" presetSubtype="0" repeatCount="indefinite" fill="hold" grpId="1" nodeType="withEffect">
                                  <p:stCondLst>
                                    <p:cond delay="0"/>
                                  </p:stCondLst>
                                  <p:childTnLst>
                                    <p:animClr clrSpc="hsl" dir="cw">
                                      <p:cBhvr override="childStyle">
                                        <p:cTn id="55" dur="500" fill="hold"/>
                                        <p:tgtEl>
                                          <p:spTgt spid="201"/>
                                        </p:tgtEl>
                                        <p:attrNameLst>
                                          <p:attrName>style.color</p:attrName>
                                        </p:attrNameLst>
                                      </p:cBhvr>
                                      <p:by>
                                        <p:hsl h="7200000" s="0" l="0"/>
                                      </p:by>
                                    </p:animClr>
                                    <p:animClr clrSpc="hsl" dir="cw">
                                      <p:cBhvr>
                                        <p:cTn id="56" dur="500" fill="hold"/>
                                        <p:tgtEl>
                                          <p:spTgt spid="201"/>
                                        </p:tgtEl>
                                        <p:attrNameLst>
                                          <p:attrName>fillcolor</p:attrName>
                                        </p:attrNameLst>
                                      </p:cBhvr>
                                      <p:by>
                                        <p:hsl h="7200000" s="0" l="0"/>
                                      </p:by>
                                    </p:animClr>
                                    <p:animClr clrSpc="hsl" dir="cw">
                                      <p:cBhvr>
                                        <p:cTn id="57" dur="500" fill="hold"/>
                                        <p:tgtEl>
                                          <p:spTgt spid="201"/>
                                        </p:tgtEl>
                                        <p:attrNameLst>
                                          <p:attrName>stroke.color</p:attrName>
                                        </p:attrNameLst>
                                      </p:cBhvr>
                                      <p:by>
                                        <p:hsl h="7200000" s="0" l="0"/>
                                      </p:by>
                                    </p:animClr>
                                    <p:set>
                                      <p:cBhvr>
                                        <p:cTn id="58" dur="500" fill="hold"/>
                                        <p:tgtEl>
                                          <p:spTgt spid="201"/>
                                        </p:tgtEl>
                                        <p:attrNameLst>
                                          <p:attrName>fill.type</p:attrName>
                                        </p:attrNameLst>
                                      </p:cBhvr>
                                      <p:to>
                                        <p:strVal val="solid"/>
                                      </p:to>
                                    </p:set>
                                  </p:childTnLst>
                                </p:cTn>
                              </p:par>
                              <p:par>
                                <p:cTn id="59" presetID="42" presetClass="path" presetSubtype="0" accel="50000" decel="50000" fill="hold" nodeType="withEffect">
                                  <p:stCondLst>
                                    <p:cond delay="0"/>
                                  </p:stCondLst>
                                  <p:childTnLst>
                                    <p:animMotion origin="layout" path="M -8.33333E-7 1.48148E-6 L 0.00586 0.98032 " pathEditMode="relative" rAng="0" ptsTypes="AA">
                                      <p:cBhvr>
                                        <p:cTn id="60" dur="3000" fill="hold"/>
                                        <p:tgtEl>
                                          <p:spTgt spid="233"/>
                                        </p:tgtEl>
                                        <p:attrNameLst>
                                          <p:attrName>ppt_x</p:attrName>
                                          <p:attrName>ppt_y</p:attrName>
                                        </p:attrNameLst>
                                      </p:cBhvr>
                                      <p:rCtr x="286" y="49028"/>
                                    </p:animMotion>
                                  </p:childTnLst>
                                </p:cTn>
                              </p:par>
                            </p:childTnLst>
                          </p:cTn>
                        </p:par>
                        <p:par>
                          <p:cTn id="61" fill="hold">
                            <p:stCondLst>
                              <p:cond delay="3000"/>
                            </p:stCondLst>
                            <p:childTnLst>
                              <p:par>
                                <p:cTn id="62" presetID="64" presetClass="path" presetSubtype="0" accel="50000" decel="50000" fill="hold" nodeType="afterEffect">
                                  <p:stCondLst>
                                    <p:cond delay="0"/>
                                  </p:stCondLst>
                                  <p:childTnLst>
                                    <p:animMotion origin="layout" path="M 0.00586 0.98032 L -8.33333E-7 -0.25 " pathEditMode="relative" rAng="0" ptsTypes="AA">
                                      <p:cBhvr>
                                        <p:cTn id="63" dur="3000" fill="hold"/>
                                        <p:tgtEl>
                                          <p:spTgt spid="233"/>
                                        </p:tgtEl>
                                        <p:attrNameLst>
                                          <p:attrName>ppt_x</p:attrName>
                                          <p:attrName>ppt_y</p:attrName>
                                        </p:attrNameLst>
                                      </p:cBhvr>
                                      <p:rCtr x="-299" y="-61505"/>
                                    </p:animMotion>
                                  </p:childTnLst>
                                </p:cTn>
                              </p:par>
                              <p:par>
                                <p:cTn id="64" presetID="64" presetClass="path" presetSubtype="0" accel="50000" decel="50000" fill="hold" nodeType="withEffect">
                                  <p:stCondLst>
                                    <p:cond delay="0"/>
                                  </p:stCondLst>
                                  <p:childTnLst>
                                    <p:animMotion origin="layout" path="M -3.75E-6 4.07407E-6 L -0.01966 -1.41459 " pathEditMode="relative" rAng="0" ptsTypes="AA">
                                      <p:cBhvr>
                                        <p:cTn id="65" dur="3000" fill="hold"/>
                                        <p:tgtEl>
                                          <p:spTgt spid="1026"/>
                                        </p:tgtEl>
                                        <p:attrNameLst>
                                          <p:attrName>ppt_x</p:attrName>
                                          <p:attrName>ppt_y</p:attrName>
                                        </p:attrNameLst>
                                      </p:cBhvr>
                                      <p:rCtr x="-990" y="-70741"/>
                                    </p:animMotion>
                                  </p:childTnLst>
                                </p:cTn>
                              </p:par>
                              <p:par>
                                <p:cTn id="66" presetID="1" presetClass="mediacall" presetSubtype="0" fill="hold" nodeType="withEffect">
                                  <p:stCondLst>
                                    <p:cond delay="0"/>
                                  </p:stCondLst>
                                  <p:childTnLst>
                                    <p:cmd type="call" cmd="playFrom(0.0)">
                                      <p:cBhvr>
                                        <p:cTn id="67" dur="5042" fill="hold"/>
                                        <p:tgtEl>
                                          <p:spTgt spid="63"/>
                                        </p:tgtEl>
                                      </p:cBhvr>
                                    </p:cmd>
                                  </p:childTnLst>
                                </p:cTn>
                              </p:par>
                            </p:childTnLst>
                          </p:cTn>
                        </p:par>
                      </p:childTnLst>
                    </p:cTn>
                  </p:par>
                </p:childTnLst>
              </p:cTn>
              <p:nextCondLst>
                <p:cond evt="onClick" delay="0">
                  <p:tgtEl>
                    <p:spTgt spid="201"/>
                  </p:tgtEl>
                </p:cond>
              </p:nextCondLst>
            </p:seq>
            <p:seq concurrent="1" nextAc="seek">
              <p:cTn id="68" restart="whenNotActive" fill="hold" evtFilter="cancelBubble" nodeType="interactiveSeq">
                <p:stCondLst>
                  <p:cond evt="onClick" delay="0">
                    <p:tgtEl>
                      <p:spTgt spid="203"/>
                    </p:tgtEl>
                  </p:cond>
                </p:stCondLst>
                <p:endSync evt="end" delay="0">
                  <p:rtn val="all"/>
                </p:endSync>
                <p:childTnLst>
                  <p:par>
                    <p:cTn id="69" fill="hold">
                      <p:stCondLst>
                        <p:cond delay="0"/>
                      </p:stCondLst>
                      <p:childTnLst>
                        <p:par>
                          <p:cTn id="70" fill="hold">
                            <p:stCondLst>
                              <p:cond delay="0"/>
                            </p:stCondLst>
                            <p:childTnLst>
                              <p:par>
                                <p:cTn id="71" presetID="8" presetClass="emph" presetSubtype="0" fill="hold" nodeType="clickEffect">
                                  <p:stCondLst>
                                    <p:cond delay="0"/>
                                  </p:stCondLst>
                                  <p:childTnLst>
                                    <p:animRot by="21600000">
                                      <p:cBhvr>
                                        <p:cTn id="72" dur="10000" fill="hold"/>
                                        <p:tgtEl>
                                          <p:spTgt spid="206"/>
                                        </p:tgtEl>
                                        <p:attrNameLst>
                                          <p:attrName>r</p:attrName>
                                        </p:attrNameLst>
                                      </p:cBhvr>
                                    </p:animRot>
                                  </p:childTnLst>
                                </p:cTn>
                              </p:par>
                            </p:childTnLst>
                          </p:cTn>
                        </p:par>
                        <p:par>
                          <p:cTn id="73" fill="hold">
                            <p:stCondLst>
                              <p:cond delay="10000"/>
                            </p:stCondLst>
                            <p:childTnLst>
                              <p:par>
                                <p:cTn id="74" presetID="1" presetClass="entr" presetSubtype="0" fill="hold" grpId="0" nodeType="afterEffect">
                                  <p:stCondLst>
                                    <p:cond delay="0"/>
                                  </p:stCondLst>
                                  <p:childTnLst>
                                    <p:set>
                                      <p:cBhvr>
                                        <p:cTn id="75" dur="1" fill="hold">
                                          <p:stCondLst>
                                            <p:cond delay="0"/>
                                          </p:stCondLst>
                                        </p:cTn>
                                        <p:tgtEl>
                                          <p:spTgt spid="232"/>
                                        </p:tgtEl>
                                        <p:attrNameLst>
                                          <p:attrName>style.visibility</p:attrName>
                                        </p:attrNameLst>
                                      </p:cBhvr>
                                      <p:to>
                                        <p:strVal val="visible"/>
                                      </p:to>
                                    </p:set>
                                  </p:childTnLst>
                                </p:cTn>
                              </p:par>
                              <p:par>
                                <p:cTn id="76" presetID="1" presetClass="mediacall" presetSubtype="0" fill="hold" nodeType="withEffect">
                                  <p:stCondLst>
                                    <p:cond delay="0"/>
                                  </p:stCondLst>
                                  <p:childTnLst>
                                    <p:cmd type="call" cmd="playFrom(0.0)">
                                      <p:cBhvr>
                                        <p:cTn id="77" dur="1773" fill="hold"/>
                                        <p:tgtEl>
                                          <p:spTgt spid="62"/>
                                        </p:tgtEl>
                                      </p:cBhvr>
                                    </p:cmd>
                                  </p:childTnLst>
                                </p:cTn>
                              </p:par>
                              <p:par>
                                <p:cTn id="78" presetID="1" presetClass="exit" presetSubtype="0" fill="hold" grpId="1" nodeType="withEffect">
                                  <p:stCondLst>
                                    <p:cond delay="2000"/>
                                  </p:stCondLst>
                                  <p:childTnLst>
                                    <p:set>
                                      <p:cBhvr>
                                        <p:cTn id="79" dur="1" fill="hold">
                                          <p:stCondLst>
                                            <p:cond delay="0"/>
                                          </p:stCondLst>
                                        </p:cTn>
                                        <p:tgtEl>
                                          <p:spTgt spid="232"/>
                                        </p:tgtEl>
                                        <p:attrNameLst>
                                          <p:attrName>style.visibility</p:attrName>
                                        </p:attrNameLst>
                                      </p:cBhvr>
                                      <p:to>
                                        <p:strVal val="hidden"/>
                                      </p:to>
                                    </p:set>
                                  </p:childTnLst>
                                </p:cTn>
                              </p:par>
                            </p:childTnLst>
                          </p:cTn>
                        </p:par>
                      </p:childTnLst>
                    </p:cTn>
                  </p:par>
                </p:childTnLst>
              </p:cTn>
              <p:nextCondLst>
                <p:cond evt="onClick" delay="0">
                  <p:tgtEl>
                    <p:spTgt spid="203"/>
                  </p:tgtEl>
                </p:cond>
              </p:nextCondLst>
            </p:seq>
            <p:seq concurrent="1" nextAc="seek">
              <p:cTn id="80" restart="whenNotActive" fill="hold" evtFilter="cancelBubble" nodeType="interactiveSeq">
                <p:stCondLst>
                  <p:cond evt="onClick" delay="0">
                    <p:tgtEl>
                      <p:spTgt spid="200"/>
                    </p:tgtEl>
                  </p:cond>
                </p:stCondLst>
                <p:endSync evt="end" delay="0">
                  <p:rtn val="all"/>
                </p:endSync>
                <p:childTnLst>
                  <p:par>
                    <p:cTn id="81" fill="hold">
                      <p:stCondLst>
                        <p:cond delay="0"/>
                      </p:stCondLst>
                      <p:childTnLst>
                        <p:par>
                          <p:cTn id="82" fill="hold">
                            <p:stCondLst>
                              <p:cond delay="0"/>
                            </p:stCondLst>
                            <p:childTnLst>
                              <p:par>
                                <p:cTn id="83" presetID="2" presetClass="exit" presetSubtype="4" fill="hold" grpId="1" nodeType="clickEffect">
                                  <p:stCondLst>
                                    <p:cond delay="0"/>
                                  </p:stCondLst>
                                  <p:childTnLst>
                                    <p:anim calcmode="lin" valueType="num">
                                      <p:cBhvr additive="base">
                                        <p:cTn id="84" dur="500"/>
                                        <p:tgtEl>
                                          <p:spTgt spid="200"/>
                                        </p:tgtEl>
                                        <p:attrNameLst>
                                          <p:attrName>ppt_x</p:attrName>
                                        </p:attrNameLst>
                                      </p:cBhvr>
                                      <p:tavLst>
                                        <p:tav tm="0">
                                          <p:val>
                                            <p:strVal val="ppt_x"/>
                                          </p:val>
                                        </p:tav>
                                        <p:tav tm="100000">
                                          <p:val>
                                            <p:strVal val="ppt_x"/>
                                          </p:val>
                                        </p:tav>
                                      </p:tavLst>
                                    </p:anim>
                                    <p:anim calcmode="lin" valueType="num">
                                      <p:cBhvr additive="base">
                                        <p:cTn id="85" dur="500"/>
                                        <p:tgtEl>
                                          <p:spTgt spid="200"/>
                                        </p:tgtEl>
                                        <p:attrNameLst>
                                          <p:attrName>ppt_y</p:attrName>
                                        </p:attrNameLst>
                                      </p:cBhvr>
                                      <p:tavLst>
                                        <p:tav tm="0">
                                          <p:val>
                                            <p:strVal val="ppt_y"/>
                                          </p:val>
                                        </p:tav>
                                        <p:tav tm="100000">
                                          <p:val>
                                            <p:strVal val="1+ppt_h/2"/>
                                          </p:val>
                                        </p:tav>
                                      </p:tavLst>
                                    </p:anim>
                                    <p:set>
                                      <p:cBhvr>
                                        <p:cTn id="86" dur="1" fill="hold">
                                          <p:stCondLst>
                                            <p:cond delay="499"/>
                                          </p:stCondLst>
                                        </p:cTn>
                                        <p:tgtEl>
                                          <p:spTgt spid="200"/>
                                        </p:tgtEl>
                                        <p:attrNameLst>
                                          <p:attrName>style.visibility</p:attrName>
                                        </p:attrNameLst>
                                      </p:cBhvr>
                                      <p:to>
                                        <p:strVal val="hidden"/>
                                      </p:to>
                                    </p:set>
                                  </p:childTnLst>
                                </p:cTn>
                              </p:par>
                              <p:par>
                                <p:cTn id="87" presetID="1" presetClass="mediacall" presetSubtype="0" fill="hold" nodeType="withEffect">
                                  <p:stCondLst>
                                    <p:cond delay="0"/>
                                  </p:stCondLst>
                                  <p:childTnLst>
                                    <p:cmd type="call" cmd="playFrom(0.0)">
                                      <p:cBhvr>
                                        <p:cTn id="88" dur="1773" fill="hold"/>
                                        <p:tgtEl>
                                          <p:spTgt spid="66"/>
                                        </p:tgtEl>
                                      </p:cBhvr>
                                    </p:cmd>
                                  </p:childTnLst>
                                </p:cTn>
                              </p:par>
                            </p:childTnLst>
                          </p:cTn>
                        </p:par>
                      </p:childTnLst>
                    </p:cTn>
                  </p:par>
                </p:childTnLst>
              </p:cTn>
              <p:nextCondLst>
                <p:cond evt="onClick" delay="0">
                  <p:tgtEl>
                    <p:spTgt spid="200"/>
                  </p:tgtEl>
                </p:cond>
              </p:nextCondLst>
            </p:seq>
            <p:seq concurrent="1" nextAc="seek">
              <p:cTn id="89" restart="whenNotActive" fill="hold" evtFilter="cancelBubble" nodeType="interactiveSeq">
                <p:stCondLst>
                  <p:cond evt="onClick" delay="0">
                    <p:tgtEl>
                      <p:spTgt spid="199"/>
                    </p:tgtEl>
                  </p:cond>
                </p:stCondLst>
                <p:endSync evt="end" delay="0">
                  <p:rtn val="all"/>
                </p:endSync>
                <p:childTnLst>
                  <p:par>
                    <p:cTn id="90" fill="hold">
                      <p:stCondLst>
                        <p:cond delay="0"/>
                      </p:stCondLst>
                      <p:childTnLst>
                        <p:par>
                          <p:cTn id="91" fill="hold">
                            <p:stCondLst>
                              <p:cond delay="0"/>
                            </p:stCondLst>
                            <p:childTnLst>
                              <p:par>
                                <p:cTn id="92" presetID="2" presetClass="exit" presetSubtype="4" fill="hold" grpId="1" nodeType="clickEffect">
                                  <p:stCondLst>
                                    <p:cond delay="0"/>
                                  </p:stCondLst>
                                  <p:childTnLst>
                                    <p:anim calcmode="lin" valueType="num">
                                      <p:cBhvr additive="base">
                                        <p:cTn id="93" dur="500"/>
                                        <p:tgtEl>
                                          <p:spTgt spid="199"/>
                                        </p:tgtEl>
                                        <p:attrNameLst>
                                          <p:attrName>ppt_x</p:attrName>
                                        </p:attrNameLst>
                                      </p:cBhvr>
                                      <p:tavLst>
                                        <p:tav tm="0">
                                          <p:val>
                                            <p:strVal val="ppt_x"/>
                                          </p:val>
                                        </p:tav>
                                        <p:tav tm="100000">
                                          <p:val>
                                            <p:strVal val="ppt_x"/>
                                          </p:val>
                                        </p:tav>
                                      </p:tavLst>
                                    </p:anim>
                                    <p:anim calcmode="lin" valueType="num">
                                      <p:cBhvr additive="base">
                                        <p:cTn id="94" dur="500"/>
                                        <p:tgtEl>
                                          <p:spTgt spid="199"/>
                                        </p:tgtEl>
                                        <p:attrNameLst>
                                          <p:attrName>ppt_y</p:attrName>
                                        </p:attrNameLst>
                                      </p:cBhvr>
                                      <p:tavLst>
                                        <p:tav tm="0">
                                          <p:val>
                                            <p:strVal val="ppt_y"/>
                                          </p:val>
                                        </p:tav>
                                        <p:tav tm="100000">
                                          <p:val>
                                            <p:strVal val="1+ppt_h/2"/>
                                          </p:val>
                                        </p:tav>
                                      </p:tavLst>
                                    </p:anim>
                                    <p:set>
                                      <p:cBhvr>
                                        <p:cTn id="95" dur="1" fill="hold">
                                          <p:stCondLst>
                                            <p:cond delay="499"/>
                                          </p:stCondLst>
                                        </p:cTn>
                                        <p:tgtEl>
                                          <p:spTgt spid="199"/>
                                        </p:tgtEl>
                                        <p:attrNameLst>
                                          <p:attrName>style.visibility</p:attrName>
                                        </p:attrNameLst>
                                      </p:cBhvr>
                                      <p:to>
                                        <p:strVal val="hidden"/>
                                      </p:to>
                                    </p:set>
                                  </p:childTnLst>
                                </p:cTn>
                              </p:par>
                              <p:par>
                                <p:cTn id="96" presetID="1" presetClass="mediacall" presetSubtype="0" fill="hold" nodeType="withEffect">
                                  <p:stCondLst>
                                    <p:cond delay="0"/>
                                  </p:stCondLst>
                                  <p:childTnLst>
                                    <p:cmd type="call" cmd="playFrom(0.0)">
                                      <p:cBhvr>
                                        <p:cTn id="97" dur="1773" fill="hold"/>
                                        <p:tgtEl>
                                          <p:spTgt spid="65"/>
                                        </p:tgtEl>
                                      </p:cBhvr>
                                    </p:cmd>
                                  </p:childTnLst>
                                </p:cTn>
                              </p:par>
                            </p:childTnLst>
                          </p:cTn>
                        </p:par>
                      </p:childTnLst>
                    </p:cTn>
                  </p:par>
                </p:childTnLst>
              </p:cTn>
              <p:nextCondLst>
                <p:cond evt="onClick" delay="0">
                  <p:tgtEl>
                    <p:spTgt spid="199"/>
                  </p:tgtEl>
                </p:cond>
              </p:nextCondLst>
            </p:seq>
            <p:seq concurrent="1" nextAc="seek">
              <p:cTn id="98" restart="whenNotActive" fill="hold" evtFilter="cancelBubble" nodeType="interactiveSeq">
                <p:stCondLst>
                  <p:cond evt="onClick" delay="0">
                    <p:tgtEl>
                      <p:spTgt spid="198"/>
                    </p:tgtEl>
                  </p:cond>
                </p:stCondLst>
                <p:endSync evt="end" delay="0">
                  <p:rtn val="all"/>
                </p:endSync>
                <p:childTnLst>
                  <p:par>
                    <p:cTn id="99" fill="hold">
                      <p:stCondLst>
                        <p:cond delay="0"/>
                      </p:stCondLst>
                      <p:childTnLst>
                        <p:par>
                          <p:cTn id="100" fill="hold">
                            <p:stCondLst>
                              <p:cond delay="0"/>
                            </p:stCondLst>
                            <p:childTnLst>
                              <p:par>
                                <p:cTn id="101" presetID="2" presetClass="exit" presetSubtype="4" fill="hold" grpId="1" nodeType="clickEffect">
                                  <p:stCondLst>
                                    <p:cond delay="0"/>
                                  </p:stCondLst>
                                  <p:childTnLst>
                                    <p:anim calcmode="lin" valueType="num">
                                      <p:cBhvr additive="base">
                                        <p:cTn id="102" dur="500"/>
                                        <p:tgtEl>
                                          <p:spTgt spid="198"/>
                                        </p:tgtEl>
                                        <p:attrNameLst>
                                          <p:attrName>ppt_x</p:attrName>
                                        </p:attrNameLst>
                                      </p:cBhvr>
                                      <p:tavLst>
                                        <p:tav tm="0">
                                          <p:val>
                                            <p:strVal val="ppt_x"/>
                                          </p:val>
                                        </p:tav>
                                        <p:tav tm="100000">
                                          <p:val>
                                            <p:strVal val="ppt_x"/>
                                          </p:val>
                                        </p:tav>
                                      </p:tavLst>
                                    </p:anim>
                                    <p:anim calcmode="lin" valueType="num">
                                      <p:cBhvr additive="base">
                                        <p:cTn id="103" dur="500"/>
                                        <p:tgtEl>
                                          <p:spTgt spid="198"/>
                                        </p:tgtEl>
                                        <p:attrNameLst>
                                          <p:attrName>ppt_y</p:attrName>
                                        </p:attrNameLst>
                                      </p:cBhvr>
                                      <p:tavLst>
                                        <p:tav tm="0">
                                          <p:val>
                                            <p:strVal val="ppt_y"/>
                                          </p:val>
                                        </p:tav>
                                        <p:tav tm="100000">
                                          <p:val>
                                            <p:strVal val="1+ppt_h/2"/>
                                          </p:val>
                                        </p:tav>
                                      </p:tavLst>
                                    </p:anim>
                                    <p:set>
                                      <p:cBhvr>
                                        <p:cTn id="104" dur="1" fill="hold">
                                          <p:stCondLst>
                                            <p:cond delay="499"/>
                                          </p:stCondLst>
                                        </p:cTn>
                                        <p:tgtEl>
                                          <p:spTgt spid="198"/>
                                        </p:tgtEl>
                                        <p:attrNameLst>
                                          <p:attrName>style.visibility</p:attrName>
                                        </p:attrNameLst>
                                      </p:cBhvr>
                                      <p:to>
                                        <p:strVal val="hidden"/>
                                      </p:to>
                                    </p:set>
                                  </p:childTnLst>
                                </p:cTn>
                              </p:par>
                              <p:par>
                                <p:cTn id="105" presetID="1" presetClass="mediacall" presetSubtype="0" fill="hold" nodeType="withEffect">
                                  <p:stCondLst>
                                    <p:cond delay="0"/>
                                  </p:stCondLst>
                                  <p:childTnLst>
                                    <p:cmd type="call" cmd="playFrom(0.0)">
                                      <p:cBhvr>
                                        <p:cTn id="106" dur="1773" fill="hold"/>
                                        <p:tgtEl>
                                          <p:spTgt spid="64"/>
                                        </p:tgtEl>
                                      </p:cBhvr>
                                    </p:cmd>
                                  </p:childTnLst>
                                </p:cTn>
                              </p:par>
                            </p:childTnLst>
                          </p:cTn>
                        </p:par>
                      </p:childTnLst>
                    </p:cTn>
                  </p:par>
                </p:childTnLst>
              </p:cTn>
              <p:nextCondLst>
                <p:cond evt="onClick" delay="0">
                  <p:tgtEl>
                    <p:spTgt spid="198"/>
                  </p:tgtEl>
                </p:cond>
              </p:nextCondLst>
            </p:seq>
            <p:audio>
              <p:cMediaNode vol="53030">
                <p:cTn id="107" fill="hold" display="0">
                  <p:stCondLst>
                    <p:cond delay="indefinite"/>
                  </p:stCondLst>
                  <p:endCondLst>
                    <p:cond evt="onStopAudio" delay="0">
                      <p:tgtEl>
                        <p:sldTgt/>
                      </p:tgtEl>
                    </p:cond>
                  </p:endCondLst>
                </p:cTn>
                <p:tgtEl>
                  <p:spTgt spid="62"/>
                </p:tgtEl>
              </p:cMediaNode>
            </p:audio>
            <p:audio>
              <p:cMediaNode vol="53030">
                <p:cTn id="108" fill="hold" display="0">
                  <p:stCondLst>
                    <p:cond delay="indefinite"/>
                  </p:stCondLst>
                  <p:endCondLst>
                    <p:cond evt="onStopAudio" delay="0">
                      <p:tgtEl>
                        <p:sldTgt/>
                      </p:tgtEl>
                    </p:cond>
                  </p:endCondLst>
                </p:cTn>
                <p:tgtEl>
                  <p:spTgt spid="63"/>
                </p:tgtEl>
              </p:cMediaNode>
            </p:audio>
            <p:audio>
              <p:cMediaNode vol="53030">
                <p:cTn id="109" fill="hold" display="0">
                  <p:stCondLst>
                    <p:cond delay="indefinite"/>
                  </p:stCondLst>
                  <p:endCondLst>
                    <p:cond evt="onStopAudio" delay="0">
                      <p:tgtEl>
                        <p:sldTgt/>
                      </p:tgtEl>
                    </p:cond>
                  </p:endCondLst>
                </p:cTn>
                <p:tgtEl>
                  <p:spTgt spid="64"/>
                </p:tgtEl>
              </p:cMediaNode>
            </p:audio>
            <p:audio>
              <p:cMediaNode vol="53030">
                <p:cTn id="110" fill="hold" display="0">
                  <p:stCondLst>
                    <p:cond delay="indefinite"/>
                  </p:stCondLst>
                  <p:endCondLst>
                    <p:cond evt="onStopAudio" delay="0">
                      <p:tgtEl>
                        <p:sldTgt/>
                      </p:tgtEl>
                    </p:cond>
                  </p:endCondLst>
                </p:cTn>
                <p:tgtEl>
                  <p:spTgt spid="65"/>
                </p:tgtEl>
              </p:cMediaNode>
            </p:audio>
            <p:audio>
              <p:cMediaNode vol="53030">
                <p:cTn id="111" fill="hold" display="0">
                  <p:stCondLst>
                    <p:cond delay="indefinite"/>
                  </p:stCondLst>
                  <p:endCondLst>
                    <p:cond evt="onStopAudio" delay="0">
                      <p:tgtEl>
                        <p:sldTgt/>
                      </p:tgtEl>
                    </p:cond>
                  </p:endCondLst>
                </p:cTn>
                <p:tgtEl>
                  <p:spTgt spid="66"/>
                </p:tgtEl>
              </p:cMediaNode>
            </p:audio>
          </p:childTnLst>
        </p:cTn>
      </p:par>
    </p:tnLst>
    <p:bldLst>
      <p:bldP spid="197" grpId="0"/>
      <p:bldP spid="198" grpId="0" animBg="1"/>
      <p:bldP spid="198" grpId="1" animBg="1"/>
      <p:bldP spid="199" grpId="0" animBg="1"/>
      <p:bldP spid="199" grpId="1" animBg="1"/>
      <p:bldP spid="200" grpId="0" animBg="1"/>
      <p:bldP spid="200" grpId="1" animBg="1"/>
      <p:bldP spid="201" grpId="0" animBg="1"/>
      <p:bldP spid="201" grpId="1" animBg="1"/>
      <p:bldP spid="232" grpId="0" animBg="1"/>
      <p:bldP spid="232" grpId="1"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pic>
        <p:nvPicPr>
          <p:cNvPr id="62" name="Picture 8" descr="Hình ảnh có liên quan"/>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0" b="99133" l="4950" r="90900">
                        <a14:backgroundMark x1="50900" y1="25867" x2="52200" y2="26400"/>
                        <a14:backgroundMark x1="63000" y1="48667" x2="62200" y2="49333"/>
                        <a14:backgroundMark x1="64800" y1="41467" x2="63600" y2="42000"/>
                        <a14:backgroundMark x1="71800" y1="48933" x2="72300" y2="50000"/>
                        <a14:backgroundMark x1="59500" y1="61467" x2="58500" y2="62800"/>
                        <a14:backgroundMark x1="39700" y1="48800" x2="39700" y2="49867"/>
                        <a14:backgroundMark x1="38400" y1="51600" x2="38000" y2="51867"/>
                        <a14:backgroundMark x1="46700" y1="53600" x2="47200" y2="54933"/>
                        <a14:backgroundMark x1="53100" y1="35333" x2="53100" y2="35867"/>
                        <a14:backgroundMark x1="71700" y1="45733" x2="71200" y2="46133"/>
                        <a14:backgroundMark x1="74600" y1="44267" x2="74000" y2="44800"/>
                        <a14:backgroundMark x1="77200" y1="49200" x2="77300" y2="49867"/>
                        <a14:backgroundMark x1="19800" y1="50133" x2="20500" y2="50400"/>
                        <a14:backgroundMark x1="22000" y1="47333" x2="22700" y2="47333"/>
                        <a14:backgroundMark x1="21100" y1="56800" x2="21100" y2="57333"/>
                        <a14:backgroundMark x1="23300" y1="34400" x2="23500" y2="35067"/>
                        <a14:backgroundMark x1="53500" y1="42667" x2="53600" y2="43467"/>
                        <a14:backgroundMark x1="66300" y1="23200" x2="67600" y2="23867"/>
                        <a14:backgroundMark x1="73400" y1="58400" x2="73500" y2="58800"/>
                        <a14:backgroundMark x1="49250" y1="20467" x2="49400" y2="20733"/>
                        <a14:backgroundMark x1="47350" y1="41933" x2="47500" y2="42600"/>
                        <a14:backgroundMark x1="49600" y1="51267" x2="49400" y2="51933"/>
                        <a14:backgroundMark x1="61650" y1="36933" x2="61400" y2="36400"/>
                        <a14:backgroundMark x1="62850" y1="29067" x2="62350" y2="29200"/>
                        <a14:backgroundMark x1="54000" y1="34933" x2="54100" y2="35600"/>
                        <a14:backgroundMark x1="29350" y1="54733" x2="29100" y2="54733"/>
                        <a14:backgroundMark x1="25450" y1="59667" x2="25450" y2="60067"/>
                      </a14:backgroundRemoval>
                    </a14:imgEffect>
                    <a14:imgEffect>
                      <a14:artisticPaintBrush/>
                    </a14:imgEffect>
                  </a14:imgLayer>
                </a14:imgProps>
              </a:ext>
              <a:ext uri="{28A0092B-C50C-407E-A947-70E740481C1C}">
                <a14:useLocalDpi xmlns:a14="http://schemas.microsoft.com/office/drawing/2010/main" val="0"/>
              </a:ext>
            </a:extLst>
          </a:blip>
          <a:srcRect/>
          <a:stretch>
            <a:fillRect/>
          </a:stretch>
        </p:blipFill>
        <p:spPr bwMode="auto">
          <a:xfrm flipH="1">
            <a:off x="-6396080" y="-5158591"/>
            <a:ext cx="19736931" cy="18157034"/>
          </a:xfrm>
          <a:prstGeom prst="rect">
            <a:avLst/>
          </a:prstGeom>
          <a:noFill/>
          <a:extLst>
            <a:ext uri="{909E8E84-426E-40DD-AFC4-6F175D3DCCD1}">
              <a14:hiddenFill xmlns:a14="http://schemas.microsoft.com/office/drawing/2010/main">
                <a:solidFill>
                  <a:srgbClr val="FFFFFF"/>
                </a:solidFill>
              </a14:hiddenFill>
            </a:ext>
          </a:extLst>
        </p:spPr>
      </p:pic>
      <p:pic>
        <p:nvPicPr>
          <p:cNvPr id="63" name="Picture 6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828374" y="930369"/>
            <a:ext cx="8572500" cy="6429375"/>
          </a:xfrm>
          <a:prstGeom prst="rect">
            <a:avLst/>
          </a:prstGeom>
        </p:spPr>
      </p:pic>
      <p:pic>
        <p:nvPicPr>
          <p:cNvPr id="64" name="Picture 63" descr="Flames"/>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19010" y="9318752"/>
            <a:ext cx="2514600" cy="1028700"/>
          </a:xfrm>
          <a:prstGeom prst="rect">
            <a:avLst/>
          </a:prstGeom>
          <a:noFill/>
          <a:extLst>
            <a:ext uri="{909E8E84-426E-40DD-AFC4-6F175D3DCCD1}">
              <a14:hiddenFill xmlns:a14="http://schemas.microsoft.com/office/drawing/2010/main">
                <a:solidFill>
                  <a:srgbClr val="FFFFFF"/>
                </a:solidFill>
              </a14:hiddenFill>
            </a:ext>
          </a:extLst>
        </p:spPr>
      </p:pic>
      <p:pic>
        <p:nvPicPr>
          <p:cNvPr id="65" name="Picture 64" descr="Flame"/>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4924271" y="2726994"/>
            <a:ext cx="1645559" cy="2673741"/>
          </a:xfrm>
          <a:prstGeom prst="rect">
            <a:avLst/>
          </a:prstGeom>
          <a:noFill/>
          <a:extLst>
            <a:ext uri="{909E8E84-426E-40DD-AFC4-6F175D3DCCD1}">
              <a14:hiddenFill xmlns:a14="http://schemas.microsoft.com/office/drawing/2010/main">
                <a:solidFill>
                  <a:srgbClr val="FFFFFF"/>
                </a:solidFill>
              </a14:hiddenFill>
            </a:ext>
          </a:extLst>
        </p:spPr>
      </p:pic>
      <p:pic>
        <p:nvPicPr>
          <p:cNvPr id="66" name="Picture 65" descr="Flame"/>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648560" y="2726994"/>
            <a:ext cx="1645559" cy="2673741"/>
          </a:xfrm>
          <a:prstGeom prst="rect">
            <a:avLst/>
          </a:prstGeom>
          <a:noFill/>
          <a:extLst>
            <a:ext uri="{909E8E84-426E-40DD-AFC4-6F175D3DCCD1}">
              <a14:hiddenFill xmlns:a14="http://schemas.microsoft.com/office/drawing/2010/main">
                <a:solidFill>
                  <a:srgbClr val="FFFFFF"/>
                </a:solidFill>
              </a14:hiddenFill>
            </a:ext>
          </a:extLst>
        </p:spPr>
      </p:pic>
      <p:pic>
        <p:nvPicPr>
          <p:cNvPr id="67" name="Picture 6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4252757" y="3789314"/>
            <a:ext cx="8572500" cy="6429375"/>
          </a:xfrm>
          <a:prstGeom prst="rect">
            <a:avLst/>
          </a:prstGeom>
        </p:spPr>
      </p:pic>
      <p:pic>
        <p:nvPicPr>
          <p:cNvPr id="68" name="Picture 67" descr="Flames"/>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14392235" y="8860253"/>
            <a:ext cx="3914775" cy="1601499"/>
          </a:xfrm>
          <a:prstGeom prst="rect">
            <a:avLst/>
          </a:prstGeom>
          <a:noFill/>
          <a:extLst>
            <a:ext uri="{909E8E84-426E-40DD-AFC4-6F175D3DCCD1}">
              <a14:hiddenFill xmlns:a14="http://schemas.microsoft.com/office/drawing/2010/main">
                <a:solidFill>
                  <a:srgbClr val="FFFFFF"/>
                </a:solidFill>
              </a14:hiddenFill>
            </a:ext>
          </a:extLst>
        </p:spPr>
      </p:pic>
      <p:pic>
        <p:nvPicPr>
          <p:cNvPr id="69" name="Picture 13" descr="fireburn"/>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1757504" y="9115484"/>
            <a:ext cx="1288257" cy="1743075"/>
          </a:xfrm>
          <a:prstGeom prst="rect">
            <a:avLst/>
          </a:prstGeom>
          <a:noFill/>
          <a:extLst>
            <a:ext uri="{909E8E84-426E-40DD-AFC4-6F175D3DCCD1}">
              <a14:hiddenFill xmlns:a14="http://schemas.microsoft.com/office/drawing/2010/main">
                <a:solidFill>
                  <a:srgbClr val="FFFFFF"/>
                </a:solidFill>
              </a14:hiddenFill>
            </a:ext>
          </a:extLst>
        </p:spPr>
      </p:pic>
      <p:pic>
        <p:nvPicPr>
          <p:cNvPr id="70" name="Picture 69" descr="Flame"/>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5380841" y="7919546"/>
            <a:ext cx="1645559" cy="2673741"/>
          </a:xfrm>
          <a:prstGeom prst="rect">
            <a:avLst/>
          </a:prstGeom>
          <a:noFill/>
          <a:extLst>
            <a:ext uri="{909E8E84-426E-40DD-AFC4-6F175D3DCCD1}">
              <a14:hiddenFill xmlns:a14="http://schemas.microsoft.com/office/drawing/2010/main">
                <a:solidFill>
                  <a:srgbClr val="FFFFFF"/>
                </a:solidFill>
              </a14:hiddenFill>
            </a:ext>
          </a:extLst>
        </p:spPr>
      </p:pic>
      <p:pic>
        <p:nvPicPr>
          <p:cNvPr id="71" name="Picture 70" descr="Flame"/>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1400203" y="7719486"/>
            <a:ext cx="1645559" cy="2673741"/>
          </a:xfrm>
          <a:prstGeom prst="rect">
            <a:avLst/>
          </a:prstGeom>
          <a:noFill/>
          <a:extLst>
            <a:ext uri="{909E8E84-426E-40DD-AFC4-6F175D3DCCD1}">
              <a14:hiddenFill xmlns:a14="http://schemas.microsoft.com/office/drawing/2010/main">
                <a:solidFill>
                  <a:srgbClr val="FFFFFF"/>
                </a:solidFill>
              </a14:hiddenFill>
            </a:ext>
          </a:extLst>
        </p:spPr>
      </p:pic>
      <p:pic>
        <p:nvPicPr>
          <p:cNvPr id="72" name="Picture 71" descr="Flame"/>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2223476" y="7647479"/>
            <a:ext cx="1645559" cy="2673741"/>
          </a:xfrm>
          <a:prstGeom prst="rect">
            <a:avLst/>
          </a:prstGeom>
          <a:noFill/>
          <a:extLst>
            <a:ext uri="{909E8E84-426E-40DD-AFC4-6F175D3DCCD1}">
              <a14:hiddenFill xmlns:a14="http://schemas.microsoft.com/office/drawing/2010/main">
                <a:solidFill>
                  <a:srgbClr val="FFFFFF"/>
                </a:solidFill>
              </a14:hiddenFill>
            </a:ext>
          </a:extLst>
        </p:spPr>
      </p:pic>
      <p:pic>
        <p:nvPicPr>
          <p:cNvPr id="73" name="Picture 13" descr="fireburn"/>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5515563" y="2833647"/>
            <a:ext cx="1288257" cy="1743075"/>
          </a:xfrm>
          <a:prstGeom prst="rect">
            <a:avLst/>
          </a:prstGeom>
          <a:noFill/>
          <a:extLst>
            <a:ext uri="{909E8E84-426E-40DD-AFC4-6F175D3DCCD1}">
              <a14:hiddenFill xmlns:a14="http://schemas.microsoft.com/office/drawing/2010/main">
                <a:solidFill>
                  <a:srgbClr val="FFFFFF"/>
                </a:solidFill>
              </a14:hiddenFill>
            </a:ext>
          </a:extLst>
        </p:spPr>
      </p:pic>
      <p:pic>
        <p:nvPicPr>
          <p:cNvPr id="74" name="Picture 73" descr="Flame"/>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5921606" y="1886195"/>
            <a:ext cx="1645559" cy="2673741"/>
          </a:xfrm>
          <a:prstGeom prst="rect">
            <a:avLst/>
          </a:prstGeom>
          <a:noFill/>
          <a:extLst>
            <a:ext uri="{909E8E84-426E-40DD-AFC4-6F175D3DCCD1}">
              <a14:hiddenFill xmlns:a14="http://schemas.microsoft.com/office/drawing/2010/main">
                <a:solidFill>
                  <a:srgbClr val="FFFFFF"/>
                </a:solidFill>
              </a14:hiddenFill>
            </a:ext>
          </a:extLst>
        </p:spPr>
      </p:pic>
      <p:pic>
        <p:nvPicPr>
          <p:cNvPr id="75" name="Picture 74" descr="Flame"/>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5200079" y="1902981"/>
            <a:ext cx="1645559" cy="2673741"/>
          </a:xfrm>
          <a:prstGeom prst="rect">
            <a:avLst/>
          </a:prstGeom>
          <a:noFill/>
          <a:extLst>
            <a:ext uri="{909E8E84-426E-40DD-AFC4-6F175D3DCCD1}">
              <a14:hiddenFill xmlns:a14="http://schemas.microsoft.com/office/drawing/2010/main">
                <a:solidFill>
                  <a:srgbClr val="FFFFFF"/>
                </a:solidFill>
              </a14:hiddenFill>
            </a:ext>
          </a:extLst>
        </p:spPr>
      </p:pic>
      <p:pic>
        <p:nvPicPr>
          <p:cNvPr id="76" name="Picture 7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372420" y="490497"/>
            <a:ext cx="8572500" cy="6429375"/>
          </a:xfrm>
          <a:prstGeom prst="rect">
            <a:avLst/>
          </a:prstGeom>
        </p:spPr>
      </p:pic>
      <p:pic>
        <p:nvPicPr>
          <p:cNvPr id="77" name="Picture 7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701933" y="300391"/>
            <a:ext cx="14058431" cy="10543823"/>
          </a:xfrm>
          <a:prstGeom prst="rect">
            <a:avLst/>
          </a:prstGeom>
        </p:spPr>
      </p:pic>
      <p:pic>
        <p:nvPicPr>
          <p:cNvPr id="78" name="Picture 77"/>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135258" y="-2446104"/>
            <a:ext cx="17701634" cy="6986588"/>
          </a:xfrm>
          <a:prstGeom prst="rect">
            <a:avLst/>
          </a:prstGeom>
        </p:spPr>
      </p:pic>
      <p:pic>
        <p:nvPicPr>
          <p:cNvPr id="79" name="Picture 13" descr="fireburn"/>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13608629" y="9115484"/>
            <a:ext cx="1288257" cy="1743075"/>
          </a:xfrm>
          <a:prstGeom prst="rect">
            <a:avLst/>
          </a:prstGeom>
          <a:noFill/>
          <a:extLst>
            <a:ext uri="{909E8E84-426E-40DD-AFC4-6F175D3DCCD1}">
              <a14:hiddenFill xmlns:a14="http://schemas.microsoft.com/office/drawing/2010/main">
                <a:solidFill>
                  <a:srgbClr val="FFFFFF"/>
                </a:solidFill>
              </a14:hiddenFill>
            </a:ext>
          </a:extLst>
        </p:spPr>
      </p:pic>
      <p:pic>
        <p:nvPicPr>
          <p:cNvPr id="80" name="Picture 79" descr="Flame"/>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13441489" y="7898628"/>
            <a:ext cx="1645559" cy="2673741"/>
          </a:xfrm>
          <a:prstGeom prst="rect">
            <a:avLst/>
          </a:prstGeom>
          <a:noFill/>
          <a:extLst>
            <a:ext uri="{909E8E84-426E-40DD-AFC4-6F175D3DCCD1}">
              <a14:hiddenFill xmlns:a14="http://schemas.microsoft.com/office/drawing/2010/main">
                <a:solidFill>
                  <a:srgbClr val="FFFFFF"/>
                </a:solidFill>
              </a14:hiddenFill>
            </a:ext>
          </a:extLst>
        </p:spPr>
      </p:pic>
      <p:pic>
        <p:nvPicPr>
          <p:cNvPr id="81" name="Picture 2" descr="C:\Users\ADMIN\Desktop\Tai nguyen thiet ke tro choi\Bảng gỗ\Picture1 (2).png">
            <a:hlinkClick r:id="" action="ppaction://hlinkshowjump?jump=nextslide"/>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5998952" y="9014005"/>
            <a:ext cx="2009628" cy="1204685"/>
          </a:xfrm>
          <a:prstGeom prst="rect">
            <a:avLst/>
          </a:prstGeom>
          <a:noFill/>
          <a:extLst>
            <a:ext uri="{909E8E84-426E-40DD-AFC4-6F175D3DCCD1}">
              <a14:hiddenFill xmlns:a14="http://schemas.microsoft.com/office/drawing/2010/main">
                <a:solidFill>
                  <a:srgbClr val="FFFFFF"/>
                </a:solidFill>
              </a14:hiddenFill>
            </a:ext>
          </a:extLst>
        </p:spPr>
      </p:pic>
      <p:pic>
        <p:nvPicPr>
          <p:cNvPr id="82" name="Picture 2" descr="C:\Users\ADMIN\Desktop\Giai cuu con vat\wooden-board-theme-image-1-vector-clip-art_csp9738361.jpg"/>
          <p:cNvPicPr>
            <a:picLocks noChangeAspect="1" noChangeArrowheads="1"/>
          </p:cNvPicPr>
          <p:nvPr/>
        </p:nvPicPr>
        <p:blipFill>
          <a:blip r:embed="rId15">
            <a:extLst>
              <a:ext uri="{BEBA8EAE-BF5A-486C-A8C5-ECC9F3942E4B}">
                <a14:imgProps xmlns:a14="http://schemas.microsoft.com/office/drawing/2010/main">
                  <a14:imgLayer r:embed="rId16">
                    <a14:imgEffect>
                      <a14:backgroundRemoval t="0" b="100000" l="0" r="100000">
                        <a14:foregroundMark x1="7111" y1="5870" x2="2889" y2="16771"/>
                        <a14:foregroundMark x1="6667" y1="66876" x2="9222" y2="84696"/>
                        <a14:foregroundMark x1="92333" y1="6918" x2="96556" y2="16771"/>
                        <a14:foregroundMark x1="96556" y1="70860" x2="91778" y2="87841"/>
                      </a14:backgroundRemoval>
                    </a14:imgEffect>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982674" y="-557214"/>
            <a:ext cx="15573450" cy="6366069"/>
          </a:xfrm>
          <a:prstGeom prst="rect">
            <a:avLst/>
          </a:prstGeom>
          <a:noFill/>
          <a:extLst>
            <a:ext uri="{909E8E84-426E-40DD-AFC4-6F175D3DCCD1}">
              <a14:hiddenFill xmlns:a14="http://schemas.microsoft.com/office/drawing/2010/main">
                <a:solidFill>
                  <a:srgbClr val="FFFFFF"/>
                </a:solidFill>
              </a14:hiddenFill>
            </a:ext>
          </a:extLst>
        </p:spPr>
      </p:pic>
      <p:sp>
        <p:nvSpPr>
          <p:cNvPr id="83" name="TextBox 82"/>
          <p:cNvSpPr txBox="1"/>
          <p:nvPr/>
        </p:nvSpPr>
        <p:spPr>
          <a:xfrm>
            <a:off x="3206025" y="630282"/>
            <a:ext cx="11896598" cy="3416320"/>
          </a:xfrm>
          <a:prstGeom prst="rect">
            <a:avLst/>
          </a:prstGeom>
          <a:noFill/>
        </p:spPr>
        <p:txBody>
          <a:bodyPr wrap="square" rtlCol="0">
            <a:spAutoFit/>
          </a:bodyPr>
          <a:lstStyle/>
          <a:p>
            <a:r>
              <a:rPr lang="vi-VN" sz="5400" b="1">
                <a:solidFill>
                  <a:schemeClr val="bg1"/>
                </a:solidFill>
                <a:latin typeface="+mj-lt"/>
              </a:rPr>
              <a:t>Câu 2. </a:t>
            </a:r>
            <a:r>
              <a:rPr lang="vi-VN" sz="5400" i="1">
                <a:solidFill>
                  <a:schemeClr val="bg1"/>
                </a:solidFill>
                <a:latin typeface="+mj-lt"/>
              </a:rPr>
              <a:t>Những người có công lao với đất nước được thờ tự chính ở đâu?</a:t>
            </a:r>
            <a:endParaRPr lang="en-GB" sz="5400">
              <a:solidFill>
                <a:schemeClr val="bg1"/>
              </a:solidFill>
              <a:latin typeface="+mj-lt"/>
            </a:endParaRPr>
          </a:p>
          <a:p>
            <a:r>
              <a:rPr lang="vi-VN" sz="5400" i="1">
                <a:solidFill>
                  <a:schemeClr val="bg1"/>
                </a:solidFill>
                <a:latin typeface="+mj-lt"/>
              </a:rPr>
              <a:t> </a:t>
            </a:r>
            <a:r>
              <a:rPr lang="vi-VN" sz="5400" i="1" smtClean="0">
                <a:solidFill>
                  <a:schemeClr val="bg1"/>
                </a:solidFill>
                <a:latin typeface="+mj-lt"/>
              </a:rPr>
              <a:t>A. </a:t>
            </a:r>
            <a:r>
              <a:rPr lang="vi-VN" sz="5400">
                <a:solidFill>
                  <a:schemeClr val="bg1"/>
                </a:solidFill>
                <a:latin typeface="+mj-lt"/>
              </a:rPr>
              <a:t>Chùa                </a:t>
            </a:r>
            <a:r>
              <a:rPr lang="vi-VN" sz="5400" smtClean="0">
                <a:solidFill>
                  <a:schemeClr val="bg1"/>
                </a:solidFill>
                <a:latin typeface="+mj-lt"/>
              </a:rPr>
              <a:t>    </a:t>
            </a:r>
            <a:r>
              <a:rPr lang="vi-VN" sz="5400">
                <a:solidFill>
                  <a:schemeClr val="bg1"/>
                </a:solidFill>
                <a:latin typeface="+mj-lt"/>
              </a:rPr>
              <a:t>B. Miếu                      C. Đình                      D. Đền</a:t>
            </a:r>
            <a:endParaRPr lang="en-GB" sz="5400">
              <a:solidFill>
                <a:schemeClr val="bg1"/>
              </a:solidFill>
              <a:latin typeface="+mj-lt"/>
            </a:endParaRPr>
          </a:p>
        </p:txBody>
      </p:sp>
      <p:sp>
        <p:nvSpPr>
          <p:cNvPr id="84" name="Rounded Rectangle 83"/>
          <p:cNvSpPr/>
          <p:nvPr/>
        </p:nvSpPr>
        <p:spPr>
          <a:xfrm>
            <a:off x="13131831" y="5595781"/>
            <a:ext cx="2743200" cy="1174700"/>
          </a:xfrm>
          <a:prstGeom prst="roundRect">
            <a:avLst/>
          </a:prstGeom>
          <a:solidFill>
            <a:srgbClr val="FFFF66"/>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dirty="0">
                <a:solidFill>
                  <a:srgbClr val="0000FF"/>
                </a:solidFill>
              </a:rPr>
              <a:t>D.</a:t>
            </a:r>
          </a:p>
        </p:txBody>
      </p:sp>
      <p:sp>
        <p:nvSpPr>
          <p:cNvPr id="85" name="Rounded Rectangle 84"/>
          <p:cNvSpPr/>
          <p:nvPr/>
        </p:nvSpPr>
        <p:spPr>
          <a:xfrm>
            <a:off x="6362660" y="5572303"/>
            <a:ext cx="2743200" cy="1174700"/>
          </a:xfrm>
          <a:prstGeom prst="roundRect">
            <a:avLst/>
          </a:prstGeom>
          <a:solidFill>
            <a:srgbClr val="FFFF66"/>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a:solidFill>
                  <a:srgbClr val="0000FF"/>
                </a:solidFill>
              </a:rPr>
              <a:t>B.</a:t>
            </a:r>
          </a:p>
        </p:txBody>
      </p:sp>
      <p:sp>
        <p:nvSpPr>
          <p:cNvPr id="86" name="Rounded Rectangle 85"/>
          <p:cNvSpPr/>
          <p:nvPr/>
        </p:nvSpPr>
        <p:spPr>
          <a:xfrm>
            <a:off x="2763765" y="5572301"/>
            <a:ext cx="2743200" cy="1174700"/>
          </a:xfrm>
          <a:prstGeom prst="roundRect">
            <a:avLst/>
          </a:prstGeom>
          <a:solidFill>
            <a:srgbClr val="FFFF66"/>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a:solidFill>
                  <a:srgbClr val="0000FF"/>
                </a:solidFill>
              </a:rPr>
              <a:t>A.</a:t>
            </a:r>
          </a:p>
        </p:txBody>
      </p:sp>
      <p:sp>
        <p:nvSpPr>
          <p:cNvPr id="87" name="Rounded Rectangle 86"/>
          <p:cNvSpPr/>
          <p:nvPr/>
        </p:nvSpPr>
        <p:spPr>
          <a:xfrm>
            <a:off x="9812054" y="5598550"/>
            <a:ext cx="2743200" cy="1174700"/>
          </a:xfrm>
          <a:prstGeom prst="roundRect">
            <a:avLst/>
          </a:prstGeom>
          <a:solidFill>
            <a:srgbClr val="FFFF66"/>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dirty="0">
                <a:solidFill>
                  <a:srgbClr val="0000FF"/>
                </a:solidFill>
              </a:rPr>
              <a:t>C</a:t>
            </a:r>
            <a:r>
              <a:rPr lang="en-US" sz="5400">
                <a:solidFill>
                  <a:srgbClr val="0000FF"/>
                </a:solidFill>
              </a:rPr>
              <a:t>. </a:t>
            </a:r>
            <a:endParaRPr lang="en-US" sz="5400" dirty="0">
              <a:solidFill>
                <a:srgbClr val="0000FF"/>
              </a:solidFill>
            </a:endParaRPr>
          </a:p>
        </p:txBody>
      </p:sp>
      <p:pic>
        <p:nvPicPr>
          <p:cNvPr id="88" name="Picture 2" descr="C:\Users\ADMIN\Desktop\Doremon cau ca ( trac nghiem )\Picture1 (2).png"/>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16781649" y="1065327"/>
            <a:ext cx="1179657" cy="1314312"/>
          </a:xfrm>
          <a:prstGeom prst="rect">
            <a:avLst/>
          </a:prstGeom>
          <a:noFill/>
          <a:extLst>
            <a:ext uri="{909E8E84-426E-40DD-AFC4-6F175D3DCCD1}">
              <a14:hiddenFill xmlns:a14="http://schemas.microsoft.com/office/drawing/2010/main">
                <a:solidFill>
                  <a:srgbClr val="FFFFFF"/>
                </a:solidFill>
              </a14:hiddenFill>
            </a:ext>
          </a:extLst>
        </p:spPr>
      </p:pic>
      <p:grpSp>
        <p:nvGrpSpPr>
          <p:cNvPr id="89" name="times up"/>
          <p:cNvGrpSpPr/>
          <p:nvPr/>
        </p:nvGrpSpPr>
        <p:grpSpPr>
          <a:xfrm>
            <a:off x="16785972" y="436539"/>
            <a:ext cx="1135626" cy="562596"/>
            <a:chOff x="2989747" y="438150"/>
            <a:chExt cx="1572029" cy="683752"/>
          </a:xfrm>
        </p:grpSpPr>
        <p:sp>
          <p:nvSpPr>
            <p:cNvPr id="90" name="Rounded Rectangle 89"/>
            <p:cNvSpPr/>
            <p:nvPr/>
          </p:nvSpPr>
          <p:spPr>
            <a:xfrm>
              <a:off x="2989747" y="540553"/>
              <a:ext cx="1572029" cy="58134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200" dirty="0">
                <a:solidFill>
                  <a:prstClr val="white"/>
                </a:solidFill>
                <a:latin typeface="Arial" panose="020B0604020202020204" pitchFamily="34" charset="0"/>
                <a:cs typeface="Arial" panose="020B0604020202020204" pitchFamily="34" charset="0"/>
              </a:endParaRPr>
            </a:p>
          </p:txBody>
        </p:sp>
        <p:sp>
          <p:nvSpPr>
            <p:cNvPr id="91" name="Rounded Rectangle 90"/>
            <p:cNvSpPr/>
            <p:nvPr/>
          </p:nvSpPr>
          <p:spPr>
            <a:xfrm>
              <a:off x="2989747" y="438150"/>
              <a:ext cx="1572029" cy="58134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50" dirty="0" err="1">
                  <a:solidFill>
                    <a:prstClr val="white"/>
                  </a:solidFill>
                  <a:latin typeface="Arial" panose="020B0604020202020204" pitchFamily="34" charset="0"/>
                  <a:cs typeface="Arial" panose="020B0604020202020204" pitchFamily="34" charset="0"/>
                </a:rPr>
                <a:t>Bắt</a:t>
              </a:r>
              <a:r>
                <a:rPr lang="en-GB" sz="1650" dirty="0">
                  <a:solidFill>
                    <a:prstClr val="white"/>
                  </a:solidFill>
                  <a:latin typeface="Arial" panose="020B0604020202020204" pitchFamily="34" charset="0"/>
                  <a:cs typeface="Arial" panose="020B0604020202020204" pitchFamily="34" charset="0"/>
                </a:rPr>
                <a:t> </a:t>
              </a:r>
              <a:r>
                <a:rPr lang="en-GB" sz="1650" dirty="0" err="1">
                  <a:solidFill>
                    <a:prstClr val="white"/>
                  </a:solidFill>
                  <a:latin typeface="Arial" panose="020B0604020202020204" pitchFamily="34" charset="0"/>
                  <a:cs typeface="Arial" panose="020B0604020202020204" pitchFamily="34" charset="0"/>
                </a:rPr>
                <a:t>đầu</a:t>
              </a:r>
              <a:r>
                <a:rPr lang="en-GB" sz="1650" dirty="0">
                  <a:solidFill>
                    <a:prstClr val="white"/>
                  </a:solidFill>
                  <a:latin typeface="Arial" panose="020B0604020202020204" pitchFamily="34" charset="0"/>
                  <a:cs typeface="Arial" panose="020B0604020202020204" pitchFamily="34" charset="0"/>
                </a:rPr>
                <a:t>!</a:t>
              </a:r>
            </a:p>
          </p:txBody>
        </p:sp>
      </p:grpSp>
      <p:pic>
        <p:nvPicPr>
          <p:cNvPr id="92" name="Picture 3" descr="C:\Users\ADMIN\Desktop\Picture2.png"/>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16893129" y="1317233"/>
            <a:ext cx="958470" cy="958470"/>
          </a:xfrm>
          <a:prstGeom prst="rect">
            <a:avLst/>
          </a:prstGeom>
          <a:noFill/>
          <a:extLst>
            <a:ext uri="{909E8E84-426E-40DD-AFC4-6F175D3DCCD1}">
              <a14:hiddenFill xmlns:a14="http://schemas.microsoft.com/office/drawing/2010/main">
                <a:solidFill>
                  <a:srgbClr val="FFFFFF"/>
                </a:solidFill>
              </a14:hiddenFill>
            </a:ext>
          </a:extLst>
        </p:spPr>
      </p:pic>
      <p:grpSp>
        <p:nvGrpSpPr>
          <p:cNvPr id="93" name="Group 92">
            <a:extLst>
              <a:ext uri="{FF2B5EF4-FFF2-40B4-BE49-F238E27FC236}">
                <a16:creationId xmlns:a16="http://schemas.microsoft.com/office/drawing/2014/main" id="{A3772A17-BB74-4A75-BA55-D622FE4D0639}"/>
              </a:ext>
            </a:extLst>
          </p:cNvPr>
          <p:cNvGrpSpPr/>
          <p:nvPr/>
        </p:nvGrpSpPr>
        <p:grpSpPr>
          <a:xfrm>
            <a:off x="17303777" y="1299789"/>
            <a:ext cx="135366" cy="114492"/>
            <a:chOff x="2455863" y="2411803"/>
            <a:chExt cx="566738" cy="566738"/>
          </a:xfrm>
        </p:grpSpPr>
        <p:sp>
          <p:nvSpPr>
            <p:cNvPr id="94"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95"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96"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97"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98"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grpSp>
      <p:grpSp>
        <p:nvGrpSpPr>
          <p:cNvPr id="99" name="Group 98">
            <a:extLst>
              <a:ext uri="{FF2B5EF4-FFF2-40B4-BE49-F238E27FC236}">
                <a16:creationId xmlns:a16="http://schemas.microsoft.com/office/drawing/2014/main" id="{A3772A17-BB74-4A75-BA55-D622FE4D0639}"/>
              </a:ext>
            </a:extLst>
          </p:cNvPr>
          <p:cNvGrpSpPr/>
          <p:nvPr/>
        </p:nvGrpSpPr>
        <p:grpSpPr>
          <a:xfrm>
            <a:off x="17305796" y="2128238"/>
            <a:ext cx="135366" cy="114492"/>
            <a:chOff x="2455863" y="2411803"/>
            <a:chExt cx="566738" cy="566738"/>
          </a:xfrm>
        </p:grpSpPr>
        <p:sp>
          <p:nvSpPr>
            <p:cNvPr id="100"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01"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02"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03"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04"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grpSp>
      <p:grpSp>
        <p:nvGrpSpPr>
          <p:cNvPr id="105" name="Group 104">
            <a:extLst>
              <a:ext uri="{FF2B5EF4-FFF2-40B4-BE49-F238E27FC236}">
                <a16:creationId xmlns:a16="http://schemas.microsoft.com/office/drawing/2014/main" id="{A3772A17-BB74-4A75-BA55-D622FE4D0639}"/>
              </a:ext>
            </a:extLst>
          </p:cNvPr>
          <p:cNvGrpSpPr/>
          <p:nvPr/>
        </p:nvGrpSpPr>
        <p:grpSpPr>
          <a:xfrm>
            <a:off x="17751348" y="1739318"/>
            <a:ext cx="135366" cy="114492"/>
            <a:chOff x="2455863" y="2411803"/>
            <a:chExt cx="566738" cy="566738"/>
          </a:xfrm>
        </p:grpSpPr>
        <p:sp>
          <p:nvSpPr>
            <p:cNvPr id="106"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07"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08"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09"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10"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grpSp>
      <p:grpSp>
        <p:nvGrpSpPr>
          <p:cNvPr id="111" name="Group 110">
            <a:extLst>
              <a:ext uri="{FF2B5EF4-FFF2-40B4-BE49-F238E27FC236}">
                <a16:creationId xmlns:a16="http://schemas.microsoft.com/office/drawing/2014/main" id="{A3772A17-BB74-4A75-BA55-D622FE4D0639}"/>
              </a:ext>
            </a:extLst>
          </p:cNvPr>
          <p:cNvGrpSpPr/>
          <p:nvPr/>
        </p:nvGrpSpPr>
        <p:grpSpPr>
          <a:xfrm>
            <a:off x="16896747" y="1776725"/>
            <a:ext cx="135366" cy="114492"/>
            <a:chOff x="2455863" y="2411803"/>
            <a:chExt cx="566738" cy="566738"/>
          </a:xfrm>
        </p:grpSpPr>
        <p:sp>
          <p:nvSpPr>
            <p:cNvPr id="112"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13"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14"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15"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16"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grpSp>
      <p:sp>
        <p:nvSpPr>
          <p:cNvPr id="117" name="Oval 107"/>
          <p:cNvSpPr>
            <a:spLocks noChangeArrowheads="1"/>
          </p:cNvSpPr>
          <p:nvPr/>
        </p:nvSpPr>
        <p:spPr bwMode="auto">
          <a:xfrm>
            <a:off x="17320632" y="1735001"/>
            <a:ext cx="101691" cy="86160"/>
          </a:xfrm>
          <a:prstGeom prst="ellipse">
            <a:avLst/>
          </a:pr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18" name="Explosion 2 117"/>
          <p:cNvSpPr/>
          <p:nvPr/>
        </p:nvSpPr>
        <p:spPr>
          <a:xfrm>
            <a:off x="14834135" y="2299467"/>
            <a:ext cx="3543300" cy="2333295"/>
          </a:xfrm>
          <a:prstGeom prst="irregularSeal2">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rgbClr val="0000FF"/>
                </a:solidFill>
              </a:rPr>
              <a:t>HẾT GIỜ</a:t>
            </a:r>
          </a:p>
        </p:txBody>
      </p:sp>
      <p:pic>
        <p:nvPicPr>
          <p:cNvPr id="119" name="Picture 118"/>
          <p:cNvPicPr>
            <a:picLocks noChangeAspect="1"/>
          </p:cNvPicPr>
          <p:nvPr/>
        </p:nvPicPr>
        <p:blipFill>
          <a:blip r:embed="rId19">
            <a:extLst>
              <a:ext uri="{BEBA8EAE-BF5A-486C-A8C5-ECC9F3942E4B}">
                <a14:imgProps xmlns:a14="http://schemas.microsoft.com/office/drawing/2010/main">
                  <a14:imgLayer r:embed="rId20">
                    <a14:imgEffect>
                      <a14:backgroundRemoval t="0" b="100000" l="0" r="100000">
                        <a14:backgroundMark x1="48792" y1="78995" x2="52335" y2="79722"/>
                        <a14:backgroundMark x1="64251" y1="74516" x2="64251" y2="75666"/>
                      </a14:backgroundRemoval>
                    </a14:imgEffect>
                  </a14:imgLayer>
                </a14:imgProps>
              </a:ext>
              <a:ext uri="{28A0092B-C50C-407E-A947-70E740481C1C}">
                <a14:useLocalDpi xmlns:a14="http://schemas.microsoft.com/office/drawing/2010/main" val="0"/>
              </a:ext>
            </a:extLst>
          </a:blip>
          <a:stretch>
            <a:fillRect/>
          </a:stretch>
        </p:blipFill>
        <p:spPr>
          <a:xfrm>
            <a:off x="8584463" y="-10080129"/>
            <a:ext cx="3866966" cy="10287000"/>
          </a:xfrm>
          <a:prstGeom prst="rect">
            <a:avLst/>
          </a:prstGeom>
        </p:spPr>
      </p:pic>
      <p:pic>
        <p:nvPicPr>
          <p:cNvPr id="1026" name="Picture 2" descr="Káº¿t quáº£ hÃ¬nh áº£nh cho BOAR CLIPART"/>
          <p:cNvPicPr>
            <a:picLocks noChangeAspect="1" noChangeArrowheads="1"/>
          </p:cNvPicPr>
          <p:nvPr/>
        </p:nvPicPr>
        <p:blipFill>
          <a:blip r:embed="rId21">
            <a:extLst>
              <a:ext uri="{BEBA8EAE-BF5A-486C-A8C5-ECC9F3942E4B}">
                <a14:imgProps xmlns:a14="http://schemas.microsoft.com/office/drawing/2010/main">
                  <a14:imgLayer r:embed="rId22">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9301777" y="8613208"/>
            <a:ext cx="2722529" cy="1889756"/>
          </a:xfrm>
          <a:prstGeom prst="rect">
            <a:avLst/>
          </a:prstGeom>
          <a:noFill/>
          <a:extLst>
            <a:ext uri="{909E8E84-426E-40DD-AFC4-6F175D3DCCD1}">
              <a14:hiddenFill xmlns:a14="http://schemas.microsoft.com/office/drawing/2010/main">
                <a:solidFill>
                  <a:srgbClr val="FFFFFF"/>
                </a:solidFill>
              </a14:hiddenFill>
            </a:ext>
          </a:extLst>
        </p:spPr>
      </p:pic>
      <p:pic>
        <p:nvPicPr>
          <p:cNvPr id="120" name="het gio-o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3" cstate="print"/>
          <a:stretch>
            <a:fillRect/>
          </a:stretch>
        </p:blipFill>
        <p:spPr>
          <a:xfrm>
            <a:off x="19715927" y="3028599"/>
            <a:ext cx="914400" cy="914400"/>
          </a:xfrm>
          <a:prstGeom prst="rect">
            <a:avLst/>
          </a:prstGeom>
        </p:spPr>
      </p:pic>
      <p:pic>
        <p:nvPicPr>
          <p:cNvPr id="121" name="Tieng vo tay (mp3cut.net)">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23" cstate="print"/>
          <a:stretch>
            <a:fillRect/>
          </a:stretch>
        </p:blipFill>
        <p:spPr>
          <a:xfrm>
            <a:off x="19715927" y="4834004"/>
            <a:ext cx="914400" cy="914400"/>
          </a:xfrm>
          <a:prstGeom prst="rect">
            <a:avLst/>
          </a:prstGeom>
        </p:spPr>
      </p:pic>
      <p:pic>
        <p:nvPicPr>
          <p:cNvPr id="122" name="het gio-o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3" cstate="print"/>
          <a:stretch>
            <a:fillRect/>
          </a:stretch>
        </p:blipFill>
        <p:spPr>
          <a:xfrm>
            <a:off x="19701911" y="6517523"/>
            <a:ext cx="914400" cy="914400"/>
          </a:xfrm>
          <a:prstGeom prst="rect">
            <a:avLst/>
          </a:prstGeom>
        </p:spPr>
      </p:pic>
      <p:pic>
        <p:nvPicPr>
          <p:cNvPr id="123" name="het gio-o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3" cstate="print"/>
          <a:stretch>
            <a:fillRect/>
          </a:stretch>
        </p:blipFill>
        <p:spPr>
          <a:xfrm>
            <a:off x="19768653" y="7695915"/>
            <a:ext cx="914400" cy="914400"/>
          </a:xfrm>
          <a:prstGeom prst="rect">
            <a:avLst/>
          </a:prstGeom>
        </p:spPr>
      </p:pic>
      <p:pic>
        <p:nvPicPr>
          <p:cNvPr id="124" name="het gio-o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3" cstate="print"/>
          <a:stretch>
            <a:fillRect/>
          </a:stretch>
        </p:blipFill>
        <p:spPr>
          <a:xfrm>
            <a:off x="19736931" y="9143163"/>
            <a:ext cx="914400" cy="914400"/>
          </a:xfrm>
          <a:prstGeom prst="rect">
            <a:avLst/>
          </a:prstGeom>
        </p:spPr>
      </p:pic>
    </p:spTree>
    <p:extLst>
      <p:ext uri="{BB962C8B-B14F-4D97-AF65-F5344CB8AC3E}">
        <p14:creationId xmlns:p14="http://schemas.microsoft.com/office/powerpoint/2010/main" val="1452426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1026"/>
                                        </p:tgtEl>
                                        <p:attrNameLst>
                                          <p:attrName>r</p:attrName>
                                        </p:attrNameLst>
                                      </p:cBhvr>
                                    </p:animRot>
                                    <p:animRot by="-240000">
                                      <p:cBhvr>
                                        <p:cTn id="7" dur="600" fill="hold">
                                          <p:stCondLst>
                                            <p:cond delay="600"/>
                                          </p:stCondLst>
                                        </p:cTn>
                                        <p:tgtEl>
                                          <p:spTgt spid="1026"/>
                                        </p:tgtEl>
                                        <p:attrNameLst>
                                          <p:attrName>r</p:attrName>
                                        </p:attrNameLst>
                                      </p:cBhvr>
                                    </p:animRot>
                                    <p:animRot by="240000">
                                      <p:cBhvr>
                                        <p:cTn id="8" dur="600" fill="hold">
                                          <p:stCondLst>
                                            <p:cond delay="1200"/>
                                          </p:stCondLst>
                                        </p:cTn>
                                        <p:tgtEl>
                                          <p:spTgt spid="1026"/>
                                        </p:tgtEl>
                                        <p:attrNameLst>
                                          <p:attrName>r</p:attrName>
                                        </p:attrNameLst>
                                      </p:cBhvr>
                                    </p:animRot>
                                    <p:animRot by="-240000">
                                      <p:cBhvr>
                                        <p:cTn id="9" dur="600" fill="hold">
                                          <p:stCondLst>
                                            <p:cond delay="1800"/>
                                          </p:stCondLst>
                                        </p:cTn>
                                        <p:tgtEl>
                                          <p:spTgt spid="1026"/>
                                        </p:tgtEl>
                                        <p:attrNameLst>
                                          <p:attrName>r</p:attrName>
                                        </p:attrNameLst>
                                      </p:cBhvr>
                                    </p:animRot>
                                    <p:animRot by="120000">
                                      <p:cBhvr>
                                        <p:cTn id="10" dur="600" fill="hold">
                                          <p:stCondLst>
                                            <p:cond delay="2400"/>
                                          </p:stCondLst>
                                        </p:cTn>
                                        <p:tgtEl>
                                          <p:spTgt spid="1026"/>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82"/>
                                        </p:tgtEl>
                                        <p:attrNameLst>
                                          <p:attrName>style.visibility</p:attrName>
                                        </p:attrNameLst>
                                      </p:cBhvr>
                                      <p:to>
                                        <p:strVal val="visible"/>
                                      </p:to>
                                    </p:set>
                                    <p:animEffect transition="in" filter="fade">
                                      <p:cBhvr>
                                        <p:cTn id="15" dur="1000"/>
                                        <p:tgtEl>
                                          <p:spTgt spid="82"/>
                                        </p:tgtEl>
                                      </p:cBhvr>
                                    </p:animEffect>
                                    <p:anim calcmode="lin" valueType="num">
                                      <p:cBhvr>
                                        <p:cTn id="16" dur="1000" fill="hold"/>
                                        <p:tgtEl>
                                          <p:spTgt spid="82"/>
                                        </p:tgtEl>
                                        <p:attrNameLst>
                                          <p:attrName>ppt_x</p:attrName>
                                        </p:attrNameLst>
                                      </p:cBhvr>
                                      <p:tavLst>
                                        <p:tav tm="0">
                                          <p:val>
                                            <p:strVal val="#ppt_x"/>
                                          </p:val>
                                        </p:tav>
                                        <p:tav tm="100000">
                                          <p:val>
                                            <p:strVal val="#ppt_x"/>
                                          </p:val>
                                        </p:tav>
                                      </p:tavLst>
                                    </p:anim>
                                    <p:anim calcmode="lin" valueType="num">
                                      <p:cBhvr>
                                        <p:cTn id="17" dur="1000" fill="hold"/>
                                        <p:tgtEl>
                                          <p:spTgt spid="82"/>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83"/>
                                        </p:tgtEl>
                                        <p:attrNameLst>
                                          <p:attrName>style.visibility</p:attrName>
                                        </p:attrNameLst>
                                      </p:cBhvr>
                                      <p:to>
                                        <p:strVal val="visible"/>
                                      </p:to>
                                    </p:set>
                                    <p:animEffect transition="in" filter="fade">
                                      <p:cBhvr>
                                        <p:cTn id="20" dur="1000"/>
                                        <p:tgtEl>
                                          <p:spTgt spid="83"/>
                                        </p:tgtEl>
                                      </p:cBhvr>
                                    </p:animEffect>
                                    <p:anim calcmode="lin" valueType="num">
                                      <p:cBhvr>
                                        <p:cTn id="21" dur="1000" fill="hold"/>
                                        <p:tgtEl>
                                          <p:spTgt spid="83"/>
                                        </p:tgtEl>
                                        <p:attrNameLst>
                                          <p:attrName>ppt_x</p:attrName>
                                        </p:attrNameLst>
                                      </p:cBhvr>
                                      <p:tavLst>
                                        <p:tav tm="0">
                                          <p:val>
                                            <p:strVal val="#ppt_x"/>
                                          </p:val>
                                        </p:tav>
                                        <p:tav tm="100000">
                                          <p:val>
                                            <p:strVal val="#ppt_x"/>
                                          </p:val>
                                        </p:tav>
                                      </p:tavLst>
                                    </p:anim>
                                    <p:anim calcmode="lin" valueType="num">
                                      <p:cBhvr>
                                        <p:cTn id="22" dur="1000" fill="hold"/>
                                        <p:tgtEl>
                                          <p:spTgt spid="83"/>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86"/>
                                        </p:tgtEl>
                                        <p:attrNameLst>
                                          <p:attrName>style.visibility</p:attrName>
                                        </p:attrNameLst>
                                      </p:cBhvr>
                                      <p:to>
                                        <p:strVal val="visible"/>
                                      </p:to>
                                    </p:set>
                                    <p:animEffect transition="in" filter="fade">
                                      <p:cBhvr>
                                        <p:cTn id="27" dur="1000"/>
                                        <p:tgtEl>
                                          <p:spTgt spid="86"/>
                                        </p:tgtEl>
                                      </p:cBhvr>
                                    </p:animEffect>
                                    <p:anim calcmode="lin" valueType="num">
                                      <p:cBhvr>
                                        <p:cTn id="28" dur="1000" fill="hold"/>
                                        <p:tgtEl>
                                          <p:spTgt spid="86"/>
                                        </p:tgtEl>
                                        <p:attrNameLst>
                                          <p:attrName>ppt_x</p:attrName>
                                        </p:attrNameLst>
                                      </p:cBhvr>
                                      <p:tavLst>
                                        <p:tav tm="0">
                                          <p:val>
                                            <p:strVal val="#ppt_x"/>
                                          </p:val>
                                        </p:tav>
                                        <p:tav tm="100000">
                                          <p:val>
                                            <p:strVal val="#ppt_x"/>
                                          </p:val>
                                        </p:tav>
                                      </p:tavLst>
                                    </p:anim>
                                    <p:anim calcmode="lin" valueType="num">
                                      <p:cBhvr>
                                        <p:cTn id="29" dur="1000" fill="hold"/>
                                        <p:tgtEl>
                                          <p:spTgt spid="86"/>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85"/>
                                        </p:tgtEl>
                                        <p:attrNameLst>
                                          <p:attrName>style.visibility</p:attrName>
                                        </p:attrNameLst>
                                      </p:cBhvr>
                                      <p:to>
                                        <p:strVal val="visible"/>
                                      </p:to>
                                    </p:set>
                                    <p:animEffect transition="in" filter="fade">
                                      <p:cBhvr>
                                        <p:cTn id="34" dur="1000"/>
                                        <p:tgtEl>
                                          <p:spTgt spid="85"/>
                                        </p:tgtEl>
                                      </p:cBhvr>
                                    </p:animEffect>
                                    <p:anim calcmode="lin" valueType="num">
                                      <p:cBhvr>
                                        <p:cTn id="35" dur="1000" fill="hold"/>
                                        <p:tgtEl>
                                          <p:spTgt spid="85"/>
                                        </p:tgtEl>
                                        <p:attrNameLst>
                                          <p:attrName>ppt_x</p:attrName>
                                        </p:attrNameLst>
                                      </p:cBhvr>
                                      <p:tavLst>
                                        <p:tav tm="0">
                                          <p:val>
                                            <p:strVal val="#ppt_x"/>
                                          </p:val>
                                        </p:tav>
                                        <p:tav tm="100000">
                                          <p:val>
                                            <p:strVal val="#ppt_x"/>
                                          </p:val>
                                        </p:tav>
                                      </p:tavLst>
                                    </p:anim>
                                    <p:anim calcmode="lin" valueType="num">
                                      <p:cBhvr>
                                        <p:cTn id="36" dur="1000" fill="hold"/>
                                        <p:tgtEl>
                                          <p:spTgt spid="85"/>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87"/>
                                        </p:tgtEl>
                                        <p:attrNameLst>
                                          <p:attrName>style.visibility</p:attrName>
                                        </p:attrNameLst>
                                      </p:cBhvr>
                                      <p:to>
                                        <p:strVal val="visible"/>
                                      </p:to>
                                    </p:set>
                                    <p:animEffect transition="in" filter="fade">
                                      <p:cBhvr>
                                        <p:cTn id="41" dur="1000"/>
                                        <p:tgtEl>
                                          <p:spTgt spid="87"/>
                                        </p:tgtEl>
                                      </p:cBhvr>
                                    </p:animEffect>
                                    <p:anim calcmode="lin" valueType="num">
                                      <p:cBhvr>
                                        <p:cTn id="42" dur="1000" fill="hold"/>
                                        <p:tgtEl>
                                          <p:spTgt spid="87"/>
                                        </p:tgtEl>
                                        <p:attrNameLst>
                                          <p:attrName>ppt_x</p:attrName>
                                        </p:attrNameLst>
                                      </p:cBhvr>
                                      <p:tavLst>
                                        <p:tav tm="0">
                                          <p:val>
                                            <p:strVal val="#ppt_x"/>
                                          </p:val>
                                        </p:tav>
                                        <p:tav tm="100000">
                                          <p:val>
                                            <p:strVal val="#ppt_x"/>
                                          </p:val>
                                        </p:tav>
                                      </p:tavLst>
                                    </p:anim>
                                    <p:anim calcmode="lin" valueType="num">
                                      <p:cBhvr>
                                        <p:cTn id="43" dur="1000" fill="hold"/>
                                        <p:tgtEl>
                                          <p:spTgt spid="87"/>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84"/>
                                        </p:tgtEl>
                                        <p:attrNameLst>
                                          <p:attrName>style.visibility</p:attrName>
                                        </p:attrNameLst>
                                      </p:cBhvr>
                                      <p:to>
                                        <p:strVal val="visible"/>
                                      </p:to>
                                    </p:set>
                                    <p:animEffect transition="in" filter="fade">
                                      <p:cBhvr>
                                        <p:cTn id="48" dur="1000"/>
                                        <p:tgtEl>
                                          <p:spTgt spid="84"/>
                                        </p:tgtEl>
                                      </p:cBhvr>
                                    </p:animEffect>
                                    <p:anim calcmode="lin" valueType="num">
                                      <p:cBhvr>
                                        <p:cTn id="49" dur="1000" fill="hold"/>
                                        <p:tgtEl>
                                          <p:spTgt spid="84"/>
                                        </p:tgtEl>
                                        <p:attrNameLst>
                                          <p:attrName>ppt_x</p:attrName>
                                        </p:attrNameLst>
                                      </p:cBhvr>
                                      <p:tavLst>
                                        <p:tav tm="0">
                                          <p:val>
                                            <p:strVal val="#ppt_x"/>
                                          </p:val>
                                        </p:tav>
                                        <p:tav tm="100000">
                                          <p:val>
                                            <p:strVal val="#ppt_x"/>
                                          </p:val>
                                        </p:tav>
                                      </p:tavLst>
                                    </p:anim>
                                    <p:anim calcmode="lin" valueType="num">
                                      <p:cBhvr>
                                        <p:cTn id="50" dur="1000" fill="hold"/>
                                        <p:tgtEl>
                                          <p:spTgt spid="8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51" restart="whenNotActive" fill="hold" evtFilter="cancelBubble" nodeType="interactiveSeq">
                <p:stCondLst>
                  <p:cond evt="onClick" delay="0">
                    <p:tgtEl>
                      <p:spTgt spid="87"/>
                    </p:tgtEl>
                  </p:cond>
                </p:stCondLst>
                <p:endSync evt="end" delay="0">
                  <p:rtn val="all"/>
                </p:endSync>
                <p:childTnLst>
                  <p:par>
                    <p:cTn id="52" fill="hold">
                      <p:stCondLst>
                        <p:cond delay="0"/>
                      </p:stCondLst>
                      <p:childTnLst>
                        <p:par>
                          <p:cTn id="53" fill="hold">
                            <p:stCondLst>
                              <p:cond delay="0"/>
                            </p:stCondLst>
                            <p:childTnLst>
                              <p:par>
                                <p:cTn id="54" presetID="21" presetClass="emph" presetSubtype="0" repeatCount="indefinite" fill="hold" grpId="1" nodeType="withEffect">
                                  <p:stCondLst>
                                    <p:cond delay="0"/>
                                  </p:stCondLst>
                                  <p:childTnLst>
                                    <p:animClr clrSpc="hsl" dir="cw">
                                      <p:cBhvr override="childStyle">
                                        <p:cTn id="55" dur="500" fill="hold"/>
                                        <p:tgtEl>
                                          <p:spTgt spid="87"/>
                                        </p:tgtEl>
                                        <p:attrNameLst>
                                          <p:attrName>style.color</p:attrName>
                                        </p:attrNameLst>
                                      </p:cBhvr>
                                      <p:by>
                                        <p:hsl h="7200000" s="0" l="0"/>
                                      </p:by>
                                    </p:animClr>
                                    <p:animClr clrSpc="hsl" dir="cw">
                                      <p:cBhvr>
                                        <p:cTn id="56" dur="500" fill="hold"/>
                                        <p:tgtEl>
                                          <p:spTgt spid="87"/>
                                        </p:tgtEl>
                                        <p:attrNameLst>
                                          <p:attrName>fillcolor</p:attrName>
                                        </p:attrNameLst>
                                      </p:cBhvr>
                                      <p:by>
                                        <p:hsl h="7200000" s="0" l="0"/>
                                      </p:by>
                                    </p:animClr>
                                    <p:animClr clrSpc="hsl" dir="cw">
                                      <p:cBhvr>
                                        <p:cTn id="57" dur="500" fill="hold"/>
                                        <p:tgtEl>
                                          <p:spTgt spid="87"/>
                                        </p:tgtEl>
                                        <p:attrNameLst>
                                          <p:attrName>stroke.color</p:attrName>
                                        </p:attrNameLst>
                                      </p:cBhvr>
                                      <p:by>
                                        <p:hsl h="7200000" s="0" l="0"/>
                                      </p:by>
                                    </p:animClr>
                                    <p:set>
                                      <p:cBhvr>
                                        <p:cTn id="58" dur="500" fill="hold"/>
                                        <p:tgtEl>
                                          <p:spTgt spid="87"/>
                                        </p:tgtEl>
                                        <p:attrNameLst>
                                          <p:attrName>fill.type</p:attrName>
                                        </p:attrNameLst>
                                      </p:cBhvr>
                                      <p:to>
                                        <p:strVal val="solid"/>
                                      </p:to>
                                    </p:set>
                                  </p:childTnLst>
                                </p:cTn>
                              </p:par>
                              <p:par>
                                <p:cTn id="59" presetID="42" presetClass="path" presetSubtype="0" accel="50000" decel="50000" fill="hold" nodeType="withEffect">
                                  <p:stCondLst>
                                    <p:cond delay="0"/>
                                  </p:stCondLst>
                                  <p:childTnLst>
                                    <p:animMotion origin="layout" path="M -2.08333E-7 1.11111E-6 L 0.00586 0.98032 " pathEditMode="relative" rAng="0" ptsTypes="AA">
                                      <p:cBhvr>
                                        <p:cTn id="60" dur="3000" fill="hold"/>
                                        <p:tgtEl>
                                          <p:spTgt spid="119"/>
                                        </p:tgtEl>
                                        <p:attrNameLst>
                                          <p:attrName>ppt_x</p:attrName>
                                          <p:attrName>ppt_y</p:attrName>
                                        </p:attrNameLst>
                                      </p:cBhvr>
                                      <p:rCtr x="286" y="49005"/>
                                    </p:animMotion>
                                  </p:childTnLst>
                                </p:cTn>
                              </p:par>
                            </p:childTnLst>
                          </p:cTn>
                        </p:par>
                        <p:par>
                          <p:cTn id="61" fill="hold">
                            <p:stCondLst>
                              <p:cond delay="3000"/>
                            </p:stCondLst>
                            <p:childTnLst>
                              <p:par>
                                <p:cTn id="62" presetID="64" presetClass="path" presetSubtype="0" accel="50000" decel="50000" fill="hold" nodeType="afterEffect">
                                  <p:stCondLst>
                                    <p:cond delay="0"/>
                                  </p:stCondLst>
                                  <p:childTnLst>
                                    <p:animMotion origin="layout" path="M 0.00586 0.98032 L -2.08333E-7 -0.25 " pathEditMode="relative" rAng="0" ptsTypes="AA">
                                      <p:cBhvr>
                                        <p:cTn id="63" dur="3000" fill="hold"/>
                                        <p:tgtEl>
                                          <p:spTgt spid="119"/>
                                        </p:tgtEl>
                                        <p:attrNameLst>
                                          <p:attrName>ppt_x</p:attrName>
                                          <p:attrName>ppt_y</p:attrName>
                                        </p:attrNameLst>
                                      </p:cBhvr>
                                      <p:rCtr x="-299" y="-61505"/>
                                    </p:animMotion>
                                  </p:childTnLst>
                                </p:cTn>
                              </p:par>
                              <p:par>
                                <p:cTn id="64" presetID="64" presetClass="path" presetSubtype="0" accel="50000" decel="50000" fill="hold" nodeType="withEffect">
                                  <p:stCondLst>
                                    <p:cond delay="0"/>
                                  </p:stCondLst>
                                  <p:childTnLst>
                                    <p:animMotion origin="layout" path="M -2.91667E-6 3.33333E-6 L -0.00481 -1.24167 " pathEditMode="relative" rAng="0" ptsTypes="AA">
                                      <p:cBhvr>
                                        <p:cTn id="65" dur="3000" fill="hold"/>
                                        <p:tgtEl>
                                          <p:spTgt spid="1026"/>
                                        </p:tgtEl>
                                        <p:attrNameLst>
                                          <p:attrName>ppt_x</p:attrName>
                                          <p:attrName>ppt_y</p:attrName>
                                        </p:attrNameLst>
                                      </p:cBhvr>
                                      <p:rCtr x="-247" y="-62083"/>
                                    </p:animMotion>
                                  </p:childTnLst>
                                </p:cTn>
                              </p:par>
                              <p:par>
                                <p:cTn id="66" presetID="1" presetClass="mediacall" presetSubtype="0" fill="hold" nodeType="withEffect">
                                  <p:stCondLst>
                                    <p:cond delay="0"/>
                                  </p:stCondLst>
                                  <p:childTnLst>
                                    <p:cmd type="call" cmd="playFrom(0.0)">
                                      <p:cBhvr>
                                        <p:cTn id="67" dur="5042" fill="hold"/>
                                        <p:tgtEl>
                                          <p:spTgt spid="121"/>
                                        </p:tgtEl>
                                      </p:cBhvr>
                                    </p:cmd>
                                  </p:childTnLst>
                                </p:cTn>
                              </p:par>
                            </p:childTnLst>
                          </p:cTn>
                        </p:par>
                      </p:childTnLst>
                    </p:cTn>
                  </p:par>
                </p:childTnLst>
              </p:cTn>
              <p:nextCondLst>
                <p:cond evt="onClick" delay="0">
                  <p:tgtEl>
                    <p:spTgt spid="87"/>
                  </p:tgtEl>
                </p:cond>
              </p:nextCondLst>
            </p:seq>
            <p:seq concurrent="1" nextAc="seek">
              <p:cTn id="68" restart="whenNotActive" fill="hold" evtFilter="cancelBubble" nodeType="interactiveSeq">
                <p:stCondLst>
                  <p:cond evt="onClick" delay="0">
                    <p:tgtEl>
                      <p:spTgt spid="89"/>
                    </p:tgtEl>
                  </p:cond>
                </p:stCondLst>
                <p:endSync evt="end" delay="0">
                  <p:rtn val="all"/>
                </p:endSync>
                <p:childTnLst>
                  <p:par>
                    <p:cTn id="69" fill="hold">
                      <p:stCondLst>
                        <p:cond delay="0"/>
                      </p:stCondLst>
                      <p:childTnLst>
                        <p:par>
                          <p:cTn id="70" fill="hold">
                            <p:stCondLst>
                              <p:cond delay="0"/>
                            </p:stCondLst>
                            <p:childTnLst>
                              <p:par>
                                <p:cTn id="71" presetID="8" presetClass="emph" presetSubtype="0" fill="hold" nodeType="clickEffect">
                                  <p:stCondLst>
                                    <p:cond delay="0"/>
                                  </p:stCondLst>
                                  <p:childTnLst>
                                    <p:animRot by="21600000">
                                      <p:cBhvr>
                                        <p:cTn id="72" dur="10000" fill="hold"/>
                                        <p:tgtEl>
                                          <p:spTgt spid="92"/>
                                        </p:tgtEl>
                                        <p:attrNameLst>
                                          <p:attrName>r</p:attrName>
                                        </p:attrNameLst>
                                      </p:cBhvr>
                                    </p:animRot>
                                  </p:childTnLst>
                                </p:cTn>
                              </p:par>
                            </p:childTnLst>
                          </p:cTn>
                        </p:par>
                        <p:par>
                          <p:cTn id="73" fill="hold">
                            <p:stCondLst>
                              <p:cond delay="10000"/>
                            </p:stCondLst>
                            <p:childTnLst>
                              <p:par>
                                <p:cTn id="74" presetID="1" presetClass="entr" presetSubtype="0" fill="hold" grpId="0" nodeType="afterEffect">
                                  <p:stCondLst>
                                    <p:cond delay="0"/>
                                  </p:stCondLst>
                                  <p:childTnLst>
                                    <p:set>
                                      <p:cBhvr>
                                        <p:cTn id="75" dur="1" fill="hold">
                                          <p:stCondLst>
                                            <p:cond delay="0"/>
                                          </p:stCondLst>
                                        </p:cTn>
                                        <p:tgtEl>
                                          <p:spTgt spid="118"/>
                                        </p:tgtEl>
                                        <p:attrNameLst>
                                          <p:attrName>style.visibility</p:attrName>
                                        </p:attrNameLst>
                                      </p:cBhvr>
                                      <p:to>
                                        <p:strVal val="visible"/>
                                      </p:to>
                                    </p:set>
                                  </p:childTnLst>
                                </p:cTn>
                              </p:par>
                              <p:par>
                                <p:cTn id="76" presetID="1" presetClass="mediacall" presetSubtype="0" fill="hold" nodeType="withEffect">
                                  <p:stCondLst>
                                    <p:cond delay="0"/>
                                  </p:stCondLst>
                                  <p:childTnLst>
                                    <p:cmd type="call" cmd="playFrom(0.0)">
                                      <p:cBhvr>
                                        <p:cTn id="77" dur="1773" fill="hold"/>
                                        <p:tgtEl>
                                          <p:spTgt spid="120"/>
                                        </p:tgtEl>
                                      </p:cBhvr>
                                    </p:cmd>
                                  </p:childTnLst>
                                </p:cTn>
                              </p:par>
                              <p:par>
                                <p:cTn id="78" presetID="1" presetClass="exit" presetSubtype="0" fill="hold" grpId="1" nodeType="withEffect">
                                  <p:stCondLst>
                                    <p:cond delay="2000"/>
                                  </p:stCondLst>
                                  <p:childTnLst>
                                    <p:set>
                                      <p:cBhvr>
                                        <p:cTn id="79" dur="1" fill="hold">
                                          <p:stCondLst>
                                            <p:cond delay="0"/>
                                          </p:stCondLst>
                                        </p:cTn>
                                        <p:tgtEl>
                                          <p:spTgt spid="118"/>
                                        </p:tgtEl>
                                        <p:attrNameLst>
                                          <p:attrName>style.visibility</p:attrName>
                                        </p:attrNameLst>
                                      </p:cBhvr>
                                      <p:to>
                                        <p:strVal val="hidden"/>
                                      </p:to>
                                    </p:set>
                                  </p:childTnLst>
                                </p:cTn>
                              </p:par>
                            </p:childTnLst>
                          </p:cTn>
                        </p:par>
                      </p:childTnLst>
                    </p:cTn>
                  </p:par>
                </p:childTnLst>
              </p:cTn>
              <p:nextCondLst>
                <p:cond evt="onClick" delay="0">
                  <p:tgtEl>
                    <p:spTgt spid="89"/>
                  </p:tgtEl>
                </p:cond>
              </p:nextCondLst>
            </p:seq>
            <p:seq concurrent="1" nextAc="seek">
              <p:cTn id="80" restart="whenNotActive" fill="hold" evtFilter="cancelBubble" nodeType="interactiveSeq">
                <p:stCondLst>
                  <p:cond evt="onClick" delay="0">
                    <p:tgtEl>
                      <p:spTgt spid="86"/>
                    </p:tgtEl>
                  </p:cond>
                </p:stCondLst>
                <p:endSync evt="end" delay="0">
                  <p:rtn val="all"/>
                </p:endSync>
                <p:childTnLst>
                  <p:par>
                    <p:cTn id="81" fill="hold">
                      <p:stCondLst>
                        <p:cond delay="0"/>
                      </p:stCondLst>
                      <p:childTnLst>
                        <p:par>
                          <p:cTn id="82" fill="hold">
                            <p:stCondLst>
                              <p:cond delay="0"/>
                            </p:stCondLst>
                            <p:childTnLst>
                              <p:par>
                                <p:cTn id="83" presetID="2" presetClass="exit" presetSubtype="4" fill="hold" grpId="1" nodeType="clickEffect">
                                  <p:stCondLst>
                                    <p:cond delay="0"/>
                                  </p:stCondLst>
                                  <p:childTnLst>
                                    <p:anim calcmode="lin" valueType="num">
                                      <p:cBhvr additive="base">
                                        <p:cTn id="84" dur="500"/>
                                        <p:tgtEl>
                                          <p:spTgt spid="86"/>
                                        </p:tgtEl>
                                        <p:attrNameLst>
                                          <p:attrName>ppt_x</p:attrName>
                                        </p:attrNameLst>
                                      </p:cBhvr>
                                      <p:tavLst>
                                        <p:tav tm="0">
                                          <p:val>
                                            <p:strVal val="ppt_x"/>
                                          </p:val>
                                        </p:tav>
                                        <p:tav tm="100000">
                                          <p:val>
                                            <p:strVal val="ppt_x"/>
                                          </p:val>
                                        </p:tav>
                                      </p:tavLst>
                                    </p:anim>
                                    <p:anim calcmode="lin" valueType="num">
                                      <p:cBhvr additive="base">
                                        <p:cTn id="85" dur="500"/>
                                        <p:tgtEl>
                                          <p:spTgt spid="86"/>
                                        </p:tgtEl>
                                        <p:attrNameLst>
                                          <p:attrName>ppt_y</p:attrName>
                                        </p:attrNameLst>
                                      </p:cBhvr>
                                      <p:tavLst>
                                        <p:tav tm="0">
                                          <p:val>
                                            <p:strVal val="ppt_y"/>
                                          </p:val>
                                        </p:tav>
                                        <p:tav tm="100000">
                                          <p:val>
                                            <p:strVal val="1+ppt_h/2"/>
                                          </p:val>
                                        </p:tav>
                                      </p:tavLst>
                                    </p:anim>
                                    <p:set>
                                      <p:cBhvr>
                                        <p:cTn id="86" dur="1" fill="hold">
                                          <p:stCondLst>
                                            <p:cond delay="499"/>
                                          </p:stCondLst>
                                        </p:cTn>
                                        <p:tgtEl>
                                          <p:spTgt spid="86"/>
                                        </p:tgtEl>
                                        <p:attrNameLst>
                                          <p:attrName>style.visibility</p:attrName>
                                        </p:attrNameLst>
                                      </p:cBhvr>
                                      <p:to>
                                        <p:strVal val="hidden"/>
                                      </p:to>
                                    </p:set>
                                  </p:childTnLst>
                                </p:cTn>
                              </p:par>
                              <p:par>
                                <p:cTn id="87" presetID="1" presetClass="mediacall" presetSubtype="0" fill="hold" nodeType="withEffect">
                                  <p:stCondLst>
                                    <p:cond delay="0"/>
                                  </p:stCondLst>
                                  <p:childTnLst>
                                    <p:cmd type="call" cmd="playFrom(0.0)">
                                      <p:cBhvr>
                                        <p:cTn id="88" dur="1773" fill="hold"/>
                                        <p:tgtEl>
                                          <p:spTgt spid="122"/>
                                        </p:tgtEl>
                                      </p:cBhvr>
                                    </p:cmd>
                                  </p:childTnLst>
                                </p:cTn>
                              </p:par>
                            </p:childTnLst>
                          </p:cTn>
                        </p:par>
                      </p:childTnLst>
                    </p:cTn>
                  </p:par>
                </p:childTnLst>
              </p:cTn>
              <p:nextCondLst>
                <p:cond evt="onClick" delay="0">
                  <p:tgtEl>
                    <p:spTgt spid="86"/>
                  </p:tgtEl>
                </p:cond>
              </p:nextCondLst>
            </p:seq>
            <p:seq concurrent="1" nextAc="seek">
              <p:cTn id="89" restart="whenNotActive" fill="hold" evtFilter="cancelBubble" nodeType="interactiveSeq">
                <p:stCondLst>
                  <p:cond evt="onClick" delay="0">
                    <p:tgtEl>
                      <p:spTgt spid="85"/>
                    </p:tgtEl>
                  </p:cond>
                </p:stCondLst>
                <p:endSync evt="end" delay="0">
                  <p:rtn val="all"/>
                </p:endSync>
                <p:childTnLst>
                  <p:par>
                    <p:cTn id="90" fill="hold">
                      <p:stCondLst>
                        <p:cond delay="0"/>
                      </p:stCondLst>
                      <p:childTnLst>
                        <p:par>
                          <p:cTn id="91" fill="hold">
                            <p:stCondLst>
                              <p:cond delay="0"/>
                            </p:stCondLst>
                            <p:childTnLst>
                              <p:par>
                                <p:cTn id="92" presetID="2" presetClass="exit" presetSubtype="4" fill="hold" grpId="1" nodeType="clickEffect">
                                  <p:stCondLst>
                                    <p:cond delay="0"/>
                                  </p:stCondLst>
                                  <p:childTnLst>
                                    <p:anim calcmode="lin" valueType="num">
                                      <p:cBhvr additive="base">
                                        <p:cTn id="93" dur="500"/>
                                        <p:tgtEl>
                                          <p:spTgt spid="85"/>
                                        </p:tgtEl>
                                        <p:attrNameLst>
                                          <p:attrName>ppt_x</p:attrName>
                                        </p:attrNameLst>
                                      </p:cBhvr>
                                      <p:tavLst>
                                        <p:tav tm="0">
                                          <p:val>
                                            <p:strVal val="ppt_x"/>
                                          </p:val>
                                        </p:tav>
                                        <p:tav tm="100000">
                                          <p:val>
                                            <p:strVal val="ppt_x"/>
                                          </p:val>
                                        </p:tav>
                                      </p:tavLst>
                                    </p:anim>
                                    <p:anim calcmode="lin" valueType="num">
                                      <p:cBhvr additive="base">
                                        <p:cTn id="94" dur="500"/>
                                        <p:tgtEl>
                                          <p:spTgt spid="85"/>
                                        </p:tgtEl>
                                        <p:attrNameLst>
                                          <p:attrName>ppt_y</p:attrName>
                                        </p:attrNameLst>
                                      </p:cBhvr>
                                      <p:tavLst>
                                        <p:tav tm="0">
                                          <p:val>
                                            <p:strVal val="ppt_y"/>
                                          </p:val>
                                        </p:tav>
                                        <p:tav tm="100000">
                                          <p:val>
                                            <p:strVal val="1+ppt_h/2"/>
                                          </p:val>
                                        </p:tav>
                                      </p:tavLst>
                                    </p:anim>
                                    <p:set>
                                      <p:cBhvr>
                                        <p:cTn id="95" dur="1" fill="hold">
                                          <p:stCondLst>
                                            <p:cond delay="499"/>
                                          </p:stCondLst>
                                        </p:cTn>
                                        <p:tgtEl>
                                          <p:spTgt spid="85"/>
                                        </p:tgtEl>
                                        <p:attrNameLst>
                                          <p:attrName>style.visibility</p:attrName>
                                        </p:attrNameLst>
                                      </p:cBhvr>
                                      <p:to>
                                        <p:strVal val="hidden"/>
                                      </p:to>
                                    </p:set>
                                  </p:childTnLst>
                                </p:cTn>
                              </p:par>
                              <p:par>
                                <p:cTn id="96" presetID="1" presetClass="mediacall" presetSubtype="0" fill="hold" nodeType="withEffect">
                                  <p:stCondLst>
                                    <p:cond delay="0"/>
                                  </p:stCondLst>
                                  <p:childTnLst>
                                    <p:cmd type="call" cmd="playFrom(0.0)">
                                      <p:cBhvr>
                                        <p:cTn id="97" dur="1773" fill="hold"/>
                                        <p:tgtEl>
                                          <p:spTgt spid="124"/>
                                        </p:tgtEl>
                                      </p:cBhvr>
                                    </p:cmd>
                                  </p:childTnLst>
                                </p:cTn>
                              </p:par>
                            </p:childTnLst>
                          </p:cTn>
                        </p:par>
                      </p:childTnLst>
                    </p:cTn>
                  </p:par>
                </p:childTnLst>
              </p:cTn>
              <p:nextCondLst>
                <p:cond evt="onClick" delay="0">
                  <p:tgtEl>
                    <p:spTgt spid="85"/>
                  </p:tgtEl>
                </p:cond>
              </p:nextCondLst>
            </p:seq>
            <p:seq concurrent="1" nextAc="seek">
              <p:cTn id="98" restart="whenNotActive" fill="hold" evtFilter="cancelBubble" nodeType="interactiveSeq">
                <p:stCondLst>
                  <p:cond evt="onClick" delay="0">
                    <p:tgtEl>
                      <p:spTgt spid="84"/>
                    </p:tgtEl>
                  </p:cond>
                </p:stCondLst>
                <p:endSync evt="end" delay="0">
                  <p:rtn val="all"/>
                </p:endSync>
                <p:childTnLst>
                  <p:par>
                    <p:cTn id="99" fill="hold">
                      <p:stCondLst>
                        <p:cond delay="0"/>
                      </p:stCondLst>
                      <p:childTnLst>
                        <p:par>
                          <p:cTn id="100" fill="hold">
                            <p:stCondLst>
                              <p:cond delay="0"/>
                            </p:stCondLst>
                            <p:childTnLst>
                              <p:par>
                                <p:cTn id="101" presetID="2" presetClass="exit" presetSubtype="4" fill="hold" grpId="1" nodeType="clickEffect">
                                  <p:stCondLst>
                                    <p:cond delay="0"/>
                                  </p:stCondLst>
                                  <p:childTnLst>
                                    <p:anim calcmode="lin" valueType="num">
                                      <p:cBhvr additive="base">
                                        <p:cTn id="102" dur="500"/>
                                        <p:tgtEl>
                                          <p:spTgt spid="84"/>
                                        </p:tgtEl>
                                        <p:attrNameLst>
                                          <p:attrName>ppt_x</p:attrName>
                                        </p:attrNameLst>
                                      </p:cBhvr>
                                      <p:tavLst>
                                        <p:tav tm="0">
                                          <p:val>
                                            <p:strVal val="ppt_x"/>
                                          </p:val>
                                        </p:tav>
                                        <p:tav tm="100000">
                                          <p:val>
                                            <p:strVal val="ppt_x"/>
                                          </p:val>
                                        </p:tav>
                                      </p:tavLst>
                                    </p:anim>
                                    <p:anim calcmode="lin" valueType="num">
                                      <p:cBhvr additive="base">
                                        <p:cTn id="103" dur="500"/>
                                        <p:tgtEl>
                                          <p:spTgt spid="84"/>
                                        </p:tgtEl>
                                        <p:attrNameLst>
                                          <p:attrName>ppt_y</p:attrName>
                                        </p:attrNameLst>
                                      </p:cBhvr>
                                      <p:tavLst>
                                        <p:tav tm="0">
                                          <p:val>
                                            <p:strVal val="ppt_y"/>
                                          </p:val>
                                        </p:tav>
                                        <p:tav tm="100000">
                                          <p:val>
                                            <p:strVal val="1+ppt_h/2"/>
                                          </p:val>
                                        </p:tav>
                                      </p:tavLst>
                                    </p:anim>
                                    <p:set>
                                      <p:cBhvr>
                                        <p:cTn id="104" dur="1" fill="hold">
                                          <p:stCondLst>
                                            <p:cond delay="499"/>
                                          </p:stCondLst>
                                        </p:cTn>
                                        <p:tgtEl>
                                          <p:spTgt spid="84"/>
                                        </p:tgtEl>
                                        <p:attrNameLst>
                                          <p:attrName>style.visibility</p:attrName>
                                        </p:attrNameLst>
                                      </p:cBhvr>
                                      <p:to>
                                        <p:strVal val="hidden"/>
                                      </p:to>
                                    </p:set>
                                  </p:childTnLst>
                                </p:cTn>
                              </p:par>
                              <p:par>
                                <p:cTn id="105" presetID="1" presetClass="mediacall" presetSubtype="0" fill="hold" nodeType="withEffect">
                                  <p:stCondLst>
                                    <p:cond delay="0"/>
                                  </p:stCondLst>
                                  <p:childTnLst>
                                    <p:cmd type="call" cmd="playFrom(0.0)">
                                      <p:cBhvr>
                                        <p:cTn id="106" dur="1773" fill="hold"/>
                                        <p:tgtEl>
                                          <p:spTgt spid="123"/>
                                        </p:tgtEl>
                                      </p:cBhvr>
                                    </p:cmd>
                                  </p:childTnLst>
                                </p:cTn>
                              </p:par>
                            </p:childTnLst>
                          </p:cTn>
                        </p:par>
                      </p:childTnLst>
                    </p:cTn>
                  </p:par>
                </p:childTnLst>
              </p:cTn>
              <p:nextCondLst>
                <p:cond evt="onClick" delay="0">
                  <p:tgtEl>
                    <p:spTgt spid="84"/>
                  </p:tgtEl>
                </p:cond>
              </p:nextCondLst>
            </p:seq>
            <p:audio>
              <p:cMediaNode vol="53030">
                <p:cTn id="107" fill="hold" display="0">
                  <p:stCondLst>
                    <p:cond delay="indefinite"/>
                  </p:stCondLst>
                  <p:endCondLst>
                    <p:cond evt="onStopAudio" delay="0">
                      <p:tgtEl>
                        <p:sldTgt/>
                      </p:tgtEl>
                    </p:cond>
                  </p:endCondLst>
                </p:cTn>
                <p:tgtEl>
                  <p:spTgt spid="120"/>
                </p:tgtEl>
              </p:cMediaNode>
            </p:audio>
            <p:audio>
              <p:cMediaNode vol="53030">
                <p:cTn id="108" fill="hold" display="0">
                  <p:stCondLst>
                    <p:cond delay="indefinite"/>
                  </p:stCondLst>
                  <p:endCondLst>
                    <p:cond evt="onStopAudio" delay="0">
                      <p:tgtEl>
                        <p:sldTgt/>
                      </p:tgtEl>
                    </p:cond>
                  </p:endCondLst>
                </p:cTn>
                <p:tgtEl>
                  <p:spTgt spid="121"/>
                </p:tgtEl>
              </p:cMediaNode>
            </p:audio>
            <p:audio>
              <p:cMediaNode vol="53030">
                <p:cTn id="109" fill="hold" display="0">
                  <p:stCondLst>
                    <p:cond delay="indefinite"/>
                  </p:stCondLst>
                  <p:endCondLst>
                    <p:cond evt="onStopAudio" delay="0">
                      <p:tgtEl>
                        <p:sldTgt/>
                      </p:tgtEl>
                    </p:cond>
                  </p:endCondLst>
                </p:cTn>
                <p:tgtEl>
                  <p:spTgt spid="122"/>
                </p:tgtEl>
              </p:cMediaNode>
            </p:audio>
            <p:audio>
              <p:cMediaNode vol="53030">
                <p:cTn id="110" fill="hold" display="0">
                  <p:stCondLst>
                    <p:cond delay="indefinite"/>
                  </p:stCondLst>
                  <p:endCondLst>
                    <p:cond evt="onStopAudio" delay="0">
                      <p:tgtEl>
                        <p:sldTgt/>
                      </p:tgtEl>
                    </p:cond>
                  </p:endCondLst>
                </p:cTn>
                <p:tgtEl>
                  <p:spTgt spid="123"/>
                </p:tgtEl>
              </p:cMediaNode>
            </p:audio>
            <p:audio>
              <p:cMediaNode vol="53030">
                <p:cTn id="111" fill="hold" display="0">
                  <p:stCondLst>
                    <p:cond delay="indefinite"/>
                  </p:stCondLst>
                  <p:endCondLst>
                    <p:cond evt="onStopAudio" delay="0">
                      <p:tgtEl>
                        <p:sldTgt/>
                      </p:tgtEl>
                    </p:cond>
                  </p:endCondLst>
                </p:cTn>
                <p:tgtEl>
                  <p:spTgt spid="124"/>
                </p:tgtEl>
              </p:cMediaNode>
            </p:audio>
          </p:childTnLst>
        </p:cTn>
      </p:par>
    </p:tnLst>
    <p:bldLst>
      <p:bldP spid="83" grpId="0"/>
      <p:bldP spid="84" grpId="0" animBg="1"/>
      <p:bldP spid="84" grpId="1" animBg="1"/>
      <p:bldP spid="85" grpId="0" animBg="1"/>
      <p:bldP spid="85" grpId="1" animBg="1"/>
      <p:bldP spid="86" grpId="0" animBg="1"/>
      <p:bldP spid="86" grpId="1" animBg="1"/>
      <p:bldP spid="87" grpId="0" animBg="1"/>
      <p:bldP spid="87" grpId="1" animBg="1"/>
      <p:bldP spid="118" grpId="0" animBg="1"/>
      <p:bldP spid="118" grpId="1"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18288000" cy="10401300"/>
          </a:xfrm>
          <a:prstGeom prst="rect">
            <a:avLst/>
          </a:prstGeom>
        </p:spPr>
      </p:pic>
      <p:pic>
        <p:nvPicPr>
          <p:cNvPr id="5" name="Picture 8" descr="Hình ảnh có liên quan"/>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0" b="99133" l="4950" r="90900">
                        <a14:backgroundMark x1="50900" y1="25867" x2="52200" y2="26400"/>
                        <a14:backgroundMark x1="63000" y1="48667" x2="62200" y2="49333"/>
                        <a14:backgroundMark x1="64800" y1="41467" x2="63600" y2="42000"/>
                        <a14:backgroundMark x1="71800" y1="48933" x2="72300" y2="50000"/>
                        <a14:backgroundMark x1="59500" y1="61467" x2="58500" y2="62800"/>
                        <a14:backgroundMark x1="39700" y1="48800" x2="39700" y2="49867"/>
                        <a14:backgroundMark x1="38400" y1="51600" x2="38000" y2="51867"/>
                        <a14:backgroundMark x1="46700" y1="53600" x2="47200" y2="54933"/>
                        <a14:backgroundMark x1="53100" y1="35333" x2="53100" y2="35867"/>
                        <a14:backgroundMark x1="71700" y1="45733" x2="71200" y2="46133"/>
                        <a14:backgroundMark x1="74600" y1="44267" x2="74000" y2="44800"/>
                        <a14:backgroundMark x1="77200" y1="49200" x2="77300" y2="49867"/>
                        <a14:backgroundMark x1="19800" y1="50133" x2="20500" y2="50400"/>
                        <a14:backgroundMark x1="22000" y1="47333" x2="22700" y2="47333"/>
                        <a14:backgroundMark x1="21100" y1="56800" x2="21100" y2="57333"/>
                        <a14:backgroundMark x1="23300" y1="34400" x2="23500" y2="35067"/>
                        <a14:backgroundMark x1="53500" y1="42667" x2="53600" y2="43467"/>
                        <a14:backgroundMark x1="66300" y1="23200" x2="67600" y2="23867"/>
                        <a14:backgroundMark x1="73400" y1="58400" x2="73500" y2="58800"/>
                        <a14:backgroundMark x1="49250" y1="20467" x2="49400" y2="20733"/>
                        <a14:backgroundMark x1="47350" y1="41933" x2="47500" y2="42600"/>
                        <a14:backgroundMark x1="49600" y1="51267" x2="49400" y2="51933"/>
                        <a14:backgroundMark x1="61650" y1="36933" x2="61400" y2="36400"/>
                        <a14:backgroundMark x1="62850" y1="29067" x2="62350" y2="29200"/>
                        <a14:backgroundMark x1="54000" y1="34933" x2="54100" y2="35600"/>
                        <a14:backgroundMark x1="29350" y1="54733" x2="29100" y2="54733"/>
                        <a14:backgroundMark x1="25450" y1="59667" x2="25450" y2="60067"/>
                      </a14:backgroundRemoval>
                    </a14:imgEffect>
                    <a14:imgEffect>
                      <a14:artisticPaintBrush/>
                    </a14:imgEffect>
                  </a14:imgLayer>
                </a14:imgProps>
              </a:ext>
              <a:ext uri="{28A0092B-C50C-407E-A947-70E740481C1C}">
                <a14:useLocalDpi xmlns:a14="http://schemas.microsoft.com/office/drawing/2010/main" val="0"/>
              </a:ext>
            </a:extLst>
          </a:blip>
          <a:srcRect/>
          <a:stretch>
            <a:fillRect/>
          </a:stretch>
        </p:blipFill>
        <p:spPr bwMode="auto">
          <a:xfrm flipH="1">
            <a:off x="-6415089" y="-5219043"/>
            <a:ext cx="19736931" cy="1815703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847383" y="869918"/>
            <a:ext cx="8572500" cy="6429375"/>
          </a:xfrm>
          <a:prstGeom prst="rect">
            <a:avLst/>
          </a:prstGeom>
        </p:spPr>
      </p:pic>
      <p:pic>
        <p:nvPicPr>
          <p:cNvPr id="9" name="Picture 8" descr="Flames"/>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0" y="9258300"/>
            <a:ext cx="2514600" cy="10287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Flame"/>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4905262" y="2666543"/>
            <a:ext cx="1645559" cy="267374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descr="Flame"/>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629551" y="2666543"/>
            <a:ext cx="1645559" cy="2673741"/>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4233748" y="3728862"/>
            <a:ext cx="8572500" cy="6429375"/>
          </a:xfrm>
          <a:prstGeom prst="rect">
            <a:avLst/>
          </a:prstGeom>
        </p:spPr>
      </p:pic>
      <p:pic>
        <p:nvPicPr>
          <p:cNvPr id="18" name="Picture 17" descr="Flames"/>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14373225" y="8799801"/>
            <a:ext cx="3914775" cy="160149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13" descr="fireburn"/>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1738494" y="9055032"/>
            <a:ext cx="1288257" cy="1743075"/>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2" descr="Flame"/>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5361832" y="7859094"/>
            <a:ext cx="1645559" cy="267374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3" descr="Flame"/>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1381193" y="7659035"/>
            <a:ext cx="1645559" cy="2673741"/>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4" descr="Flame"/>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2204467" y="7587027"/>
            <a:ext cx="1645559" cy="2673741"/>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13" descr="fireburn"/>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5496554" y="2773196"/>
            <a:ext cx="1288257" cy="1743075"/>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6" descr="Flame"/>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5902597" y="1825743"/>
            <a:ext cx="1645559" cy="2673741"/>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7" descr="Flame"/>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5181070" y="1842530"/>
            <a:ext cx="1645559" cy="2673741"/>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8"/>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391430" y="430046"/>
            <a:ext cx="8572500" cy="6429375"/>
          </a:xfrm>
          <a:prstGeom prst="rect">
            <a:avLst/>
          </a:prstGeom>
        </p:spPr>
      </p:pic>
      <p:pic>
        <p:nvPicPr>
          <p:cNvPr id="30" name="Picture 29"/>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682923" y="239939"/>
            <a:ext cx="14058431" cy="10543823"/>
          </a:xfrm>
          <a:prstGeom prst="rect">
            <a:avLst/>
          </a:prstGeom>
        </p:spPr>
      </p:pic>
      <p:pic>
        <p:nvPicPr>
          <p:cNvPr id="31" name="Picture 30"/>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154267" y="-2506555"/>
            <a:ext cx="21430461" cy="6986588"/>
          </a:xfrm>
          <a:prstGeom prst="rect">
            <a:avLst/>
          </a:prstGeom>
        </p:spPr>
      </p:pic>
      <p:pic>
        <p:nvPicPr>
          <p:cNvPr id="35" name="Picture 13" descr="fireburn"/>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13589619" y="9055032"/>
            <a:ext cx="1288257" cy="1743075"/>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35" descr="Flame"/>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13422479" y="7838177"/>
            <a:ext cx="1645559" cy="2673741"/>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2" descr="C:\Users\ADMIN\Desktop\Tai nguyen thiet ke tro choi\Bảng gỗ\Picture1 (2).png">
            <a:hlinkClick r:id="" action="ppaction://hlinkshowjump?jump=nextslide"/>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5979943" y="8953553"/>
            <a:ext cx="2009628" cy="1204685"/>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2" descr="C:\Users\ADMIN\Desktop\Giai cuu con vat\wooden-board-theme-image-1-vector-clip-art_csp9738361.jpg"/>
          <p:cNvPicPr>
            <a:picLocks noChangeAspect="1" noChangeArrowheads="1"/>
          </p:cNvPicPr>
          <p:nvPr/>
        </p:nvPicPr>
        <p:blipFill>
          <a:blip r:embed="rId15">
            <a:extLst>
              <a:ext uri="{BEBA8EAE-BF5A-486C-A8C5-ECC9F3942E4B}">
                <a14:imgProps xmlns:a14="http://schemas.microsoft.com/office/drawing/2010/main">
                  <a14:imgLayer r:embed="rId16">
                    <a14:imgEffect>
                      <a14:backgroundRemoval t="0" b="100000" l="0" r="100000">
                        <a14:foregroundMark x1="7111" y1="5870" x2="2889" y2="16771"/>
                        <a14:foregroundMark x1="6667" y1="66876" x2="9222" y2="84696"/>
                        <a14:foregroundMark x1="92333" y1="6918" x2="96556" y2="16771"/>
                        <a14:foregroundMark x1="96556" y1="70860" x2="91778" y2="87841"/>
                      </a14:backgroundRemoval>
                    </a14:imgEffect>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494531" y="-723900"/>
            <a:ext cx="16537115" cy="8019709"/>
          </a:xfrm>
          <a:prstGeom prst="rect">
            <a:avLst/>
          </a:prstGeom>
          <a:noFill/>
          <a:extLst>
            <a:ext uri="{909E8E84-426E-40DD-AFC4-6F175D3DCCD1}">
              <a14:hiddenFill xmlns:a14="http://schemas.microsoft.com/office/drawing/2010/main">
                <a:solidFill>
                  <a:srgbClr val="FFFFFF"/>
                </a:solidFill>
              </a14:hiddenFill>
            </a:ext>
          </a:extLst>
        </p:spPr>
      </p:pic>
      <p:sp>
        <p:nvSpPr>
          <p:cNvPr id="38" name="TextBox 37"/>
          <p:cNvSpPr txBox="1"/>
          <p:nvPr/>
        </p:nvSpPr>
        <p:spPr>
          <a:xfrm>
            <a:off x="2394803" y="873798"/>
            <a:ext cx="12748657" cy="4247317"/>
          </a:xfrm>
          <a:prstGeom prst="rect">
            <a:avLst/>
          </a:prstGeom>
          <a:noFill/>
        </p:spPr>
        <p:txBody>
          <a:bodyPr wrap="square" rtlCol="0">
            <a:spAutoFit/>
          </a:bodyPr>
          <a:lstStyle/>
          <a:p>
            <a:r>
              <a:rPr lang="vi-VN" sz="5400" b="1">
                <a:solidFill>
                  <a:schemeClr val="bg1"/>
                </a:solidFill>
                <a:latin typeface="+mj-lt"/>
              </a:rPr>
              <a:t>Câu 3</a:t>
            </a:r>
            <a:r>
              <a:rPr lang="vi-VN" sz="5400" i="1">
                <a:solidFill>
                  <a:schemeClr val="bg1"/>
                </a:solidFill>
                <a:latin typeface="+mj-lt"/>
              </a:rPr>
              <a:t>. Những người có công với làng xã xưa thường được nhân dân các làng xã suy tôn là gì?</a:t>
            </a:r>
            <a:endParaRPr lang="en-GB" sz="5400">
              <a:solidFill>
                <a:schemeClr val="bg1"/>
              </a:solidFill>
              <a:latin typeface="+mj-lt"/>
            </a:endParaRPr>
          </a:p>
          <a:p>
            <a:r>
              <a:rPr lang="vi-VN" sz="5400" b="1">
                <a:solidFill>
                  <a:schemeClr val="bg1"/>
                </a:solidFill>
                <a:latin typeface="+mj-lt"/>
              </a:rPr>
              <a:t> </a:t>
            </a:r>
            <a:r>
              <a:rPr lang="vi-VN" sz="5400" smtClean="0">
                <a:solidFill>
                  <a:schemeClr val="bg1"/>
                </a:solidFill>
                <a:latin typeface="+mj-lt"/>
              </a:rPr>
              <a:t>A</a:t>
            </a:r>
            <a:r>
              <a:rPr lang="vi-VN" sz="5400" b="1">
                <a:solidFill>
                  <a:schemeClr val="bg1"/>
                </a:solidFill>
                <a:latin typeface="+mj-lt"/>
              </a:rPr>
              <a:t>. </a:t>
            </a:r>
            <a:r>
              <a:rPr lang="vi-VN" sz="5400">
                <a:solidFill>
                  <a:schemeClr val="bg1"/>
                </a:solidFill>
                <a:latin typeface="+mj-lt"/>
              </a:rPr>
              <a:t>Vua                          B. Thần                  </a:t>
            </a:r>
            <a:endParaRPr lang="vi-VN" sz="5400" smtClean="0">
              <a:solidFill>
                <a:schemeClr val="bg1"/>
              </a:solidFill>
              <a:latin typeface="+mj-lt"/>
            </a:endParaRPr>
          </a:p>
          <a:p>
            <a:r>
              <a:rPr lang="vi-VN" sz="5400" smtClean="0">
                <a:solidFill>
                  <a:schemeClr val="bg1"/>
                </a:solidFill>
                <a:latin typeface="+mj-lt"/>
              </a:rPr>
              <a:t>C</a:t>
            </a:r>
            <a:r>
              <a:rPr lang="vi-VN" sz="5400">
                <a:solidFill>
                  <a:schemeClr val="bg1"/>
                </a:solidFill>
                <a:latin typeface="+mj-lt"/>
              </a:rPr>
              <a:t>. Thánh             </a:t>
            </a:r>
            <a:r>
              <a:rPr lang="vi-VN" sz="5400" smtClean="0">
                <a:solidFill>
                  <a:schemeClr val="bg1"/>
                </a:solidFill>
                <a:latin typeface="+mj-lt"/>
              </a:rPr>
              <a:t>          D</a:t>
            </a:r>
            <a:r>
              <a:rPr lang="vi-VN" sz="5400">
                <a:solidFill>
                  <a:schemeClr val="bg1"/>
                </a:solidFill>
                <a:latin typeface="+mj-lt"/>
              </a:rPr>
              <a:t>. Thành hoàng</a:t>
            </a:r>
            <a:endParaRPr lang="en-GB" sz="5400">
              <a:solidFill>
                <a:schemeClr val="bg1"/>
              </a:solidFill>
              <a:latin typeface="+mj-lt"/>
            </a:endParaRPr>
          </a:p>
        </p:txBody>
      </p:sp>
      <p:sp>
        <p:nvSpPr>
          <p:cNvPr id="41" name="Rounded Rectangle 40"/>
          <p:cNvSpPr/>
          <p:nvPr/>
        </p:nvSpPr>
        <p:spPr>
          <a:xfrm>
            <a:off x="2914650" y="5473903"/>
            <a:ext cx="2743200" cy="1174700"/>
          </a:xfrm>
          <a:prstGeom prst="roundRect">
            <a:avLst/>
          </a:prstGeom>
          <a:solidFill>
            <a:srgbClr val="FFFF66"/>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dirty="0">
                <a:solidFill>
                  <a:srgbClr val="0000FF"/>
                </a:solidFill>
              </a:rPr>
              <a:t>A.</a:t>
            </a:r>
          </a:p>
        </p:txBody>
      </p:sp>
      <p:sp>
        <p:nvSpPr>
          <p:cNvPr id="42" name="Rounded Rectangle 41"/>
          <p:cNvSpPr/>
          <p:nvPr/>
        </p:nvSpPr>
        <p:spPr>
          <a:xfrm>
            <a:off x="6343650" y="5511851"/>
            <a:ext cx="2743200" cy="1174700"/>
          </a:xfrm>
          <a:prstGeom prst="roundRect">
            <a:avLst/>
          </a:prstGeom>
          <a:solidFill>
            <a:srgbClr val="FFFF66"/>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a:solidFill>
                  <a:srgbClr val="0000FF"/>
                </a:solidFill>
              </a:rPr>
              <a:t>B.</a:t>
            </a:r>
          </a:p>
        </p:txBody>
      </p:sp>
      <p:sp>
        <p:nvSpPr>
          <p:cNvPr id="43" name="Rounded Rectangle 42"/>
          <p:cNvSpPr/>
          <p:nvPr/>
        </p:nvSpPr>
        <p:spPr>
          <a:xfrm>
            <a:off x="9873174" y="5511851"/>
            <a:ext cx="2743200" cy="1174700"/>
          </a:xfrm>
          <a:prstGeom prst="roundRect">
            <a:avLst/>
          </a:prstGeom>
          <a:solidFill>
            <a:srgbClr val="FFFF66"/>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a:solidFill>
                  <a:srgbClr val="0000FF"/>
                </a:solidFill>
              </a:rPr>
              <a:t>C.</a:t>
            </a:r>
          </a:p>
        </p:txBody>
      </p:sp>
      <p:sp>
        <p:nvSpPr>
          <p:cNvPr id="44" name="Rounded Rectangle 43"/>
          <p:cNvSpPr/>
          <p:nvPr/>
        </p:nvSpPr>
        <p:spPr>
          <a:xfrm>
            <a:off x="13101638" y="5473903"/>
            <a:ext cx="2743200" cy="1174700"/>
          </a:xfrm>
          <a:prstGeom prst="roundRect">
            <a:avLst/>
          </a:prstGeom>
          <a:solidFill>
            <a:srgbClr val="FFFF66"/>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dirty="0">
                <a:solidFill>
                  <a:srgbClr val="0000FF"/>
                </a:solidFill>
              </a:rPr>
              <a:t>D</a:t>
            </a:r>
            <a:r>
              <a:rPr lang="en-US" sz="5400">
                <a:solidFill>
                  <a:srgbClr val="0000FF"/>
                </a:solidFill>
              </a:rPr>
              <a:t>. </a:t>
            </a:r>
            <a:endParaRPr lang="en-US" sz="5400" dirty="0">
              <a:solidFill>
                <a:srgbClr val="0000FF"/>
              </a:solidFill>
            </a:endParaRPr>
          </a:p>
        </p:txBody>
      </p:sp>
      <p:pic>
        <p:nvPicPr>
          <p:cNvPr id="45" name="Picture 2" descr="C:\Users\ADMIN\Desktop\Doremon cau ca ( trac nghiem )\Picture1 (2).png"/>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16762640" y="1004876"/>
            <a:ext cx="1179657" cy="1314312"/>
          </a:xfrm>
          <a:prstGeom prst="rect">
            <a:avLst/>
          </a:prstGeom>
          <a:noFill/>
          <a:extLst>
            <a:ext uri="{909E8E84-426E-40DD-AFC4-6F175D3DCCD1}">
              <a14:hiddenFill xmlns:a14="http://schemas.microsoft.com/office/drawing/2010/main">
                <a:solidFill>
                  <a:srgbClr val="FFFFFF"/>
                </a:solidFill>
              </a14:hiddenFill>
            </a:ext>
          </a:extLst>
        </p:spPr>
      </p:pic>
      <p:grpSp>
        <p:nvGrpSpPr>
          <p:cNvPr id="46" name="times up"/>
          <p:cNvGrpSpPr/>
          <p:nvPr/>
        </p:nvGrpSpPr>
        <p:grpSpPr>
          <a:xfrm>
            <a:off x="16766963" y="376088"/>
            <a:ext cx="1135626" cy="562596"/>
            <a:chOff x="2989747" y="438150"/>
            <a:chExt cx="1572029" cy="683752"/>
          </a:xfrm>
        </p:grpSpPr>
        <p:sp>
          <p:nvSpPr>
            <p:cNvPr id="47" name="Rounded Rectangle 46"/>
            <p:cNvSpPr/>
            <p:nvPr/>
          </p:nvSpPr>
          <p:spPr>
            <a:xfrm>
              <a:off x="2989747" y="540553"/>
              <a:ext cx="1572029" cy="58134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200" dirty="0">
                <a:solidFill>
                  <a:prstClr val="white"/>
                </a:solidFill>
                <a:latin typeface="Arial" panose="020B0604020202020204" pitchFamily="34" charset="0"/>
                <a:cs typeface="Arial" panose="020B0604020202020204" pitchFamily="34" charset="0"/>
              </a:endParaRPr>
            </a:p>
          </p:txBody>
        </p:sp>
        <p:sp>
          <p:nvSpPr>
            <p:cNvPr id="48" name="Rounded Rectangle 47"/>
            <p:cNvSpPr/>
            <p:nvPr/>
          </p:nvSpPr>
          <p:spPr>
            <a:xfrm>
              <a:off x="2989747" y="438150"/>
              <a:ext cx="1572029" cy="58134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50" dirty="0" err="1">
                  <a:solidFill>
                    <a:prstClr val="white"/>
                  </a:solidFill>
                  <a:latin typeface="Arial" panose="020B0604020202020204" pitchFamily="34" charset="0"/>
                  <a:cs typeface="Arial" panose="020B0604020202020204" pitchFamily="34" charset="0"/>
                </a:rPr>
                <a:t>Bắt</a:t>
              </a:r>
              <a:r>
                <a:rPr lang="en-GB" sz="1650" dirty="0">
                  <a:solidFill>
                    <a:prstClr val="white"/>
                  </a:solidFill>
                  <a:latin typeface="Arial" panose="020B0604020202020204" pitchFamily="34" charset="0"/>
                  <a:cs typeface="Arial" panose="020B0604020202020204" pitchFamily="34" charset="0"/>
                </a:rPr>
                <a:t> </a:t>
              </a:r>
              <a:r>
                <a:rPr lang="en-GB" sz="1650" dirty="0" err="1">
                  <a:solidFill>
                    <a:prstClr val="white"/>
                  </a:solidFill>
                  <a:latin typeface="Arial" panose="020B0604020202020204" pitchFamily="34" charset="0"/>
                  <a:cs typeface="Arial" panose="020B0604020202020204" pitchFamily="34" charset="0"/>
                </a:rPr>
                <a:t>đầu</a:t>
              </a:r>
              <a:r>
                <a:rPr lang="en-GB" sz="1650" dirty="0">
                  <a:solidFill>
                    <a:prstClr val="white"/>
                  </a:solidFill>
                  <a:latin typeface="Arial" panose="020B0604020202020204" pitchFamily="34" charset="0"/>
                  <a:cs typeface="Arial" panose="020B0604020202020204" pitchFamily="34" charset="0"/>
                </a:rPr>
                <a:t>!</a:t>
              </a:r>
            </a:p>
          </p:txBody>
        </p:sp>
      </p:grpSp>
      <p:pic>
        <p:nvPicPr>
          <p:cNvPr id="49" name="Picture 3" descr="C:\Users\ADMIN\Desktop\Picture2.png"/>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16874120" y="1256781"/>
            <a:ext cx="958470" cy="958470"/>
          </a:xfrm>
          <a:prstGeom prst="rect">
            <a:avLst/>
          </a:prstGeom>
          <a:noFill/>
          <a:extLst>
            <a:ext uri="{909E8E84-426E-40DD-AFC4-6F175D3DCCD1}">
              <a14:hiddenFill xmlns:a14="http://schemas.microsoft.com/office/drawing/2010/main">
                <a:solidFill>
                  <a:srgbClr val="FFFFFF"/>
                </a:solidFill>
              </a14:hiddenFill>
            </a:ext>
          </a:extLst>
        </p:spPr>
      </p:pic>
      <p:grpSp>
        <p:nvGrpSpPr>
          <p:cNvPr id="50" name="Group 49">
            <a:extLst>
              <a:ext uri="{FF2B5EF4-FFF2-40B4-BE49-F238E27FC236}">
                <a16:creationId xmlns:a16="http://schemas.microsoft.com/office/drawing/2014/main" id="{A3772A17-BB74-4A75-BA55-D622FE4D0639}"/>
              </a:ext>
            </a:extLst>
          </p:cNvPr>
          <p:cNvGrpSpPr/>
          <p:nvPr/>
        </p:nvGrpSpPr>
        <p:grpSpPr>
          <a:xfrm>
            <a:off x="17284767" y="1239338"/>
            <a:ext cx="135366" cy="114492"/>
            <a:chOff x="2455863" y="2411803"/>
            <a:chExt cx="566738" cy="566738"/>
          </a:xfrm>
        </p:grpSpPr>
        <p:sp>
          <p:nvSpPr>
            <p:cNvPr id="51"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52"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53"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54"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55"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grpSp>
      <p:grpSp>
        <p:nvGrpSpPr>
          <p:cNvPr id="56" name="Group 55">
            <a:extLst>
              <a:ext uri="{FF2B5EF4-FFF2-40B4-BE49-F238E27FC236}">
                <a16:creationId xmlns:a16="http://schemas.microsoft.com/office/drawing/2014/main" id="{A3772A17-BB74-4A75-BA55-D622FE4D0639}"/>
              </a:ext>
            </a:extLst>
          </p:cNvPr>
          <p:cNvGrpSpPr/>
          <p:nvPr/>
        </p:nvGrpSpPr>
        <p:grpSpPr>
          <a:xfrm>
            <a:off x="17286786" y="2067786"/>
            <a:ext cx="135366" cy="114492"/>
            <a:chOff x="2455863" y="2411803"/>
            <a:chExt cx="566738" cy="566738"/>
          </a:xfrm>
        </p:grpSpPr>
        <p:sp>
          <p:nvSpPr>
            <p:cNvPr id="57"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58"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59"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60"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61"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grpSp>
      <p:grpSp>
        <p:nvGrpSpPr>
          <p:cNvPr id="62" name="Group 61">
            <a:extLst>
              <a:ext uri="{FF2B5EF4-FFF2-40B4-BE49-F238E27FC236}">
                <a16:creationId xmlns:a16="http://schemas.microsoft.com/office/drawing/2014/main" id="{A3772A17-BB74-4A75-BA55-D622FE4D0639}"/>
              </a:ext>
            </a:extLst>
          </p:cNvPr>
          <p:cNvGrpSpPr/>
          <p:nvPr/>
        </p:nvGrpSpPr>
        <p:grpSpPr>
          <a:xfrm>
            <a:off x="17732339" y="1678866"/>
            <a:ext cx="135366" cy="114492"/>
            <a:chOff x="2455863" y="2411803"/>
            <a:chExt cx="566738" cy="566738"/>
          </a:xfrm>
        </p:grpSpPr>
        <p:sp>
          <p:nvSpPr>
            <p:cNvPr id="63"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64"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65"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66"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67"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grpSp>
      <p:grpSp>
        <p:nvGrpSpPr>
          <p:cNvPr id="68" name="Group 67">
            <a:extLst>
              <a:ext uri="{FF2B5EF4-FFF2-40B4-BE49-F238E27FC236}">
                <a16:creationId xmlns:a16="http://schemas.microsoft.com/office/drawing/2014/main" id="{A3772A17-BB74-4A75-BA55-D622FE4D0639}"/>
              </a:ext>
            </a:extLst>
          </p:cNvPr>
          <p:cNvGrpSpPr/>
          <p:nvPr/>
        </p:nvGrpSpPr>
        <p:grpSpPr>
          <a:xfrm>
            <a:off x="16877738" y="1716273"/>
            <a:ext cx="135366" cy="114492"/>
            <a:chOff x="2455863" y="2411803"/>
            <a:chExt cx="566738" cy="566738"/>
          </a:xfrm>
        </p:grpSpPr>
        <p:sp>
          <p:nvSpPr>
            <p:cNvPr id="69"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70"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71"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72"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73"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grpSp>
      <p:sp>
        <p:nvSpPr>
          <p:cNvPr id="74" name="Oval 107"/>
          <p:cNvSpPr>
            <a:spLocks noChangeArrowheads="1"/>
          </p:cNvSpPr>
          <p:nvPr/>
        </p:nvSpPr>
        <p:spPr bwMode="auto">
          <a:xfrm>
            <a:off x="17301623" y="1674549"/>
            <a:ext cx="101691" cy="86160"/>
          </a:xfrm>
          <a:prstGeom prst="ellipse">
            <a:avLst/>
          </a:pr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75" name="Explosion 2 74"/>
          <p:cNvSpPr/>
          <p:nvPr/>
        </p:nvSpPr>
        <p:spPr>
          <a:xfrm>
            <a:off x="14815125" y="2239016"/>
            <a:ext cx="3543300" cy="2333295"/>
          </a:xfrm>
          <a:prstGeom prst="irregularSeal2">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rgbClr val="0000FF"/>
                </a:solidFill>
              </a:rPr>
              <a:t>HẾT GIỜ</a:t>
            </a:r>
          </a:p>
        </p:txBody>
      </p:sp>
      <p:pic>
        <p:nvPicPr>
          <p:cNvPr id="76" name="Picture 75"/>
          <p:cNvPicPr>
            <a:picLocks noChangeAspect="1"/>
          </p:cNvPicPr>
          <p:nvPr/>
        </p:nvPicPr>
        <p:blipFill>
          <a:blip r:embed="rId19">
            <a:extLst>
              <a:ext uri="{BEBA8EAE-BF5A-486C-A8C5-ECC9F3942E4B}">
                <a14:imgProps xmlns:a14="http://schemas.microsoft.com/office/drawing/2010/main">
                  <a14:imgLayer r:embed="rId20">
                    <a14:imgEffect>
                      <a14:backgroundRemoval t="0" b="100000" l="0" r="100000">
                        <a14:backgroundMark x1="48792" y1="78995" x2="52335" y2="79722"/>
                        <a14:backgroundMark x1="64251" y1="74516" x2="64251" y2="75666"/>
                      </a14:backgroundRemoval>
                    </a14:imgEffect>
                  </a14:imgLayer>
                </a14:imgProps>
              </a:ext>
              <a:ext uri="{28A0092B-C50C-407E-A947-70E740481C1C}">
                <a14:useLocalDpi xmlns:a14="http://schemas.microsoft.com/office/drawing/2010/main" val="0"/>
              </a:ext>
            </a:extLst>
          </a:blip>
          <a:stretch>
            <a:fillRect/>
          </a:stretch>
        </p:blipFill>
        <p:spPr>
          <a:xfrm>
            <a:off x="8565454" y="-10140581"/>
            <a:ext cx="3866966" cy="10287000"/>
          </a:xfrm>
          <a:prstGeom prst="rect">
            <a:avLst/>
          </a:prstGeom>
        </p:spPr>
      </p:pic>
      <p:pic>
        <p:nvPicPr>
          <p:cNvPr id="77" name="Picture 76"/>
          <p:cNvPicPr>
            <a:picLocks noChangeAspect="1"/>
          </p:cNvPicPr>
          <p:nvPr/>
        </p:nvPicPr>
        <p:blipFill>
          <a:blip r:embed="rId21" cstate="print">
            <a:extLst>
              <a:ext uri="{BEBA8EAE-BF5A-486C-A8C5-ECC9F3942E4B}">
                <a14:imgProps xmlns:a14="http://schemas.microsoft.com/office/drawing/2010/main">
                  <a14:imgLayer r:embed="rId22">
                    <a14:imgEffect>
                      <a14:backgroundRemoval t="0" b="100000" l="0" r="100000">
                        <a14:foregroundMark x1="72917" y1="19940" x2="73106" y2="36254"/>
                        <a14:foregroundMark x1="83523" y1="23263" x2="79167" y2="42598"/>
                        <a14:backgroundMark x1="30682" y1="62236" x2="31629" y2="62236"/>
                        <a14:backgroundMark x1="54545" y1="82477" x2="54924" y2="82779"/>
                      </a14:backgroundRemoval>
                    </a14:imgEffect>
                  </a14:imgLayer>
                </a14:imgProps>
              </a:ext>
              <a:ext uri="{28A0092B-C50C-407E-A947-70E740481C1C}">
                <a14:useLocalDpi xmlns:a14="http://schemas.microsoft.com/office/drawing/2010/main" val="0"/>
              </a:ext>
            </a:extLst>
          </a:blip>
          <a:stretch>
            <a:fillRect/>
          </a:stretch>
        </p:blipFill>
        <p:spPr>
          <a:xfrm>
            <a:off x="8718053" y="8329577"/>
            <a:ext cx="3080571" cy="1931192"/>
          </a:xfrm>
          <a:prstGeom prst="rect">
            <a:avLst/>
          </a:prstGeom>
        </p:spPr>
      </p:pic>
      <p:pic>
        <p:nvPicPr>
          <p:cNvPr id="2" name="het gio-o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3" cstate="print"/>
          <a:stretch>
            <a:fillRect/>
          </a:stretch>
        </p:blipFill>
        <p:spPr>
          <a:xfrm>
            <a:off x="19715927" y="3028599"/>
            <a:ext cx="914400" cy="914400"/>
          </a:xfrm>
          <a:prstGeom prst="rect">
            <a:avLst/>
          </a:prstGeom>
        </p:spPr>
      </p:pic>
      <p:pic>
        <p:nvPicPr>
          <p:cNvPr id="3" name="Tieng vo tay (mp3cut.net)">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23" cstate="print"/>
          <a:stretch>
            <a:fillRect/>
          </a:stretch>
        </p:blipFill>
        <p:spPr>
          <a:xfrm>
            <a:off x="19715927" y="4834004"/>
            <a:ext cx="914400" cy="914400"/>
          </a:xfrm>
          <a:prstGeom prst="rect">
            <a:avLst/>
          </a:prstGeom>
        </p:spPr>
      </p:pic>
      <p:pic>
        <p:nvPicPr>
          <p:cNvPr id="78" name="het gio-o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3" cstate="print"/>
          <a:stretch>
            <a:fillRect/>
          </a:stretch>
        </p:blipFill>
        <p:spPr>
          <a:xfrm>
            <a:off x="19706715" y="6517523"/>
            <a:ext cx="914400" cy="914400"/>
          </a:xfrm>
          <a:prstGeom prst="rect">
            <a:avLst/>
          </a:prstGeom>
        </p:spPr>
      </p:pic>
      <p:pic>
        <p:nvPicPr>
          <p:cNvPr id="79" name="het gio-o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3" cstate="print"/>
          <a:stretch>
            <a:fillRect/>
          </a:stretch>
        </p:blipFill>
        <p:spPr>
          <a:xfrm>
            <a:off x="19639407" y="7885401"/>
            <a:ext cx="914400" cy="914400"/>
          </a:xfrm>
          <a:prstGeom prst="rect">
            <a:avLst/>
          </a:prstGeom>
        </p:spPr>
      </p:pic>
      <p:pic>
        <p:nvPicPr>
          <p:cNvPr id="80" name="het gio-o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3" cstate="print"/>
          <a:stretch>
            <a:fillRect/>
          </a:stretch>
        </p:blipFill>
        <p:spPr>
          <a:xfrm>
            <a:off x="19734171" y="9428490"/>
            <a:ext cx="914400" cy="914400"/>
          </a:xfrm>
          <a:prstGeom prst="rect">
            <a:avLst/>
          </a:prstGeom>
        </p:spPr>
      </p:pic>
    </p:spTree>
    <p:extLst>
      <p:ext uri="{BB962C8B-B14F-4D97-AF65-F5344CB8AC3E}">
        <p14:creationId xmlns:p14="http://schemas.microsoft.com/office/powerpoint/2010/main" val="3161490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77"/>
                                        </p:tgtEl>
                                        <p:attrNameLst>
                                          <p:attrName>r</p:attrName>
                                        </p:attrNameLst>
                                      </p:cBhvr>
                                    </p:animRot>
                                    <p:animRot by="-240000">
                                      <p:cBhvr>
                                        <p:cTn id="7" dur="600" fill="hold">
                                          <p:stCondLst>
                                            <p:cond delay="600"/>
                                          </p:stCondLst>
                                        </p:cTn>
                                        <p:tgtEl>
                                          <p:spTgt spid="77"/>
                                        </p:tgtEl>
                                        <p:attrNameLst>
                                          <p:attrName>r</p:attrName>
                                        </p:attrNameLst>
                                      </p:cBhvr>
                                    </p:animRot>
                                    <p:animRot by="240000">
                                      <p:cBhvr>
                                        <p:cTn id="8" dur="600" fill="hold">
                                          <p:stCondLst>
                                            <p:cond delay="1200"/>
                                          </p:stCondLst>
                                        </p:cTn>
                                        <p:tgtEl>
                                          <p:spTgt spid="77"/>
                                        </p:tgtEl>
                                        <p:attrNameLst>
                                          <p:attrName>r</p:attrName>
                                        </p:attrNameLst>
                                      </p:cBhvr>
                                    </p:animRot>
                                    <p:animRot by="-240000">
                                      <p:cBhvr>
                                        <p:cTn id="9" dur="600" fill="hold">
                                          <p:stCondLst>
                                            <p:cond delay="1800"/>
                                          </p:stCondLst>
                                        </p:cTn>
                                        <p:tgtEl>
                                          <p:spTgt spid="77"/>
                                        </p:tgtEl>
                                        <p:attrNameLst>
                                          <p:attrName>r</p:attrName>
                                        </p:attrNameLst>
                                      </p:cBhvr>
                                    </p:animRot>
                                    <p:animRot by="120000">
                                      <p:cBhvr>
                                        <p:cTn id="10" dur="600" fill="hold">
                                          <p:stCondLst>
                                            <p:cond delay="2400"/>
                                          </p:stCondLst>
                                        </p:cTn>
                                        <p:tgtEl>
                                          <p:spTgt spid="77"/>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37"/>
                                        </p:tgtEl>
                                        <p:attrNameLst>
                                          <p:attrName>style.visibility</p:attrName>
                                        </p:attrNameLst>
                                      </p:cBhvr>
                                      <p:to>
                                        <p:strVal val="visible"/>
                                      </p:to>
                                    </p:set>
                                    <p:animEffect transition="in" filter="fade">
                                      <p:cBhvr>
                                        <p:cTn id="15" dur="1000"/>
                                        <p:tgtEl>
                                          <p:spTgt spid="37"/>
                                        </p:tgtEl>
                                      </p:cBhvr>
                                    </p:animEffect>
                                    <p:anim calcmode="lin" valueType="num">
                                      <p:cBhvr>
                                        <p:cTn id="16" dur="1000" fill="hold"/>
                                        <p:tgtEl>
                                          <p:spTgt spid="37"/>
                                        </p:tgtEl>
                                        <p:attrNameLst>
                                          <p:attrName>ppt_x</p:attrName>
                                        </p:attrNameLst>
                                      </p:cBhvr>
                                      <p:tavLst>
                                        <p:tav tm="0">
                                          <p:val>
                                            <p:strVal val="#ppt_x"/>
                                          </p:val>
                                        </p:tav>
                                        <p:tav tm="100000">
                                          <p:val>
                                            <p:strVal val="#ppt_x"/>
                                          </p:val>
                                        </p:tav>
                                      </p:tavLst>
                                    </p:anim>
                                    <p:anim calcmode="lin" valueType="num">
                                      <p:cBhvr>
                                        <p:cTn id="17" dur="1000" fill="hold"/>
                                        <p:tgtEl>
                                          <p:spTgt spid="37"/>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8"/>
                                        </p:tgtEl>
                                        <p:attrNameLst>
                                          <p:attrName>style.visibility</p:attrName>
                                        </p:attrNameLst>
                                      </p:cBhvr>
                                      <p:to>
                                        <p:strVal val="visible"/>
                                      </p:to>
                                    </p:set>
                                    <p:animEffect transition="in" filter="fade">
                                      <p:cBhvr>
                                        <p:cTn id="20" dur="1000"/>
                                        <p:tgtEl>
                                          <p:spTgt spid="38"/>
                                        </p:tgtEl>
                                      </p:cBhvr>
                                    </p:animEffect>
                                    <p:anim calcmode="lin" valueType="num">
                                      <p:cBhvr>
                                        <p:cTn id="21" dur="1000" fill="hold"/>
                                        <p:tgtEl>
                                          <p:spTgt spid="38"/>
                                        </p:tgtEl>
                                        <p:attrNameLst>
                                          <p:attrName>ppt_x</p:attrName>
                                        </p:attrNameLst>
                                      </p:cBhvr>
                                      <p:tavLst>
                                        <p:tav tm="0">
                                          <p:val>
                                            <p:strVal val="#ppt_x"/>
                                          </p:val>
                                        </p:tav>
                                        <p:tav tm="100000">
                                          <p:val>
                                            <p:strVal val="#ppt_x"/>
                                          </p:val>
                                        </p:tav>
                                      </p:tavLst>
                                    </p:anim>
                                    <p:anim calcmode="lin" valueType="num">
                                      <p:cBhvr>
                                        <p:cTn id="22" dur="100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41"/>
                                        </p:tgtEl>
                                        <p:attrNameLst>
                                          <p:attrName>style.visibility</p:attrName>
                                        </p:attrNameLst>
                                      </p:cBhvr>
                                      <p:to>
                                        <p:strVal val="visible"/>
                                      </p:to>
                                    </p:set>
                                    <p:animEffect transition="in" filter="fade">
                                      <p:cBhvr>
                                        <p:cTn id="27" dur="1000"/>
                                        <p:tgtEl>
                                          <p:spTgt spid="41"/>
                                        </p:tgtEl>
                                      </p:cBhvr>
                                    </p:animEffect>
                                    <p:anim calcmode="lin" valueType="num">
                                      <p:cBhvr>
                                        <p:cTn id="28" dur="1000" fill="hold"/>
                                        <p:tgtEl>
                                          <p:spTgt spid="41"/>
                                        </p:tgtEl>
                                        <p:attrNameLst>
                                          <p:attrName>ppt_x</p:attrName>
                                        </p:attrNameLst>
                                      </p:cBhvr>
                                      <p:tavLst>
                                        <p:tav tm="0">
                                          <p:val>
                                            <p:strVal val="#ppt_x"/>
                                          </p:val>
                                        </p:tav>
                                        <p:tav tm="100000">
                                          <p:val>
                                            <p:strVal val="#ppt_x"/>
                                          </p:val>
                                        </p:tav>
                                      </p:tavLst>
                                    </p:anim>
                                    <p:anim calcmode="lin" valueType="num">
                                      <p:cBhvr>
                                        <p:cTn id="29" dur="1000" fill="hold"/>
                                        <p:tgtEl>
                                          <p:spTgt spid="41"/>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42"/>
                                        </p:tgtEl>
                                        <p:attrNameLst>
                                          <p:attrName>style.visibility</p:attrName>
                                        </p:attrNameLst>
                                      </p:cBhvr>
                                      <p:to>
                                        <p:strVal val="visible"/>
                                      </p:to>
                                    </p:set>
                                    <p:animEffect transition="in" filter="fade">
                                      <p:cBhvr>
                                        <p:cTn id="34" dur="1000"/>
                                        <p:tgtEl>
                                          <p:spTgt spid="42"/>
                                        </p:tgtEl>
                                      </p:cBhvr>
                                    </p:animEffect>
                                    <p:anim calcmode="lin" valueType="num">
                                      <p:cBhvr>
                                        <p:cTn id="35" dur="1000" fill="hold"/>
                                        <p:tgtEl>
                                          <p:spTgt spid="42"/>
                                        </p:tgtEl>
                                        <p:attrNameLst>
                                          <p:attrName>ppt_x</p:attrName>
                                        </p:attrNameLst>
                                      </p:cBhvr>
                                      <p:tavLst>
                                        <p:tav tm="0">
                                          <p:val>
                                            <p:strVal val="#ppt_x"/>
                                          </p:val>
                                        </p:tav>
                                        <p:tav tm="100000">
                                          <p:val>
                                            <p:strVal val="#ppt_x"/>
                                          </p:val>
                                        </p:tav>
                                      </p:tavLst>
                                    </p:anim>
                                    <p:anim calcmode="lin" valueType="num">
                                      <p:cBhvr>
                                        <p:cTn id="36" dur="1000" fill="hold"/>
                                        <p:tgtEl>
                                          <p:spTgt spid="42"/>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43"/>
                                        </p:tgtEl>
                                        <p:attrNameLst>
                                          <p:attrName>style.visibility</p:attrName>
                                        </p:attrNameLst>
                                      </p:cBhvr>
                                      <p:to>
                                        <p:strVal val="visible"/>
                                      </p:to>
                                    </p:set>
                                    <p:animEffect transition="in" filter="fade">
                                      <p:cBhvr>
                                        <p:cTn id="41" dur="1000"/>
                                        <p:tgtEl>
                                          <p:spTgt spid="43"/>
                                        </p:tgtEl>
                                      </p:cBhvr>
                                    </p:animEffect>
                                    <p:anim calcmode="lin" valueType="num">
                                      <p:cBhvr>
                                        <p:cTn id="42" dur="1000" fill="hold"/>
                                        <p:tgtEl>
                                          <p:spTgt spid="43"/>
                                        </p:tgtEl>
                                        <p:attrNameLst>
                                          <p:attrName>ppt_x</p:attrName>
                                        </p:attrNameLst>
                                      </p:cBhvr>
                                      <p:tavLst>
                                        <p:tav tm="0">
                                          <p:val>
                                            <p:strVal val="#ppt_x"/>
                                          </p:val>
                                        </p:tav>
                                        <p:tav tm="100000">
                                          <p:val>
                                            <p:strVal val="#ppt_x"/>
                                          </p:val>
                                        </p:tav>
                                      </p:tavLst>
                                    </p:anim>
                                    <p:anim calcmode="lin" valueType="num">
                                      <p:cBhvr>
                                        <p:cTn id="43"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44"/>
                                        </p:tgtEl>
                                        <p:attrNameLst>
                                          <p:attrName>style.visibility</p:attrName>
                                        </p:attrNameLst>
                                      </p:cBhvr>
                                      <p:to>
                                        <p:strVal val="visible"/>
                                      </p:to>
                                    </p:set>
                                    <p:animEffect transition="in" filter="fade">
                                      <p:cBhvr>
                                        <p:cTn id="48" dur="1000"/>
                                        <p:tgtEl>
                                          <p:spTgt spid="44"/>
                                        </p:tgtEl>
                                      </p:cBhvr>
                                    </p:animEffect>
                                    <p:anim calcmode="lin" valueType="num">
                                      <p:cBhvr>
                                        <p:cTn id="49" dur="1000" fill="hold"/>
                                        <p:tgtEl>
                                          <p:spTgt spid="44"/>
                                        </p:tgtEl>
                                        <p:attrNameLst>
                                          <p:attrName>ppt_x</p:attrName>
                                        </p:attrNameLst>
                                      </p:cBhvr>
                                      <p:tavLst>
                                        <p:tav tm="0">
                                          <p:val>
                                            <p:strVal val="#ppt_x"/>
                                          </p:val>
                                        </p:tav>
                                        <p:tav tm="100000">
                                          <p:val>
                                            <p:strVal val="#ppt_x"/>
                                          </p:val>
                                        </p:tav>
                                      </p:tavLst>
                                    </p:anim>
                                    <p:anim calcmode="lin" valueType="num">
                                      <p:cBhvr>
                                        <p:cTn id="50" dur="1000" fill="hold"/>
                                        <p:tgtEl>
                                          <p:spTgt spid="4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51" restart="whenNotActive" fill="hold" evtFilter="cancelBubble" nodeType="interactiveSeq">
                <p:stCondLst>
                  <p:cond evt="onClick" delay="0">
                    <p:tgtEl>
                      <p:spTgt spid="44"/>
                    </p:tgtEl>
                  </p:cond>
                </p:stCondLst>
                <p:endSync evt="end" delay="0">
                  <p:rtn val="all"/>
                </p:endSync>
                <p:childTnLst>
                  <p:par>
                    <p:cTn id="52" fill="hold">
                      <p:stCondLst>
                        <p:cond delay="0"/>
                      </p:stCondLst>
                      <p:childTnLst>
                        <p:par>
                          <p:cTn id="53" fill="hold">
                            <p:stCondLst>
                              <p:cond delay="0"/>
                            </p:stCondLst>
                            <p:childTnLst>
                              <p:par>
                                <p:cTn id="54" presetID="21" presetClass="emph" presetSubtype="0" repeatCount="indefinite" fill="hold" grpId="1" nodeType="withEffect">
                                  <p:stCondLst>
                                    <p:cond delay="0"/>
                                  </p:stCondLst>
                                  <p:childTnLst>
                                    <p:animClr clrSpc="hsl" dir="cw">
                                      <p:cBhvr override="childStyle">
                                        <p:cTn id="55" dur="500" fill="hold"/>
                                        <p:tgtEl>
                                          <p:spTgt spid="44"/>
                                        </p:tgtEl>
                                        <p:attrNameLst>
                                          <p:attrName>style.color</p:attrName>
                                        </p:attrNameLst>
                                      </p:cBhvr>
                                      <p:by>
                                        <p:hsl h="7200000" s="0" l="0"/>
                                      </p:by>
                                    </p:animClr>
                                    <p:animClr clrSpc="hsl" dir="cw">
                                      <p:cBhvr>
                                        <p:cTn id="56" dur="500" fill="hold"/>
                                        <p:tgtEl>
                                          <p:spTgt spid="44"/>
                                        </p:tgtEl>
                                        <p:attrNameLst>
                                          <p:attrName>fillcolor</p:attrName>
                                        </p:attrNameLst>
                                      </p:cBhvr>
                                      <p:by>
                                        <p:hsl h="7200000" s="0" l="0"/>
                                      </p:by>
                                    </p:animClr>
                                    <p:animClr clrSpc="hsl" dir="cw">
                                      <p:cBhvr>
                                        <p:cTn id="57" dur="500" fill="hold"/>
                                        <p:tgtEl>
                                          <p:spTgt spid="44"/>
                                        </p:tgtEl>
                                        <p:attrNameLst>
                                          <p:attrName>stroke.color</p:attrName>
                                        </p:attrNameLst>
                                      </p:cBhvr>
                                      <p:by>
                                        <p:hsl h="7200000" s="0" l="0"/>
                                      </p:by>
                                    </p:animClr>
                                    <p:set>
                                      <p:cBhvr>
                                        <p:cTn id="58" dur="500" fill="hold"/>
                                        <p:tgtEl>
                                          <p:spTgt spid="44"/>
                                        </p:tgtEl>
                                        <p:attrNameLst>
                                          <p:attrName>fill.type</p:attrName>
                                        </p:attrNameLst>
                                      </p:cBhvr>
                                      <p:to>
                                        <p:strVal val="solid"/>
                                      </p:to>
                                    </p:set>
                                  </p:childTnLst>
                                </p:cTn>
                              </p:par>
                              <p:par>
                                <p:cTn id="59" presetID="42" presetClass="path" presetSubtype="0" accel="50000" decel="50000" fill="hold" nodeType="withEffect">
                                  <p:stCondLst>
                                    <p:cond delay="0"/>
                                  </p:stCondLst>
                                  <p:childTnLst>
                                    <p:animMotion origin="layout" path="M 1.45833E-6 -3.7037E-7 L 0.00586 0.98032 " pathEditMode="relative" rAng="0" ptsTypes="AA">
                                      <p:cBhvr>
                                        <p:cTn id="60" dur="3000" fill="hold"/>
                                        <p:tgtEl>
                                          <p:spTgt spid="76"/>
                                        </p:tgtEl>
                                        <p:attrNameLst>
                                          <p:attrName>ppt_x</p:attrName>
                                          <p:attrName>ppt_y</p:attrName>
                                        </p:attrNameLst>
                                      </p:cBhvr>
                                      <p:rCtr x="286" y="49005"/>
                                    </p:animMotion>
                                  </p:childTnLst>
                                </p:cTn>
                              </p:par>
                            </p:childTnLst>
                          </p:cTn>
                        </p:par>
                        <p:par>
                          <p:cTn id="61" fill="hold">
                            <p:stCondLst>
                              <p:cond delay="3000"/>
                            </p:stCondLst>
                            <p:childTnLst>
                              <p:par>
                                <p:cTn id="62" presetID="64" presetClass="path" presetSubtype="0" accel="50000" decel="50000" fill="hold" nodeType="afterEffect">
                                  <p:stCondLst>
                                    <p:cond delay="0"/>
                                  </p:stCondLst>
                                  <p:childTnLst>
                                    <p:animMotion origin="layout" path="M 0.00586 0.98032 L 1.45833E-6 -0.25 " pathEditMode="relative" rAng="0" ptsTypes="AA">
                                      <p:cBhvr>
                                        <p:cTn id="63" dur="3000" fill="hold"/>
                                        <p:tgtEl>
                                          <p:spTgt spid="76"/>
                                        </p:tgtEl>
                                        <p:attrNameLst>
                                          <p:attrName>ppt_x</p:attrName>
                                          <p:attrName>ppt_y</p:attrName>
                                        </p:attrNameLst>
                                      </p:cBhvr>
                                      <p:rCtr x="-573" y="-58750"/>
                                    </p:animMotion>
                                  </p:childTnLst>
                                </p:cTn>
                              </p:par>
                              <p:par>
                                <p:cTn id="64" presetID="64" presetClass="path" presetSubtype="0" accel="50000" decel="50000" fill="hold" nodeType="withEffect">
                                  <p:stCondLst>
                                    <p:cond delay="0"/>
                                  </p:stCondLst>
                                  <p:childTnLst>
                                    <p:animMotion origin="layout" path="M 2.5E-6 -2.22222E-6 L 0.01315 -1.38935 " pathEditMode="relative" rAng="0" ptsTypes="AA">
                                      <p:cBhvr>
                                        <p:cTn id="65" dur="3000" fill="hold"/>
                                        <p:tgtEl>
                                          <p:spTgt spid="77"/>
                                        </p:tgtEl>
                                        <p:attrNameLst>
                                          <p:attrName>ppt_x</p:attrName>
                                          <p:attrName>ppt_y</p:attrName>
                                        </p:attrNameLst>
                                      </p:cBhvr>
                                      <p:rCtr x="651" y="-69468"/>
                                    </p:animMotion>
                                  </p:childTnLst>
                                </p:cTn>
                              </p:par>
                              <p:par>
                                <p:cTn id="66" presetID="1" presetClass="mediacall" presetSubtype="0" fill="hold" nodeType="withEffect">
                                  <p:stCondLst>
                                    <p:cond delay="0"/>
                                  </p:stCondLst>
                                  <p:childTnLst>
                                    <p:cmd type="call" cmd="playFrom(0.0)">
                                      <p:cBhvr>
                                        <p:cTn id="67" dur="5042" fill="hold"/>
                                        <p:tgtEl>
                                          <p:spTgt spid="3"/>
                                        </p:tgtEl>
                                      </p:cBhvr>
                                    </p:cmd>
                                  </p:childTnLst>
                                </p:cTn>
                              </p:par>
                            </p:childTnLst>
                          </p:cTn>
                        </p:par>
                      </p:childTnLst>
                    </p:cTn>
                  </p:par>
                </p:childTnLst>
              </p:cTn>
              <p:nextCondLst>
                <p:cond evt="onClick" delay="0">
                  <p:tgtEl>
                    <p:spTgt spid="44"/>
                  </p:tgtEl>
                </p:cond>
              </p:nextCondLst>
            </p:seq>
            <p:seq concurrent="1" nextAc="seek">
              <p:cTn id="68" restart="whenNotActive" fill="hold" evtFilter="cancelBubble" nodeType="interactiveSeq">
                <p:stCondLst>
                  <p:cond evt="onClick" delay="0">
                    <p:tgtEl>
                      <p:spTgt spid="46"/>
                    </p:tgtEl>
                  </p:cond>
                </p:stCondLst>
                <p:endSync evt="end" delay="0">
                  <p:rtn val="all"/>
                </p:endSync>
                <p:childTnLst>
                  <p:par>
                    <p:cTn id="69" fill="hold">
                      <p:stCondLst>
                        <p:cond delay="0"/>
                      </p:stCondLst>
                      <p:childTnLst>
                        <p:par>
                          <p:cTn id="70" fill="hold">
                            <p:stCondLst>
                              <p:cond delay="0"/>
                            </p:stCondLst>
                            <p:childTnLst>
                              <p:par>
                                <p:cTn id="71" presetID="8" presetClass="emph" presetSubtype="0" fill="hold" nodeType="clickEffect">
                                  <p:stCondLst>
                                    <p:cond delay="0"/>
                                  </p:stCondLst>
                                  <p:childTnLst>
                                    <p:animRot by="21600000">
                                      <p:cBhvr>
                                        <p:cTn id="72" dur="10000" fill="hold"/>
                                        <p:tgtEl>
                                          <p:spTgt spid="49"/>
                                        </p:tgtEl>
                                        <p:attrNameLst>
                                          <p:attrName>r</p:attrName>
                                        </p:attrNameLst>
                                      </p:cBhvr>
                                    </p:animRot>
                                  </p:childTnLst>
                                </p:cTn>
                              </p:par>
                            </p:childTnLst>
                          </p:cTn>
                        </p:par>
                        <p:par>
                          <p:cTn id="73" fill="hold">
                            <p:stCondLst>
                              <p:cond delay="10000"/>
                            </p:stCondLst>
                            <p:childTnLst>
                              <p:par>
                                <p:cTn id="74" presetID="1" presetClass="entr" presetSubtype="0" fill="hold" grpId="0" nodeType="afterEffect">
                                  <p:stCondLst>
                                    <p:cond delay="0"/>
                                  </p:stCondLst>
                                  <p:childTnLst>
                                    <p:set>
                                      <p:cBhvr>
                                        <p:cTn id="75" dur="1" fill="hold">
                                          <p:stCondLst>
                                            <p:cond delay="0"/>
                                          </p:stCondLst>
                                        </p:cTn>
                                        <p:tgtEl>
                                          <p:spTgt spid="75"/>
                                        </p:tgtEl>
                                        <p:attrNameLst>
                                          <p:attrName>style.visibility</p:attrName>
                                        </p:attrNameLst>
                                      </p:cBhvr>
                                      <p:to>
                                        <p:strVal val="visible"/>
                                      </p:to>
                                    </p:set>
                                  </p:childTnLst>
                                </p:cTn>
                              </p:par>
                              <p:par>
                                <p:cTn id="76" presetID="1" presetClass="mediacall" presetSubtype="0" fill="hold" nodeType="withEffect">
                                  <p:stCondLst>
                                    <p:cond delay="0"/>
                                  </p:stCondLst>
                                  <p:childTnLst>
                                    <p:cmd type="call" cmd="playFrom(0.0)">
                                      <p:cBhvr>
                                        <p:cTn id="77" dur="1773" fill="hold"/>
                                        <p:tgtEl>
                                          <p:spTgt spid="2"/>
                                        </p:tgtEl>
                                      </p:cBhvr>
                                    </p:cmd>
                                  </p:childTnLst>
                                </p:cTn>
                              </p:par>
                              <p:par>
                                <p:cTn id="78" presetID="1" presetClass="exit" presetSubtype="0" fill="hold" grpId="1" nodeType="withEffect">
                                  <p:stCondLst>
                                    <p:cond delay="2000"/>
                                  </p:stCondLst>
                                  <p:childTnLst>
                                    <p:set>
                                      <p:cBhvr>
                                        <p:cTn id="79" dur="1" fill="hold">
                                          <p:stCondLst>
                                            <p:cond delay="0"/>
                                          </p:stCondLst>
                                        </p:cTn>
                                        <p:tgtEl>
                                          <p:spTgt spid="75"/>
                                        </p:tgtEl>
                                        <p:attrNameLst>
                                          <p:attrName>style.visibility</p:attrName>
                                        </p:attrNameLst>
                                      </p:cBhvr>
                                      <p:to>
                                        <p:strVal val="hidden"/>
                                      </p:to>
                                    </p:set>
                                  </p:childTnLst>
                                </p:cTn>
                              </p:par>
                            </p:childTnLst>
                          </p:cTn>
                        </p:par>
                      </p:childTnLst>
                    </p:cTn>
                  </p:par>
                </p:childTnLst>
              </p:cTn>
              <p:nextCondLst>
                <p:cond evt="onClick" delay="0">
                  <p:tgtEl>
                    <p:spTgt spid="46"/>
                  </p:tgtEl>
                </p:cond>
              </p:nextCondLst>
            </p:seq>
            <p:seq concurrent="1" nextAc="seek">
              <p:cTn id="80" restart="whenNotActive" fill="hold" evtFilter="cancelBubble" nodeType="interactiveSeq">
                <p:stCondLst>
                  <p:cond evt="onClick" delay="0">
                    <p:tgtEl>
                      <p:spTgt spid="43"/>
                    </p:tgtEl>
                  </p:cond>
                </p:stCondLst>
                <p:endSync evt="end" delay="0">
                  <p:rtn val="all"/>
                </p:endSync>
                <p:childTnLst>
                  <p:par>
                    <p:cTn id="81" fill="hold">
                      <p:stCondLst>
                        <p:cond delay="0"/>
                      </p:stCondLst>
                      <p:childTnLst>
                        <p:par>
                          <p:cTn id="82" fill="hold">
                            <p:stCondLst>
                              <p:cond delay="0"/>
                            </p:stCondLst>
                            <p:childTnLst>
                              <p:par>
                                <p:cTn id="83" presetID="2" presetClass="exit" presetSubtype="4" fill="hold" grpId="1" nodeType="clickEffect">
                                  <p:stCondLst>
                                    <p:cond delay="0"/>
                                  </p:stCondLst>
                                  <p:childTnLst>
                                    <p:anim calcmode="lin" valueType="num">
                                      <p:cBhvr additive="base">
                                        <p:cTn id="84" dur="500"/>
                                        <p:tgtEl>
                                          <p:spTgt spid="43"/>
                                        </p:tgtEl>
                                        <p:attrNameLst>
                                          <p:attrName>ppt_x</p:attrName>
                                        </p:attrNameLst>
                                      </p:cBhvr>
                                      <p:tavLst>
                                        <p:tav tm="0">
                                          <p:val>
                                            <p:strVal val="ppt_x"/>
                                          </p:val>
                                        </p:tav>
                                        <p:tav tm="100000">
                                          <p:val>
                                            <p:strVal val="ppt_x"/>
                                          </p:val>
                                        </p:tav>
                                      </p:tavLst>
                                    </p:anim>
                                    <p:anim calcmode="lin" valueType="num">
                                      <p:cBhvr additive="base">
                                        <p:cTn id="85" dur="500"/>
                                        <p:tgtEl>
                                          <p:spTgt spid="43"/>
                                        </p:tgtEl>
                                        <p:attrNameLst>
                                          <p:attrName>ppt_y</p:attrName>
                                        </p:attrNameLst>
                                      </p:cBhvr>
                                      <p:tavLst>
                                        <p:tav tm="0">
                                          <p:val>
                                            <p:strVal val="ppt_y"/>
                                          </p:val>
                                        </p:tav>
                                        <p:tav tm="100000">
                                          <p:val>
                                            <p:strVal val="1+ppt_h/2"/>
                                          </p:val>
                                        </p:tav>
                                      </p:tavLst>
                                    </p:anim>
                                    <p:set>
                                      <p:cBhvr>
                                        <p:cTn id="86" dur="1" fill="hold">
                                          <p:stCondLst>
                                            <p:cond delay="499"/>
                                          </p:stCondLst>
                                        </p:cTn>
                                        <p:tgtEl>
                                          <p:spTgt spid="43"/>
                                        </p:tgtEl>
                                        <p:attrNameLst>
                                          <p:attrName>style.visibility</p:attrName>
                                        </p:attrNameLst>
                                      </p:cBhvr>
                                      <p:to>
                                        <p:strVal val="hidden"/>
                                      </p:to>
                                    </p:set>
                                  </p:childTnLst>
                                </p:cTn>
                              </p:par>
                              <p:par>
                                <p:cTn id="87" presetID="1" presetClass="mediacall" presetSubtype="0" fill="hold" nodeType="withEffect">
                                  <p:stCondLst>
                                    <p:cond delay="0"/>
                                  </p:stCondLst>
                                  <p:childTnLst>
                                    <p:cmd type="call" cmd="playFrom(0.0)">
                                      <p:cBhvr>
                                        <p:cTn id="88" dur="1773" fill="hold"/>
                                        <p:tgtEl>
                                          <p:spTgt spid="78"/>
                                        </p:tgtEl>
                                      </p:cBhvr>
                                    </p:cmd>
                                  </p:childTnLst>
                                </p:cTn>
                              </p:par>
                            </p:childTnLst>
                          </p:cTn>
                        </p:par>
                      </p:childTnLst>
                    </p:cTn>
                  </p:par>
                </p:childTnLst>
              </p:cTn>
              <p:nextCondLst>
                <p:cond evt="onClick" delay="0">
                  <p:tgtEl>
                    <p:spTgt spid="43"/>
                  </p:tgtEl>
                </p:cond>
              </p:nextCondLst>
            </p:seq>
            <p:seq concurrent="1" nextAc="seek">
              <p:cTn id="89" restart="whenNotActive" fill="hold" evtFilter="cancelBubble" nodeType="interactiveSeq">
                <p:stCondLst>
                  <p:cond evt="onClick" delay="0">
                    <p:tgtEl>
                      <p:spTgt spid="42"/>
                    </p:tgtEl>
                  </p:cond>
                </p:stCondLst>
                <p:endSync evt="end" delay="0">
                  <p:rtn val="all"/>
                </p:endSync>
                <p:childTnLst>
                  <p:par>
                    <p:cTn id="90" fill="hold">
                      <p:stCondLst>
                        <p:cond delay="0"/>
                      </p:stCondLst>
                      <p:childTnLst>
                        <p:par>
                          <p:cTn id="91" fill="hold">
                            <p:stCondLst>
                              <p:cond delay="0"/>
                            </p:stCondLst>
                            <p:childTnLst>
                              <p:par>
                                <p:cTn id="92" presetID="2" presetClass="exit" presetSubtype="4" fill="hold" grpId="1" nodeType="clickEffect">
                                  <p:stCondLst>
                                    <p:cond delay="0"/>
                                  </p:stCondLst>
                                  <p:childTnLst>
                                    <p:anim calcmode="lin" valueType="num">
                                      <p:cBhvr additive="base">
                                        <p:cTn id="93" dur="500"/>
                                        <p:tgtEl>
                                          <p:spTgt spid="42"/>
                                        </p:tgtEl>
                                        <p:attrNameLst>
                                          <p:attrName>ppt_x</p:attrName>
                                        </p:attrNameLst>
                                      </p:cBhvr>
                                      <p:tavLst>
                                        <p:tav tm="0">
                                          <p:val>
                                            <p:strVal val="ppt_x"/>
                                          </p:val>
                                        </p:tav>
                                        <p:tav tm="100000">
                                          <p:val>
                                            <p:strVal val="ppt_x"/>
                                          </p:val>
                                        </p:tav>
                                      </p:tavLst>
                                    </p:anim>
                                    <p:anim calcmode="lin" valueType="num">
                                      <p:cBhvr additive="base">
                                        <p:cTn id="94" dur="500"/>
                                        <p:tgtEl>
                                          <p:spTgt spid="42"/>
                                        </p:tgtEl>
                                        <p:attrNameLst>
                                          <p:attrName>ppt_y</p:attrName>
                                        </p:attrNameLst>
                                      </p:cBhvr>
                                      <p:tavLst>
                                        <p:tav tm="0">
                                          <p:val>
                                            <p:strVal val="ppt_y"/>
                                          </p:val>
                                        </p:tav>
                                        <p:tav tm="100000">
                                          <p:val>
                                            <p:strVal val="1+ppt_h/2"/>
                                          </p:val>
                                        </p:tav>
                                      </p:tavLst>
                                    </p:anim>
                                    <p:set>
                                      <p:cBhvr>
                                        <p:cTn id="95" dur="1" fill="hold">
                                          <p:stCondLst>
                                            <p:cond delay="499"/>
                                          </p:stCondLst>
                                        </p:cTn>
                                        <p:tgtEl>
                                          <p:spTgt spid="42"/>
                                        </p:tgtEl>
                                        <p:attrNameLst>
                                          <p:attrName>style.visibility</p:attrName>
                                        </p:attrNameLst>
                                      </p:cBhvr>
                                      <p:to>
                                        <p:strVal val="hidden"/>
                                      </p:to>
                                    </p:set>
                                  </p:childTnLst>
                                </p:cTn>
                              </p:par>
                              <p:par>
                                <p:cTn id="96" presetID="1" presetClass="mediacall" presetSubtype="0" fill="hold" nodeType="withEffect">
                                  <p:stCondLst>
                                    <p:cond delay="0"/>
                                  </p:stCondLst>
                                  <p:childTnLst>
                                    <p:cmd type="call" cmd="playFrom(0.0)">
                                      <p:cBhvr>
                                        <p:cTn id="97" dur="1773" fill="hold"/>
                                        <p:tgtEl>
                                          <p:spTgt spid="80"/>
                                        </p:tgtEl>
                                      </p:cBhvr>
                                    </p:cmd>
                                  </p:childTnLst>
                                </p:cTn>
                              </p:par>
                            </p:childTnLst>
                          </p:cTn>
                        </p:par>
                      </p:childTnLst>
                    </p:cTn>
                  </p:par>
                </p:childTnLst>
              </p:cTn>
              <p:nextCondLst>
                <p:cond evt="onClick" delay="0">
                  <p:tgtEl>
                    <p:spTgt spid="42"/>
                  </p:tgtEl>
                </p:cond>
              </p:nextCondLst>
            </p:seq>
            <p:seq concurrent="1" nextAc="seek">
              <p:cTn id="98" restart="whenNotActive" fill="hold" evtFilter="cancelBubble" nodeType="interactiveSeq">
                <p:stCondLst>
                  <p:cond evt="onClick" delay="0">
                    <p:tgtEl>
                      <p:spTgt spid="41"/>
                    </p:tgtEl>
                  </p:cond>
                </p:stCondLst>
                <p:endSync evt="end" delay="0">
                  <p:rtn val="all"/>
                </p:endSync>
                <p:childTnLst>
                  <p:par>
                    <p:cTn id="99" fill="hold">
                      <p:stCondLst>
                        <p:cond delay="0"/>
                      </p:stCondLst>
                      <p:childTnLst>
                        <p:par>
                          <p:cTn id="100" fill="hold">
                            <p:stCondLst>
                              <p:cond delay="0"/>
                            </p:stCondLst>
                            <p:childTnLst>
                              <p:par>
                                <p:cTn id="101" presetID="2" presetClass="exit" presetSubtype="4" fill="hold" grpId="1" nodeType="clickEffect">
                                  <p:stCondLst>
                                    <p:cond delay="0"/>
                                  </p:stCondLst>
                                  <p:childTnLst>
                                    <p:anim calcmode="lin" valueType="num">
                                      <p:cBhvr additive="base">
                                        <p:cTn id="102" dur="500"/>
                                        <p:tgtEl>
                                          <p:spTgt spid="41"/>
                                        </p:tgtEl>
                                        <p:attrNameLst>
                                          <p:attrName>ppt_x</p:attrName>
                                        </p:attrNameLst>
                                      </p:cBhvr>
                                      <p:tavLst>
                                        <p:tav tm="0">
                                          <p:val>
                                            <p:strVal val="ppt_x"/>
                                          </p:val>
                                        </p:tav>
                                        <p:tav tm="100000">
                                          <p:val>
                                            <p:strVal val="ppt_x"/>
                                          </p:val>
                                        </p:tav>
                                      </p:tavLst>
                                    </p:anim>
                                    <p:anim calcmode="lin" valueType="num">
                                      <p:cBhvr additive="base">
                                        <p:cTn id="103" dur="500"/>
                                        <p:tgtEl>
                                          <p:spTgt spid="41"/>
                                        </p:tgtEl>
                                        <p:attrNameLst>
                                          <p:attrName>ppt_y</p:attrName>
                                        </p:attrNameLst>
                                      </p:cBhvr>
                                      <p:tavLst>
                                        <p:tav tm="0">
                                          <p:val>
                                            <p:strVal val="ppt_y"/>
                                          </p:val>
                                        </p:tav>
                                        <p:tav tm="100000">
                                          <p:val>
                                            <p:strVal val="1+ppt_h/2"/>
                                          </p:val>
                                        </p:tav>
                                      </p:tavLst>
                                    </p:anim>
                                    <p:set>
                                      <p:cBhvr>
                                        <p:cTn id="104" dur="1" fill="hold">
                                          <p:stCondLst>
                                            <p:cond delay="499"/>
                                          </p:stCondLst>
                                        </p:cTn>
                                        <p:tgtEl>
                                          <p:spTgt spid="41"/>
                                        </p:tgtEl>
                                        <p:attrNameLst>
                                          <p:attrName>style.visibility</p:attrName>
                                        </p:attrNameLst>
                                      </p:cBhvr>
                                      <p:to>
                                        <p:strVal val="hidden"/>
                                      </p:to>
                                    </p:set>
                                  </p:childTnLst>
                                </p:cTn>
                              </p:par>
                              <p:par>
                                <p:cTn id="105" presetID="1" presetClass="mediacall" presetSubtype="0" fill="hold" nodeType="withEffect">
                                  <p:stCondLst>
                                    <p:cond delay="0"/>
                                  </p:stCondLst>
                                  <p:childTnLst>
                                    <p:cmd type="call" cmd="playFrom(0.0)">
                                      <p:cBhvr>
                                        <p:cTn id="106" dur="1773" fill="hold"/>
                                        <p:tgtEl>
                                          <p:spTgt spid="79"/>
                                        </p:tgtEl>
                                      </p:cBhvr>
                                    </p:cmd>
                                  </p:childTnLst>
                                </p:cTn>
                              </p:par>
                            </p:childTnLst>
                          </p:cTn>
                        </p:par>
                      </p:childTnLst>
                    </p:cTn>
                  </p:par>
                </p:childTnLst>
              </p:cTn>
              <p:nextCondLst>
                <p:cond evt="onClick" delay="0">
                  <p:tgtEl>
                    <p:spTgt spid="41"/>
                  </p:tgtEl>
                </p:cond>
              </p:nextCondLst>
            </p:seq>
            <p:audio>
              <p:cMediaNode vol="53030">
                <p:cTn id="107" fill="hold" display="0">
                  <p:stCondLst>
                    <p:cond delay="indefinite"/>
                  </p:stCondLst>
                  <p:endCondLst>
                    <p:cond evt="onStopAudio" delay="0">
                      <p:tgtEl>
                        <p:sldTgt/>
                      </p:tgtEl>
                    </p:cond>
                  </p:endCondLst>
                </p:cTn>
                <p:tgtEl>
                  <p:spTgt spid="2"/>
                </p:tgtEl>
              </p:cMediaNode>
            </p:audio>
            <p:audio>
              <p:cMediaNode vol="53030">
                <p:cTn id="108" fill="hold" display="0">
                  <p:stCondLst>
                    <p:cond delay="indefinite"/>
                  </p:stCondLst>
                  <p:endCondLst>
                    <p:cond evt="onStopAudio" delay="0">
                      <p:tgtEl>
                        <p:sldTgt/>
                      </p:tgtEl>
                    </p:cond>
                  </p:endCondLst>
                </p:cTn>
                <p:tgtEl>
                  <p:spTgt spid="3"/>
                </p:tgtEl>
              </p:cMediaNode>
            </p:audio>
            <p:audio>
              <p:cMediaNode vol="53030">
                <p:cTn id="109" fill="hold" display="0">
                  <p:stCondLst>
                    <p:cond delay="indefinite"/>
                  </p:stCondLst>
                  <p:endCondLst>
                    <p:cond evt="onStopAudio" delay="0">
                      <p:tgtEl>
                        <p:sldTgt/>
                      </p:tgtEl>
                    </p:cond>
                  </p:endCondLst>
                </p:cTn>
                <p:tgtEl>
                  <p:spTgt spid="78"/>
                </p:tgtEl>
              </p:cMediaNode>
            </p:audio>
            <p:audio>
              <p:cMediaNode vol="53030">
                <p:cTn id="110" fill="hold" display="0">
                  <p:stCondLst>
                    <p:cond delay="indefinite"/>
                  </p:stCondLst>
                  <p:endCondLst>
                    <p:cond evt="onStopAudio" delay="0">
                      <p:tgtEl>
                        <p:sldTgt/>
                      </p:tgtEl>
                    </p:cond>
                  </p:endCondLst>
                </p:cTn>
                <p:tgtEl>
                  <p:spTgt spid="79"/>
                </p:tgtEl>
              </p:cMediaNode>
            </p:audio>
            <p:audio>
              <p:cMediaNode vol="53030">
                <p:cTn id="111" fill="hold" display="0">
                  <p:stCondLst>
                    <p:cond delay="indefinite"/>
                  </p:stCondLst>
                  <p:endCondLst>
                    <p:cond evt="onStopAudio" delay="0">
                      <p:tgtEl>
                        <p:sldTgt/>
                      </p:tgtEl>
                    </p:cond>
                  </p:endCondLst>
                </p:cTn>
                <p:tgtEl>
                  <p:spTgt spid="80"/>
                </p:tgtEl>
              </p:cMediaNode>
            </p:audio>
          </p:childTnLst>
        </p:cTn>
      </p:par>
    </p:tnLst>
    <p:bldLst>
      <p:bldP spid="38" grpId="0"/>
      <p:bldP spid="41" grpId="0" animBg="1"/>
      <p:bldP spid="41" grpId="1" animBg="1"/>
      <p:bldP spid="42" grpId="0" animBg="1"/>
      <p:bldP spid="42" grpId="1" animBg="1"/>
      <p:bldP spid="43" grpId="0" animBg="1"/>
      <p:bldP spid="43" grpId="1" animBg="1"/>
      <p:bldP spid="44" grpId="0" animBg="1"/>
      <p:bldP spid="44" grpId="1" animBg="1"/>
      <p:bldP spid="75" grpId="0" animBg="1"/>
      <p:bldP spid="75"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282096" y="2242615"/>
            <a:ext cx="7438467" cy="5262979"/>
          </a:xfrm>
          <a:prstGeom prst="rect">
            <a:avLst/>
          </a:prstGeom>
        </p:spPr>
        <p:txBody>
          <a:bodyPr wrap="square">
            <a:spAutoFit/>
          </a:bodyPr>
          <a:lstStyle/>
          <a:p>
            <a:pPr algn="just"/>
            <a:r>
              <a:rPr lang="vi-VN" sz="4800" b="1">
                <a:solidFill>
                  <a:srgbClr val="FF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Kể tên một số công trình tượng đài nổi tiếng của Việt Nam mà em biết? Vì sao các công trình tượng đài đó được xây dựng. Việc xây dựng các công trình tượng đài đó có ý nghĩa gì?</a:t>
            </a:r>
            <a:endParaRPr lang="en-GB" sz="4800" b="1">
              <a:solidFill>
                <a:srgbClr val="FF0000"/>
              </a:solidFill>
              <a:effectLst>
                <a:outerShdw blurRad="38100" dist="38100" dir="2700000" algn="tl">
                  <a:srgbClr val="000000">
                    <a:alpha val="43137"/>
                  </a:srgbClr>
                </a:outerShdw>
              </a:effectLst>
            </a:endParaRPr>
          </a:p>
        </p:txBody>
      </p:sp>
      <p:sp>
        <p:nvSpPr>
          <p:cNvPr id="3" name="Rounded Rectangular Callout 2"/>
          <p:cNvSpPr/>
          <p:nvPr/>
        </p:nvSpPr>
        <p:spPr>
          <a:xfrm>
            <a:off x="6019800" y="1866900"/>
            <a:ext cx="8073027" cy="6186146"/>
          </a:xfrm>
          <a:prstGeom prst="wedgeRoundRect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3"/>
          <p:cNvSpPr>
            <a:spLocks noChangeArrowheads="1"/>
          </p:cNvSpPr>
          <p:nvPr/>
        </p:nvSpPr>
        <p:spPr bwMode="auto">
          <a:xfrm rot="592040">
            <a:off x="8560595" y="6110288"/>
            <a:ext cx="3417093" cy="3481388"/>
          </a:xfrm>
          <a:prstGeom prst="rect">
            <a:avLst/>
          </a:prstGeom>
          <a:solidFill>
            <a:schemeClr val="hlink"/>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pt-BR" altLang="en-US" sz="2700">
              <a:solidFill>
                <a:srgbClr val="FFFFFF"/>
              </a:solidFill>
            </a:endParaRPr>
          </a:p>
        </p:txBody>
      </p:sp>
      <p:sp>
        <p:nvSpPr>
          <p:cNvPr id="15" name="Rectangle 4"/>
          <p:cNvSpPr>
            <a:spLocks noChangeArrowheads="1"/>
          </p:cNvSpPr>
          <p:nvPr/>
        </p:nvSpPr>
        <p:spPr bwMode="auto">
          <a:xfrm>
            <a:off x="6128292" y="1213607"/>
            <a:ext cx="3419475" cy="2883693"/>
          </a:xfrm>
          <a:prstGeom prst="rect">
            <a:avLst/>
          </a:prstGeom>
          <a:solidFill>
            <a:srgbClr val="99CC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pt-BR" altLang="en-US" sz="2700">
              <a:solidFill>
                <a:srgbClr val="FFFFFF"/>
              </a:solidFill>
            </a:endParaRPr>
          </a:p>
        </p:txBody>
      </p:sp>
      <p:sp>
        <p:nvSpPr>
          <p:cNvPr id="16" name="Rectangle 5"/>
          <p:cNvSpPr>
            <a:spLocks noChangeArrowheads="1"/>
          </p:cNvSpPr>
          <p:nvPr/>
        </p:nvSpPr>
        <p:spPr bwMode="auto">
          <a:xfrm rot="-1357722">
            <a:off x="9781129" y="561145"/>
            <a:ext cx="3436143" cy="3519488"/>
          </a:xfrm>
          <a:prstGeom prst="rect">
            <a:avLst/>
          </a:prstGeom>
          <a:solidFill>
            <a:srgbClr val="FF99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pt-BR" altLang="en-US" sz="2700">
              <a:solidFill>
                <a:srgbClr val="FFFFFF"/>
              </a:solidFill>
            </a:endParaRPr>
          </a:p>
        </p:txBody>
      </p:sp>
      <p:sp>
        <p:nvSpPr>
          <p:cNvPr id="17" name="Rectangle 6"/>
          <p:cNvSpPr>
            <a:spLocks noChangeArrowheads="1"/>
          </p:cNvSpPr>
          <p:nvPr/>
        </p:nvSpPr>
        <p:spPr bwMode="auto">
          <a:xfrm rot="616279">
            <a:off x="11012235" y="3062288"/>
            <a:ext cx="3412332" cy="3395663"/>
          </a:xfrm>
          <a:prstGeom prst="rect">
            <a:avLst/>
          </a:prstGeom>
          <a:solidFill>
            <a:srgbClr val="FF00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pt-BR" altLang="en-US" sz="2700">
              <a:solidFill>
                <a:srgbClr val="FFFFFF"/>
              </a:solidFill>
            </a:endParaRPr>
          </a:p>
        </p:txBody>
      </p:sp>
      <p:sp>
        <p:nvSpPr>
          <p:cNvPr id="18" name="Rectangle 8"/>
          <p:cNvSpPr>
            <a:spLocks noChangeArrowheads="1"/>
          </p:cNvSpPr>
          <p:nvPr/>
        </p:nvSpPr>
        <p:spPr bwMode="auto">
          <a:xfrm rot="1000089">
            <a:off x="8885779" y="2140745"/>
            <a:ext cx="4219575" cy="3414713"/>
          </a:xfrm>
          <a:prstGeom prst="rect">
            <a:avLst/>
          </a:prstGeom>
          <a:solidFill>
            <a:srgbClr val="9933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pt-BR" altLang="en-US" sz="2700">
              <a:solidFill>
                <a:srgbClr val="FFFFFF"/>
              </a:solidFill>
            </a:endParaRPr>
          </a:p>
        </p:txBody>
      </p:sp>
      <p:sp>
        <p:nvSpPr>
          <p:cNvPr id="19" name="Rectangle 9"/>
          <p:cNvSpPr>
            <a:spLocks noChangeArrowheads="1"/>
          </p:cNvSpPr>
          <p:nvPr/>
        </p:nvSpPr>
        <p:spPr bwMode="auto">
          <a:xfrm rot="1349026">
            <a:off x="10437020" y="6365082"/>
            <a:ext cx="3126581" cy="3455193"/>
          </a:xfrm>
          <a:prstGeom prst="rect">
            <a:avLst/>
          </a:prstGeom>
          <a:solidFill>
            <a:srgbClr val="333399"/>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pt-BR" altLang="en-US" sz="2700">
              <a:solidFill>
                <a:srgbClr val="FFFFFF"/>
              </a:solidFill>
            </a:endParaRPr>
          </a:p>
        </p:txBody>
      </p:sp>
      <p:sp>
        <p:nvSpPr>
          <p:cNvPr id="20" name="Rectangle 10"/>
          <p:cNvSpPr>
            <a:spLocks noChangeArrowheads="1"/>
          </p:cNvSpPr>
          <p:nvPr/>
        </p:nvSpPr>
        <p:spPr bwMode="auto">
          <a:xfrm rot="-1034993">
            <a:off x="8088060" y="4298158"/>
            <a:ext cx="2669382" cy="2776538"/>
          </a:xfrm>
          <a:prstGeom prst="rect">
            <a:avLst/>
          </a:prstGeom>
          <a:solidFill>
            <a:srgbClr val="FFFF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pt-BR" altLang="en-US" sz="2700">
              <a:solidFill>
                <a:srgbClr val="FFFFFF"/>
              </a:solidFill>
            </a:endParaRPr>
          </a:p>
        </p:txBody>
      </p:sp>
      <p:sp>
        <p:nvSpPr>
          <p:cNvPr id="21" name="Rectangle 12"/>
          <p:cNvSpPr>
            <a:spLocks noChangeArrowheads="1"/>
          </p:cNvSpPr>
          <p:nvPr/>
        </p:nvSpPr>
        <p:spPr bwMode="auto">
          <a:xfrm rot="1919344">
            <a:off x="5963985" y="3583782"/>
            <a:ext cx="3162300" cy="3352800"/>
          </a:xfrm>
          <a:prstGeom prst="rect">
            <a:avLst/>
          </a:prstGeom>
          <a:solidFill>
            <a:srgbClr val="FF00FF"/>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pt-BR" altLang="en-US" sz="2700">
              <a:solidFill>
                <a:srgbClr val="FFFFFF"/>
              </a:solidFill>
            </a:endParaRPr>
          </a:p>
        </p:txBody>
      </p:sp>
      <p:pic>
        <p:nvPicPr>
          <p:cNvPr id="22" name="Picture 14" descr="interrogaca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04479" y="6438901"/>
            <a:ext cx="2971800" cy="330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xit" presetSubtype="16" fill="hold" grpId="0" nodeType="clickEffect">
                                  <p:stCondLst>
                                    <p:cond delay="0"/>
                                  </p:stCondLst>
                                  <p:childTnLst>
                                    <p:animEffect transition="out" filter="box(in)">
                                      <p:cBhvr>
                                        <p:cTn id="6" dur="500"/>
                                        <p:tgtEl>
                                          <p:spTgt spid="15"/>
                                        </p:tgtEl>
                                      </p:cBhvr>
                                    </p:animEffect>
                                    <p:set>
                                      <p:cBhvr>
                                        <p:cTn id="7" dur="1" fill="hold">
                                          <p:stCondLst>
                                            <p:cond delay="499"/>
                                          </p:stCondLst>
                                        </p:cTn>
                                        <p:tgtEl>
                                          <p:spTgt spid="15"/>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4" presetClass="exit" presetSubtype="16" fill="hold" grpId="0" nodeType="clickEffect">
                                  <p:stCondLst>
                                    <p:cond delay="0"/>
                                  </p:stCondLst>
                                  <p:childTnLst>
                                    <p:animEffect transition="out" filter="box(in)">
                                      <p:cBhvr>
                                        <p:cTn id="11" dur="500"/>
                                        <p:tgtEl>
                                          <p:spTgt spid="17"/>
                                        </p:tgtEl>
                                      </p:cBhvr>
                                    </p:animEffect>
                                    <p:set>
                                      <p:cBhvr>
                                        <p:cTn id="12" dur="1" fill="hold">
                                          <p:stCondLst>
                                            <p:cond delay="499"/>
                                          </p:stCondLst>
                                        </p:cTn>
                                        <p:tgtEl>
                                          <p:spTgt spid="17"/>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4" presetClass="exit" presetSubtype="16" fill="hold" grpId="0" nodeType="clickEffect">
                                  <p:stCondLst>
                                    <p:cond delay="0"/>
                                  </p:stCondLst>
                                  <p:childTnLst>
                                    <p:animEffect transition="out" filter="box(in)">
                                      <p:cBhvr>
                                        <p:cTn id="16" dur="500"/>
                                        <p:tgtEl>
                                          <p:spTgt spid="16"/>
                                        </p:tgtEl>
                                      </p:cBhvr>
                                    </p:animEffect>
                                    <p:set>
                                      <p:cBhvr>
                                        <p:cTn id="17" dur="1" fill="hold">
                                          <p:stCondLst>
                                            <p:cond delay="499"/>
                                          </p:stCondLst>
                                        </p:cTn>
                                        <p:tgtEl>
                                          <p:spTgt spid="16"/>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4" presetClass="exit" presetSubtype="16" fill="hold" grpId="0" nodeType="clickEffect">
                                  <p:stCondLst>
                                    <p:cond delay="0"/>
                                  </p:stCondLst>
                                  <p:childTnLst>
                                    <p:animEffect transition="out" filter="box(in)">
                                      <p:cBhvr>
                                        <p:cTn id="21" dur="500"/>
                                        <p:tgtEl>
                                          <p:spTgt spid="19"/>
                                        </p:tgtEl>
                                      </p:cBhvr>
                                    </p:animEffect>
                                    <p:set>
                                      <p:cBhvr>
                                        <p:cTn id="22" dur="1" fill="hold">
                                          <p:stCondLst>
                                            <p:cond delay="499"/>
                                          </p:stCondLst>
                                        </p:cTn>
                                        <p:tgtEl>
                                          <p:spTgt spid="19"/>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4" presetClass="exit" presetSubtype="16" fill="hold" grpId="0" nodeType="clickEffect">
                                  <p:stCondLst>
                                    <p:cond delay="0"/>
                                  </p:stCondLst>
                                  <p:childTnLst>
                                    <p:animEffect transition="out" filter="box(in)">
                                      <p:cBhvr>
                                        <p:cTn id="26" dur="500"/>
                                        <p:tgtEl>
                                          <p:spTgt spid="14"/>
                                        </p:tgtEl>
                                      </p:cBhvr>
                                    </p:animEffect>
                                    <p:set>
                                      <p:cBhvr>
                                        <p:cTn id="27" dur="1" fill="hold">
                                          <p:stCondLst>
                                            <p:cond delay="499"/>
                                          </p:stCondLst>
                                        </p:cTn>
                                        <p:tgtEl>
                                          <p:spTgt spid="14"/>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4" presetClass="exit" presetSubtype="16" fill="hold" grpId="0" nodeType="clickEffect">
                                  <p:stCondLst>
                                    <p:cond delay="0"/>
                                  </p:stCondLst>
                                  <p:childTnLst>
                                    <p:animEffect transition="out" filter="box(in)">
                                      <p:cBhvr>
                                        <p:cTn id="31" dur="500"/>
                                        <p:tgtEl>
                                          <p:spTgt spid="21"/>
                                        </p:tgtEl>
                                      </p:cBhvr>
                                    </p:animEffect>
                                    <p:set>
                                      <p:cBhvr>
                                        <p:cTn id="32" dur="1" fill="hold">
                                          <p:stCondLst>
                                            <p:cond delay="499"/>
                                          </p:stCondLst>
                                        </p:cTn>
                                        <p:tgtEl>
                                          <p:spTgt spid="21"/>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4" presetClass="exit" presetSubtype="16" fill="hold" grpId="0" nodeType="clickEffect">
                                  <p:stCondLst>
                                    <p:cond delay="0"/>
                                  </p:stCondLst>
                                  <p:childTnLst>
                                    <p:animEffect transition="out" filter="box(in)">
                                      <p:cBhvr>
                                        <p:cTn id="36" dur="500"/>
                                        <p:tgtEl>
                                          <p:spTgt spid="20"/>
                                        </p:tgtEl>
                                      </p:cBhvr>
                                    </p:animEffect>
                                    <p:set>
                                      <p:cBhvr>
                                        <p:cTn id="37" dur="1" fill="hold">
                                          <p:stCondLst>
                                            <p:cond delay="499"/>
                                          </p:stCondLst>
                                        </p:cTn>
                                        <p:tgtEl>
                                          <p:spTgt spid="20"/>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2" presetClass="exit" presetSubtype="4" fill="hold" grpId="0" nodeType="clickEffect">
                                  <p:stCondLst>
                                    <p:cond delay="0"/>
                                  </p:stCondLst>
                                  <p:childTnLst>
                                    <p:anim calcmode="lin" valueType="num">
                                      <p:cBhvr additive="base">
                                        <p:cTn id="41" dur="500"/>
                                        <p:tgtEl>
                                          <p:spTgt spid="18"/>
                                        </p:tgtEl>
                                        <p:attrNameLst>
                                          <p:attrName>ppt_x</p:attrName>
                                        </p:attrNameLst>
                                      </p:cBhvr>
                                      <p:tavLst>
                                        <p:tav tm="0">
                                          <p:val>
                                            <p:strVal val="ppt_x"/>
                                          </p:val>
                                        </p:tav>
                                        <p:tav tm="100000">
                                          <p:val>
                                            <p:strVal val="ppt_x"/>
                                          </p:val>
                                        </p:tav>
                                      </p:tavLst>
                                    </p:anim>
                                    <p:anim calcmode="lin" valueType="num">
                                      <p:cBhvr additive="base">
                                        <p:cTn id="42" dur="500"/>
                                        <p:tgtEl>
                                          <p:spTgt spid="18"/>
                                        </p:tgtEl>
                                        <p:attrNameLst>
                                          <p:attrName>ppt_y</p:attrName>
                                        </p:attrNameLst>
                                      </p:cBhvr>
                                      <p:tavLst>
                                        <p:tav tm="0">
                                          <p:val>
                                            <p:strVal val="ppt_y"/>
                                          </p:val>
                                        </p:tav>
                                        <p:tav tm="100000">
                                          <p:val>
                                            <p:strVal val="1+ppt_h/2"/>
                                          </p:val>
                                        </p:tav>
                                      </p:tavLst>
                                    </p:anim>
                                    <p:set>
                                      <p:cBhvr>
                                        <p:cTn id="43" dur="1" fill="hold">
                                          <p:stCondLst>
                                            <p:cond delay="499"/>
                                          </p:stCondLst>
                                        </p:cTn>
                                        <p:tgtEl>
                                          <p:spTgt spid="18"/>
                                        </p:tgtEl>
                                        <p:attrNameLst>
                                          <p:attrName>style.visibility</p:attrName>
                                        </p:attrNameLst>
                                      </p:cBhvr>
                                      <p:to>
                                        <p:strVal val="hidden"/>
                                      </p:to>
                                    </p:set>
                                  </p:childTnLst>
                                </p:cTn>
                              </p:par>
                            </p:childTnLst>
                          </p:cTn>
                        </p:par>
                      </p:childTnLst>
                    </p:cTn>
                  </p:par>
                  <p:par>
                    <p:cTn id="44" fill="hold">
                      <p:stCondLst>
                        <p:cond delay="indefinite"/>
                      </p:stCondLst>
                      <p:childTnLst>
                        <p:par>
                          <p:cTn id="45" fill="hold">
                            <p:stCondLst>
                              <p:cond delay="0"/>
                            </p:stCondLst>
                            <p:childTnLst>
                              <p:par>
                                <p:cTn id="46" presetID="2" presetClass="exit" presetSubtype="4" fill="hold" nodeType="clickEffect">
                                  <p:stCondLst>
                                    <p:cond delay="0"/>
                                  </p:stCondLst>
                                  <p:childTnLst>
                                    <p:anim calcmode="lin" valueType="num">
                                      <p:cBhvr additive="base">
                                        <p:cTn id="47" dur="500"/>
                                        <p:tgtEl>
                                          <p:spTgt spid="22"/>
                                        </p:tgtEl>
                                        <p:attrNameLst>
                                          <p:attrName>ppt_x</p:attrName>
                                        </p:attrNameLst>
                                      </p:cBhvr>
                                      <p:tavLst>
                                        <p:tav tm="0">
                                          <p:val>
                                            <p:strVal val="ppt_x"/>
                                          </p:val>
                                        </p:tav>
                                        <p:tav tm="100000">
                                          <p:val>
                                            <p:strVal val="ppt_x"/>
                                          </p:val>
                                        </p:tav>
                                      </p:tavLst>
                                    </p:anim>
                                    <p:anim calcmode="lin" valueType="num">
                                      <p:cBhvr additive="base">
                                        <p:cTn id="48" dur="500"/>
                                        <p:tgtEl>
                                          <p:spTgt spid="22"/>
                                        </p:tgtEl>
                                        <p:attrNameLst>
                                          <p:attrName>ppt_y</p:attrName>
                                        </p:attrNameLst>
                                      </p:cBhvr>
                                      <p:tavLst>
                                        <p:tav tm="0">
                                          <p:val>
                                            <p:strVal val="ppt_y"/>
                                          </p:val>
                                        </p:tav>
                                        <p:tav tm="100000">
                                          <p:val>
                                            <p:strVal val="1+ppt_h/2"/>
                                          </p:val>
                                        </p:tav>
                                      </p:tavLst>
                                    </p:anim>
                                    <p:set>
                                      <p:cBhvr>
                                        <p:cTn id="49" dur="1" fill="hold">
                                          <p:stCondLst>
                                            <p:cond delay="499"/>
                                          </p:stCondLst>
                                        </p:cTn>
                                        <p:tgtEl>
                                          <p:spTgt spid="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7" grpId="0" animBg="1"/>
      <p:bldP spid="18" grpId="0" animBg="1"/>
      <p:bldP spid="19" grpId="0" animBg="1"/>
      <p:bldP spid="20" grpId="0" animBg="1"/>
      <p:bldP spid="21"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1"/>
            <a:ext cx="18288000" cy="10286999"/>
          </a:xfrm>
          <a:prstGeom prst="rect">
            <a:avLst/>
          </a:prstGeom>
        </p:spPr>
      </p:pic>
      <p:pic>
        <p:nvPicPr>
          <p:cNvPr id="62" name="Picture 8" descr="Hình ảnh có liên quan"/>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0" b="99133" l="4950" r="90900">
                        <a14:backgroundMark x1="50900" y1="25867" x2="52200" y2="26400"/>
                        <a14:backgroundMark x1="63000" y1="48667" x2="62200" y2="49333"/>
                        <a14:backgroundMark x1="64800" y1="41467" x2="63600" y2="42000"/>
                        <a14:backgroundMark x1="71800" y1="48933" x2="72300" y2="50000"/>
                        <a14:backgroundMark x1="59500" y1="61467" x2="58500" y2="62800"/>
                        <a14:backgroundMark x1="39700" y1="48800" x2="39700" y2="49867"/>
                        <a14:backgroundMark x1="38400" y1="51600" x2="38000" y2="51867"/>
                        <a14:backgroundMark x1="46700" y1="53600" x2="47200" y2="54933"/>
                        <a14:backgroundMark x1="53100" y1="35333" x2="53100" y2="35867"/>
                        <a14:backgroundMark x1="71700" y1="45733" x2="71200" y2="46133"/>
                        <a14:backgroundMark x1="74600" y1="44267" x2="74000" y2="44800"/>
                        <a14:backgroundMark x1="77200" y1="49200" x2="77300" y2="49867"/>
                        <a14:backgroundMark x1="19800" y1="50133" x2="20500" y2="50400"/>
                        <a14:backgroundMark x1="22000" y1="47333" x2="22700" y2="47333"/>
                        <a14:backgroundMark x1="21100" y1="56800" x2="21100" y2="57333"/>
                        <a14:backgroundMark x1="23300" y1="34400" x2="23500" y2="35067"/>
                        <a14:backgroundMark x1="53500" y1="42667" x2="53600" y2="43467"/>
                        <a14:backgroundMark x1="66300" y1="23200" x2="67600" y2="23867"/>
                        <a14:backgroundMark x1="73400" y1="58400" x2="73500" y2="58800"/>
                        <a14:backgroundMark x1="49250" y1="20467" x2="49400" y2="20733"/>
                        <a14:backgroundMark x1="47350" y1="41933" x2="47500" y2="42600"/>
                        <a14:backgroundMark x1="49600" y1="51267" x2="49400" y2="51933"/>
                        <a14:backgroundMark x1="61650" y1="36933" x2="61400" y2="36400"/>
                        <a14:backgroundMark x1="62850" y1="29067" x2="62350" y2="29200"/>
                        <a14:backgroundMark x1="54000" y1="34933" x2="54100" y2="35600"/>
                        <a14:backgroundMark x1="29350" y1="54733" x2="29100" y2="54733"/>
                        <a14:backgroundMark x1="25450" y1="59667" x2="25450" y2="60067"/>
                      </a14:backgroundRemoval>
                    </a14:imgEffect>
                    <a14:imgEffect>
                      <a14:artisticPaintBrush/>
                    </a14:imgEffect>
                  </a14:imgLayer>
                </a14:imgProps>
              </a:ext>
              <a:ext uri="{28A0092B-C50C-407E-A947-70E740481C1C}">
                <a14:useLocalDpi xmlns:a14="http://schemas.microsoft.com/office/drawing/2010/main" val="0"/>
              </a:ext>
            </a:extLst>
          </a:blip>
          <a:srcRect/>
          <a:stretch>
            <a:fillRect/>
          </a:stretch>
        </p:blipFill>
        <p:spPr bwMode="auto">
          <a:xfrm flipH="1">
            <a:off x="-6453465" y="-5261731"/>
            <a:ext cx="19736931" cy="18157034"/>
          </a:xfrm>
          <a:prstGeom prst="rect">
            <a:avLst/>
          </a:prstGeom>
          <a:noFill/>
          <a:extLst>
            <a:ext uri="{909E8E84-426E-40DD-AFC4-6F175D3DCCD1}">
              <a14:hiddenFill xmlns:a14="http://schemas.microsoft.com/office/drawing/2010/main">
                <a:solidFill>
                  <a:srgbClr val="FFFFFF"/>
                </a:solidFill>
              </a14:hiddenFill>
            </a:ext>
          </a:extLst>
        </p:spPr>
      </p:pic>
      <p:pic>
        <p:nvPicPr>
          <p:cNvPr id="63" name="Picture 6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885759" y="827229"/>
            <a:ext cx="8572500" cy="6429375"/>
          </a:xfrm>
          <a:prstGeom prst="rect">
            <a:avLst/>
          </a:prstGeom>
        </p:spPr>
      </p:pic>
      <p:pic>
        <p:nvPicPr>
          <p:cNvPr id="64" name="Picture 63" descr="Flames"/>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38376" y="9215612"/>
            <a:ext cx="2514600" cy="1028700"/>
          </a:xfrm>
          <a:prstGeom prst="rect">
            <a:avLst/>
          </a:prstGeom>
          <a:noFill/>
          <a:extLst>
            <a:ext uri="{909E8E84-426E-40DD-AFC4-6F175D3DCCD1}">
              <a14:hiddenFill xmlns:a14="http://schemas.microsoft.com/office/drawing/2010/main">
                <a:solidFill>
                  <a:srgbClr val="FFFFFF"/>
                </a:solidFill>
              </a14:hiddenFill>
            </a:ext>
          </a:extLst>
        </p:spPr>
      </p:pic>
      <p:pic>
        <p:nvPicPr>
          <p:cNvPr id="65" name="Picture 64" descr="Flame"/>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4866886" y="2623854"/>
            <a:ext cx="1645559" cy="2673741"/>
          </a:xfrm>
          <a:prstGeom prst="rect">
            <a:avLst/>
          </a:prstGeom>
          <a:noFill/>
          <a:extLst>
            <a:ext uri="{909E8E84-426E-40DD-AFC4-6F175D3DCCD1}">
              <a14:hiddenFill xmlns:a14="http://schemas.microsoft.com/office/drawing/2010/main">
                <a:solidFill>
                  <a:srgbClr val="FFFFFF"/>
                </a:solidFill>
              </a14:hiddenFill>
            </a:ext>
          </a:extLst>
        </p:spPr>
      </p:pic>
      <p:pic>
        <p:nvPicPr>
          <p:cNvPr id="66" name="Picture 65" descr="Flame"/>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591175" y="2623854"/>
            <a:ext cx="1645559" cy="2673741"/>
          </a:xfrm>
          <a:prstGeom prst="rect">
            <a:avLst/>
          </a:prstGeom>
          <a:noFill/>
          <a:extLst>
            <a:ext uri="{909E8E84-426E-40DD-AFC4-6F175D3DCCD1}">
              <a14:hiddenFill xmlns:a14="http://schemas.microsoft.com/office/drawing/2010/main">
                <a:solidFill>
                  <a:srgbClr val="FFFFFF"/>
                </a:solidFill>
              </a14:hiddenFill>
            </a:ext>
          </a:extLst>
        </p:spPr>
      </p:pic>
      <p:pic>
        <p:nvPicPr>
          <p:cNvPr id="67" name="Picture 6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4195372" y="3686174"/>
            <a:ext cx="8572500" cy="6429375"/>
          </a:xfrm>
          <a:prstGeom prst="rect">
            <a:avLst/>
          </a:prstGeom>
        </p:spPr>
      </p:pic>
      <p:pic>
        <p:nvPicPr>
          <p:cNvPr id="68" name="Picture 67" descr="Flames"/>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14334849" y="8757113"/>
            <a:ext cx="3914775" cy="1601499"/>
          </a:xfrm>
          <a:prstGeom prst="rect">
            <a:avLst/>
          </a:prstGeom>
          <a:noFill/>
          <a:extLst>
            <a:ext uri="{909E8E84-426E-40DD-AFC4-6F175D3DCCD1}">
              <a14:hiddenFill xmlns:a14="http://schemas.microsoft.com/office/drawing/2010/main">
                <a:solidFill>
                  <a:srgbClr val="FFFFFF"/>
                </a:solidFill>
              </a14:hiddenFill>
            </a:ext>
          </a:extLst>
        </p:spPr>
      </p:pic>
      <p:pic>
        <p:nvPicPr>
          <p:cNvPr id="69" name="Picture 13" descr="fireburn"/>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1700118" y="9012344"/>
            <a:ext cx="1288257" cy="1743075"/>
          </a:xfrm>
          <a:prstGeom prst="rect">
            <a:avLst/>
          </a:prstGeom>
          <a:noFill/>
          <a:extLst>
            <a:ext uri="{909E8E84-426E-40DD-AFC4-6F175D3DCCD1}">
              <a14:hiddenFill xmlns:a14="http://schemas.microsoft.com/office/drawing/2010/main">
                <a:solidFill>
                  <a:srgbClr val="FFFFFF"/>
                </a:solidFill>
              </a14:hiddenFill>
            </a:ext>
          </a:extLst>
        </p:spPr>
      </p:pic>
      <p:pic>
        <p:nvPicPr>
          <p:cNvPr id="70" name="Picture 69" descr="Flame"/>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5323456" y="7816406"/>
            <a:ext cx="1645559" cy="2673741"/>
          </a:xfrm>
          <a:prstGeom prst="rect">
            <a:avLst/>
          </a:prstGeom>
          <a:noFill/>
          <a:extLst>
            <a:ext uri="{909E8E84-426E-40DD-AFC4-6F175D3DCCD1}">
              <a14:hiddenFill xmlns:a14="http://schemas.microsoft.com/office/drawing/2010/main">
                <a:solidFill>
                  <a:srgbClr val="FFFFFF"/>
                </a:solidFill>
              </a14:hiddenFill>
            </a:ext>
          </a:extLst>
        </p:spPr>
      </p:pic>
      <p:pic>
        <p:nvPicPr>
          <p:cNvPr id="71" name="Picture 70" descr="Flame"/>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1342817" y="7616346"/>
            <a:ext cx="1645559" cy="2673741"/>
          </a:xfrm>
          <a:prstGeom prst="rect">
            <a:avLst/>
          </a:prstGeom>
          <a:noFill/>
          <a:extLst>
            <a:ext uri="{909E8E84-426E-40DD-AFC4-6F175D3DCCD1}">
              <a14:hiddenFill xmlns:a14="http://schemas.microsoft.com/office/drawing/2010/main">
                <a:solidFill>
                  <a:srgbClr val="FFFFFF"/>
                </a:solidFill>
              </a14:hiddenFill>
            </a:ext>
          </a:extLst>
        </p:spPr>
      </p:pic>
      <p:pic>
        <p:nvPicPr>
          <p:cNvPr id="72" name="Picture 71" descr="Flame"/>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2166091" y="7544339"/>
            <a:ext cx="1645559" cy="2673741"/>
          </a:xfrm>
          <a:prstGeom prst="rect">
            <a:avLst/>
          </a:prstGeom>
          <a:noFill/>
          <a:extLst>
            <a:ext uri="{909E8E84-426E-40DD-AFC4-6F175D3DCCD1}">
              <a14:hiddenFill xmlns:a14="http://schemas.microsoft.com/office/drawing/2010/main">
                <a:solidFill>
                  <a:srgbClr val="FFFFFF"/>
                </a:solidFill>
              </a14:hiddenFill>
            </a:ext>
          </a:extLst>
        </p:spPr>
      </p:pic>
      <p:pic>
        <p:nvPicPr>
          <p:cNvPr id="73" name="Picture 13" descr="fireburn"/>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5458178" y="2730507"/>
            <a:ext cx="1288257" cy="1743075"/>
          </a:xfrm>
          <a:prstGeom prst="rect">
            <a:avLst/>
          </a:prstGeom>
          <a:noFill/>
          <a:extLst>
            <a:ext uri="{909E8E84-426E-40DD-AFC4-6F175D3DCCD1}">
              <a14:hiddenFill xmlns:a14="http://schemas.microsoft.com/office/drawing/2010/main">
                <a:solidFill>
                  <a:srgbClr val="FFFFFF"/>
                </a:solidFill>
              </a14:hiddenFill>
            </a:ext>
          </a:extLst>
        </p:spPr>
      </p:pic>
      <p:pic>
        <p:nvPicPr>
          <p:cNvPr id="74" name="Picture 73" descr="Flame"/>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5864221" y="1783055"/>
            <a:ext cx="1645559" cy="2673741"/>
          </a:xfrm>
          <a:prstGeom prst="rect">
            <a:avLst/>
          </a:prstGeom>
          <a:noFill/>
          <a:extLst>
            <a:ext uri="{909E8E84-426E-40DD-AFC4-6F175D3DCCD1}">
              <a14:hiddenFill xmlns:a14="http://schemas.microsoft.com/office/drawing/2010/main">
                <a:solidFill>
                  <a:srgbClr val="FFFFFF"/>
                </a:solidFill>
              </a14:hiddenFill>
            </a:ext>
          </a:extLst>
        </p:spPr>
      </p:pic>
      <p:pic>
        <p:nvPicPr>
          <p:cNvPr id="75" name="Picture 74" descr="Flame"/>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5142694" y="1799841"/>
            <a:ext cx="1645559" cy="2673741"/>
          </a:xfrm>
          <a:prstGeom prst="rect">
            <a:avLst/>
          </a:prstGeom>
          <a:noFill/>
          <a:extLst>
            <a:ext uri="{909E8E84-426E-40DD-AFC4-6F175D3DCCD1}">
              <a14:hiddenFill xmlns:a14="http://schemas.microsoft.com/office/drawing/2010/main">
                <a:solidFill>
                  <a:srgbClr val="FFFFFF"/>
                </a:solidFill>
              </a14:hiddenFill>
            </a:ext>
          </a:extLst>
        </p:spPr>
      </p:pic>
      <p:pic>
        <p:nvPicPr>
          <p:cNvPr id="76" name="Picture 7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429806" y="387357"/>
            <a:ext cx="8572500" cy="6429375"/>
          </a:xfrm>
          <a:prstGeom prst="rect">
            <a:avLst/>
          </a:prstGeom>
        </p:spPr>
      </p:pic>
      <p:pic>
        <p:nvPicPr>
          <p:cNvPr id="77" name="Picture 7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644547" y="197251"/>
            <a:ext cx="14058431" cy="10543823"/>
          </a:xfrm>
          <a:prstGeom prst="rect">
            <a:avLst/>
          </a:prstGeom>
        </p:spPr>
      </p:pic>
      <p:pic>
        <p:nvPicPr>
          <p:cNvPr id="78" name="Picture 77"/>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192644" y="-2549244"/>
            <a:ext cx="18680873" cy="6986588"/>
          </a:xfrm>
          <a:prstGeom prst="rect">
            <a:avLst/>
          </a:prstGeom>
        </p:spPr>
      </p:pic>
      <p:pic>
        <p:nvPicPr>
          <p:cNvPr id="79" name="Picture 13" descr="fireburn"/>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13551243" y="9012344"/>
            <a:ext cx="1288257" cy="1743075"/>
          </a:xfrm>
          <a:prstGeom prst="rect">
            <a:avLst/>
          </a:prstGeom>
          <a:noFill/>
          <a:extLst>
            <a:ext uri="{909E8E84-426E-40DD-AFC4-6F175D3DCCD1}">
              <a14:hiddenFill xmlns:a14="http://schemas.microsoft.com/office/drawing/2010/main">
                <a:solidFill>
                  <a:srgbClr val="FFFFFF"/>
                </a:solidFill>
              </a14:hiddenFill>
            </a:ext>
          </a:extLst>
        </p:spPr>
      </p:pic>
      <p:pic>
        <p:nvPicPr>
          <p:cNvPr id="80" name="Picture 79" descr="Flame"/>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13384103" y="7795488"/>
            <a:ext cx="1645559" cy="2673741"/>
          </a:xfrm>
          <a:prstGeom prst="rect">
            <a:avLst/>
          </a:prstGeom>
          <a:noFill/>
          <a:extLst>
            <a:ext uri="{909E8E84-426E-40DD-AFC4-6F175D3DCCD1}">
              <a14:hiddenFill xmlns:a14="http://schemas.microsoft.com/office/drawing/2010/main">
                <a:solidFill>
                  <a:srgbClr val="FFFFFF"/>
                </a:solidFill>
              </a14:hiddenFill>
            </a:ext>
          </a:extLst>
        </p:spPr>
      </p:pic>
      <p:pic>
        <p:nvPicPr>
          <p:cNvPr id="81" name="Picture 2" descr="C:\Users\ADMIN\Desktop\Tai nguyen thiet ke tro choi\Bảng gỗ\Picture1 (2).png">
            <a:hlinkClick r:id="" action="ppaction://hlinkshowjump?jump=nextslide"/>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5941567" y="8910865"/>
            <a:ext cx="2009628" cy="1204685"/>
          </a:xfrm>
          <a:prstGeom prst="rect">
            <a:avLst/>
          </a:prstGeom>
          <a:noFill/>
          <a:extLst>
            <a:ext uri="{909E8E84-426E-40DD-AFC4-6F175D3DCCD1}">
              <a14:hiddenFill xmlns:a14="http://schemas.microsoft.com/office/drawing/2010/main">
                <a:solidFill>
                  <a:srgbClr val="FFFFFF"/>
                </a:solidFill>
              </a14:hiddenFill>
            </a:ext>
          </a:extLst>
        </p:spPr>
      </p:pic>
      <p:pic>
        <p:nvPicPr>
          <p:cNvPr id="82" name="Picture 2" descr="C:\Users\ADMIN\Desktop\Giai cuu con vat\wooden-board-theme-image-1-vector-clip-art_csp9738361.jpg"/>
          <p:cNvPicPr>
            <a:picLocks noChangeAspect="1" noChangeArrowheads="1"/>
          </p:cNvPicPr>
          <p:nvPr/>
        </p:nvPicPr>
        <p:blipFill>
          <a:blip r:embed="rId15">
            <a:extLst>
              <a:ext uri="{BEBA8EAE-BF5A-486C-A8C5-ECC9F3942E4B}">
                <a14:imgProps xmlns:a14="http://schemas.microsoft.com/office/drawing/2010/main">
                  <a14:imgLayer r:embed="rId16">
                    <a14:imgEffect>
                      <a14:backgroundRemoval t="0" b="100000" l="0" r="100000">
                        <a14:foregroundMark x1="7111" y1="5870" x2="2889" y2="16771"/>
                        <a14:foregroundMark x1="6667" y1="66876" x2="9222" y2="84696"/>
                        <a14:foregroundMark x1="92333" y1="6918" x2="96556" y2="16771"/>
                        <a14:foregroundMark x1="96556" y1="70860" x2="91778" y2="87841"/>
                      </a14:backgroundRemoval>
                    </a14:imgEffect>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925289" y="-454073"/>
            <a:ext cx="15573450" cy="7097935"/>
          </a:xfrm>
          <a:prstGeom prst="rect">
            <a:avLst/>
          </a:prstGeom>
          <a:noFill/>
          <a:extLst>
            <a:ext uri="{909E8E84-426E-40DD-AFC4-6F175D3DCCD1}">
              <a14:hiddenFill xmlns:a14="http://schemas.microsoft.com/office/drawing/2010/main">
                <a:solidFill>
                  <a:srgbClr val="FFFFFF"/>
                </a:solidFill>
              </a14:hiddenFill>
            </a:ext>
          </a:extLst>
        </p:spPr>
      </p:pic>
      <p:sp>
        <p:nvSpPr>
          <p:cNvPr id="83" name="TextBox 82"/>
          <p:cNvSpPr txBox="1"/>
          <p:nvPr/>
        </p:nvSpPr>
        <p:spPr>
          <a:xfrm>
            <a:off x="3179977" y="1138093"/>
            <a:ext cx="11728648" cy="3046988"/>
          </a:xfrm>
          <a:prstGeom prst="rect">
            <a:avLst/>
          </a:prstGeom>
          <a:noFill/>
        </p:spPr>
        <p:txBody>
          <a:bodyPr wrap="square" rtlCol="0">
            <a:spAutoFit/>
          </a:bodyPr>
          <a:lstStyle/>
          <a:p>
            <a:r>
              <a:rPr lang="vi-VN" sz="4800" b="1">
                <a:solidFill>
                  <a:schemeClr val="bg1"/>
                </a:solidFill>
                <a:latin typeface="+mj-lt"/>
              </a:rPr>
              <a:t>Câu 4. </a:t>
            </a:r>
            <a:r>
              <a:rPr lang="vi-VN" sz="4800" i="1">
                <a:solidFill>
                  <a:schemeClr val="bg1"/>
                </a:solidFill>
                <a:latin typeface="+mj-lt"/>
              </a:rPr>
              <a:t>Nơi thờ tự người có công với làng xã mà nhân dân xây dựng để tưởng nhớ gọi là gì?</a:t>
            </a:r>
            <a:endParaRPr lang="en-GB" sz="4800">
              <a:solidFill>
                <a:schemeClr val="bg1"/>
              </a:solidFill>
              <a:latin typeface="+mj-lt"/>
            </a:endParaRPr>
          </a:p>
          <a:p>
            <a:pPr marL="914400" lvl="0" indent="-914400">
              <a:buAutoNum type="alphaUcPeriod"/>
            </a:pPr>
            <a:r>
              <a:rPr lang="vi-VN" sz="4800" smtClean="0">
                <a:solidFill>
                  <a:schemeClr val="bg1"/>
                </a:solidFill>
                <a:latin typeface="+mj-lt"/>
              </a:rPr>
              <a:t>Chùa                    </a:t>
            </a:r>
            <a:r>
              <a:rPr lang="vi-VN" sz="4800">
                <a:solidFill>
                  <a:schemeClr val="bg1"/>
                </a:solidFill>
                <a:latin typeface="+mj-lt"/>
              </a:rPr>
              <a:t>B. Miếu                   </a:t>
            </a:r>
            <a:endParaRPr lang="vi-VN" sz="4800" smtClean="0">
              <a:solidFill>
                <a:schemeClr val="bg1"/>
              </a:solidFill>
              <a:latin typeface="+mj-lt"/>
            </a:endParaRPr>
          </a:p>
          <a:p>
            <a:pPr lvl="0"/>
            <a:r>
              <a:rPr lang="vi-VN" sz="4800" smtClean="0">
                <a:solidFill>
                  <a:schemeClr val="bg1"/>
                </a:solidFill>
                <a:latin typeface="+mj-lt"/>
              </a:rPr>
              <a:t>C</a:t>
            </a:r>
            <a:r>
              <a:rPr lang="vi-VN" sz="4800">
                <a:solidFill>
                  <a:schemeClr val="bg1"/>
                </a:solidFill>
                <a:latin typeface="+mj-lt"/>
              </a:rPr>
              <a:t>. Lăng                    </a:t>
            </a:r>
            <a:r>
              <a:rPr lang="vi-VN" sz="4800" smtClean="0">
                <a:solidFill>
                  <a:schemeClr val="bg1"/>
                </a:solidFill>
                <a:latin typeface="+mj-lt"/>
              </a:rPr>
              <a:t>  D</a:t>
            </a:r>
            <a:r>
              <a:rPr lang="vi-VN" sz="4800">
                <a:solidFill>
                  <a:schemeClr val="bg1"/>
                </a:solidFill>
                <a:latin typeface="+mj-lt"/>
              </a:rPr>
              <a:t>. Đình</a:t>
            </a:r>
            <a:endParaRPr lang="en-GB" sz="4800">
              <a:solidFill>
                <a:schemeClr val="bg1"/>
              </a:solidFill>
              <a:latin typeface="+mj-lt"/>
            </a:endParaRPr>
          </a:p>
        </p:txBody>
      </p:sp>
      <p:sp>
        <p:nvSpPr>
          <p:cNvPr id="84" name="Rounded Rectangle 83"/>
          <p:cNvSpPr/>
          <p:nvPr/>
        </p:nvSpPr>
        <p:spPr>
          <a:xfrm>
            <a:off x="2876274" y="5431214"/>
            <a:ext cx="2743200" cy="1174700"/>
          </a:xfrm>
          <a:prstGeom prst="roundRect">
            <a:avLst/>
          </a:prstGeom>
          <a:solidFill>
            <a:srgbClr val="FFFF66"/>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dirty="0">
                <a:solidFill>
                  <a:srgbClr val="0000FF"/>
                </a:solidFill>
              </a:rPr>
              <a:t>A.</a:t>
            </a:r>
          </a:p>
        </p:txBody>
      </p:sp>
      <p:sp>
        <p:nvSpPr>
          <p:cNvPr id="85" name="Rounded Rectangle 84"/>
          <p:cNvSpPr/>
          <p:nvPr/>
        </p:nvSpPr>
        <p:spPr>
          <a:xfrm>
            <a:off x="6305274" y="5469163"/>
            <a:ext cx="2743200" cy="1174700"/>
          </a:xfrm>
          <a:prstGeom prst="roundRect">
            <a:avLst/>
          </a:prstGeom>
          <a:solidFill>
            <a:srgbClr val="FFFF66"/>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a:solidFill>
                  <a:srgbClr val="0000FF"/>
                </a:solidFill>
              </a:rPr>
              <a:t>B.</a:t>
            </a:r>
          </a:p>
        </p:txBody>
      </p:sp>
      <p:sp>
        <p:nvSpPr>
          <p:cNvPr id="86" name="Rounded Rectangle 85"/>
          <p:cNvSpPr/>
          <p:nvPr/>
        </p:nvSpPr>
        <p:spPr>
          <a:xfrm>
            <a:off x="9706211" y="5469163"/>
            <a:ext cx="2743200" cy="1174700"/>
          </a:xfrm>
          <a:prstGeom prst="roundRect">
            <a:avLst/>
          </a:prstGeom>
          <a:solidFill>
            <a:srgbClr val="FFFF66"/>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a:solidFill>
                  <a:srgbClr val="0000FF"/>
                </a:solidFill>
              </a:rPr>
              <a:t>C.</a:t>
            </a:r>
          </a:p>
        </p:txBody>
      </p:sp>
      <p:sp>
        <p:nvSpPr>
          <p:cNvPr id="87" name="Rounded Rectangle 86"/>
          <p:cNvSpPr/>
          <p:nvPr/>
        </p:nvSpPr>
        <p:spPr>
          <a:xfrm>
            <a:off x="12934674" y="5431214"/>
            <a:ext cx="2743200" cy="1174700"/>
          </a:xfrm>
          <a:prstGeom prst="roundRect">
            <a:avLst/>
          </a:prstGeom>
          <a:solidFill>
            <a:srgbClr val="FFFF66"/>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dirty="0">
                <a:solidFill>
                  <a:srgbClr val="0000FF"/>
                </a:solidFill>
              </a:rPr>
              <a:t>D</a:t>
            </a:r>
            <a:r>
              <a:rPr lang="en-US" sz="5400">
                <a:solidFill>
                  <a:srgbClr val="0000FF"/>
                </a:solidFill>
              </a:rPr>
              <a:t>. </a:t>
            </a:r>
            <a:endParaRPr lang="en-US" sz="5400" dirty="0">
              <a:solidFill>
                <a:srgbClr val="0000FF"/>
              </a:solidFill>
            </a:endParaRPr>
          </a:p>
        </p:txBody>
      </p:sp>
      <p:pic>
        <p:nvPicPr>
          <p:cNvPr id="88" name="Picture 2" descr="C:\Users\ADMIN\Desktop\Doremon cau ca ( trac nghiem )\Picture1 (2).png"/>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16724264" y="962187"/>
            <a:ext cx="1179657" cy="1314312"/>
          </a:xfrm>
          <a:prstGeom prst="rect">
            <a:avLst/>
          </a:prstGeom>
          <a:noFill/>
          <a:extLst>
            <a:ext uri="{909E8E84-426E-40DD-AFC4-6F175D3DCCD1}">
              <a14:hiddenFill xmlns:a14="http://schemas.microsoft.com/office/drawing/2010/main">
                <a:solidFill>
                  <a:srgbClr val="FFFFFF"/>
                </a:solidFill>
              </a14:hiddenFill>
            </a:ext>
          </a:extLst>
        </p:spPr>
      </p:pic>
      <p:grpSp>
        <p:nvGrpSpPr>
          <p:cNvPr id="89" name="times up"/>
          <p:cNvGrpSpPr/>
          <p:nvPr/>
        </p:nvGrpSpPr>
        <p:grpSpPr>
          <a:xfrm>
            <a:off x="16728587" y="333399"/>
            <a:ext cx="1135626" cy="562596"/>
            <a:chOff x="2989747" y="438150"/>
            <a:chExt cx="1572029" cy="683752"/>
          </a:xfrm>
        </p:grpSpPr>
        <p:sp>
          <p:nvSpPr>
            <p:cNvPr id="90" name="Rounded Rectangle 89"/>
            <p:cNvSpPr/>
            <p:nvPr/>
          </p:nvSpPr>
          <p:spPr>
            <a:xfrm>
              <a:off x="2989747" y="540553"/>
              <a:ext cx="1572029" cy="58134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200" dirty="0">
                <a:solidFill>
                  <a:prstClr val="white"/>
                </a:solidFill>
                <a:latin typeface="Arial" panose="020B0604020202020204" pitchFamily="34" charset="0"/>
                <a:cs typeface="Arial" panose="020B0604020202020204" pitchFamily="34" charset="0"/>
              </a:endParaRPr>
            </a:p>
          </p:txBody>
        </p:sp>
        <p:sp>
          <p:nvSpPr>
            <p:cNvPr id="91" name="Rounded Rectangle 90"/>
            <p:cNvSpPr/>
            <p:nvPr/>
          </p:nvSpPr>
          <p:spPr>
            <a:xfrm>
              <a:off x="2989747" y="438150"/>
              <a:ext cx="1572029" cy="58134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50" dirty="0" err="1">
                  <a:solidFill>
                    <a:prstClr val="white"/>
                  </a:solidFill>
                  <a:latin typeface="Arial" panose="020B0604020202020204" pitchFamily="34" charset="0"/>
                  <a:cs typeface="Arial" panose="020B0604020202020204" pitchFamily="34" charset="0"/>
                </a:rPr>
                <a:t>Bắt</a:t>
              </a:r>
              <a:r>
                <a:rPr lang="en-GB" sz="1650" dirty="0">
                  <a:solidFill>
                    <a:prstClr val="white"/>
                  </a:solidFill>
                  <a:latin typeface="Arial" panose="020B0604020202020204" pitchFamily="34" charset="0"/>
                  <a:cs typeface="Arial" panose="020B0604020202020204" pitchFamily="34" charset="0"/>
                </a:rPr>
                <a:t> </a:t>
              </a:r>
              <a:r>
                <a:rPr lang="en-GB" sz="1650" dirty="0" err="1">
                  <a:solidFill>
                    <a:prstClr val="white"/>
                  </a:solidFill>
                  <a:latin typeface="Arial" panose="020B0604020202020204" pitchFamily="34" charset="0"/>
                  <a:cs typeface="Arial" panose="020B0604020202020204" pitchFamily="34" charset="0"/>
                </a:rPr>
                <a:t>đầu</a:t>
              </a:r>
              <a:r>
                <a:rPr lang="en-GB" sz="1650" dirty="0">
                  <a:solidFill>
                    <a:prstClr val="white"/>
                  </a:solidFill>
                  <a:latin typeface="Arial" panose="020B0604020202020204" pitchFamily="34" charset="0"/>
                  <a:cs typeface="Arial" panose="020B0604020202020204" pitchFamily="34" charset="0"/>
                </a:rPr>
                <a:t>!</a:t>
              </a:r>
            </a:p>
          </p:txBody>
        </p:sp>
      </p:grpSp>
      <p:pic>
        <p:nvPicPr>
          <p:cNvPr id="92" name="Picture 3" descr="C:\Users\ADMIN\Desktop\Picture2.png"/>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16835744" y="1214093"/>
            <a:ext cx="958470" cy="958470"/>
          </a:xfrm>
          <a:prstGeom prst="rect">
            <a:avLst/>
          </a:prstGeom>
          <a:noFill/>
          <a:extLst>
            <a:ext uri="{909E8E84-426E-40DD-AFC4-6F175D3DCCD1}">
              <a14:hiddenFill xmlns:a14="http://schemas.microsoft.com/office/drawing/2010/main">
                <a:solidFill>
                  <a:srgbClr val="FFFFFF"/>
                </a:solidFill>
              </a14:hiddenFill>
            </a:ext>
          </a:extLst>
        </p:spPr>
      </p:pic>
      <p:grpSp>
        <p:nvGrpSpPr>
          <p:cNvPr id="93" name="Group 92">
            <a:extLst>
              <a:ext uri="{FF2B5EF4-FFF2-40B4-BE49-F238E27FC236}">
                <a16:creationId xmlns:a16="http://schemas.microsoft.com/office/drawing/2014/main" id="{A3772A17-BB74-4A75-BA55-D622FE4D0639}"/>
              </a:ext>
            </a:extLst>
          </p:cNvPr>
          <p:cNvGrpSpPr/>
          <p:nvPr/>
        </p:nvGrpSpPr>
        <p:grpSpPr>
          <a:xfrm>
            <a:off x="17246391" y="1196649"/>
            <a:ext cx="135366" cy="114492"/>
            <a:chOff x="2455863" y="2411803"/>
            <a:chExt cx="566738" cy="566738"/>
          </a:xfrm>
        </p:grpSpPr>
        <p:sp>
          <p:nvSpPr>
            <p:cNvPr id="94"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95"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96"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97"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98"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grpSp>
      <p:grpSp>
        <p:nvGrpSpPr>
          <p:cNvPr id="99" name="Group 98">
            <a:extLst>
              <a:ext uri="{FF2B5EF4-FFF2-40B4-BE49-F238E27FC236}">
                <a16:creationId xmlns:a16="http://schemas.microsoft.com/office/drawing/2014/main" id="{A3772A17-BB74-4A75-BA55-D622FE4D0639}"/>
              </a:ext>
            </a:extLst>
          </p:cNvPr>
          <p:cNvGrpSpPr/>
          <p:nvPr/>
        </p:nvGrpSpPr>
        <p:grpSpPr>
          <a:xfrm>
            <a:off x="17248410" y="2025098"/>
            <a:ext cx="135366" cy="114492"/>
            <a:chOff x="2455863" y="2411803"/>
            <a:chExt cx="566738" cy="566738"/>
          </a:xfrm>
        </p:grpSpPr>
        <p:sp>
          <p:nvSpPr>
            <p:cNvPr id="100"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01"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02"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03"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04"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grpSp>
      <p:grpSp>
        <p:nvGrpSpPr>
          <p:cNvPr id="105" name="Group 104">
            <a:extLst>
              <a:ext uri="{FF2B5EF4-FFF2-40B4-BE49-F238E27FC236}">
                <a16:creationId xmlns:a16="http://schemas.microsoft.com/office/drawing/2014/main" id="{A3772A17-BB74-4A75-BA55-D622FE4D0639}"/>
              </a:ext>
            </a:extLst>
          </p:cNvPr>
          <p:cNvGrpSpPr/>
          <p:nvPr/>
        </p:nvGrpSpPr>
        <p:grpSpPr>
          <a:xfrm>
            <a:off x="17693963" y="1636178"/>
            <a:ext cx="135366" cy="114492"/>
            <a:chOff x="2455863" y="2411803"/>
            <a:chExt cx="566738" cy="566738"/>
          </a:xfrm>
        </p:grpSpPr>
        <p:sp>
          <p:nvSpPr>
            <p:cNvPr id="106"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07"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08"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09"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10"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grpSp>
      <p:grpSp>
        <p:nvGrpSpPr>
          <p:cNvPr id="111" name="Group 110">
            <a:extLst>
              <a:ext uri="{FF2B5EF4-FFF2-40B4-BE49-F238E27FC236}">
                <a16:creationId xmlns:a16="http://schemas.microsoft.com/office/drawing/2014/main" id="{A3772A17-BB74-4A75-BA55-D622FE4D0639}"/>
              </a:ext>
            </a:extLst>
          </p:cNvPr>
          <p:cNvGrpSpPr/>
          <p:nvPr/>
        </p:nvGrpSpPr>
        <p:grpSpPr>
          <a:xfrm>
            <a:off x="16839362" y="1673585"/>
            <a:ext cx="135366" cy="114492"/>
            <a:chOff x="2455863" y="2411803"/>
            <a:chExt cx="566738" cy="566738"/>
          </a:xfrm>
        </p:grpSpPr>
        <p:sp>
          <p:nvSpPr>
            <p:cNvPr id="112"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13"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14"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15"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16"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grpSp>
      <p:sp>
        <p:nvSpPr>
          <p:cNvPr id="117" name="Oval 107"/>
          <p:cNvSpPr>
            <a:spLocks noChangeArrowheads="1"/>
          </p:cNvSpPr>
          <p:nvPr/>
        </p:nvSpPr>
        <p:spPr bwMode="auto">
          <a:xfrm>
            <a:off x="17263247" y="1631861"/>
            <a:ext cx="101691" cy="86160"/>
          </a:xfrm>
          <a:prstGeom prst="ellipse">
            <a:avLst/>
          </a:pr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18" name="Explosion 2 117"/>
          <p:cNvSpPr/>
          <p:nvPr/>
        </p:nvSpPr>
        <p:spPr>
          <a:xfrm>
            <a:off x="14776749" y="2196327"/>
            <a:ext cx="3543300" cy="2333295"/>
          </a:xfrm>
          <a:prstGeom prst="irregularSeal2">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rgbClr val="0000FF"/>
                </a:solidFill>
              </a:rPr>
              <a:t>HẾT GIỜ</a:t>
            </a:r>
          </a:p>
        </p:txBody>
      </p:sp>
      <p:pic>
        <p:nvPicPr>
          <p:cNvPr id="119" name="Picture 118"/>
          <p:cNvPicPr>
            <a:picLocks noChangeAspect="1"/>
          </p:cNvPicPr>
          <p:nvPr/>
        </p:nvPicPr>
        <p:blipFill>
          <a:blip r:embed="rId19">
            <a:extLst>
              <a:ext uri="{BEBA8EAE-BF5A-486C-A8C5-ECC9F3942E4B}">
                <a14:imgProps xmlns:a14="http://schemas.microsoft.com/office/drawing/2010/main">
                  <a14:imgLayer r:embed="rId20">
                    <a14:imgEffect>
                      <a14:backgroundRemoval t="0" b="100000" l="0" r="100000">
                        <a14:backgroundMark x1="48792" y1="78995" x2="52335" y2="79722"/>
                        <a14:backgroundMark x1="64251" y1="74516" x2="64251" y2="75666"/>
                      </a14:backgroundRemoval>
                    </a14:imgEffect>
                  </a14:imgLayer>
                </a14:imgProps>
              </a:ext>
              <a:ext uri="{28A0092B-C50C-407E-A947-70E740481C1C}">
                <a14:useLocalDpi xmlns:a14="http://schemas.microsoft.com/office/drawing/2010/main" val="0"/>
              </a:ext>
            </a:extLst>
          </a:blip>
          <a:stretch>
            <a:fillRect/>
          </a:stretch>
        </p:blipFill>
        <p:spPr>
          <a:xfrm>
            <a:off x="8527078" y="-10183269"/>
            <a:ext cx="3866966" cy="10287000"/>
          </a:xfrm>
          <a:prstGeom prst="rect">
            <a:avLst/>
          </a:prstGeom>
        </p:spPr>
      </p:pic>
      <p:pic>
        <p:nvPicPr>
          <p:cNvPr id="3" name="Picture 2"/>
          <p:cNvPicPr>
            <a:picLocks noChangeAspect="1"/>
          </p:cNvPicPr>
          <p:nvPr/>
        </p:nvPicPr>
        <p:blipFill>
          <a:blip r:embed="rId21">
            <a:extLst>
              <a:ext uri="{BEBA8EAE-BF5A-486C-A8C5-ECC9F3942E4B}">
                <a14:imgProps xmlns:a14="http://schemas.microsoft.com/office/drawing/2010/main">
                  <a14:imgLayer r:embed="rId22">
                    <a14:imgEffect>
                      <a14:backgroundRemoval t="1835" b="100000" l="0" r="100000">
                        <a14:foregroundMark x1="34247" y1="28899" x2="35616" y2="31193"/>
                        <a14:backgroundMark x1="21233" y1="37156" x2="10274" y2="44037"/>
                        <a14:backgroundMark x1="7534" y1="44495" x2="4110" y2="53211"/>
                        <a14:backgroundMark x1="6164" y1="54587" x2="10959" y2="54128"/>
                        <a14:backgroundMark x1="18493" y1="53670" x2="21233" y2="52294"/>
                        <a14:backgroundMark x1="23973" y1="52294" x2="26027" y2="55963"/>
                        <a14:backgroundMark x1="42466" y1="56422" x2="34247" y2="60550"/>
                        <a14:backgroundMark x1="27397" y1="57339" x2="32877" y2="58257"/>
                        <a14:backgroundMark x1="38356" y1="42202" x2="33562" y2="44954"/>
                        <a14:backgroundMark x1="27397" y1="40367" x2="28767" y2="41284"/>
                        <a14:backgroundMark x1="47945" y1="58716" x2="43836" y2="65138"/>
                        <a14:backgroundMark x1="37671" y1="69266" x2="29452" y2="72936"/>
                        <a14:backgroundMark x1="22603" y1="59174" x2="13699" y2="63303"/>
                        <a14:backgroundMark x1="13699" y1="67890" x2="9589" y2="73853"/>
                        <a14:backgroundMark x1="23973" y1="61927" x2="27397" y2="66514"/>
                        <a14:backgroundMark x1="82877" y1="40826" x2="82192" y2="51376"/>
                        <a14:backgroundMark x1="84247" y1="57798" x2="93836" y2="68349"/>
                        <a14:backgroundMark x1="83562" y1="36239" x2="78767" y2="39450"/>
                        <a14:backgroundMark x1="98630" y1="31193" x2="91096" y2="37156"/>
                        <a14:backgroundMark x1="30822" y1="27064" x2="39041" y2="38991"/>
                        <a14:backgroundMark x1="80137" y1="41743" x2="80822" y2="40826"/>
                        <a14:backgroundMark x1="87671" y1="23853" x2="97945" y2="25229"/>
                        <a14:backgroundMark x1="33562" y1="10550" x2="34932" y2="14679"/>
                        <a14:backgroundMark x1="41781" y1="10092" x2="45890" y2="13303"/>
                        <a14:backgroundMark x1="69178" y1="11009" x2="85616" y2="16055"/>
                        <a14:backgroundMark x1="30822" y1="16055" x2="32877" y2="21101"/>
                        <a14:backgroundMark x1="91096" y1="85321" x2="83562" y2="97248"/>
                        <a14:backgroundMark x1="94521" y1="77523" x2="89041" y2="83945"/>
                        <a14:backgroundMark x1="54110" y1="94495" x2="80137" y2="95872"/>
                        <a14:backgroundMark x1="47945" y1="93578" x2="30822" y2="88073"/>
                        <a14:backgroundMark x1="8904" y1="83486" x2="24658" y2="88073"/>
                      </a14:backgroundRemoval>
                    </a14:imgEffect>
                    <a14:imgEffect>
                      <a14:sharpenSoften amount="25000"/>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a:off x="9484300" y="7854093"/>
            <a:ext cx="1905923" cy="2845830"/>
          </a:xfrm>
          <a:prstGeom prst="rect">
            <a:avLst/>
          </a:prstGeom>
        </p:spPr>
      </p:pic>
      <p:pic>
        <p:nvPicPr>
          <p:cNvPr id="120" name="het gio-o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3" cstate="print"/>
          <a:stretch>
            <a:fillRect/>
          </a:stretch>
        </p:blipFill>
        <p:spPr>
          <a:xfrm>
            <a:off x="19715927" y="3028599"/>
            <a:ext cx="914400" cy="914400"/>
          </a:xfrm>
          <a:prstGeom prst="rect">
            <a:avLst/>
          </a:prstGeom>
        </p:spPr>
      </p:pic>
      <p:pic>
        <p:nvPicPr>
          <p:cNvPr id="121" name="Tieng vo tay (mp3cut.net)">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23" cstate="print"/>
          <a:stretch>
            <a:fillRect/>
          </a:stretch>
        </p:blipFill>
        <p:spPr>
          <a:xfrm>
            <a:off x="19715927" y="4834004"/>
            <a:ext cx="914400" cy="914400"/>
          </a:xfrm>
          <a:prstGeom prst="rect">
            <a:avLst/>
          </a:prstGeom>
        </p:spPr>
      </p:pic>
      <p:pic>
        <p:nvPicPr>
          <p:cNvPr id="122" name="het gio-o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3" cstate="print"/>
          <a:stretch>
            <a:fillRect/>
          </a:stretch>
        </p:blipFill>
        <p:spPr>
          <a:xfrm>
            <a:off x="19701911" y="6517523"/>
            <a:ext cx="914400" cy="914400"/>
          </a:xfrm>
          <a:prstGeom prst="rect">
            <a:avLst/>
          </a:prstGeom>
        </p:spPr>
      </p:pic>
      <p:pic>
        <p:nvPicPr>
          <p:cNvPr id="123" name="het gio-o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3" cstate="print"/>
          <a:stretch>
            <a:fillRect/>
          </a:stretch>
        </p:blipFill>
        <p:spPr>
          <a:xfrm>
            <a:off x="19768653" y="7695915"/>
            <a:ext cx="914400" cy="914400"/>
          </a:xfrm>
          <a:prstGeom prst="rect">
            <a:avLst/>
          </a:prstGeom>
        </p:spPr>
      </p:pic>
      <p:pic>
        <p:nvPicPr>
          <p:cNvPr id="124" name="het gio-o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3" cstate="print"/>
          <a:stretch>
            <a:fillRect/>
          </a:stretch>
        </p:blipFill>
        <p:spPr>
          <a:xfrm>
            <a:off x="19736931" y="9143163"/>
            <a:ext cx="914400" cy="914400"/>
          </a:xfrm>
          <a:prstGeom prst="rect">
            <a:avLst/>
          </a:prstGeom>
        </p:spPr>
      </p:pic>
    </p:spTree>
    <p:extLst>
      <p:ext uri="{BB962C8B-B14F-4D97-AF65-F5344CB8AC3E}">
        <p14:creationId xmlns:p14="http://schemas.microsoft.com/office/powerpoint/2010/main" val="3575034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3"/>
                                        </p:tgtEl>
                                        <p:attrNameLst>
                                          <p:attrName>r</p:attrName>
                                        </p:attrNameLst>
                                      </p:cBhvr>
                                    </p:animRot>
                                    <p:animRot by="-240000">
                                      <p:cBhvr>
                                        <p:cTn id="7" dur="600" fill="hold">
                                          <p:stCondLst>
                                            <p:cond delay="600"/>
                                          </p:stCondLst>
                                        </p:cTn>
                                        <p:tgtEl>
                                          <p:spTgt spid="3"/>
                                        </p:tgtEl>
                                        <p:attrNameLst>
                                          <p:attrName>r</p:attrName>
                                        </p:attrNameLst>
                                      </p:cBhvr>
                                    </p:animRot>
                                    <p:animRot by="240000">
                                      <p:cBhvr>
                                        <p:cTn id="8" dur="600" fill="hold">
                                          <p:stCondLst>
                                            <p:cond delay="1200"/>
                                          </p:stCondLst>
                                        </p:cTn>
                                        <p:tgtEl>
                                          <p:spTgt spid="3"/>
                                        </p:tgtEl>
                                        <p:attrNameLst>
                                          <p:attrName>r</p:attrName>
                                        </p:attrNameLst>
                                      </p:cBhvr>
                                    </p:animRot>
                                    <p:animRot by="-240000">
                                      <p:cBhvr>
                                        <p:cTn id="9" dur="600" fill="hold">
                                          <p:stCondLst>
                                            <p:cond delay="1800"/>
                                          </p:stCondLst>
                                        </p:cTn>
                                        <p:tgtEl>
                                          <p:spTgt spid="3"/>
                                        </p:tgtEl>
                                        <p:attrNameLst>
                                          <p:attrName>r</p:attrName>
                                        </p:attrNameLst>
                                      </p:cBhvr>
                                    </p:animRot>
                                    <p:animRot by="120000">
                                      <p:cBhvr>
                                        <p:cTn id="10" dur="600" fill="hold">
                                          <p:stCondLst>
                                            <p:cond delay="2400"/>
                                          </p:stCondLst>
                                        </p:cTn>
                                        <p:tgtEl>
                                          <p:spTgt spid="3"/>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82"/>
                                        </p:tgtEl>
                                        <p:attrNameLst>
                                          <p:attrName>style.visibility</p:attrName>
                                        </p:attrNameLst>
                                      </p:cBhvr>
                                      <p:to>
                                        <p:strVal val="visible"/>
                                      </p:to>
                                    </p:set>
                                    <p:animEffect transition="in" filter="fade">
                                      <p:cBhvr>
                                        <p:cTn id="15" dur="1000"/>
                                        <p:tgtEl>
                                          <p:spTgt spid="82"/>
                                        </p:tgtEl>
                                      </p:cBhvr>
                                    </p:animEffect>
                                    <p:anim calcmode="lin" valueType="num">
                                      <p:cBhvr>
                                        <p:cTn id="16" dur="1000" fill="hold"/>
                                        <p:tgtEl>
                                          <p:spTgt spid="82"/>
                                        </p:tgtEl>
                                        <p:attrNameLst>
                                          <p:attrName>ppt_x</p:attrName>
                                        </p:attrNameLst>
                                      </p:cBhvr>
                                      <p:tavLst>
                                        <p:tav tm="0">
                                          <p:val>
                                            <p:strVal val="#ppt_x"/>
                                          </p:val>
                                        </p:tav>
                                        <p:tav tm="100000">
                                          <p:val>
                                            <p:strVal val="#ppt_x"/>
                                          </p:val>
                                        </p:tav>
                                      </p:tavLst>
                                    </p:anim>
                                    <p:anim calcmode="lin" valueType="num">
                                      <p:cBhvr>
                                        <p:cTn id="17" dur="1000" fill="hold"/>
                                        <p:tgtEl>
                                          <p:spTgt spid="82"/>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83"/>
                                        </p:tgtEl>
                                        <p:attrNameLst>
                                          <p:attrName>style.visibility</p:attrName>
                                        </p:attrNameLst>
                                      </p:cBhvr>
                                      <p:to>
                                        <p:strVal val="visible"/>
                                      </p:to>
                                    </p:set>
                                    <p:animEffect transition="in" filter="fade">
                                      <p:cBhvr>
                                        <p:cTn id="20" dur="1000"/>
                                        <p:tgtEl>
                                          <p:spTgt spid="83"/>
                                        </p:tgtEl>
                                      </p:cBhvr>
                                    </p:animEffect>
                                    <p:anim calcmode="lin" valueType="num">
                                      <p:cBhvr>
                                        <p:cTn id="21" dur="1000" fill="hold"/>
                                        <p:tgtEl>
                                          <p:spTgt spid="83"/>
                                        </p:tgtEl>
                                        <p:attrNameLst>
                                          <p:attrName>ppt_x</p:attrName>
                                        </p:attrNameLst>
                                      </p:cBhvr>
                                      <p:tavLst>
                                        <p:tav tm="0">
                                          <p:val>
                                            <p:strVal val="#ppt_x"/>
                                          </p:val>
                                        </p:tav>
                                        <p:tav tm="100000">
                                          <p:val>
                                            <p:strVal val="#ppt_x"/>
                                          </p:val>
                                        </p:tav>
                                      </p:tavLst>
                                    </p:anim>
                                    <p:anim calcmode="lin" valueType="num">
                                      <p:cBhvr>
                                        <p:cTn id="22" dur="1000" fill="hold"/>
                                        <p:tgtEl>
                                          <p:spTgt spid="83"/>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84"/>
                                        </p:tgtEl>
                                        <p:attrNameLst>
                                          <p:attrName>style.visibility</p:attrName>
                                        </p:attrNameLst>
                                      </p:cBhvr>
                                      <p:to>
                                        <p:strVal val="visible"/>
                                      </p:to>
                                    </p:set>
                                    <p:animEffect transition="in" filter="fade">
                                      <p:cBhvr>
                                        <p:cTn id="27" dur="1000"/>
                                        <p:tgtEl>
                                          <p:spTgt spid="84"/>
                                        </p:tgtEl>
                                      </p:cBhvr>
                                    </p:animEffect>
                                    <p:anim calcmode="lin" valueType="num">
                                      <p:cBhvr>
                                        <p:cTn id="28" dur="1000" fill="hold"/>
                                        <p:tgtEl>
                                          <p:spTgt spid="84"/>
                                        </p:tgtEl>
                                        <p:attrNameLst>
                                          <p:attrName>ppt_x</p:attrName>
                                        </p:attrNameLst>
                                      </p:cBhvr>
                                      <p:tavLst>
                                        <p:tav tm="0">
                                          <p:val>
                                            <p:strVal val="#ppt_x"/>
                                          </p:val>
                                        </p:tav>
                                        <p:tav tm="100000">
                                          <p:val>
                                            <p:strVal val="#ppt_x"/>
                                          </p:val>
                                        </p:tav>
                                      </p:tavLst>
                                    </p:anim>
                                    <p:anim calcmode="lin" valueType="num">
                                      <p:cBhvr>
                                        <p:cTn id="29" dur="1000" fill="hold"/>
                                        <p:tgtEl>
                                          <p:spTgt spid="84"/>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85"/>
                                        </p:tgtEl>
                                        <p:attrNameLst>
                                          <p:attrName>style.visibility</p:attrName>
                                        </p:attrNameLst>
                                      </p:cBhvr>
                                      <p:to>
                                        <p:strVal val="visible"/>
                                      </p:to>
                                    </p:set>
                                    <p:animEffect transition="in" filter="fade">
                                      <p:cBhvr>
                                        <p:cTn id="34" dur="1000"/>
                                        <p:tgtEl>
                                          <p:spTgt spid="85"/>
                                        </p:tgtEl>
                                      </p:cBhvr>
                                    </p:animEffect>
                                    <p:anim calcmode="lin" valueType="num">
                                      <p:cBhvr>
                                        <p:cTn id="35" dur="1000" fill="hold"/>
                                        <p:tgtEl>
                                          <p:spTgt spid="85"/>
                                        </p:tgtEl>
                                        <p:attrNameLst>
                                          <p:attrName>ppt_x</p:attrName>
                                        </p:attrNameLst>
                                      </p:cBhvr>
                                      <p:tavLst>
                                        <p:tav tm="0">
                                          <p:val>
                                            <p:strVal val="#ppt_x"/>
                                          </p:val>
                                        </p:tav>
                                        <p:tav tm="100000">
                                          <p:val>
                                            <p:strVal val="#ppt_x"/>
                                          </p:val>
                                        </p:tav>
                                      </p:tavLst>
                                    </p:anim>
                                    <p:anim calcmode="lin" valueType="num">
                                      <p:cBhvr>
                                        <p:cTn id="36" dur="1000" fill="hold"/>
                                        <p:tgtEl>
                                          <p:spTgt spid="85"/>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86"/>
                                        </p:tgtEl>
                                        <p:attrNameLst>
                                          <p:attrName>style.visibility</p:attrName>
                                        </p:attrNameLst>
                                      </p:cBhvr>
                                      <p:to>
                                        <p:strVal val="visible"/>
                                      </p:to>
                                    </p:set>
                                    <p:animEffect transition="in" filter="fade">
                                      <p:cBhvr>
                                        <p:cTn id="41" dur="1000"/>
                                        <p:tgtEl>
                                          <p:spTgt spid="86"/>
                                        </p:tgtEl>
                                      </p:cBhvr>
                                    </p:animEffect>
                                    <p:anim calcmode="lin" valueType="num">
                                      <p:cBhvr>
                                        <p:cTn id="42" dur="1000" fill="hold"/>
                                        <p:tgtEl>
                                          <p:spTgt spid="86"/>
                                        </p:tgtEl>
                                        <p:attrNameLst>
                                          <p:attrName>ppt_x</p:attrName>
                                        </p:attrNameLst>
                                      </p:cBhvr>
                                      <p:tavLst>
                                        <p:tav tm="0">
                                          <p:val>
                                            <p:strVal val="#ppt_x"/>
                                          </p:val>
                                        </p:tav>
                                        <p:tav tm="100000">
                                          <p:val>
                                            <p:strVal val="#ppt_x"/>
                                          </p:val>
                                        </p:tav>
                                      </p:tavLst>
                                    </p:anim>
                                    <p:anim calcmode="lin" valueType="num">
                                      <p:cBhvr>
                                        <p:cTn id="43" dur="1000" fill="hold"/>
                                        <p:tgtEl>
                                          <p:spTgt spid="86"/>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87"/>
                                        </p:tgtEl>
                                        <p:attrNameLst>
                                          <p:attrName>style.visibility</p:attrName>
                                        </p:attrNameLst>
                                      </p:cBhvr>
                                      <p:to>
                                        <p:strVal val="visible"/>
                                      </p:to>
                                    </p:set>
                                    <p:animEffect transition="in" filter="fade">
                                      <p:cBhvr>
                                        <p:cTn id="48" dur="1000"/>
                                        <p:tgtEl>
                                          <p:spTgt spid="87"/>
                                        </p:tgtEl>
                                      </p:cBhvr>
                                    </p:animEffect>
                                    <p:anim calcmode="lin" valueType="num">
                                      <p:cBhvr>
                                        <p:cTn id="49" dur="1000" fill="hold"/>
                                        <p:tgtEl>
                                          <p:spTgt spid="87"/>
                                        </p:tgtEl>
                                        <p:attrNameLst>
                                          <p:attrName>ppt_x</p:attrName>
                                        </p:attrNameLst>
                                      </p:cBhvr>
                                      <p:tavLst>
                                        <p:tav tm="0">
                                          <p:val>
                                            <p:strVal val="#ppt_x"/>
                                          </p:val>
                                        </p:tav>
                                        <p:tav tm="100000">
                                          <p:val>
                                            <p:strVal val="#ppt_x"/>
                                          </p:val>
                                        </p:tav>
                                      </p:tavLst>
                                    </p:anim>
                                    <p:anim calcmode="lin" valueType="num">
                                      <p:cBhvr>
                                        <p:cTn id="50" dur="1000" fill="hold"/>
                                        <p:tgtEl>
                                          <p:spTgt spid="8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51" restart="whenNotActive" fill="hold" evtFilter="cancelBubble" nodeType="interactiveSeq">
                <p:stCondLst>
                  <p:cond evt="onClick" delay="0">
                    <p:tgtEl>
                      <p:spTgt spid="87"/>
                    </p:tgtEl>
                  </p:cond>
                </p:stCondLst>
                <p:endSync evt="end" delay="0">
                  <p:rtn val="all"/>
                </p:endSync>
                <p:childTnLst>
                  <p:par>
                    <p:cTn id="52" fill="hold">
                      <p:stCondLst>
                        <p:cond delay="0"/>
                      </p:stCondLst>
                      <p:childTnLst>
                        <p:par>
                          <p:cTn id="53" fill="hold">
                            <p:stCondLst>
                              <p:cond delay="0"/>
                            </p:stCondLst>
                            <p:childTnLst>
                              <p:par>
                                <p:cTn id="54" presetID="21" presetClass="emph" presetSubtype="0" repeatCount="indefinite" fill="hold" grpId="1" nodeType="withEffect">
                                  <p:stCondLst>
                                    <p:cond delay="0"/>
                                  </p:stCondLst>
                                  <p:childTnLst>
                                    <p:animClr clrSpc="hsl" dir="cw">
                                      <p:cBhvr override="childStyle">
                                        <p:cTn id="55" dur="500" fill="hold"/>
                                        <p:tgtEl>
                                          <p:spTgt spid="87"/>
                                        </p:tgtEl>
                                        <p:attrNameLst>
                                          <p:attrName>style.color</p:attrName>
                                        </p:attrNameLst>
                                      </p:cBhvr>
                                      <p:by>
                                        <p:hsl h="7200000" s="0" l="0"/>
                                      </p:by>
                                    </p:animClr>
                                    <p:animClr clrSpc="hsl" dir="cw">
                                      <p:cBhvr>
                                        <p:cTn id="56" dur="500" fill="hold"/>
                                        <p:tgtEl>
                                          <p:spTgt spid="87"/>
                                        </p:tgtEl>
                                        <p:attrNameLst>
                                          <p:attrName>fillcolor</p:attrName>
                                        </p:attrNameLst>
                                      </p:cBhvr>
                                      <p:by>
                                        <p:hsl h="7200000" s="0" l="0"/>
                                      </p:by>
                                    </p:animClr>
                                    <p:animClr clrSpc="hsl" dir="cw">
                                      <p:cBhvr>
                                        <p:cTn id="57" dur="500" fill="hold"/>
                                        <p:tgtEl>
                                          <p:spTgt spid="87"/>
                                        </p:tgtEl>
                                        <p:attrNameLst>
                                          <p:attrName>stroke.color</p:attrName>
                                        </p:attrNameLst>
                                      </p:cBhvr>
                                      <p:by>
                                        <p:hsl h="7200000" s="0" l="0"/>
                                      </p:by>
                                    </p:animClr>
                                    <p:set>
                                      <p:cBhvr>
                                        <p:cTn id="58" dur="500" fill="hold"/>
                                        <p:tgtEl>
                                          <p:spTgt spid="87"/>
                                        </p:tgtEl>
                                        <p:attrNameLst>
                                          <p:attrName>fill.type</p:attrName>
                                        </p:attrNameLst>
                                      </p:cBhvr>
                                      <p:to>
                                        <p:strVal val="solid"/>
                                      </p:to>
                                    </p:set>
                                  </p:childTnLst>
                                </p:cTn>
                              </p:par>
                              <p:par>
                                <p:cTn id="59" presetID="42" presetClass="path" presetSubtype="0" accel="50000" decel="50000" fill="hold" nodeType="withEffect">
                                  <p:stCondLst>
                                    <p:cond delay="0"/>
                                  </p:stCondLst>
                                  <p:childTnLst>
                                    <p:animMotion origin="layout" path="M 3.54167E-6 -2.96296E-6 L 0.00586 0.98033 " pathEditMode="relative" rAng="0" ptsTypes="AA">
                                      <p:cBhvr>
                                        <p:cTn id="60" dur="3000" fill="hold"/>
                                        <p:tgtEl>
                                          <p:spTgt spid="119"/>
                                        </p:tgtEl>
                                        <p:attrNameLst>
                                          <p:attrName>ppt_x</p:attrName>
                                          <p:attrName>ppt_y</p:attrName>
                                        </p:attrNameLst>
                                      </p:cBhvr>
                                      <p:rCtr x="299" y="49028"/>
                                    </p:animMotion>
                                  </p:childTnLst>
                                </p:cTn>
                              </p:par>
                            </p:childTnLst>
                          </p:cTn>
                        </p:par>
                        <p:par>
                          <p:cTn id="61" fill="hold">
                            <p:stCondLst>
                              <p:cond delay="3000"/>
                            </p:stCondLst>
                            <p:childTnLst>
                              <p:par>
                                <p:cTn id="62" presetID="64" presetClass="path" presetSubtype="0" accel="50000" decel="50000" fill="hold" nodeType="afterEffect">
                                  <p:stCondLst>
                                    <p:cond delay="0"/>
                                  </p:stCondLst>
                                  <p:childTnLst>
                                    <p:animMotion origin="layout" path="M 0.00586 0.98033 L 3.54167E-6 -0.25 " pathEditMode="relative" rAng="0" ptsTypes="AA">
                                      <p:cBhvr>
                                        <p:cTn id="63" dur="3000" fill="hold"/>
                                        <p:tgtEl>
                                          <p:spTgt spid="119"/>
                                        </p:tgtEl>
                                        <p:attrNameLst>
                                          <p:attrName>ppt_x</p:attrName>
                                          <p:attrName>ppt_y</p:attrName>
                                        </p:attrNameLst>
                                      </p:cBhvr>
                                      <p:rCtr x="-286" y="-61505"/>
                                    </p:animMotion>
                                  </p:childTnLst>
                                </p:cTn>
                              </p:par>
                              <p:par>
                                <p:cTn id="64" presetID="64" presetClass="path" presetSubtype="0" accel="50000" decel="50000" fill="hold" nodeType="withEffect">
                                  <p:stCondLst>
                                    <p:cond delay="0"/>
                                  </p:stCondLst>
                                  <p:childTnLst>
                                    <p:animMotion origin="layout" path="M -3.125E-6 -3.7037E-7 L 0.00131 -1.23079 " pathEditMode="relative" rAng="0" ptsTypes="AA">
                                      <p:cBhvr>
                                        <p:cTn id="65" dur="3000" fill="hold"/>
                                        <p:tgtEl>
                                          <p:spTgt spid="3"/>
                                        </p:tgtEl>
                                        <p:attrNameLst>
                                          <p:attrName>ppt_x</p:attrName>
                                          <p:attrName>ppt_y</p:attrName>
                                        </p:attrNameLst>
                                      </p:cBhvr>
                                      <p:rCtr x="65" y="-61551"/>
                                    </p:animMotion>
                                  </p:childTnLst>
                                </p:cTn>
                              </p:par>
                              <p:par>
                                <p:cTn id="66" presetID="1" presetClass="mediacall" presetSubtype="0" fill="hold" nodeType="withEffect">
                                  <p:stCondLst>
                                    <p:cond delay="0"/>
                                  </p:stCondLst>
                                  <p:childTnLst>
                                    <p:cmd type="call" cmd="playFrom(0.0)">
                                      <p:cBhvr>
                                        <p:cTn id="67" dur="5042" fill="hold"/>
                                        <p:tgtEl>
                                          <p:spTgt spid="121"/>
                                        </p:tgtEl>
                                      </p:cBhvr>
                                    </p:cmd>
                                  </p:childTnLst>
                                </p:cTn>
                              </p:par>
                            </p:childTnLst>
                          </p:cTn>
                        </p:par>
                      </p:childTnLst>
                    </p:cTn>
                  </p:par>
                </p:childTnLst>
              </p:cTn>
              <p:nextCondLst>
                <p:cond evt="onClick" delay="0">
                  <p:tgtEl>
                    <p:spTgt spid="87"/>
                  </p:tgtEl>
                </p:cond>
              </p:nextCondLst>
            </p:seq>
            <p:seq concurrent="1" nextAc="seek">
              <p:cTn id="68" restart="whenNotActive" fill="hold" evtFilter="cancelBubble" nodeType="interactiveSeq">
                <p:stCondLst>
                  <p:cond evt="onClick" delay="0">
                    <p:tgtEl>
                      <p:spTgt spid="89"/>
                    </p:tgtEl>
                  </p:cond>
                </p:stCondLst>
                <p:endSync evt="end" delay="0">
                  <p:rtn val="all"/>
                </p:endSync>
                <p:childTnLst>
                  <p:par>
                    <p:cTn id="69" fill="hold">
                      <p:stCondLst>
                        <p:cond delay="0"/>
                      </p:stCondLst>
                      <p:childTnLst>
                        <p:par>
                          <p:cTn id="70" fill="hold">
                            <p:stCondLst>
                              <p:cond delay="0"/>
                            </p:stCondLst>
                            <p:childTnLst>
                              <p:par>
                                <p:cTn id="71" presetID="8" presetClass="emph" presetSubtype="0" fill="hold" nodeType="clickEffect">
                                  <p:stCondLst>
                                    <p:cond delay="0"/>
                                  </p:stCondLst>
                                  <p:childTnLst>
                                    <p:animRot by="21600000">
                                      <p:cBhvr>
                                        <p:cTn id="72" dur="10000" fill="hold"/>
                                        <p:tgtEl>
                                          <p:spTgt spid="92"/>
                                        </p:tgtEl>
                                        <p:attrNameLst>
                                          <p:attrName>r</p:attrName>
                                        </p:attrNameLst>
                                      </p:cBhvr>
                                    </p:animRot>
                                  </p:childTnLst>
                                </p:cTn>
                              </p:par>
                            </p:childTnLst>
                          </p:cTn>
                        </p:par>
                        <p:par>
                          <p:cTn id="73" fill="hold">
                            <p:stCondLst>
                              <p:cond delay="10000"/>
                            </p:stCondLst>
                            <p:childTnLst>
                              <p:par>
                                <p:cTn id="74" presetID="1" presetClass="entr" presetSubtype="0" fill="hold" grpId="0" nodeType="afterEffect">
                                  <p:stCondLst>
                                    <p:cond delay="0"/>
                                  </p:stCondLst>
                                  <p:childTnLst>
                                    <p:set>
                                      <p:cBhvr>
                                        <p:cTn id="75" dur="1" fill="hold">
                                          <p:stCondLst>
                                            <p:cond delay="0"/>
                                          </p:stCondLst>
                                        </p:cTn>
                                        <p:tgtEl>
                                          <p:spTgt spid="118"/>
                                        </p:tgtEl>
                                        <p:attrNameLst>
                                          <p:attrName>style.visibility</p:attrName>
                                        </p:attrNameLst>
                                      </p:cBhvr>
                                      <p:to>
                                        <p:strVal val="visible"/>
                                      </p:to>
                                    </p:set>
                                  </p:childTnLst>
                                </p:cTn>
                              </p:par>
                              <p:par>
                                <p:cTn id="76" presetID="1" presetClass="mediacall" presetSubtype="0" fill="hold" nodeType="withEffect">
                                  <p:stCondLst>
                                    <p:cond delay="0"/>
                                  </p:stCondLst>
                                  <p:childTnLst>
                                    <p:cmd type="call" cmd="playFrom(0.0)">
                                      <p:cBhvr>
                                        <p:cTn id="77" dur="1773" fill="hold"/>
                                        <p:tgtEl>
                                          <p:spTgt spid="120"/>
                                        </p:tgtEl>
                                      </p:cBhvr>
                                    </p:cmd>
                                  </p:childTnLst>
                                </p:cTn>
                              </p:par>
                              <p:par>
                                <p:cTn id="78" presetID="1" presetClass="exit" presetSubtype="0" fill="hold" grpId="1" nodeType="withEffect">
                                  <p:stCondLst>
                                    <p:cond delay="2000"/>
                                  </p:stCondLst>
                                  <p:childTnLst>
                                    <p:set>
                                      <p:cBhvr>
                                        <p:cTn id="79" dur="1" fill="hold">
                                          <p:stCondLst>
                                            <p:cond delay="0"/>
                                          </p:stCondLst>
                                        </p:cTn>
                                        <p:tgtEl>
                                          <p:spTgt spid="118"/>
                                        </p:tgtEl>
                                        <p:attrNameLst>
                                          <p:attrName>style.visibility</p:attrName>
                                        </p:attrNameLst>
                                      </p:cBhvr>
                                      <p:to>
                                        <p:strVal val="hidden"/>
                                      </p:to>
                                    </p:set>
                                  </p:childTnLst>
                                </p:cTn>
                              </p:par>
                            </p:childTnLst>
                          </p:cTn>
                        </p:par>
                      </p:childTnLst>
                    </p:cTn>
                  </p:par>
                </p:childTnLst>
              </p:cTn>
              <p:nextCondLst>
                <p:cond evt="onClick" delay="0">
                  <p:tgtEl>
                    <p:spTgt spid="89"/>
                  </p:tgtEl>
                </p:cond>
              </p:nextCondLst>
            </p:seq>
            <p:seq concurrent="1" nextAc="seek">
              <p:cTn id="80" restart="whenNotActive" fill="hold" evtFilter="cancelBubble" nodeType="interactiveSeq">
                <p:stCondLst>
                  <p:cond evt="onClick" delay="0">
                    <p:tgtEl>
                      <p:spTgt spid="86"/>
                    </p:tgtEl>
                  </p:cond>
                </p:stCondLst>
                <p:endSync evt="end" delay="0">
                  <p:rtn val="all"/>
                </p:endSync>
                <p:childTnLst>
                  <p:par>
                    <p:cTn id="81" fill="hold">
                      <p:stCondLst>
                        <p:cond delay="0"/>
                      </p:stCondLst>
                      <p:childTnLst>
                        <p:par>
                          <p:cTn id="82" fill="hold">
                            <p:stCondLst>
                              <p:cond delay="0"/>
                            </p:stCondLst>
                            <p:childTnLst>
                              <p:par>
                                <p:cTn id="83" presetID="2" presetClass="exit" presetSubtype="4" fill="hold" grpId="1" nodeType="clickEffect">
                                  <p:stCondLst>
                                    <p:cond delay="0"/>
                                  </p:stCondLst>
                                  <p:childTnLst>
                                    <p:anim calcmode="lin" valueType="num">
                                      <p:cBhvr additive="base">
                                        <p:cTn id="84" dur="500"/>
                                        <p:tgtEl>
                                          <p:spTgt spid="86"/>
                                        </p:tgtEl>
                                        <p:attrNameLst>
                                          <p:attrName>ppt_x</p:attrName>
                                        </p:attrNameLst>
                                      </p:cBhvr>
                                      <p:tavLst>
                                        <p:tav tm="0">
                                          <p:val>
                                            <p:strVal val="ppt_x"/>
                                          </p:val>
                                        </p:tav>
                                        <p:tav tm="100000">
                                          <p:val>
                                            <p:strVal val="ppt_x"/>
                                          </p:val>
                                        </p:tav>
                                      </p:tavLst>
                                    </p:anim>
                                    <p:anim calcmode="lin" valueType="num">
                                      <p:cBhvr additive="base">
                                        <p:cTn id="85" dur="500"/>
                                        <p:tgtEl>
                                          <p:spTgt spid="86"/>
                                        </p:tgtEl>
                                        <p:attrNameLst>
                                          <p:attrName>ppt_y</p:attrName>
                                        </p:attrNameLst>
                                      </p:cBhvr>
                                      <p:tavLst>
                                        <p:tav tm="0">
                                          <p:val>
                                            <p:strVal val="ppt_y"/>
                                          </p:val>
                                        </p:tav>
                                        <p:tav tm="100000">
                                          <p:val>
                                            <p:strVal val="1+ppt_h/2"/>
                                          </p:val>
                                        </p:tav>
                                      </p:tavLst>
                                    </p:anim>
                                    <p:set>
                                      <p:cBhvr>
                                        <p:cTn id="86" dur="1" fill="hold">
                                          <p:stCondLst>
                                            <p:cond delay="499"/>
                                          </p:stCondLst>
                                        </p:cTn>
                                        <p:tgtEl>
                                          <p:spTgt spid="86"/>
                                        </p:tgtEl>
                                        <p:attrNameLst>
                                          <p:attrName>style.visibility</p:attrName>
                                        </p:attrNameLst>
                                      </p:cBhvr>
                                      <p:to>
                                        <p:strVal val="hidden"/>
                                      </p:to>
                                    </p:set>
                                  </p:childTnLst>
                                </p:cTn>
                              </p:par>
                              <p:par>
                                <p:cTn id="87" presetID="1" presetClass="mediacall" presetSubtype="0" fill="hold" nodeType="withEffect">
                                  <p:stCondLst>
                                    <p:cond delay="0"/>
                                  </p:stCondLst>
                                  <p:childTnLst>
                                    <p:cmd type="call" cmd="playFrom(0.0)">
                                      <p:cBhvr>
                                        <p:cTn id="88" dur="1773" fill="hold"/>
                                        <p:tgtEl>
                                          <p:spTgt spid="122"/>
                                        </p:tgtEl>
                                      </p:cBhvr>
                                    </p:cmd>
                                  </p:childTnLst>
                                </p:cTn>
                              </p:par>
                            </p:childTnLst>
                          </p:cTn>
                        </p:par>
                      </p:childTnLst>
                    </p:cTn>
                  </p:par>
                </p:childTnLst>
              </p:cTn>
              <p:nextCondLst>
                <p:cond evt="onClick" delay="0">
                  <p:tgtEl>
                    <p:spTgt spid="86"/>
                  </p:tgtEl>
                </p:cond>
              </p:nextCondLst>
            </p:seq>
            <p:seq concurrent="1" nextAc="seek">
              <p:cTn id="89" restart="whenNotActive" fill="hold" evtFilter="cancelBubble" nodeType="interactiveSeq">
                <p:stCondLst>
                  <p:cond evt="onClick" delay="0">
                    <p:tgtEl>
                      <p:spTgt spid="85"/>
                    </p:tgtEl>
                  </p:cond>
                </p:stCondLst>
                <p:endSync evt="end" delay="0">
                  <p:rtn val="all"/>
                </p:endSync>
                <p:childTnLst>
                  <p:par>
                    <p:cTn id="90" fill="hold">
                      <p:stCondLst>
                        <p:cond delay="0"/>
                      </p:stCondLst>
                      <p:childTnLst>
                        <p:par>
                          <p:cTn id="91" fill="hold">
                            <p:stCondLst>
                              <p:cond delay="0"/>
                            </p:stCondLst>
                            <p:childTnLst>
                              <p:par>
                                <p:cTn id="92" presetID="2" presetClass="exit" presetSubtype="4" fill="hold" grpId="1" nodeType="clickEffect">
                                  <p:stCondLst>
                                    <p:cond delay="0"/>
                                  </p:stCondLst>
                                  <p:childTnLst>
                                    <p:anim calcmode="lin" valueType="num">
                                      <p:cBhvr additive="base">
                                        <p:cTn id="93" dur="500"/>
                                        <p:tgtEl>
                                          <p:spTgt spid="85"/>
                                        </p:tgtEl>
                                        <p:attrNameLst>
                                          <p:attrName>ppt_x</p:attrName>
                                        </p:attrNameLst>
                                      </p:cBhvr>
                                      <p:tavLst>
                                        <p:tav tm="0">
                                          <p:val>
                                            <p:strVal val="ppt_x"/>
                                          </p:val>
                                        </p:tav>
                                        <p:tav tm="100000">
                                          <p:val>
                                            <p:strVal val="ppt_x"/>
                                          </p:val>
                                        </p:tav>
                                      </p:tavLst>
                                    </p:anim>
                                    <p:anim calcmode="lin" valueType="num">
                                      <p:cBhvr additive="base">
                                        <p:cTn id="94" dur="500"/>
                                        <p:tgtEl>
                                          <p:spTgt spid="85"/>
                                        </p:tgtEl>
                                        <p:attrNameLst>
                                          <p:attrName>ppt_y</p:attrName>
                                        </p:attrNameLst>
                                      </p:cBhvr>
                                      <p:tavLst>
                                        <p:tav tm="0">
                                          <p:val>
                                            <p:strVal val="ppt_y"/>
                                          </p:val>
                                        </p:tav>
                                        <p:tav tm="100000">
                                          <p:val>
                                            <p:strVal val="1+ppt_h/2"/>
                                          </p:val>
                                        </p:tav>
                                      </p:tavLst>
                                    </p:anim>
                                    <p:set>
                                      <p:cBhvr>
                                        <p:cTn id="95" dur="1" fill="hold">
                                          <p:stCondLst>
                                            <p:cond delay="499"/>
                                          </p:stCondLst>
                                        </p:cTn>
                                        <p:tgtEl>
                                          <p:spTgt spid="85"/>
                                        </p:tgtEl>
                                        <p:attrNameLst>
                                          <p:attrName>style.visibility</p:attrName>
                                        </p:attrNameLst>
                                      </p:cBhvr>
                                      <p:to>
                                        <p:strVal val="hidden"/>
                                      </p:to>
                                    </p:set>
                                  </p:childTnLst>
                                </p:cTn>
                              </p:par>
                              <p:par>
                                <p:cTn id="96" presetID="1" presetClass="mediacall" presetSubtype="0" fill="hold" nodeType="withEffect">
                                  <p:stCondLst>
                                    <p:cond delay="0"/>
                                  </p:stCondLst>
                                  <p:childTnLst>
                                    <p:cmd type="call" cmd="playFrom(0.0)">
                                      <p:cBhvr>
                                        <p:cTn id="97" dur="1773" fill="hold"/>
                                        <p:tgtEl>
                                          <p:spTgt spid="123"/>
                                        </p:tgtEl>
                                      </p:cBhvr>
                                    </p:cmd>
                                  </p:childTnLst>
                                </p:cTn>
                              </p:par>
                            </p:childTnLst>
                          </p:cTn>
                        </p:par>
                      </p:childTnLst>
                    </p:cTn>
                  </p:par>
                </p:childTnLst>
              </p:cTn>
              <p:nextCondLst>
                <p:cond evt="onClick" delay="0">
                  <p:tgtEl>
                    <p:spTgt spid="85"/>
                  </p:tgtEl>
                </p:cond>
              </p:nextCondLst>
            </p:seq>
            <p:seq concurrent="1" nextAc="seek">
              <p:cTn id="98" restart="whenNotActive" fill="hold" evtFilter="cancelBubble" nodeType="interactiveSeq">
                <p:stCondLst>
                  <p:cond evt="onClick" delay="0">
                    <p:tgtEl>
                      <p:spTgt spid="84"/>
                    </p:tgtEl>
                  </p:cond>
                </p:stCondLst>
                <p:endSync evt="end" delay="0">
                  <p:rtn val="all"/>
                </p:endSync>
                <p:childTnLst>
                  <p:par>
                    <p:cTn id="99" fill="hold">
                      <p:stCondLst>
                        <p:cond delay="0"/>
                      </p:stCondLst>
                      <p:childTnLst>
                        <p:par>
                          <p:cTn id="100" fill="hold">
                            <p:stCondLst>
                              <p:cond delay="0"/>
                            </p:stCondLst>
                            <p:childTnLst>
                              <p:par>
                                <p:cTn id="101" presetID="2" presetClass="exit" presetSubtype="4" fill="hold" grpId="1" nodeType="clickEffect">
                                  <p:stCondLst>
                                    <p:cond delay="0"/>
                                  </p:stCondLst>
                                  <p:childTnLst>
                                    <p:anim calcmode="lin" valueType="num">
                                      <p:cBhvr additive="base">
                                        <p:cTn id="102" dur="500"/>
                                        <p:tgtEl>
                                          <p:spTgt spid="84"/>
                                        </p:tgtEl>
                                        <p:attrNameLst>
                                          <p:attrName>ppt_x</p:attrName>
                                        </p:attrNameLst>
                                      </p:cBhvr>
                                      <p:tavLst>
                                        <p:tav tm="0">
                                          <p:val>
                                            <p:strVal val="ppt_x"/>
                                          </p:val>
                                        </p:tav>
                                        <p:tav tm="100000">
                                          <p:val>
                                            <p:strVal val="ppt_x"/>
                                          </p:val>
                                        </p:tav>
                                      </p:tavLst>
                                    </p:anim>
                                    <p:anim calcmode="lin" valueType="num">
                                      <p:cBhvr additive="base">
                                        <p:cTn id="103" dur="500"/>
                                        <p:tgtEl>
                                          <p:spTgt spid="84"/>
                                        </p:tgtEl>
                                        <p:attrNameLst>
                                          <p:attrName>ppt_y</p:attrName>
                                        </p:attrNameLst>
                                      </p:cBhvr>
                                      <p:tavLst>
                                        <p:tav tm="0">
                                          <p:val>
                                            <p:strVal val="ppt_y"/>
                                          </p:val>
                                        </p:tav>
                                        <p:tav tm="100000">
                                          <p:val>
                                            <p:strVal val="1+ppt_h/2"/>
                                          </p:val>
                                        </p:tav>
                                      </p:tavLst>
                                    </p:anim>
                                    <p:set>
                                      <p:cBhvr>
                                        <p:cTn id="104" dur="1" fill="hold">
                                          <p:stCondLst>
                                            <p:cond delay="499"/>
                                          </p:stCondLst>
                                        </p:cTn>
                                        <p:tgtEl>
                                          <p:spTgt spid="84"/>
                                        </p:tgtEl>
                                        <p:attrNameLst>
                                          <p:attrName>style.visibility</p:attrName>
                                        </p:attrNameLst>
                                      </p:cBhvr>
                                      <p:to>
                                        <p:strVal val="hidden"/>
                                      </p:to>
                                    </p:set>
                                  </p:childTnLst>
                                </p:cTn>
                              </p:par>
                              <p:par>
                                <p:cTn id="105" presetID="1" presetClass="mediacall" presetSubtype="0" fill="hold" nodeType="withEffect">
                                  <p:stCondLst>
                                    <p:cond delay="0"/>
                                  </p:stCondLst>
                                  <p:childTnLst>
                                    <p:cmd type="call" cmd="playFrom(0.0)">
                                      <p:cBhvr>
                                        <p:cTn id="106" dur="1773" fill="hold"/>
                                        <p:tgtEl>
                                          <p:spTgt spid="124"/>
                                        </p:tgtEl>
                                      </p:cBhvr>
                                    </p:cmd>
                                  </p:childTnLst>
                                </p:cTn>
                              </p:par>
                            </p:childTnLst>
                          </p:cTn>
                        </p:par>
                      </p:childTnLst>
                    </p:cTn>
                  </p:par>
                </p:childTnLst>
              </p:cTn>
              <p:nextCondLst>
                <p:cond evt="onClick" delay="0">
                  <p:tgtEl>
                    <p:spTgt spid="84"/>
                  </p:tgtEl>
                </p:cond>
              </p:nextCondLst>
            </p:seq>
            <p:audio>
              <p:cMediaNode vol="53030">
                <p:cTn id="107" fill="hold" display="0">
                  <p:stCondLst>
                    <p:cond delay="indefinite"/>
                  </p:stCondLst>
                  <p:endCondLst>
                    <p:cond evt="onStopAudio" delay="0">
                      <p:tgtEl>
                        <p:sldTgt/>
                      </p:tgtEl>
                    </p:cond>
                  </p:endCondLst>
                </p:cTn>
                <p:tgtEl>
                  <p:spTgt spid="120"/>
                </p:tgtEl>
              </p:cMediaNode>
            </p:audio>
            <p:audio>
              <p:cMediaNode vol="53030">
                <p:cTn id="108" fill="hold" display="0">
                  <p:stCondLst>
                    <p:cond delay="indefinite"/>
                  </p:stCondLst>
                  <p:endCondLst>
                    <p:cond evt="onStopAudio" delay="0">
                      <p:tgtEl>
                        <p:sldTgt/>
                      </p:tgtEl>
                    </p:cond>
                  </p:endCondLst>
                </p:cTn>
                <p:tgtEl>
                  <p:spTgt spid="121"/>
                </p:tgtEl>
              </p:cMediaNode>
            </p:audio>
            <p:audio>
              <p:cMediaNode vol="53030">
                <p:cTn id="109" fill="hold" display="0">
                  <p:stCondLst>
                    <p:cond delay="indefinite"/>
                  </p:stCondLst>
                  <p:endCondLst>
                    <p:cond evt="onStopAudio" delay="0">
                      <p:tgtEl>
                        <p:sldTgt/>
                      </p:tgtEl>
                    </p:cond>
                  </p:endCondLst>
                </p:cTn>
                <p:tgtEl>
                  <p:spTgt spid="122"/>
                </p:tgtEl>
              </p:cMediaNode>
            </p:audio>
            <p:audio>
              <p:cMediaNode vol="53030">
                <p:cTn id="110" fill="hold" display="0">
                  <p:stCondLst>
                    <p:cond delay="indefinite"/>
                  </p:stCondLst>
                  <p:endCondLst>
                    <p:cond evt="onStopAudio" delay="0">
                      <p:tgtEl>
                        <p:sldTgt/>
                      </p:tgtEl>
                    </p:cond>
                  </p:endCondLst>
                </p:cTn>
                <p:tgtEl>
                  <p:spTgt spid="123"/>
                </p:tgtEl>
              </p:cMediaNode>
            </p:audio>
            <p:audio>
              <p:cMediaNode vol="53030">
                <p:cTn id="111" fill="hold" display="0">
                  <p:stCondLst>
                    <p:cond delay="indefinite"/>
                  </p:stCondLst>
                  <p:endCondLst>
                    <p:cond evt="onStopAudio" delay="0">
                      <p:tgtEl>
                        <p:sldTgt/>
                      </p:tgtEl>
                    </p:cond>
                  </p:endCondLst>
                </p:cTn>
                <p:tgtEl>
                  <p:spTgt spid="124"/>
                </p:tgtEl>
              </p:cMediaNode>
            </p:audio>
          </p:childTnLst>
        </p:cTn>
      </p:par>
    </p:tnLst>
    <p:bldLst>
      <p:bldP spid="83" grpId="0"/>
      <p:bldP spid="84" grpId="0" animBg="1"/>
      <p:bldP spid="84" grpId="1" animBg="1"/>
      <p:bldP spid="85" grpId="0" animBg="1"/>
      <p:bldP spid="85" grpId="1" animBg="1"/>
      <p:bldP spid="86" grpId="0" animBg="1"/>
      <p:bldP spid="86" grpId="1" animBg="1"/>
      <p:bldP spid="87" grpId="0" animBg="1"/>
      <p:bldP spid="87" grpId="1" animBg="1"/>
      <p:bldP spid="118" grpId="0" animBg="1"/>
      <p:bldP spid="118" grpId="1"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 name="Picture 62"/>
          <p:cNvPicPr>
            <a:picLocks noChangeAspect="1"/>
          </p:cNvPicPr>
          <p:nvPr/>
        </p:nvPicPr>
        <p:blipFill>
          <a:blip r:embed="rId6">
            <a:extLst>
              <a:ext uri="{BEBA8EAE-BF5A-486C-A8C5-ECC9F3942E4B}">
                <a14:imgProps xmlns:a14="http://schemas.microsoft.com/office/drawing/2010/main">
                  <a14:imgLayer r:embed="rId7">
                    <a14:imgEffect>
                      <a14:sharpenSoften amount="-25000"/>
                    </a14:imgEffect>
                  </a14:imgLayer>
                </a14:imgProps>
              </a:ext>
              <a:ext uri="{28A0092B-C50C-407E-A947-70E740481C1C}">
                <a14:useLocalDpi xmlns:a14="http://schemas.microsoft.com/office/drawing/2010/main" val="0"/>
              </a:ext>
            </a:extLst>
          </a:blip>
          <a:stretch>
            <a:fillRect/>
          </a:stretch>
        </p:blipFill>
        <p:spPr>
          <a:xfrm>
            <a:off x="0" y="-205740"/>
            <a:ext cx="18288000" cy="10492740"/>
          </a:xfrm>
          <a:prstGeom prst="rect">
            <a:avLst/>
          </a:prstGeom>
        </p:spPr>
      </p:pic>
      <p:pic>
        <p:nvPicPr>
          <p:cNvPr id="64" name="Picture 8" descr="Hình ảnh có liên quan"/>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0" b="99133" l="4950" r="90900">
                        <a14:backgroundMark x1="50900" y1="25867" x2="52200" y2="26400"/>
                        <a14:backgroundMark x1="63000" y1="48667" x2="62200" y2="49333"/>
                        <a14:backgroundMark x1="64800" y1="41467" x2="63600" y2="42000"/>
                        <a14:backgroundMark x1="71800" y1="48933" x2="72300" y2="50000"/>
                        <a14:backgroundMark x1="59500" y1="61467" x2="58500" y2="62800"/>
                        <a14:backgroundMark x1="39700" y1="48800" x2="39700" y2="49867"/>
                        <a14:backgroundMark x1="38400" y1="51600" x2="38000" y2="51867"/>
                        <a14:backgroundMark x1="46700" y1="53600" x2="47200" y2="54933"/>
                        <a14:backgroundMark x1="53100" y1="35333" x2="53100" y2="35867"/>
                        <a14:backgroundMark x1="71700" y1="45733" x2="71200" y2="46133"/>
                        <a14:backgroundMark x1="74600" y1="44267" x2="74000" y2="44800"/>
                        <a14:backgroundMark x1="77200" y1="49200" x2="77300" y2="49867"/>
                        <a14:backgroundMark x1="19800" y1="50133" x2="20500" y2="50400"/>
                        <a14:backgroundMark x1="22000" y1="47333" x2="22700" y2="47333"/>
                        <a14:backgroundMark x1="21100" y1="56800" x2="21100" y2="57333"/>
                        <a14:backgroundMark x1="23300" y1="34400" x2="23500" y2="35067"/>
                        <a14:backgroundMark x1="53500" y1="42667" x2="53600" y2="43467"/>
                        <a14:backgroundMark x1="66300" y1="23200" x2="67600" y2="23867"/>
                        <a14:backgroundMark x1="73400" y1="58400" x2="73500" y2="58800"/>
                        <a14:backgroundMark x1="49250" y1="20467" x2="49400" y2="20733"/>
                        <a14:backgroundMark x1="47350" y1="41933" x2="47500" y2="42600"/>
                        <a14:backgroundMark x1="49600" y1="51267" x2="49400" y2="51933"/>
                        <a14:backgroundMark x1="61650" y1="36933" x2="61400" y2="36400"/>
                        <a14:backgroundMark x1="62850" y1="29067" x2="62350" y2="29200"/>
                        <a14:backgroundMark x1="54000" y1="34933" x2="54100" y2="35600"/>
                        <a14:backgroundMark x1="29350" y1="54733" x2="29100" y2="54733"/>
                        <a14:backgroundMark x1="25450" y1="59667" x2="25450" y2="60067"/>
                      </a14:backgroundRemoval>
                    </a14:imgEffect>
                    <a14:imgEffect>
                      <a14:artisticPaintBrush/>
                    </a14:imgEffect>
                  </a14:imgLayer>
                </a14:imgProps>
              </a:ext>
              <a:ext uri="{28A0092B-C50C-407E-A947-70E740481C1C}">
                <a14:useLocalDpi xmlns:a14="http://schemas.microsoft.com/office/drawing/2010/main" val="0"/>
              </a:ext>
            </a:extLst>
          </a:blip>
          <a:srcRect/>
          <a:stretch>
            <a:fillRect/>
          </a:stretch>
        </p:blipFill>
        <p:spPr bwMode="auto">
          <a:xfrm flipH="1">
            <a:off x="-6367740" y="-5287179"/>
            <a:ext cx="19736931" cy="18157034"/>
          </a:xfrm>
          <a:prstGeom prst="rect">
            <a:avLst/>
          </a:prstGeom>
          <a:noFill/>
          <a:extLst>
            <a:ext uri="{909E8E84-426E-40DD-AFC4-6F175D3DCCD1}">
              <a14:hiddenFill xmlns:a14="http://schemas.microsoft.com/office/drawing/2010/main">
                <a:solidFill>
                  <a:srgbClr val="FFFFFF"/>
                </a:solidFill>
              </a14:hiddenFill>
            </a:ext>
          </a:extLst>
        </p:spPr>
      </p:pic>
      <p:pic>
        <p:nvPicPr>
          <p:cNvPr id="65" name="Picture 64"/>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800034" y="801782"/>
            <a:ext cx="8572500" cy="6429375"/>
          </a:xfrm>
          <a:prstGeom prst="rect">
            <a:avLst/>
          </a:prstGeom>
        </p:spPr>
      </p:pic>
      <p:pic>
        <p:nvPicPr>
          <p:cNvPr id="66" name="Picture 65" descr="Flames"/>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47349" y="9190164"/>
            <a:ext cx="2514600" cy="1028700"/>
          </a:xfrm>
          <a:prstGeom prst="rect">
            <a:avLst/>
          </a:prstGeom>
          <a:noFill/>
          <a:extLst>
            <a:ext uri="{909E8E84-426E-40DD-AFC4-6F175D3DCCD1}">
              <a14:hiddenFill xmlns:a14="http://schemas.microsoft.com/office/drawing/2010/main">
                <a:solidFill>
                  <a:srgbClr val="FFFFFF"/>
                </a:solidFill>
              </a14:hiddenFill>
            </a:ext>
          </a:extLst>
        </p:spPr>
      </p:pic>
      <p:pic>
        <p:nvPicPr>
          <p:cNvPr id="67" name="Picture 66" descr="Flame"/>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4952611" y="2598407"/>
            <a:ext cx="1645559" cy="2673741"/>
          </a:xfrm>
          <a:prstGeom prst="rect">
            <a:avLst/>
          </a:prstGeom>
          <a:noFill/>
          <a:extLst>
            <a:ext uri="{909E8E84-426E-40DD-AFC4-6F175D3DCCD1}">
              <a14:hiddenFill xmlns:a14="http://schemas.microsoft.com/office/drawing/2010/main">
                <a:solidFill>
                  <a:srgbClr val="FFFFFF"/>
                </a:solidFill>
              </a14:hiddenFill>
            </a:ext>
          </a:extLst>
        </p:spPr>
      </p:pic>
      <p:pic>
        <p:nvPicPr>
          <p:cNvPr id="68" name="Picture 67" descr="Flame"/>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676900" y="2598407"/>
            <a:ext cx="1645559" cy="2673741"/>
          </a:xfrm>
          <a:prstGeom prst="rect">
            <a:avLst/>
          </a:prstGeom>
          <a:noFill/>
          <a:extLst>
            <a:ext uri="{909E8E84-426E-40DD-AFC4-6F175D3DCCD1}">
              <a14:hiddenFill xmlns:a14="http://schemas.microsoft.com/office/drawing/2010/main">
                <a:solidFill>
                  <a:srgbClr val="FFFFFF"/>
                </a:solidFill>
              </a14:hiddenFill>
            </a:ext>
          </a:extLst>
        </p:spPr>
      </p:pic>
      <p:pic>
        <p:nvPicPr>
          <p:cNvPr id="69" name="Picture 68"/>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4281097" y="3660726"/>
            <a:ext cx="8572500" cy="6429375"/>
          </a:xfrm>
          <a:prstGeom prst="rect">
            <a:avLst/>
          </a:prstGeom>
        </p:spPr>
      </p:pic>
      <p:pic>
        <p:nvPicPr>
          <p:cNvPr id="70" name="Picture 69" descr="Flames"/>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14420574" y="8731665"/>
            <a:ext cx="3914775" cy="1601499"/>
          </a:xfrm>
          <a:prstGeom prst="rect">
            <a:avLst/>
          </a:prstGeom>
          <a:noFill/>
          <a:extLst>
            <a:ext uri="{909E8E84-426E-40DD-AFC4-6F175D3DCCD1}">
              <a14:hiddenFill xmlns:a14="http://schemas.microsoft.com/office/drawing/2010/main">
                <a:solidFill>
                  <a:srgbClr val="FFFFFF"/>
                </a:solidFill>
              </a14:hiddenFill>
            </a:ext>
          </a:extLst>
        </p:spPr>
      </p:pic>
      <p:pic>
        <p:nvPicPr>
          <p:cNvPr id="71" name="Picture 13" descr="fireburn"/>
          <p:cNvPicPr>
            <a:picLocks noChangeAspect="1" noChangeArrowheads="1" noCrop="1"/>
          </p:cNvPicPr>
          <p:nvPr/>
        </p:nvPicPr>
        <p:blipFill>
          <a:blip r:embed="rId13">
            <a:extLst>
              <a:ext uri="{28A0092B-C50C-407E-A947-70E740481C1C}">
                <a14:useLocalDpi xmlns:a14="http://schemas.microsoft.com/office/drawing/2010/main" val="0"/>
              </a:ext>
            </a:extLst>
          </a:blip>
          <a:srcRect/>
          <a:stretch>
            <a:fillRect/>
          </a:stretch>
        </p:blipFill>
        <p:spPr bwMode="auto">
          <a:xfrm>
            <a:off x="1785843" y="8986896"/>
            <a:ext cx="1288257" cy="1743075"/>
          </a:xfrm>
          <a:prstGeom prst="rect">
            <a:avLst/>
          </a:prstGeom>
          <a:noFill/>
          <a:extLst>
            <a:ext uri="{909E8E84-426E-40DD-AFC4-6F175D3DCCD1}">
              <a14:hiddenFill xmlns:a14="http://schemas.microsoft.com/office/drawing/2010/main">
                <a:solidFill>
                  <a:srgbClr val="FFFFFF"/>
                </a:solidFill>
              </a14:hiddenFill>
            </a:ext>
          </a:extLst>
        </p:spPr>
      </p:pic>
      <p:pic>
        <p:nvPicPr>
          <p:cNvPr id="72" name="Picture 71" descr="Flame"/>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5409181" y="7790958"/>
            <a:ext cx="1645559" cy="2673741"/>
          </a:xfrm>
          <a:prstGeom prst="rect">
            <a:avLst/>
          </a:prstGeom>
          <a:noFill/>
          <a:extLst>
            <a:ext uri="{909E8E84-426E-40DD-AFC4-6F175D3DCCD1}">
              <a14:hiddenFill xmlns:a14="http://schemas.microsoft.com/office/drawing/2010/main">
                <a:solidFill>
                  <a:srgbClr val="FFFFFF"/>
                </a:solidFill>
              </a14:hiddenFill>
            </a:ext>
          </a:extLst>
        </p:spPr>
      </p:pic>
      <p:pic>
        <p:nvPicPr>
          <p:cNvPr id="73" name="Picture 72" descr="Flame"/>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1428542" y="7590899"/>
            <a:ext cx="1645559" cy="2673741"/>
          </a:xfrm>
          <a:prstGeom prst="rect">
            <a:avLst/>
          </a:prstGeom>
          <a:noFill/>
          <a:extLst>
            <a:ext uri="{909E8E84-426E-40DD-AFC4-6F175D3DCCD1}">
              <a14:hiddenFill xmlns:a14="http://schemas.microsoft.com/office/drawing/2010/main">
                <a:solidFill>
                  <a:srgbClr val="FFFFFF"/>
                </a:solidFill>
              </a14:hiddenFill>
            </a:ext>
          </a:extLst>
        </p:spPr>
      </p:pic>
      <p:pic>
        <p:nvPicPr>
          <p:cNvPr id="74" name="Picture 73" descr="Flame"/>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2251816" y="7518891"/>
            <a:ext cx="1645559" cy="2673741"/>
          </a:xfrm>
          <a:prstGeom prst="rect">
            <a:avLst/>
          </a:prstGeom>
          <a:noFill/>
          <a:extLst>
            <a:ext uri="{909E8E84-426E-40DD-AFC4-6F175D3DCCD1}">
              <a14:hiddenFill xmlns:a14="http://schemas.microsoft.com/office/drawing/2010/main">
                <a:solidFill>
                  <a:srgbClr val="FFFFFF"/>
                </a:solidFill>
              </a14:hiddenFill>
            </a:ext>
          </a:extLst>
        </p:spPr>
      </p:pic>
      <p:pic>
        <p:nvPicPr>
          <p:cNvPr id="75" name="Picture 13" descr="fireburn"/>
          <p:cNvPicPr>
            <a:picLocks noChangeAspect="1" noChangeArrowheads="1" noCrop="1"/>
          </p:cNvPicPr>
          <p:nvPr/>
        </p:nvPicPr>
        <p:blipFill>
          <a:blip r:embed="rId13">
            <a:extLst>
              <a:ext uri="{28A0092B-C50C-407E-A947-70E740481C1C}">
                <a14:useLocalDpi xmlns:a14="http://schemas.microsoft.com/office/drawing/2010/main" val="0"/>
              </a:ext>
            </a:extLst>
          </a:blip>
          <a:srcRect/>
          <a:stretch>
            <a:fillRect/>
          </a:stretch>
        </p:blipFill>
        <p:spPr bwMode="auto">
          <a:xfrm>
            <a:off x="5543903" y="2705060"/>
            <a:ext cx="1288257" cy="1743075"/>
          </a:xfrm>
          <a:prstGeom prst="rect">
            <a:avLst/>
          </a:prstGeom>
          <a:noFill/>
          <a:extLst>
            <a:ext uri="{909E8E84-426E-40DD-AFC4-6F175D3DCCD1}">
              <a14:hiddenFill xmlns:a14="http://schemas.microsoft.com/office/drawing/2010/main">
                <a:solidFill>
                  <a:srgbClr val="FFFFFF"/>
                </a:solidFill>
              </a14:hiddenFill>
            </a:ext>
          </a:extLst>
        </p:spPr>
      </p:pic>
      <p:pic>
        <p:nvPicPr>
          <p:cNvPr id="76" name="Picture 75" descr="Flame"/>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5949946" y="1757607"/>
            <a:ext cx="1645559" cy="2673741"/>
          </a:xfrm>
          <a:prstGeom prst="rect">
            <a:avLst/>
          </a:prstGeom>
          <a:noFill/>
          <a:extLst>
            <a:ext uri="{909E8E84-426E-40DD-AFC4-6F175D3DCCD1}">
              <a14:hiddenFill xmlns:a14="http://schemas.microsoft.com/office/drawing/2010/main">
                <a:solidFill>
                  <a:srgbClr val="FFFFFF"/>
                </a:solidFill>
              </a14:hiddenFill>
            </a:ext>
          </a:extLst>
        </p:spPr>
      </p:pic>
      <p:pic>
        <p:nvPicPr>
          <p:cNvPr id="77" name="Picture 76" descr="Flame"/>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5228419" y="1774394"/>
            <a:ext cx="1645559" cy="2673741"/>
          </a:xfrm>
          <a:prstGeom prst="rect">
            <a:avLst/>
          </a:prstGeom>
          <a:noFill/>
          <a:extLst>
            <a:ext uri="{909E8E84-426E-40DD-AFC4-6F175D3DCCD1}">
              <a14:hiddenFill xmlns:a14="http://schemas.microsoft.com/office/drawing/2010/main">
                <a:solidFill>
                  <a:srgbClr val="FFFFFF"/>
                </a:solidFill>
              </a14:hiddenFill>
            </a:ext>
          </a:extLst>
        </p:spPr>
      </p:pic>
      <p:pic>
        <p:nvPicPr>
          <p:cNvPr id="78" name="Picture 77"/>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344081" y="361910"/>
            <a:ext cx="8572500" cy="6429375"/>
          </a:xfrm>
          <a:prstGeom prst="rect">
            <a:avLst/>
          </a:prstGeom>
        </p:spPr>
      </p:pic>
      <p:pic>
        <p:nvPicPr>
          <p:cNvPr id="79" name="Picture 78"/>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1730272" y="171803"/>
            <a:ext cx="14058431" cy="10543823"/>
          </a:xfrm>
          <a:prstGeom prst="rect">
            <a:avLst/>
          </a:prstGeom>
        </p:spPr>
      </p:pic>
      <p:pic>
        <p:nvPicPr>
          <p:cNvPr id="80" name="Picture 79"/>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4106918" y="-2574691"/>
            <a:ext cx="20487630" cy="6986588"/>
          </a:xfrm>
          <a:prstGeom prst="rect">
            <a:avLst/>
          </a:prstGeom>
        </p:spPr>
      </p:pic>
      <p:pic>
        <p:nvPicPr>
          <p:cNvPr id="81" name="Picture 13" descr="fireburn"/>
          <p:cNvPicPr>
            <a:picLocks noChangeAspect="1" noChangeArrowheads="1" noCrop="1"/>
          </p:cNvPicPr>
          <p:nvPr/>
        </p:nvPicPr>
        <p:blipFill>
          <a:blip r:embed="rId13">
            <a:extLst>
              <a:ext uri="{28A0092B-C50C-407E-A947-70E740481C1C}">
                <a14:useLocalDpi xmlns:a14="http://schemas.microsoft.com/office/drawing/2010/main" val="0"/>
              </a:ext>
            </a:extLst>
          </a:blip>
          <a:srcRect/>
          <a:stretch>
            <a:fillRect/>
          </a:stretch>
        </p:blipFill>
        <p:spPr bwMode="auto">
          <a:xfrm>
            <a:off x="13636968" y="8986896"/>
            <a:ext cx="1288257" cy="1743075"/>
          </a:xfrm>
          <a:prstGeom prst="rect">
            <a:avLst/>
          </a:prstGeom>
          <a:noFill/>
          <a:extLst>
            <a:ext uri="{909E8E84-426E-40DD-AFC4-6F175D3DCCD1}">
              <a14:hiddenFill xmlns:a14="http://schemas.microsoft.com/office/drawing/2010/main">
                <a:solidFill>
                  <a:srgbClr val="FFFFFF"/>
                </a:solidFill>
              </a14:hiddenFill>
            </a:ext>
          </a:extLst>
        </p:spPr>
      </p:pic>
      <p:pic>
        <p:nvPicPr>
          <p:cNvPr id="82" name="Picture 81" descr="Flame"/>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13469828" y="7770041"/>
            <a:ext cx="1645559" cy="2673741"/>
          </a:xfrm>
          <a:prstGeom prst="rect">
            <a:avLst/>
          </a:prstGeom>
          <a:noFill/>
          <a:extLst>
            <a:ext uri="{909E8E84-426E-40DD-AFC4-6F175D3DCCD1}">
              <a14:hiddenFill xmlns:a14="http://schemas.microsoft.com/office/drawing/2010/main">
                <a:solidFill>
                  <a:srgbClr val="FFFFFF"/>
                </a:solidFill>
              </a14:hiddenFill>
            </a:ext>
          </a:extLst>
        </p:spPr>
      </p:pic>
      <p:pic>
        <p:nvPicPr>
          <p:cNvPr id="83" name="Picture 2" descr="C:\Users\ADMIN\Desktop\Tai nguyen thiet ke tro choi\Bảng gỗ\Picture1 (2).png">
            <a:hlinkClick r:id="" action="ppaction://hlinkshowjump?jump=nextslide"/>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16027292" y="8885417"/>
            <a:ext cx="2009628" cy="1204685"/>
          </a:xfrm>
          <a:prstGeom prst="rect">
            <a:avLst/>
          </a:prstGeom>
          <a:noFill/>
          <a:extLst>
            <a:ext uri="{909E8E84-426E-40DD-AFC4-6F175D3DCCD1}">
              <a14:hiddenFill xmlns:a14="http://schemas.microsoft.com/office/drawing/2010/main">
                <a:solidFill>
                  <a:srgbClr val="FFFFFF"/>
                </a:solidFill>
              </a14:hiddenFill>
            </a:ext>
          </a:extLst>
        </p:spPr>
      </p:pic>
      <p:pic>
        <p:nvPicPr>
          <p:cNvPr id="84" name="Picture 2" descr="C:\Users\ADMIN\Desktop\Giai cuu con vat\wooden-board-theme-image-1-vector-clip-art_csp9738361.jpg"/>
          <p:cNvPicPr>
            <a:picLocks noChangeAspect="1" noChangeArrowheads="1"/>
          </p:cNvPicPr>
          <p:nvPr/>
        </p:nvPicPr>
        <p:blipFill>
          <a:blip r:embed="rId16">
            <a:extLst>
              <a:ext uri="{BEBA8EAE-BF5A-486C-A8C5-ECC9F3942E4B}">
                <a14:imgProps xmlns:a14="http://schemas.microsoft.com/office/drawing/2010/main">
                  <a14:imgLayer r:embed="rId17">
                    <a14:imgEffect>
                      <a14:backgroundRemoval t="0" b="100000" l="0" r="100000">
                        <a14:foregroundMark x1="7111" y1="5870" x2="2889" y2="16771"/>
                        <a14:foregroundMark x1="6667" y1="66876" x2="9222" y2="84696"/>
                        <a14:foregroundMark x1="92333" y1="6918" x2="96556" y2="16771"/>
                        <a14:foregroundMark x1="96556" y1="70860" x2="91778" y2="87841"/>
                      </a14:backgroundRemoval>
                    </a14:imgEffect>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011014" y="-356089"/>
            <a:ext cx="15573450" cy="6760129"/>
          </a:xfrm>
          <a:prstGeom prst="rect">
            <a:avLst/>
          </a:prstGeom>
          <a:noFill/>
          <a:extLst>
            <a:ext uri="{909E8E84-426E-40DD-AFC4-6F175D3DCCD1}">
              <a14:hiddenFill xmlns:a14="http://schemas.microsoft.com/office/drawing/2010/main">
                <a:solidFill>
                  <a:srgbClr val="FFFFFF"/>
                </a:solidFill>
              </a14:hiddenFill>
            </a:ext>
          </a:extLst>
        </p:spPr>
      </p:pic>
      <p:sp>
        <p:nvSpPr>
          <p:cNvPr id="85" name="TextBox 84"/>
          <p:cNvSpPr txBox="1"/>
          <p:nvPr/>
        </p:nvSpPr>
        <p:spPr>
          <a:xfrm>
            <a:off x="2818872" y="845711"/>
            <a:ext cx="12325617" cy="3416320"/>
          </a:xfrm>
          <a:prstGeom prst="rect">
            <a:avLst/>
          </a:prstGeom>
          <a:noFill/>
        </p:spPr>
        <p:txBody>
          <a:bodyPr wrap="square" rtlCol="0">
            <a:spAutoFit/>
          </a:bodyPr>
          <a:lstStyle/>
          <a:p>
            <a:r>
              <a:rPr lang="vi-VN" sz="5400" b="1">
                <a:solidFill>
                  <a:schemeClr val="bg1"/>
                </a:solidFill>
                <a:latin typeface="+mj-lt"/>
              </a:rPr>
              <a:t>Câu 5. </a:t>
            </a:r>
            <a:r>
              <a:rPr lang="vi-VN" sz="5400" i="1">
                <a:solidFill>
                  <a:schemeClr val="bg1"/>
                </a:solidFill>
                <a:latin typeface="+mj-lt"/>
              </a:rPr>
              <a:t>Ghi nhớ công ơn lớp cha anh đi trước là biểu hiện truyền thống nào?</a:t>
            </a:r>
            <a:endParaRPr lang="en-GB" sz="5400">
              <a:solidFill>
                <a:schemeClr val="bg1"/>
              </a:solidFill>
              <a:latin typeface="+mj-lt"/>
            </a:endParaRPr>
          </a:p>
          <a:p>
            <a:pPr lvl="0"/>
            <a:r>
              <a:rPr lang="vi-VN" sz="5400" smtClean="0">
                <a:solidFill>
                  <a:schemeClr val="bg1"/>
                </a:solidFill>
                <a:latin typeface="+mj-lt"/>
              </a:rPr>
              <a:t>A.Yêu </a:t>
            </a:r>
            <a:r>
              <a:rPr lang="vi-VN" sz="5400">
                <a:solidFill>
                  <a:schemeClr val="bg1"/>
                </a:solidFill>
                <a:latin typeface="+mj-lt"/>
              </a:rPr>
              <a:t>nước               </a:t>
            </a:r>
            <a:r>
              <a:rPr lang="vi-VN" sz="5400" smtClean="0">
                <a:solidFill>
                  <a:schemeClr val="bg1"/>
                </a:solidFill>
                <a:latin typeface="+mj-lt"/>
              </a:rPr>
              <a:t>  B</a:t>
            </a:r>
            <a:r>
              <a:rPr lang="vi-VN" sz="5400">
                <a:solidFill>
                  <a:schemeClr val="bg1"/>
                </a:solidFill>
                <a:latin typeface="+mj-lt"/>
              </a:rPr>
              <a:t>. Biết ơn            </a:t>
            </a:r>
            <a:endParaRPr lang="vi-VN" sz="5400" smtClean="0">
              <a:solidFill>
                <a:schemeClr val="bg1"/>
              </a:solidFill>
              <a:latin typeface="+mj-lt"/>
            </a:endParaRPr>
          </a:p>
          <a:p>
            <a:pPr lvl="0"/>
            <a:r>
              <a:rPr lang="vi-VN" sz="5400" smtClean="0">
                <a:solidFill>
                  <a:schemeClr val="bg1"/>
                </a:solidFill>
                <a:latin typeface="+mj-lt"/>
              </a:rPr>
              <a:t>C</a:t>
            </a:r>
            <a:r>
              <a:rPr lang="vi-VN" sz="5400">
                <a:solidFill>
                  <a:schemeClr val="bg1"/>
                </a:solidFill>
                <a:latin typeface="+mj-lt"/>
              </a:rPr>
              <a:t>. Nhân ái            </a:t>
            </a:r>
            <a:r>
              <a:rPr lang="vi-VN" sz="5400" smtClean="0">
                <a:solidFill>
                  <a:schemeClr val="bg1"/>
                </a:solidFill>
                <a:latin typeface="+mj-lt"/>
              </a:rPr>
              <a:t>       D</a:t>
            </a:r>
            <a:r>
              <a:rPr lang="vi-VN" sz="5400">
                <a:solidFill>
                  <a:schemeClr val="bg1"/>
                </a:solidFill>
                <a:latin typeface="+mj-lt"/>
              </a:rPr>
              <a:t>.  Đoàn kết</a:t>
            </a:r>
            <a:endParaRPr lang="en-GB" sz="5400">
              <a:solidFill>
                <a:schemeClr val="bg1"/>
              </a:solidFill>
              <a:latin typeface="+mj-lt"/>
            </a:endParaRPr>
          </a:p>
        </p:txBody>
      </p:sp>
      <p:sp>
        <p:nvSpPr>
          <p:cNvPr id="86" name="Rounded Rectangle 85"/>
          <p:cNvSpPr/>
          <p:nvPr/>
        </p:nvSpPr>
        <p:spPr>
          <a:xfrm>
            <a:off x="2961999" y="5405767"/>
            <a:ext cx="2743200" cy="1174700"/>
          </a:xfrm>
          <a:prstGeom prst="roundRect">
            <a:avLst/>
          </a:prstGeom>
          <a:solidFill>
            <a:srgbClr val="FFFF66"/>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dirty="0">
                <a:solidFill>
                  <a:srgbClr val="0000FF"/>
                </a:solidFill>
              </a:rPr>
              <a:t>A.</a:t>
            </a:r>
          </a:p>
        </p:txBody>
      </p:sp>
      <p:sp>
        <p:nvSpPr>
          <p:cNvPr id="87" name="Rounded Rectangle 86"/>
          <p:cNvSpPr/>
          <p:nvPr/>
        </p:nvSpPr>
        <p:spPr>
          <a:xfrm>
            <a:off x="13085396" y="5481248"/>
            <a:ext cx="2743200" cy="1174700"/>
          </a:xfrm>
          <a:prstGeom prst="roundRect">
            <a:avLst/>
          </a:prstGeom>
          <a:solidFill>
            <a:srgbClr val="FFFF66"/>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a:solidFill>
                  <a:srgbClr val="0000FF"/>
                </a:solidFill>
              </a:rPr>
              <a:t>D.</a:t>
            </a:r>
          </a:p>
        </p:txBody>
      </p:sp>
      <p:sp>
        <p:nvSpPr>
          <p:cNvPr id="88" name="Rounded Rectangle 87"/>
          <p:cNvSpPr/>
          <p:nvPr/>
        </p:nvSpPr>
        <p:spPr>
          <a:xfrm>
            <a:off x="9841011" y="5443715"/>
            <a:ext cx="2743200" cy="1174700"/>
          </a:xfrm>
          <a:prstGeom prst="roundRect">
            <a:avLst/>
          </a:prstGeom>
          <a:solidFill>
            <a:srgbClr val="FFFF66"/>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a:solidFill>
                  <a:srgbClr val="0000FF"/>
                </a:solidFill>
              </a:rPr>
              <a:t>C.</a:t>
            </a:r>
          </a:p>
        </p:txBody>
      </p:sp>
      <p:sp>
        <p:nvSpPr>
          <p:cNvPr id="89" name="Rounded Rectangle 88"/>
          <p:cNvSpPr/>
          <p:nvPr/>
        </p:nvSpPr>
        <p:spPr>
          <a:xfrm>
            <a:off x="6379305" y="5441507"/>
            <a:ext cx="2743200" cy="1174700"/>
          </a:xfrm>
          <a:prstGeom prst="roundRect">
            <a:avLst/>
          </a:prstGeom>
          <a:solidFill>
            <a:srgbClr val="FFFF66"/>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dirty="0">
                <a:solidFill>
                  <a:srgbClr val="0000FF"/>
                </a:solidFill>
              </a:rPr>
              <a:t>B</a:t>
            </a:r>
            <a:r>
              <a:rPr lang="en-US" sz="5400">
                <a:solidFill>
                  <a:srgbClr val="0000FF"/>
                </a:solidFill>
              </a:rPr>
              <a:t>. </a:t>
            </a:r>
            <a:endParaRPr lang="en-US" sz="5400" dirty="0">
              <a:solidFill>
                <a:srgbClr val="0000FF"/>
              </a:solidFill>
            </a:endParaRPr>
          </a:p>
        </p:txBody>
      </p:sp>
      <p:pic>
        <p:nvPicPr>
          <p:cNvPr id="90" name="Picture 2" descr="C:\Users\ADMIN\Desktop\Doremon cau ca ( trac nghiem )\Picture1 (2).png"/>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16809989" y="936740"/>
            <a:ext cx="1179657" cy="1314312"/>
          </a:xfrm>
          <a:prstGeom prst="rect">
            <a:avLst/>
          </a:prstGeom>
          <a:noFill/>
          <a:extLst>
            <a:ext uri="{909E8E84-426E-40DD-AFC4-6F175D3DCCD1}">
              <a14:hiddenFill xmlns:a14="http://schemas.microsoft.com/office/drawing/2010/main">
                <a:solidFill>
                  <a:srgbClr val="FFFFFF"/>
                </a:solidFill>
              </a14:hiddenFill>
            </a:ext>
          </a:extLst>
        </p:spPr>
      </p:pic>
      <p:grpSp>
        <p:nvGrpSpPr>
          <p:cNvPr id="91" name="times up"/>
          <p:cNvGrpSpPr/>
          <p:nvPr/>
        </p:nvGrpSpPr>
        <p:grpSpPr>
          <a:xfrm>
            <a:off x="16814312" y="307952"/>
            <a:ext cx="1135626" cy="562596"/>
            <a:chOff x="2989747" y="438150"/>
            <a:chExt cx="1572029" cy="683752"/>
          </a:xfrm>
        </p:grpSpPr>
        <p:sp>
          <p:nvSpPr>
            <p:cNvPr id="92" name="Rounded Rectangle 91"/>
            <p:cNvSpPr/>
            <p:nvPr/>
          </p:nvSpPr>
          <p:spPr>
            <a:xfrm>
              <a:off x="2989747" y="540553"/>
              <a:ext cx="1572029" cy="58134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200" dirty="0">
                <a:solidFill>
                  <a:prstClr val="white"/>
                </a:solidFill>
                <a:latin typeface="Arial" panose="020B0604020202020204" pitchFamily="34" charset="0"/>
                <a:cs typeface="Arial" panose="020B0604020202020204" pitchFamily="34" charset="0"/>
              </a:endParaRPr>
            </a:p>
          </p:txBody>
        </p:sp>
        <p:sp>
          <p:nvSpPr>
            <p:cNvPr id="93" name="Rounded Rectangle 92"/>
            <p:cNvSpPr/>
            <p:nvPr/>
          </p:nvSpPr>
          <p:spPr>
            <a:xfrm>
              <a:off x="2989747" y="438150"/>
              <a:ext cx="1572029" cy="58134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50" dirty="0" err="1">
                  <a:solidFill>
                    <a:prstClr val="white"/>
                  </a:solidFill>
                  <a:latin typeface="Arial" panose="020B0604020202020204" pitchFamily="34" charset="0"/>
                  <a:cs typeface="Arial" panose="020B0604020202020204" pitchFamily="34" charset="0"/>
                </a:rPr>
                <a:t>Bắt</a:t>
              </a:r>
              <a:r>
                <a:rPr lang="en-GB" sz="1650" dirty="0">
                  <a:solidFill>
                    <a:prstClr val="white"/>
                  </a:solidFill>
                  <a:latin typeface="Arial" panose="020B0604020202020204" pitchFamily="34" charset="0"/>
                  <a:cs typeface="Arial" panose="020B0604020202020204" pitchFamily="34" charset="0"/>
                </a:rPr>
                <a:t> </a:t>
              </a:r>
              <a:r>
                <a:rPr lang="en-GB" sz="1650" dirty="0" err="1">
                  <a:solidFill>
                    <a:prstClr val="white"/>
                  </a:solidFill>
                  <a:latin typeface="Arial" panose="020B0604020202020204" pitchFamily="34" charset="0"/>
                  <a:cs typeface="Arial" panose="020B0604020202020204" pitchFamily="34" charset="0"/>
                </a:rPr>
                <a:t>đầu</a:t>
              </a:r>
              <a:r>
                <a:rPr lang="en-GB" sz="1650" dirty="0">
                  <a:solidFill>
                    <a:prstClr val="white"/>
                  </a:solidFill>
                  <a:latin typeface="Arial" panose="020B0604020202020204" pitchFamily="34" charset="0"/>
                  <a:cs typeface="Arial" panose="020B0604020202020204" pitchFamily="34" charset="0"/>
                </a:rPr>
                <a:t>!</a:t>
              </a:r>
            </a:p>
          </p:txBody>
        </p:sp>
      </p:grpSp>
      <p:pic>
        <p:nvPicPr>
          <p:cNvPr id="94" name="Picture 3" descr="C:\Users\ADMIN\Desktop\Picture2.png"/>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16921469" y="1188645"/>
            <a:ext cx="958470" cy="958470"/>
          </a:xfrm>
          <a:prstGeom prst="rect">
            <a:avLst/>
          </a:prstGeom>
          <a:noFill/>
          <a:extLst>
            <a:ext uri="{909E8E84-426E-40DD-AFC4-6F175D3DCCD1}">
              <a14:hiddenFill xmlns:a14="http://schemas.microsoft.com/office/drawing/2010/main">
                <a:solidFill>
                  <a:srgbClr val="FFFFFF"/>
                </a:solidFill>
              </a14:hiddenFill>
            </a:ext>
          </a:extLst>
        </p:spPr>
      </p:pic>
      <p:grpSp>
        <p:nvGrpSpPr>
          <p:cNvPr id="95" name="Group 94">
            <a:extLst>
              <a:ext uri="{FF2B5EF4-FFF2-40B4-BE49-F238E27FC236}">
                <a16:creationId xmlns:a16="http://schemas.microsoft.com/office/drawing/2014/main" id="{A3772A17-BB74-4A75-BA55-D622FE4D0639}"/>
              </a:ext>
            </a:extLst>
          </p:cNvPr>
          <p:cNvGrpSpPr/>
          <p:nvPr/>
        </p:nvGrpSpPr>
        <p:grpSpPr>
          <a:xfrm>
            <a:off x="17332116" y="1171202"/>
            <a:ext cx="135366" cy="114492"/>
            <a:chOff x="2455863" y="2411803"/>
            <a:chExt cx="566738" cy="566738"/>
          </a:xfrm>
        </p:grpSpPr>
        <p:sp>
          <p:nvSpPr>
            <p:cNvPr id="96"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97"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98"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99"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00"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grpSp>
      <p:grpSp>
        <p:nvGrpSpPr>
          <p:cNvPr id="101" name="Group 100">
            <a:extLst>
              <a:ext uri="{FF2B5EF4-FFF2-40B4-BE49-F238E27FC236}">
                <a16:creationId xmlns:a16="http://schemas.microsoft.com/office/drawing/2014/main" id="{A3772A17-BB74-4A75-BA55-D622FE4D0639}"/>
              </a:ext>
            </a:extLst>
          </p:cNvPr>
          <p:cNvGrpSpPr/>
          <p:nvPr/>
        </p:nvGrpSpPr>
        <p:grpSpPr>
          <a:xfrm>
            <a:off x="17334135" y="1999650"/>
            <a:ext cx="135366" cy="114492"/>
            <a:chOff x="2455863" y="2411803"/>
            <a:chExt cx="566738" cy="566738"/>
          </a:xfrm>
        </p:grpSpPr>
        <p:sp>
          <p:nvSpPr>
            <p:cNvPr id="102"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03"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04"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05"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06"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grpSp>
      <p:grpSp>
        <p:nvGrpSpPr>
          <p:cNvPr id="107" name="Group 106">
            <a:extLst>
              <a:ext uri="{FF2B5EF4-FFF2-40B4-BE49-F238E27FC236}">
                <a16:creationId xmlns:a16="http://schemas.microsoft.com/office/drawing/2014/main" id="{A3772A17-BB74-4A75-BA55-D622FE4D0639}"/>
              </a:ext>
            </a:extLst>
          </p:cNvPr>
          <p:cNvGrpSpPr/>
          <p:nvPr/>
        </p:nvGrpSpPr>
        <p:grpSpPr>
          <a:xfrm>
            <a:off x="17779688" y="1610730"/>
            <a:ext cx="135366" cy="114492"/>
            <a:chOff x="2455863" y="2411803"/>
            <a:chExt cx="566738" cy="566738"/>
          </a:xfrm>
        </p:grpSpPr>
        <p:sp>
          <p:nvSpPr>
            <p:cNvPr id="108"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09"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10"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11"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12"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grpSp>
      <p:grpSp>
        <p:nvGrpSpPr>
          <p:cNvPr id="113" name="Group 112">
            <a:extLst>
              <a:ext uri="{FF2B5EF4-FFF2-40B4-BE49-F238E27FC236}">
                <a16:creationId xmlns:a16="http://schemas.microsoft.com/office/drawing/2014/main" id="{A3772A17-BB74-4A75-BA55-D622FE4D0639}"/>
              </a:ext>
            </a:extLst>
          </p:cNvPr>
          <p:cNvGrpSpPr/>
          <p:nvPr/>
        </p:nvGrpSpPr>
        <p:grpSpPr>
          <a:xfrm>
            <a:off x="16925087" y="1648137"/>
            <a:ext cx="135366" cy="114492"/>
            <a:chOff x="2455863" y="2411803"/>
            <a:chExt cx="566738" cy="566738"/>
          </a:xfrm>
        </p:grpSpPr>
        <p:sp>
          <p:nvSpPr>
            <p:cNvPr id="114"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15"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16"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17"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18"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grpSp>
      <p:sp>
        <p:nvSpPr>
          <p:cNvPr id="119" name="Oval 107"/>
          <p:cNvSpPr>
            <a:spLocks noChangeArrowheads="1"/>
          </p:cNvSpPr>
          <p:nvPr/>
        </p:nvSpPr>
        <p:spPr bwMode="auto">
          <a:xfrm>
            <a:off x="17348972" y="1606413"/>
            <a:ext cx="101691" cy="86160"/>
          </a:xfrm>
          <a:prstGeom prst="ellipse">
            <a:avLst/>
          </a:pr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20" name="Explosion 2 119"/>
          <p:cNvSpPr/>
          <p:nvPr/>
        </p:nvSpPr>
        <p:spPr>
          <a:xfrm>
            <a:off x="14862474" y="2170880"/>
            <a:ext cx="3543300" cy="2333295"/>
          </a:xfrm>
          <a:prstGeom prst="irregularSeal2">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rgbClr val="0000FF"/>
                </a:solidFill>
              </a:rPr>
              <a:t>HẾT GIỜ</a:t>
            </a:r>
          </a:p>
        </p:txBody>
      </p:sp>
      <p:pic>
        <p:nvPicPr>
          <p:cNvPr id="121" name="Picture 120"/>
          <p:cNvPicPr>
            <a:picLocks noChangeAspect="1"/>
          </p:cNvPicPr>
          <p:nvPr/>
        </p:nvPicPr>
        <p:blipFill>
          <a:blip r:embed="rId20">
            <a:extLst>
              <a:ext uri="{BEBA8EAE-BF5A-486C-A8C5-ECC9F3942E4B}">
                <a14:imgProps xmlns:a14="http://schemas.microsoft.com/office/drawing/2010/main">
                  <a14:imgLayer r:embed="rId21">
                    <a14:imgEffect>
                      <a14:backgroundRemoval t="0" b="100000" l="0" r="100000">
                        <a14:backgroundMark x1="48792" y1="78995" x2="52335" y2="79722"/>
                        <a14:backgroundMark x1="64251" y1="74516" x2="64251" y2="75666"/>
                      </a14:backgroundRemoval>
                    </a14:imgEffect>
                  </a14:imgLayer>
                </a14:imgProps>
              </a:ext>
              <a:ext uri="{28A0092B-C50C-407E-A947-70E740481C1C}">
                <a14:useLocalDpi xmlns:a14="http://schemas.microsoft.com/office/drawing/2010/main" val="0"/>
              </a:ext>
            </a:extLst>
          </a:blip>
          <a:stretch>
            <a:fillRect/>
          </a:stretch>
        </p:blipFill>
        <p:spPr>
          <a:xfrm>
            <a:off x="8612803" y="-10208717"/>
            <a:ext cx="3866966" cy="10287000"/>
          </a:xfrm>
          <a:prstGeom prst="rect">
            <a:avLst/>
          </a:prstGeom>
        </p:spPr>
      </p:pic>
      <p:pic>
        <p:nvPicPr>
          <p:cNvPr id="122" name="Picture 121"/>
          <p:cNvPicPr>
            <a:picLocks noChangeAspect="1"/>
          </p:cNvPicPr>
          <p:nvPr/>
        </p:nvPicPr>
        <p:blipFill>
          <a:blip r:embed="rId22">
            <a:extLst>
              <a:ext uri="{BEBA8EAE-BF5A-486C-A8C5-ECC9F3942E4B}">
                <a14:imgProps xmlns:a14="http://schemas.microsoft.com/office/drawing/2010/main">
                  <a14:imgLayer r:embed="rId23">
                    <a14:imgEffect>
                      <a14:backgroundRemoval t="0" b="100000" l="0" r="100000">
                        <a14:foregroundMark x1="32530" y1="38012" x2="34940" y2="50877"/>
                        <a14:foregroundMark x1="22892" y1="32164" x2="25301" y2="50877"/>
                        <a14:foregroundMark x1="57831" y1="71930" x2="62651" y2="78947"/>
                      </a14:backgroundRemoval>
                    </a14:imgEffect>
                    <a14:imgEffect>
                      <a14:sharpenSoften amount="25000"/>
                    </a14:imgEffect>
                    <a14:imgEffect>
                      <a14:colorTemperature colorTemp="7200"/>
                    </a14:imgEffect>
                  </a14:imgLayer>
                </a14:imgProps>
              </a:ext>
              <a:ext uri="{28A0092B-C50C-407E-A947-70E740481C1C}">
                <a14:useLocalDpi xmlns:a14="http://schemas.microsoft.com/office/drawing/2010/main" val="0"/>
              </a:ext>
            </a:extLst>
          </a:blip>
          <a:stretch>
            <a:fillRect/>
          </a:stretch>
        </p:blipFill>
        <p:spPr>
          <a:xfrm rot="901244">
            <a:off x="9452435" y="8407778"/>
            <a:ext cx="2274062" cy="2342558"/>
          </a:xfrm>
          <a:prstGeom prst="rect">
            <a:avLst/>
          </a:prstGeom>
        </p:spPr>
      </p:pic>
      <p:pic>
        <p:nvPicPr>
          <p:cNvPr id="62" name="het gio-o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4" cstate="print"/>
          <a:stretch>
            <a:fillRect/>
          </a:stretch>
        </p:blipFill>
        <p:spPr>
          <a:xfrm>
            <a:off x="19715927" y="3028599"/>
            <a:ext cx="914400" cy="914400"/>
          </a:xfrm>
          <a:prstGeom prst="rect">
            <a:avLst/>
          </a:prstGeom>
        </p:spPr>
      </p:pic>
      <p:pic>
        <p:nvPicPr>
          <p:cNvPr id="123" name="Tieng vo tay (mp3cut.net)">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24" cstate="print"/>
          <a:stretch>
            <a:fillRect/>
          </a:stretch>
        </p:blipFill>
        <p:spPr>
          <a:xfrm>
            <a:off x="19715927" y="4834004"/>
            <a:ext cx="914400" cy="914400"/>
          </a:xfrm>
          <a:prstGeom prst="rect">
            <a:avLst/>
          </a:prstGeom>
        </p:spPr>
      </p:pic>
      <p:pic>
        <p:nvPicPr>
          <p:cNvPr id="124" name="het gio-o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4" cstate="print"/>
          <a:stretch>
            <a:fillRect/>
          </a:stretch>
        </p:blipFill>
        <p:spPr>
          <a:xfrm>
            <a:off x="19701911" y="6517523"/>
            <a:ext cx="914400" cy="914400"/>
          </a:xfrm>
          <a:prstGeom prst="rect">
            <a:avLst/>
          </a:prstGeom>
        </p:spPr>
      </p:pic>
      <p:pic>
        <p:nvPicPr>
          <p:cNvPr id="125" name="het gio-o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4" cstate="print"/>
          <a:stretch>
            <a:fillRect/>
          </a:stretch>
        </p:blipFill>
        <p:spPr>
          <a:xfrm>
            <a:off x="19768653" y="7695915"/>
            <a:ext cx="914400" cy="914400"/>
          </a:xfrm>
          <a:prstGeom prst="rect">
            <a:avLst/>
          </a:prstGeom>
        </p:spPr>
      </p:pic>
      <p:pic>
        <p:nvPicPr>
          <p:cNvPr id="126" name="het gio-o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4" cstate="print"/>
          <a:stretch>
            <a:fillRect/>
          </a:stretch>
        </p:blipFill>
        <p:spPr>
          <a:xfrm>
            <a:off x="19736931" y="9143163"/>
            <a:ext cx="914400" cy="914400"/>
          </a:xfrm>
          <a:prstGeom prst="rect">
            <a:avLst/>
          </a:prstGeom>
        </p:spPr>
      </p:pic>
    </p:spTree>
    <p:extLst>
      <p:ext uri="{BB962C8B-B14F-4D97-AF65-F5344CB8AC3E}">
        <p14:creationId xmlns:p14="http://schemas.microsoft.com/office/powerpoint/2010/main" val="562103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200" fill="hold">
                                          <p:stCondLst>
                                            <p:cond delay="0"/>
                                          </p:stCondLst>
                                        </p:cTn>
                                        <p:tgtEl>
                                          <p:spTgt spid="122"/>
                                        </p:tgtEl>
                                        <p:attrNameLst>
                                          <p:attrName>r</p:attrName>
                                        </p:attrNameLst>
                                      </p:cBhvr>
                                    </p:animRot>
                                    <p:animRot by="-240000">
                                      <p:cBhvr>
                                        <p:cTn id="7" dur="400" fill="hold">
                                          <p:stCondLst>
                                            <p:cond delay="400"/>
                                          </p:stCondLst>
                                        </p:cTn>
                                        <p:tgtEl>
                                          <p:spTgt spid="122"/>
                                        </p:tgtEl>
                                        <p:attrNameLst>
                                          <p:attrName>r</p:attrName>
                                        </p:attrNameLst>
                                      </p:cBhvr>
                                    </p:animRot>
                                    <p:animRot by="240000">
                                      <p:cBhvr>
                                        <p:cTn id="8" dur="400" fill="hold">
                                          <p:stCondLst>
                                            <p:cond delay="800"/>
                                          </p:stCondLst>
                                        </p:cTn>
                                        <p:tgtEl>
                                          <p:spTgt spid="122"/>
                                        </p:tgtEl>
                                        <p:attrNameLst>
                                          <p:attrName>r</p:attrName>
                                        </p:attrNameLst>
                                      </p:cBhvr>
                                    </p:animRot>
                                    <p:animRot by="-240000">
                                      <p:cBhvr>
                                        <p:cTn id="9" dur="400" fill="hold">
                                          <p:stCondLst>
                                            <p:cond delay="1200"/>
                                          </p:stCondLst>
                                        </p:cTn>
                                        <p:tgtEl>
                                          <p:spTgt spid="122"/>
                                        </p:tgtEl>
                                        <p:attrNameLst>
                                          <p:attrName>r</p:attrName>
                                        </p:attrNameLst>
                                      </p:cBhvr>
                                    </p:animRot>
                                    <p:animRot by="120000">
                                      <p:cBhvr>
                                        <p:cTn id="10" dur="400" fill="hold">
                                          <p:stCondLst>
                                            <p:cond delay="1600"/>
                                          </p:stCondLst>
                                        </p:cTn>
                                        <p:tgtEl>
                                          <p:spTgt spid="122"/>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84"/>
                                        </p:tgtEl>
                                        <p:attrNameLst>
                                          <p:attrName>style.visibility</p:attrName>
                                        </p:attrNameLst>
                                      </p:cBhvr>
                                      <p:to>
                                        <p:strVal val="visible"/>
                                      </p:to>
                                    </p:set>
                                    <p:animEffect transition="in" filter="fade">
                                      <p:cBhvr>
                                        <p:cTn id="15" dur="1000"/>
                                        <p:tgtEl>
                                          <p:spTgt spid="84"/>
                                        </p:tgtEl>
                                      </p:cBhvr>
                                    </p:animEffect>
                                    <p:anim calcmode="lin" valueType="num">
                                      <p:cBhvr>
                                        <p:cTn id="16" dur="1000" fill="hold"/>
                                        <p:tgtEl>
                                          <p:spTgt spid="84"/>
                                        </p:tgtEl>
                                        <p:attrNameLst>
                                          <p:attrName>ppt_x</p:attrName>
                                        </p:attrNameLst>
                                      </p:cBhvr>
                                      <p:tavLst>
                                        <p:tav tm="0">
                                          <p:val>
                                            <p:strVal val="#ppt_x"/>
                                          </p:val>
                                        </p:tav>
                                        <p:tav tm="100000">
                                          <p:val>
                                            <p:strVal val="#ppt_x"/>
                                          </p:val>
                                        </p:tav>
                                      </p:tavLst>
                                    </p:anim>
                                    <p:anim calcmode="lin" valueType="num">
                                      <p:cBhvr>
                                        <p:cTn id="17" dur="1000" fill="hold"/>
                                        <p:tgtEl>
                                          <p:spTgt spid="8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85"/>
                                        </p:tgtEl>
                                        <p:attrNameLst>
                                          <p:attrName>style.visibility</p:attrName>
                                        </p:attrNameLst>
                                      </p:cBhvr>
                                      <p:to>
                                        <p:strVal val="visible"/>
                                      </p:to>
                                    </p:set>
                                    <p:animEffect transition="in" filter="fade">
                                      <p:cBhvr>
                                        <p:cTn id="20" dur="1000"/>
                                        <p:tgtEl>
                                          <p:spTgt spid="85"/>
                                        </p:tgtEl>
                                      </p:cBhvr>
                                    </p:animEffect>
                                    <p:anim calcmode="lin" valueType="num">
                                      <p:cBhvr>
                                        <p:cTn id="21" dur="1000" fill="hold"/>
                                        <p:tgtEl>
                                          <p:spTgt spid="85"/>
                                        </p:tgtEl>
                                        <p:attrNameLst>
                                          <p:attrName>ppt_x</p:attrName>
                                        </p:attrNameLst>
                                      </p:cBhvr>
                                      <p:tavLst>
                                        <p:tav tm="0">
                                          <p:val>
                                            <p:strVal val="#ppt_x"/>
                                          </p:val>
                                        </p:tav>
                                        <p:tav tm="100000">
                                          <p:val>
                                            <p:strVal val="#ppt_x"/>
                                          </p:val>
                                        </p:tav>
                                      </p:tavLst>
                                    </p:anim>
                                    <p:anim calcmode="lin" valueType="num">
                                      <p:cBhvr>
                                        <p:cTn id="22" dur="1000" fill="hold"/>
                                        <p:tgtEl>
                                          <p:spTgt spid="85"/>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86"/>
                                        </p:tgtEl>
                                        <p:attrNameLst>
                                          <p:attrName>style.visibility</p:attrName>
                                        </p:attrNameLst>
                                      </p:cBhvr>
                                      <p:to>
                                        <p:strVal val="visible"/>
                                      </p:to>
                                    </p:set>
                                    <p:animEffect transition="in" filter="fade">
                                      <p:cBhvr>
                                        <p:cTn id="27" dur="1000"/>
                                        <p:tgtEl>
                                          <p:spTgt spid="86"/>
                                        </p:tgtEl>
                                      </p:cBhvr>
                                    </p:animEffect>
                                    <p:anim calcmode="lin" valueType="num">
                                      <p:cBhvr>
                                        <p:cTn id="28" dur="1000" fill="hold"/>
                                        <p:tgtEl>
                                          <p:spTgt spid="86"/>
                                        </p:tgtEl>
                                        <p:attrNameLst>
                                          <p:attrName>ppt_x</p:attrName>
                                        </p:attrNameLst>
                                      </p:cBhvr>
                                      <p:tavLst>
                                        <p:tav tm="0">
                                          <p:val>
                                            <p:strVal val="#ppt_x"/>
                                          </p:val>
                                        </p:tav>
                                        <p:tav tm="100000">
                                          <p:val>
                                            <p:strVal val="#ppt_x"/>
                                          </p:val>
                                        </p:tav>
                                      </p:tavLst>
                                    </p:anim>
                                    <p:anim calcmode="lin" valueType="num">
                                      <p:cBhvr>
                                        <p:cTn id="29" dur="1000" fill="hold"/>
                                        <p:tgtEl>
                                          <p:spTgt spid="86"/>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89"/>
                                        </p:tgtEl>
                                        <p:attrNameLst>
                                          <p:attrName>style.visibility</p:attrName>
                                        </p:attrNameLst>
                                      </p:cBhvr>
                                      <p:to>
                                        <p:strVal val="visible"/>
                                      </p:to>
                                    </p:set>
                                    <p:animEffect transition="in" filter="fade">
                                      <p:cBhvr>
                                        <p:cTn id="34" dur="1000"/>
                                        <p:tgtEl>
                                          <p:spTgt spid="89"/>
                                        </p:tgtEl>
                                      </p:cBhvr>
                                    </p:animEffect>
                                    <p:anim calcmode="lin" valueType="num">
                                      <p:cBhvr>
                                        <p:cTn id="35" dur="1000" fill="hold"/>
                                        <p:tgtEl>
                                          <p:spTgt spid="89"/>
                                        </p:tgtEl>
                                        <p:attrNameLst>
                                          <p:attrName>ppt_x</p:attrName>
                                        </p:attrNameLst>
                                      </p:cBhvr>
                                      <p:tavLst>
                                        <p:tav tm="0">
                                          <p:val>
                                            <p:strVal val="#ppt_x"/>
                                          </p:val>
                                        </p:tav>
                                        <p:tav tm="100000">
                                          <p:val>
                                            <p:strVal val="#ppt_x"/>
                                          </p:val>
                                        </p:tav>
                                      </p:tavLst>
                                    </p:anim>
                                    <p:anim calcmode="lin" valueType="num">
                                      <p:cBhvr>
                                        <p:cTn id="36" dur="1000" fill="hold"/>
                                        <p:tgtEl>
                                          <p:spTgt spid="89"/>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88"/>
                                        </p:tgtEl>
                                        <p:attrNameLst>
                                          <p:attrName>style.visibility</p:attrName>
                                        </p:attrNameLst>
                                      </p:cBhvr>
                                      <p:to>
                                        <p:strVal val="visible"/>
                                      </p:to>
                                    </p:set>
                                    <p:animEffect transition="in" filter="fade">
                                      <p:cBhvr>
                                        <p:cTn id="41" dur="1000"/>
                                        <p:tgtEl>
                                          <p:spTgt spid="88"/>
                                        </p:tgtEl>
                                      </p:cBhvr>
                                    </p:animEffect>
                                    <p:anim calcmode="lin" valueType="num">
                                      <p:cBhvr>
                                        <p:cTn id="42" dur="1000" fill="hold"/>
                                        <p:tgtEl>
                                          <p:spTgt spid="88"/>
                                        </p:tgtEl>
                                        <p:attrNameLst>
                                          <p:attrName>ppt_x</p:attrName>
                                        </p:attrNameLst>
                                      </p:cBhvr>
                                      <p:tavLst>
                                        <p:tav tm="0">
                                          <p:val>
                                            <p:strVal val="#ppt_x"/>
                                          </p:val>
                                        </p:tav>
                                        <p:tav tm="100000">
                                          <p:val>
                                            <p:strVal val="#ppt_x"/>
                                          </p:val>
                                        </p:tav>
                                      </p:tavLst>
                                    </p:anim>
                                    <p:anim calcmode="lin" valueType="num">
                                      <p:cBhvr>
                                        <p:cTn id="43" dur="1000" fill="hold"/>
                                        <p:tgtEl>
                                          <p:spTgt spid="88"/>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87"/>
                                        </p:tgtEl>
                                        <p:attrNameLst>
                                          <p:attrName>style.visibility</p:attrName>
                                        </p:attrNameLst>
                                      </p:cBhvr>
                                      <p:to>
                                        <p:strVal val="visible"/>
                                      </p:to>
                                    </p:set>
                                    <p:animEffect transition="in" filter="fade">
                                      <p:cBhvr>
                                        <p:cTn id="48" dur="1000"/>
                                        <p:tgtEl>
                                          <p:spTgt spid="87"/>
                                        </p:tgtEl>
                                      </p:cBhvr>
                                    </p:animEffect>
                                    <p:anim calcmode="lin" valueType="num">
                                      <p:cBhvr>
                                        <p:cTn id="49" dur="1000" fill="hold"/>
                                        <p:tgtEl>
                                          <p:spTgt spid="87"/>
                                        </p:tgtEl>
                                        <p:attrNameLst>
                                          <p:attrName>ppt_x</p:attrName>
                                        </p:attrNameLst>
                                      </p:cBhvr>
                                      <p:tavLst>
                                        <p:tav tm="0">
                                          <p:val>
                                            <p:strVal val="#ppt_x"/>
                                          </p:val>
                                        </p:tav>
                                        <p:tav tm="100000">
                                          <p:val>
                                            <p:strVal val="#ppt_x"/>
                                          </p:val>
                                        </p:tav>
                                      </p:tavLst>
                                    </p:anim>
                                    <p:anim calcmode="lin" valueType="num">
                                      <p:cBhvr>
                                        <p:cTn id="50" dur="1000" fill="hold"/>
                                        <p:tgtEl>
                                          <p:spTgt spid="8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51" restart="whenNotActive" fill="hold" evtFilter="cancelBubble" nodeType="interactiveSeq">
                <p:stCondLst>
                  <p:cond evt="onClick" delay="0">
                    <p:tgtEl>
                      <p:spTgt spid="89"/>
                    </p:tgtEl>
                  </p:cond>
                </p:stCondLst>
                <p:endSync evt="end" delay="0">
                  <p:rtn val="all"/>
                </p:endSync>
                <p:childTnLst>
                  <p:par>
                    <p:cTn id="52" fill="hold">
                      <p:stCondLst>
                        <p:cond delay="0"/>
                      </p:stCondLst>
                      <p:childTnLst>
                        <p:par>
                          <p:cTn id="53" fill="hold">
                            <p:stCondLst>
                              <p:cond delay="0"/>
                            </p:stCondLst>
                            <p:childTnLst>
                              <p:par>
                                <p:cTn id="54" presetID="21" presetClass="emph" presetSubtype="0" repeatCount="indefinite" fill="hold" grpId="1" nodeType="withEffect">
                                  <p:stCondLst>
                                    <p:cond delay="0"/>
                                  </p:stCondLst>
                                  <p:childTnLst>
                                    <p:animClr clrSpc="hsl" dir="cw">
                                      <p:cBhvr override="childStyle">
                                        <p:cTn id="55" dur="500" fill="hold"/>
                                        <p:tgtEl>
                                          <p:spTgt spid="89"/>
                                        </p:tgtEl>
                                        <p:attrNameLst>
                                          <p:attrName>style.color</p:attrName>
                                        </p:attrNameLst>
                                      </p:cBhvr>
                                      <p:by>
                                        <p:hsl h="7200000" s="0" l="0"/>
                                      </p:by>
                                    </p:animClr>
                                    <p:animClr clrSpc="hsl" dir="cw">
                                      <p:cBhvr>
                                        <p:cTn id="56" dur="500" fill="hold"/>
                                        <p:tgtEl>
                                          <p:spTgt spid="89"/>
                                        </p:tgtEl>
                                        <p:attrNameLst>
                                          <p:attrName>fillcolor</p:attrName>
                                        </p:attrNameLst>
                                      </p:cBhvr>
                                      <p:by>
                                        <p:hsl h="7200000" s="0" l="0"/>
                                      </p:by>
                                    </p:animClr>
                                    <p:animClr clrSpc="hsl" dir="cw">
                                      <p:cBhvr>
                                        <p:cTn id="57" dur="500" fill="hold"/>
                                        <p:tgtEl>
                                          <p:spTgt spid="89"/>
                                        </p:tgtEl>
                                        <p:attrNameLst>
                                          <p:attrName>stroke.color</p:attrName>
                                        </p:attrNameLst>
                                      </p:cBhvr>
                                      <p:by>
                                        <p:hsl h="7200000" s="0" l="0"/>
                                      </p:by>
                                    </p:animClr>
                                    <p:set>
                                      <p:cBhvr>
                                        <p:cTn id="58" dur="500" fill="hold"/>
                                        <p:tgtEl>
                                          <p:spTgt spid="89"/>
                                        </p:tgtEl>
                                        <p:attrNameLst>
                                          <p:attrName>fill.type</p:attrName>
                                        </p:attrNameLst>
                                      </p:cBhvr>
                                      <p:to>
                                        <p:strVal val="solid"/>
                                      </p:to>
                                    </p:set>
                                  </p:childTnLst>
                                </p:cTn>
                              </p:par>
                              <p:par>
                                <p:cTn id="59" presetID="42" presetClass="path" presetSubtype="0" accel="50000" decel="50000" fill="hold" nodeType="withEffect">
                                  <p:stCondLst>
                                    <p:cond delay="0"/>
                                  </p:stCondLst>
                                  <p:childTnLst>
                                    <p:animMotion origin="layout" path="M -2.70833E-6 1.11111E-6 L 0.00586 0.98032 " pathEditMode="relative" rAng="0" ptsTypes="AA">
                                      <p:cBhvr>
                                        <p:cTn id="60" dur="3000" fill="hold"/>
                                        <p:tgtEl>
                                          <p:spTgt spid="121"/>
                                        </p:tgtEl>
                                        <p:attrNameLst>
                                          <p:attrName>ppt_x</p:attrName>
                                          <p:attrName>ppt_y</p:attrName>
                                        </p:attrNameLst>
                                      </p:cBhvr>
                                      <p:rCtr x="286" y="49028"/>
                                    </p:animMotion>
                                  </p:childTnLst>
                                </p:cTn>
                              </p:par>
                            </p:childTnLst>
                          </p:cTn>
                        </p:par>
                        <p:par>
                          <p:cTn id="61" fill="hold">
                            <p:stCondLst>
                              <p:cond delay="3000"/>
                            </p:stCondLst>
                            <p:childTnLst>
                              <p:par>
                                <p:cTn id="62" presetID="64" presetClass="path" presetSubtype="0" accel="50000" decel="50000" fill="hold" nodeType="afterEffect">
                                  <p:stCondLst>
                                    <p:cond delay="0"/>
                                  </p:stCondLst>
                                  <p:childTnLst>
                                    <p:animMotion origin="layout" path="M 0.00586 0.98032 L -2.70833E-6 -0.25 " pathEditMode="relative" rAng="0" ptsTypes="AA">
                                      <p:cBhvr>
                                        <p:cTn id="63" dur="3000" fill="hold"/>
                                        <p:tgtEl>
                                          <p:spTgt spid="121"/>
                                        </p:tgtEl>
                                        <p:attrNameLst>
                                          <p:attrName>ppt_x</p:attrName>
                                          <p:attrName>ppt_y</p:attrName>
                                        </p:attrNameLst>
                                      </p:cBhvr>
                                      <p:rCtr x="-299" y="-61505"/>
                                    </p:animMotion>
                                  </p:childTnLst>
                                </p:cTn>
                              </p:par>
                              <p:par>
                                <p:cTn id="64" presetID="64" presetClass="path" presetSubtype="0" accel="50000" decel="50000" fill="hold" nodeType="withEffect">
                                  <p:stCondLst>
                                    <p:cond delay="0"/>
                                  </p:stCondLst>
                                  <p:childTnLst>
                                    <p:animMotion origin="layout" path="M 3.54167E-6 0 L 0.00468 -1.26458 " pathEditMode="relative" rAng="0" ptsTypes="AA">
                                      <p:cBhvr>
                                        <p:cTn id="65" dur="3000" fill="hold"/>
                                        <p:tgtEl>
                                          <p:spTgt spid="122"/>
                                        </p:tgtEl>
                                        <p:attrNameLst>
                                          <p:attrName>ppt_x</p:attrName>
                                          <p:attrName>ppt_y</p:attrName>
                                        </p:attrNameLst>
                                      </p:cBhvr>
                                      <p:rCtr x="234" y="-63241"/>
                                    </p:animMotion>
                                  </p:childTnLst>
                                </p:cTn>
                              </p:par>
                              <p:par>
                                <p:cTn id="66" presetID="1" presetClass="mediacall" presetSubtype="0" fill="hold" nodeType="withEffect">
                                  <p:stCondLst>
                                    <p:cond delay="0"/>
                                  </p:stCondLst>
                                  <p:childTnLst>
                                    <p:cmd type="call" cmd="playFrom(0.0)">
                                      <p:cBhvr>
                                        <p:cTn id="67" dur="5042" fill="hold"/>
                                        <p:tgtEl>
                                          <p:spTgt spid="123"/>
                                        </p:tgtEl>
                                      </p:cBhvr>
                                    </p:cmd>
                                  </p:childTnLst>
                                </p:cTn>
                              </p:par>
                            </p:childTnLst>
                          </p:cTn>
                        </p:par>
                      </p:childTnLst>
                    </p:cTn>
                  </p:par>
                </p:childTnLst>
              </p:cTn>
              <p:nextCondLst>
                <p:cond evt="onClick" delay="0">
                  <p:tgtEl>
                    <p:spTgt spid="89"/>
                  </p:tgtEl>
                </p:cond>
              </p:nextCondLst>
            </p:seq>
            <p:seq concurrent="1" nextAc="seek">
              <p:cTn id="68" restart="whenNotActive" fill="hold" evtFilter="cancelBubble" nodeType="interactiveSeq">
                <p:stCondLst>
                  <p:cond evt="onClick" delay="0">
                    <p:tgtEl>
                      <p:spTgt spid="91"/>
                    </p:tgtEl>
                  </p:cond>
                </p:stCondLst>
                <p:endSync evt="end" delay="0">
                  <p:rtn val="all"/>
                </p:endSync>
                <p:childTnLst>
                  <p:par>
                    <p:cTn id="69" fill="hold">
                      <p:stCondLst>
                        <p:cond delay="0"/>
                      </p:stCondLst>
                      <p:childTnLst>
                        <p:par>
                          <p:cTn id="70" fill="hold">
                            <p:stCondLst>
                              <p:cond delay="0"/>
                            </p:stCondLst>
                            <p:childTnLst>
                              <p:par>
                                <p:cTn id="71" presetID="8" presetClass="emph" presetSubtype="0" fill="hold" nodeType="clickEffect">
                                  <p:stCondLst>
                                    <p:cond delay="0"/>
                                  </p:stCondLst>
                                  <p:childTnLst>
                                    <p:animRot by="21600000">
                                      <p:cBhvr>
                                        <p:cTn id="72" dur="10000" fill="hold"/>
                                        <p:tgtEl>
                                          <p:spTgt spid="94"/>
                                        </p:tgtEl>
                                        <p:attrNameLst>
                                          <p:attrName>r</p:attrName>
                                        </p:attrNameLst>
                                      </p:cBhvr>
                                    </p:animRot>
                                  </p:childTnLst>
                                </p:cTn>
                              </p:par>
                            </p:childTnLst>
                          </p:cTn>
                        </p:par>
                        <p:par>
                          <p:cTn id="73" fill="hold">
                            <p:stCondLst>
                              <p:cond delay="10000"/>
                            </p:stCondLst>
                            <p:childTnLst>
                              <p:par>
                                <p:cTn id="74" presetID="1" presetClass="entr" presetSubtype="0" fill="hold" grpId="0" nodeType="afterEffect">
                                  <p:stCondLst>
                                    <p:cond delay="0"/>
                                  </p:stCondLst>
                                  <p:childTnLst>
                                    <p:set>
                                      <p:cBhvr>
                                        <p:cTn id="75" dur="1" fill="hold">
                                          <p:stCondLst>
                                            <p:cond delay="0"/>
                                          </p:stCondLst>
                                        </p:cTn>
                                        <p:tgtEl>
                                          <p:spTgt spid="120"/>
                                        </p:tgtEl>
                                        <p:attrNameLst>
                                          <p:attrName>style.visibility</p:attrName>
                                        </p:attrNameLst>
                                      </p:cBhvr>
                                      <p:to>
                                        <p:strVal val="visible"/>
                                      </p:to>
                                    </p:set>
                                  </p:childTnLst>
                                </p:cTn>
                              </p:par>
                              <p:par>
                                <p:cTn id="76" presetID="1" presetClass="mediacall" presetSubtype="0" fill="hold" nodeType="withEffect">
                                  <p:stCondLst>
                                    <p:cond delay="0"/>
                                  </p:stCondLst>
                                  <p:childTnLst>
                                    <p:cmd type="call" cmd="playFrom(0.0)">
                                      <p:cBhvr>
                                        <p:cTn id="77" dur="1773" fill="hold"/>
                                        <p:tgtEl>
                                          <p:spTgt spid="62"/>
                                        </p:tgtEl>
                                      </p:cBhvr>
                                    </p:cmd>
                                  </p:childTnLst>
                                </p:cTn>
                              </p:par>
                              <p:par>
                                <p:cTn id="78" presetID="1" presetClass="exit" presetSubtype="0" fill="hold" grpId="1" nodeType="withEffect">
                                  <p:stCondLst>
                                    <p:cond delay="2000"/>
                                  </p:stCondLst>
                                  <p:childTnLst>
                                    <p:set>
                                      <p:cBhvr>
                                        <p:cTn id="79" dur="1" fill="hold">
                                          <p:stCondLst>
                                            <p:cond delay="0"/>
                                          </p:stCondLst>
                                        </p:cTn>
                                        <p:tgtEl>
                                          <p:spTgt spid="120"/>
                                        </p:tgtEl>
                                        <p:attrNameLst>
                                          <p:attrName>style.visibility</p:attrName>
                                        </p:attrNameLst>
                                      </p:cBhvr>
                                      <p:to>
                                        <p:strVal val="hidden"/>
                                      </p:to>
                                    </p:set>
                                  </p:childTnLst>
                                </p:cTn>
                              </p:par>
                            </p:childTnLst>
                          </p:cTn>
                        </p:par>
                      </p:childTnLst>
                    </p:cTn>
                  </p:par>
                </p:childTnLst>
              </p:cTn>
              <p:nextCondLst>
                <p:cond evt="onClick" delay="0">
                  <p:tgtEl>
                    <p:spTgt spid="91"/>
                  </p:tgtEl>
                </p:cond>
              </p:nextCondLst>
            </p:seq>
            <p:seq concurrent="1" nextAc="seek">
              <p:cTn id="80" restart="whenNotActive" fill="hold" evtFilter="cancelBubble" nodeType="interactiveSeq">
                <p:stCondLst>
                  <p:cond evt="onClick" delay="0">
                    <p:tgtEl>
                      <p:spTgt spid="88"/>
                    </p:tgtEl>
                  </p:cond>
                </p:stCondLst>
                <p:endSync evt="end" delay="0">
                  <p:rtn val="all"/>
                </p:endSync>
                <p:childTnLst>
                  <p:par>
                    <p:cTn id="81" fill="hold">
                      <p:stCondLst>
                        <p:cond delay="0"/>
                      </p:stCondLst>
                      <p:childTnLst>
                        <p:par>
                          <p:cTn id="82" fill="hold">
                            <p:stCondLst>
                              <p:cond delay="0"/>
                            </p:stCondLst>
                            <p:childTnLst>
                              <p:par>
                                <p:cTn id="83" presetID="2" presetClass="exit" presetSubtype="4" fill="hold" grpId="1" nodeType="clickEffect">
                                  <p:stCondLst>
                                    <p:cond delay="0"/>
                                  </p:stCondLst>
                                  <p:childTnLst>
                                    <p:anim calcmode="lin" valueType="num">
                                      <p:cBhvr additive="base">
                                        <p:cTn id="84" dur="500"/>
                                        <p:tgtEl>
                                          <p:spTgt spid="88"/>
                                        </p:tgtEl>
                                        <p:attrNameLst>
                                          <p:attrName>ppt_x</p:attrName>
                                        </p:attrNameLst>
                                      </p:cBhvr>
                                      <p:tavLst>
                                        <p:tav tm="0">
                                          <p:val>
                                            <p:strVal val="ppt_x"/>
                                          </p:val>
                                        </p:tav>
                                        <p:tav tm="100000">
                                          <p:val>
                                            <p:strVal val="ppt_x"/>
                                          </p:val>
                                        </p:tav>
                                      </p:tavLst>
                                    </p:anim>
                                    <p:anim calcmode="lin" valueType="num">
                                      <p:cBhvr additive="base">
                                        <p:cTn id="85" dur="500"/>
                                        <p:tgtEl>
                                          <p:spTgt spid="88"/>
                                        </p:tgtEl>
                                        <p:attrNameLst>
                                          <p:attrName>ppt_y</p:attrName>
                                        </p:attrNameLst>
                                      </p:cBhvr>
                                      <p:tavLst>
                                        <p:tav tm="0">
                                          <p:val>
                                            <p:strVal val="ppt_y"/>
                                          </p:val>
                                        </p:tav>
                                        <p:tav tm="100000">
                                          <p:val>
                                            <p:strVal val="1+ppt_h/2"/>
                                          </p:val>
                                        </p:tav>
                                      </p:tavLst>
                                    </p:anim>
                                    <p:set>
                                      <p:cBhvr>
                                        <p:cTn id="86" dur="1" fill="hold">
                                          <p:stCondLst>
                                            <p:cond delay="499"/>
                                          </p:stCondLst>
                                        </p:cTn>
                                        <p:tgtEl>
                                          <p:spTgt spid="88"/>
                                        </p:tgtEl>
                                        <p:attrNameLst>
                                          <p:attrName>style.visibility</p:attrName>
                                        </p:attrNameLst>
                                      </p:cBhvr>
                                      <p:to>
                                        <p:strVal val="hidden"/>
                                      </p:to>
                                    </p:set>
                                  </p:childTnLst>
                                </p:cTn>
                              </p:par>
                              <p:par>
                                <p:cTn id="87" presetID="1" presetClass="mediacall" presetSubtype="0" fill="hold" nodeType="withEffect">
                                  <p:stCondLst>
                                    <p:cond delay="0"/>
                                  </p:stCondLst>
                                  <p:childTnLst>
                                    <p:cmd type="call" cmd="playFrom(0.0)">
                                      <p:cBhvr>
                                        <p:cTn id="88" dur="1773" fill="hold"/>
                                        <p:tgtEl>
                                          <p:spTgt spid="124"/>
                                        </p:tgtEl>
                                      </p:cBhvr>
                                    </p:cmd>
                                  </p:childTnLst>
                                </p:cTn>
                              </p:par>
                            </p:childTnLst>
                          </p:cTn>
                        </p:par>
                      </p:childTnLst>
                    </p:cTn>
                  </p:par>
                </p:childTnLst>
              </p:cTn>
              <p:nextCondLst>
                <p:cond evt="onClick" delay="0">
                  <p:tgtEl>
                    <p:spTgt spid="88"/>
                  </p:tgtEl>
                </p:cond>
              </p:nextCondLst>
            </p:seq>
            <p:seq concurrent="1" nextAc="seek">
              <p:cTn id="89" restart="whenNotActive" fill="hold" evtFilter="cancelBubble" nodeType="interactiveSeq">
                <p:stCondLst>
                  <p:cond evt="onClick" delay="0">
                    <p:tgtEl>
                      <p:spTgt spid="87"/>
                    </p:tgtEl>
                  </p:cond>
                </p:stCondLst>
                <p:endSync evt="end" delay="0">
                  <p:rtn val="all"/>
                </p:endSync>
                <p:childTnLst>
                  <p:par>
                    <p:cTn id="90" fill="hold">
                      <p:stCondLst>
                        <p:cond delay="0"/>
                      </p:stCondLst>
                      <p:childTnLst>
                        <p:par>
                          <p:cTn id="91" fill="hold">
                            <p:stCondLst>
                              <p:cond delay="0"/>
                            </p:stCondLst>
                            <p:childTnLst>
                              <p:par>
                                <p:cTn id="92" presetID="2" presetClass="exit" presetSubtype="4" fill="hold" grpId="1" nodeType="clickEffect">
                                  <p:stCondLst>
                                    <p:cond delay="0"/>
                                  </p:stCondLst>
                                  <p:childTnLst>
                                    <p:anim calcmode="lin" valueType="num">
                                      <p:cBhvr additive="base">
                                        <p:cTn id="93" dur="500"/>
                                        <p:tgtEl>
                                          <p:spTgt spid="87"/>
                                        </p:tgtEl>
                                        <p:attrNameLst>
                                          <p:attrName>ppt_x</p:attrName>
                                        </p:attrNameLst>
                                      </p:cBhvr>
                                      <p:tavLst>
                                        <p:tav tm="0">
                                          <p:val>
                                            <p:strVal val="ppt_x"/>
                                          </p:val>
                                        </p:tav>
                                        <p:tav tm="100000">
                                          <p:val>
                                            <p:strVal val="ppt_x"/>
                                          </p:val>
                                        </p:tav>
                                      </p:tavLst>
                                    </p:anim>
                                    <p:anim calcmode="lin" valueType="num">
                                      <p:cBhvr additive="base">
                                        <p:cTn id="94" dur="500"/>
                                        <p:tgtEl>
                                          <p:spTgt spid="87"/>
                                        </p:tgtEl>
                                        <p:attrNameLst>
                                          <p:attrName>ppt_y</p:attrName>
                                        </p:attrNameLst>
                                      </p:cBhvr>
                                      <p:tavLst>
                                        <p:tav tm="0">
                                          <p:val>
                                            <p:strVal val="ppt_y"/>
                                          </p:val>
                                        </p:tav>
                                        <p:tav tm="100000">
                                          <p:val>
                                            <p:strVal val="1+ppt_h/2"/>
                                          </p:val>
                                        </p:tav>
                                      </p:tavLst>
                                    </p:anim>
                                    <p:set>
                                      <p:cBhvr>
                                        <p:cTn id="95" dur="1" fill="hold">
                                          <p:stCondLst>
                                            <p:cond delay="499"/>
                                          </p:stCondLst>
                                        </p:cTn>
                                        <p:tgtEl>
                                          <p:spTgt spid="87"/>
                                        </p:tgtEl>
                                        <p:attrNameLst>
                                          <p:attrName>style.visibility</p:attrName>
                                        </p:attrNameLst>
                                      </p:cBhvr>
                                      <p:to>
                                        <p:strVal val="hidden"/>
                                      </p:to>
                                    </p:set>
                                  </p:childTnLst>
                                </p:cTn>
                              </p:par>
                              <p:par>
                                <p:cTn id="96" presetID="1" presetClass="mediacall" presetSubtype="0" fill="hold" nodeType="withEffect">
                                  <p:stCondLst>
                                    <p:cond delay="0"/>
                                  </p:stCondLst>
                                  <p:childTnLst>
                                    <p:cmd type="call" cmd="playFrom(0.0)">
                                      <p:cBhvr>
                                        <p:cTn id="97" dur="1773" fill="hold"/>
                                        <p:tgtEl>
                                          <p:spTgt spid="125"/>
                                        </p:tgtEl>
                                      </p:cBhvr>
                                    </p:cmd>
                                  </p:childTnLst>
                                </p:cTn>
                              </p:par>
                            </p:childTnLst>
                          </p:cTn>
                        </p:par>
                      </p:childTnLst>
                    </p:cTn>
                  </p:par>
                </p:childTnLst>
              </p:cTn>
              <p:nextCondLst>
                <p:cond evt="onClick" delay="0">
                  <p:tgtEl>
                    <p:spTgt spid="87"/>
                  </p:tgtEl>
                </p:cond>
              </p:nextCondLst>
            </p:seq>
            <p:seq concurrent="1" nextAc="seek">
              <p:cTn id="98" restart="whenNotActive" fill="hold" evtFilter="cancelBubble" nodeType="interactiveSeq">
                <p:stCondLst>
                  <p:cond evt="onClick" delay="0">
                    <p:tgtEl>
                      <p:spTgt spid="86"/>
                    </p:tgtEl>
                  </p:cond>
                </p:stCondLst>
                <p:endSync evt="end" delay="0">
                  <p:rtn val="all"/>
                </p:endSync>
                <p:childTnLst>
                  <p:par>
                    <p:cTn id="99" fill="hold">
                      <p:stCondLst>
                        <p:cond delay="0"/>
                      </p:stCondLst>
                      <p:childTnLst>
                        <p:par>
                          <p:cTn id="100" fill="hold">
                            <p:stCondLst>
                              <p:cond delay="0"/>
                            </p:stCondLst>
                            <p:childTnLst>
                              <p:par>
                                <p:cTn id="101" presetID="2" presetClass="exit" presetSubtype="4" fill="hold" grpId="1" nodeType="clickEffect">
                                  <p:stCondLst>
                                    <p:cond delay="0"/>
                                  </p:stCondLst>
                                  <p:childTnLst>
                                    <p:anim calcmode="lin" valueType="num">
                                      <p:cBhvr additive="base">
                                        <p:cTn id="102" dur="500"/>
                                        <p:tgtEl>
                                          <p:spTgt spid="86"/>
                                        </p:tgtEl>
                                        <p:attrNameLst>
                                          <p:attrName>ppt_x</p:attrName>
                                        </p:attrNameLst>
                                      </p:cBhvr>
                                      <p:tavLst>
                                        <p:tav tm="0">
                                          <p:val>
                                            <p:strVal val="ppt_x"/>
                                          </p:val>
                                        </p:tav>
                                        <p:tav tm="100000">
                                          <p:val>
                                            <p:strVal val="ppt_x"/>
                                          </p:val>
                                        </p:tav>
                                      </p:tavLst>
                                    </p:anim>
                                    <p:anim calcmode="lin" valueType="num">
                                      <p:cBhvr additive="base">
                                        <p:cTn id="103" dur="500"/>
                                        <p:tgtEl>
                                          <p:spTgt spid="86"/>
                                        </p:tgtEl>
                                        <p:attrNameLst>
                                          <p:attrName>ppt_y</p:attrName>
                                        </p:attrNameLst>
                                      </p:cBhvr>
                                      <p:tavLst>
                                        <p:tav tm="0">
                                          <p:val>
                                            <p:strVal val="ppt_y"/>
                                          </p:val>
                                        </p:tav>
                                        <p:tav tm="100000">
                                          <p:val>
                                            <p:strVal val="1+ppt_h/2"/>
                                          </p:val>
                                        </p:tav>
                                      </p:tavLst>
                                    </p:anim>
                                    <p:set>
                                      <p:cBhvr>
                                        <p:cTn id="104" dur="1" fill="hold">
                                          <p:stCondLst>
                                            <p:cond delay="499"/>
                                          </p:stCondLst>
                                        </p:cTn>
                                        <p:tgtEl>
                                          <p:spTgt spid="86"/>
                                        </p:tgtEl>
                                        <p:attrNameLst>
                                          <p:attrName>style.visibility</p:attrName>
                                        </p:attrNameLst>
                                      </p:cBhvr>
                                      <p:to>
                                        <p:strVal val="hidden"/>
                                      </p:to>
                                    </p:set>
                                  </p:childTnLst>
                                </p:cTn>
                              </p:par>
                              <p:par>
                                <p:cTn id="105" presetID="1" presetClass="mediacall" presetSubtype="0" fill="hold" nodeType="withEffect">
                                  <p:stCondLst>
                                    <p:cond delay="0"/>
                                  </p:stCondLst>
                                  <p:childTnLst>
                                    <p:cmd type="call" cmd="playFrom(0.0)">
                                      <p:cBhvr>
                                        <p:cTn id="106" dur="1773" fill="hold"/>
                                        <p:tgtEl>
                                          <p:spTgt spid="126"/>
                                        </p:tgtEl>
                                      </p:cBhvr>
                                    </p:cmd>
                                  </p:childTnLst>
                                </p:cTn>
                              </p:par>
                            </p:childTnLst>
                          </p:cTn>
                        </p:par>
                      </p:childTnLst>
                    </p:cTn>
                  </p:par>
                </p:childTnLst>
              </p:cTn>
              <p:nextCondLst>
                <p:cond evt="onClick" delay="0">
                  <p:tgtEl>
                    <p:spTgt spid="86"/>
                  </p:tgtEl>
                </p:cond>
              </p:nextCondLst>
            </p:seq>
            <p:audio>
              <p:cMediaNode vol="53030">
                <p:cTn id="107" fill="hold" display="0">
                  <p:stCondLst>
                    <p:cond delay="indefinite"/>
                  </p:stCondLst>
                  <p:endCondLst>
                    <p:cond evt="onStopAudio" delay="0">
                      <p:tgtEl>
                        <p:sldTgt/>
                      </p:tgtEl>
                    </p:cond>
                  </p:endCondLst>
                </p:cTn>
                <p:tgtEl>
                  <p:spTgt spid="62"/>
                </p:tgtEl>
              </p:cMediaNode>
            </p:audio>
            <p:audio>
              <p:cMediaNode vol="53030">
                <p:cTn id="108" fill="hold" display="0">
                  <p:stCondLst>
                    <p:cond delay="indefinite"/>
                  </p:stCondLst>
                  <p:endCondLst>
                    <p:cond evt="onStopAudio" delay="0">
                      <p:tgtEl>
                        <p:sldTgt/>
                      </p:tgtEl>
                    </p:cond>
                  </p:endCondLst>
                </p:cTn>
                <p:tgtEl>
                  <p:spTgt spid="123"/>
                </p:tgtEl>
              </p:cMediaNode>
            </p:audio>
            <p:audio>
              <p:cMediaNode vol="53030">
                <p:cTn id="109" fill="hold" display="0">
                  <p:stCondLst>
                    <p:cond delay="indefinite"/>
                  </p:stCondLst>
                  <p:endCondLst>
                    <p:cond evt="onStopAudio" delay="0">
                      <p:tgtEl>
                        <p:sldTgt/>
                      </p:tgtEl>
                    </p:cond>
                  </p:endCondLst>
                </p:cTn>
                <p:tgtEl>
                  <p:spTgt spid="124"/>
                </p:tgtEl>
              </p:cMediaNode>
            </p:audio>
            <p:audio>
              <p:cMediaNode vol="53030">
                <p:cTn id="110" fill="hold" display="0">
                  <p:stCondLst>
                    <p:cond delay="indefinite"/>
                  </p:stCondLst>
                  <p:endCondLst>
                    <p:cond evt="onStopAudio" delay="0">
                      <p:tgtEl>
                        <p:sldTgt/>
                      </p:tgtEl>
                    </p:cond>
                  </p:endCondLst>
                </p:cTn>
                <p:tgtEl>
                  <p:spTgt spid="125"/>
                </p:tgtEl>
              </p:cMediaNode>
            </p:audio>
            <p:audio>
              <p:cMediaNode vol="53030">
                <p:cTn id="111" fill="hold" display="0">
                  <p:stCondLst>
                    <p:cond delay="indefinite"/>
                  </p:stCondLst>
                  <p:endCondLst>
                    <p:cond evt="onStopAudio" delay="0">
                      <p:tgtEl>
                        <p:sldTgt/>
                      </p:tgtEl>
                    </p:cond>
                  </p:endCondLst>
                </p:cTn>
                <p:tgtEl>
                  <p:spTgt spid="126"/>
                </p:tgtEl>
              </p:cMediaNode>
            </p:audio>
          </p:childTnLst>
        </p:cTn>
      </p:par>
    </p:tnLst>
    <p:bldLst>
      <p:bldP spid="85" grpId="0"/>
      <p:bldP spid="86" grpId="0" animBg="1"/>
      <p:bldP spid="86" grpId="1" animBg="1"/>
      <p:bldP spid="87" grpId="0" animBg="1"/>
      <p:bldP spid="87" grpId="1" animBg="1"/>
      <p:bldP spid="88" grpId="0" animBg="1"/>
      <p:bldP spid="88" grpId="1" animBg="1"/>
      <p:bldP spid="89" grpId="0" animBg="1"/>
      <p:bldP spid="89" grpId="1" animBg="1"/>
      <p:bldP spid="120" grpId="0" animBg="1"/>
      <p:bldP spid="120" grpId="1"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pic>
        <p:nvPicPr>
          <p:cNvPr id="62" name="Picture 8" descr="Hình ảnh có liên quan"/>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0" b="99133" l="4950" r="90900">
                        <a14:backgroundMark x1="50900" y1="25867" x2="52200" y2="26400"/>
                        <a14:backgroundMark x1="63000" y1="48667" x2="62200" y2="49333"/>
                        <a14:backgroundMark x1="64800" y1="41467" x2="63600" y2="42000"/>
                        <a14:backgroundMark x1="71800" y1="48933" x2="72300" y2="50000"/>
                        <a14:backgroundMark x1="59500" y1="61467" x2="58500" y2="62800"/>
                        <a14:backgroundMark x1="39700" y1="48800" x2="39700" y2="49867"/>
                        <a14:backgroundMark x1="38400" y1="51600" x2="38000" y2="51867"/>
                        <a14:backgroundMark x1="46700" y1="53600" x2="47200" y2="54933"/>
                        <a14:backgroundMark x1="53100" y1="35333" x2="53100" y2="35867"/>
                        <a14:backgroundMark x1="71700" y1="45733" x2="71200" y2="46133"/>
                        <a14:backgroundMark x1="74600" y1="44267" x2="74000" y2="44800"/>
                        <a14:backgroundMark x1="77200" y1="49200" x2="77300" y2="49867"/>
                        <a14:backgroundMark x1="19800" y1="50133" x2="20500" y2="50400"/>
                        <a14:backgroundMark x1="22000" y1="47333" x2="22700" y2="47333"/>
                        <a14:backgroundMark x1="21100" y1="56800" x2="21100" y2="57333"/>
                        <a14:backgroundMark x1="23300" y1="34400" x2="23500" y2="35067"/>
                        <a14:backgroundMark x1="53500" y1="42667" x2="53600" y2="43467"/>
                        <a14:backgroundMark x1="66300" y1="23200" x2="67600" y2="23867"/>
                        <a14:backgroundMark x1="73400" y1="58400" x2="73500" y2="58800"/>
                        <a14:backgroundMark x1="49250" y1="20467" x2="49400" y2="20733"/>
                        <a14:backgroundMark x1="47350" y1="41933" x2="47500" y2="42600"/>
                        <a14:backgroundMark x1="49600" y1="51267" x2="49400" y2="51933"/>
                        <a14:backgroundMark x1="61650" y1="36933" x2="61400" y2="36400"/>
                        <a14:backgroundMark x1="62850" y1="29067" x2="62350" y2="29200"/>
                        <a14:backgroundMark x1="54000" y1="34933" x2="54100" y2="35600"/>
                        <a14:backgroundMark x1="29350" y1="54733" x2="29100" y2="54733"/>
                        <a14:backgroundMark x1="25450" y1="59667" x2="25450" y2="60067"/>
                      </a14:backgroundRemoval>
                    </a14:imgEffect>
                    <a14:imgEffect>
                      <a14:artisticPaintBrush/>
                    </a14:imgEffect>
                  </a14:imgLayer>
                </a14:imgProps>
              </a:ext>
              <a:ext uri="{28A0092B-C50C-407E-A947-70E740481C1C}">
                <a14:useLocalDpi xmlns:a14="http://schemas.microsoft.com/office/drawing/2010/main" val="0"/>
              </a:ext>
            </a:extLst>
          </a:blip>
          <a:srcRect/>
          <a:stretch>
            <a:fillRect/>
          </a:stretch>
        </p:blipFill>
        <p:spPr bwMode="auto">
          <a:xfrm flipH="1">
            <a:off x="-6396080" y="-5158591"/>
            <a:ext cx="19736931" cy="18157034"/>
          </a:xfrm>
          <a:prstGeom prst="rect">
            <a:avLst/>
          </a:prstGeom>
          <a:noFill/>
          <a:extLst>
            <a:ext uri="{909E8E84-426E-40DD-AFC4-6F175D3DCCD1}">
              <a14:hiddenFill xmlns:a14="http://schemas.microsoft.com/office/drawing/2010/main">
                <a:solidFill>
                  <a:srgbClr val="FFFFFF"/>
                </a:solidFill>
              </a14:hiddenFill>
            </a:ext>
          </a:extLst>
        </p:spPr>
      </p:pic>
      <p:pic>
        <p:nvPicPr>
          <p:cNvPr id="63" name="Picture 6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828374" y="930369"/>
            <a:ext cx="8572500" cy="6429375"/>
          </a:xfrm>
          <a:prstGeom prst="rect">
            <a:avLst/>
          </a:prstGeom>
        </p:spPr>
      </p:pic>
      <p:pic>
        <p:nvPicPr>
          <p:cNvPr id="64" name="Picture 63" descr="Flames"/>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19010" y="9318752"/>
            <a:ext cx="2514600" cy="1028700"/>
          </a:xfrm>
          <a:prstGeom prst="rect">
            <a:avLst/>
          </a:prstGeom>
          <a:noFill/>
          <a:extLst>
            <a:ext uri="{909E8E84-426E-40DD-AFC4-6F175D3DCCD1}">
              <a14:hiddenFill xmlns:a14="http://schemas.microsoft.com/office/drawing/2010/main">
                <a:solidFill>
                  <a:srgbClr val="FFFFFF"/>
                </a:solidFill>
              </a14:hiddenFill>
            </a:ext>
          </a:extLst>
        </p:spPr>
      </p:pic>
      <p:pic>
        <p:nvPicPr>
          <p:cNvPr id="65" name="Picture 64" descr="Flame"/>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4924271" y="2726994"/>
            <a:ext cx="1645559" cy="2673741"/>
          </a:xfrm>
          <a:prstGeom prst="rect">
            <a:avLst/>
          </a:prstGeom>
          <a:noFill/>
          <a:extLst>
            <a:ext uri="{909E8E84-426E-40DD-AFC4-6F175D3DCCD1}">
              <a14:hiddenFill xmlns:a14="http://schemas.microsoft.com/office/drawing/2010/main">
                <a:solidFill>
                  <a:srgbClr val="FFFFFF"/>
                </a:solidFill>
              </a14:hiddenFill>
            </a:ext>
          </a:extLst>
        </p:spPr>
      </p:pic>
      <p:pic>
        <p:nvPicPr>
          <p:cNvPr id="66" name="Picture 65" descr="Flame"/>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648560" y="2726994"/>
            <a:ext cx="1645559" cy="2673741"/>
          </a:xfrm>
          <a:prstGeom prst="rect">
            <a:avLst/>
          </a:prstGeom>
          <a:noFill/>
          <a:extLst>
            <a:ext uri="{909E8E84-426E-40DD-AFC4-6F175D3DCCD1}">
              <a14:hiddenFill xmlns:a14="http://schemas.microsoft.com/office/drawing/2010/main">
                <a:solidFill>
                  <a:srgbClr val="FFFFFF"/>
                </a:solidFill>
              </a14:hiddenFill>
            </a:ext>
          </a:extLst>
        </p:spPr>
      </p:pic>
      <p:pic>
        <p:nvPicPr>
          <p:cNvPr id="67" name="Picture 6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4252757" y="3789314"/>
            <a:ext cx="8572500" cy="6429375"/>
          </a:xfrm>
          <a:prstGeom prst="rect">
            <a:avLst/>
          </a:prstGeom>
        </p:spPr>
      </p:pic>
      <p:pic>
        <p:nvPicPr>
          <p:cNvPr id="68" name="Picture 67" descr="Flames"/>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14392235" y="8860253"/>
            <a:ext cx="3914775" cy="1601499"/>
          </a:xfrm>
          <a:prstGeom prst="rect">
            <a:avLst/>
          </a:prstGeom>
          <a:noFill/>
          <a:extLst>
            <a:ext uri="{909E8E84-426E-40DD-AFC4-6F175D3DCCD1}">
              <a14:hiddenFill xmlns:a14="http://schemas.microsoft.com/office/drawing/2010/main">
                <a:solidFill>
                  <a:srgbClr val="FFFFFF"/>
                </a:solidFill>
              </a14:hiddenFill>
            </a:ext>
          </a:extLst>
        </p:spPr>
      </p:pic>
      <p:pic>
        <p:nvPicPr>
          <p:cNvPr id="69" name="Picture 13" descr="fireburn"/>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1757504" y="9115484"/>
            <a:ext cx="1288257" cy="1743075"/>
          </a:xfrm>
          <a:prstGeom prst="rect">
            <a:avLst/>
          </a:prstGeom>
          <a:noFill/>
          <a:extLst>
            <a:ext uri="{909E8E84-426E-40DD-AFC4-6F175D3DCCD1}">
              <a14:hiddenFill xmlns:a14="http://schemas.microsoft.com/office/drawing/2010/main">
                <a:solidFill>
                  <a:srgbClr val="FFFFFF"/>
                </a:solidFill>
              </a14:hiddenFill>
            </a:ext>
          </a:extLst>
        </p:spPr>
      </p:pic>
      <p:pic>
        <p:nvPicPr>
          <p:cNvPr id="70" name="Picture 69" descr="Flame"/>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5380841" y="7919546"/>
            <a:ext cx="1645559" cy="2673741"/>
          </a:xfrm>
          <a:prstGeom prst="rect">
            <a:avLst/>
          </a:prstGeom>
          <a:noFill/>
          <a:extLst>
            <a:ext uri="{909E8E84-426E-40DD-AFC4-6F175D3DCCD1}">
              <a14:hiddenFill xmlns:a14="http://schemas.microsoft.com/office/drawing/2010/main">
                <a:solidFill>
                  <a:srgbClr val="FFFFFF"/>
                </a:solidFill>
              </a14:hiddenFill>
            </a:ext>
          </a:extLst>
        </p:spPr>
      </p:pic>
      <p:pic>
        <p:nvPicPr>
          <p:cNvPr id="71" name="Picture 70" descr="Flame"/>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1400203" y="7719486"/>
            <a:ext cx="1645559" cy="2673741"/>
          </a:xfrm>
          <a:prstGeom prst="rect">
            <a:avLst/>
          </a:prstGeom>
          <a:noFill/>
          <a:extLst>
            <a:ext uri="{909E8E84-426E-40DD-AFC4-6F175D3DCCD1}">
              <a14:hiddenFill xmlns:a14="http://schemas.microsoft.com/office/drawing/2010/main">
                <a:solidFill>
                  <a:srgbClr val="FFFFFF"/>
                </a:solidFill>
              </a14:hiddenFill>
            </a:ext>
          </a:extLst>
        </p:spPr>
      </p:pic>
      <p:pic>
        <p:nvPicPr>
          <p:cNvPr id="72" name="Picture 71" descr="Flame"/>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2223476" y="7647479"/>
            <a:ext cx="1645559" cy="2673741"/>
          </a:xfrm>
          <a:prstGeom prst="rect">
            <a:avLst/>
          </a:prstGeom>
          <a:noFill/>
          <a:extLst>
            <a:ext uri="{909E8E84-426E-40DD-AFC4-6F175D3DCCD1}">
              <a14:hiddenFill xmlns:a14="http://schemas.microsoft.com/office/drawing/2010/main">
                <a:solidFill>
                  <a:srgbClr val="FFFFFF"/>
                </a:solidFill>
              </a14:hiddenFill>
            </a:ext>
          </a:extLst>
        </p:spPr>
      </p:pic>
      <p:pic>
        <p:nvPicPr>
          <p:cNvPr id="73" name="Picture 13" descr="fireburn"/>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5515563" y="2833647"/>
            <a:ext cx="1288257" cy="1743075"/>
          </a:xfrm>
          <a:prstGeom prst="rect">
            <a:avLst/>
          </a:prstGeom>
          <a:noFill/>
          <a:extLst>
            <a:ext uri="{909E8E84-426E-40DD-AFC4-6F175D3DCCD1}">
              <a14:hiddenFill xmlns:a14="http://schemas.microsoft.com/office/drawing/2010/main">
                <a:solidFill>
                  <a:srgbClr val="FFFFFF"/>
                </a:solidFill>
              </a14:hiddenFill>
            </a:ext>
          </a:extLst>
        </p:spPr>
      </p:pic>
      <p:pic>
        <p:nvPicPr>
          <p:cNvPr id="74" name="Picture 73" descr="Flame"/>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5921606" y="1886195"/>
            <a:ext cx="1645559" cy="2673741"/>
          </a:xfrm>
          <a:prstGeom prst="rect">
            <a:avLst/>
          </a:prstGeom>
          <a:noFill/>
          <a:extLst>
            <a:ext uri="{909E8E84-426E-40DD-AFC4-6F175D3DCCD1}">
              <a14:hiddenFill xmlns:a14="http://schemas.microsoft.com/office/drawing/2010/main">
                <a:solidFill>
                  <a:srgbClr val="FFFFFF"/>
                </a:solidFill>
              </a14:hiddenFill>
            </a:ext>
          </a:extLst>
        </p:spPr>
      </p:pic>
      <p:pic>
        <p:nvPicPr>
          <p:cNvPr id="75" name="Picture 74" descr="Flame"/>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5200079" y="1902981"/>
            <a:ext cx="1645559" cy="2673741"/>
          </a:xfrm>
          <a:prstGeom prst="rect">
            <a:avLst/>
          </a:prstGeom>
          <a:noFill/>
          <a:extLst>
            <a:ext uri="{909E8E84-426E-40DD-AFC4-6F175D3DCCD1}">
              <a14:hiddenFill xmlns:a14="http://schemas.microsoft.com/office/drawing/2010/main">
                <a:solidFill>
                  <a:srgbClr val="FFFFFF"/>
                </a:solidFill>
              </a14:hiddenFill>
            </a:ext>
          </a:extLst>
        </p:spPr>
      </p:pic>
      <p:pic>
        <p:nvPicPr>
          <p:cNvPr id="76" name="Picture 7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372420" y="490497"/>
            <a:ext cx="8572500" cy="6429375"/>
          </a:xfrm>
          <a:prstGeom prst="rect">
            <a:avLst/>
          </a:prstGeom>
        </p:spPr>
      </p:pic>
      <p:pic>
        <p:nvPicPr>
          <p:cNvPr id="77" name="Picture 7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701933" y="300391"/>
            <a:ext cx="14058431" cy="10543823"/>
          </a:xfrm>
          <a:prstGeom prst="rect">
            <a:avLst/>
          </a:prstGeom>
        </p:spPr>
      </p:pic>
      <p:pic>
        <p:nvPicPr>
          <p:cNvPr id="78" name="Picture 77"/>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135258" y="-2446104"/>
            <a:ext cx="17701634" cy="6986588"/>
          </a:xfrm>
          <a:prstGeom prst="rect">
            <a:avLst/>
          </a:prstGeom>
        </p:spPr>
      </p:pic>
      <p:pic>
        <p:nvPicPr>
          <p:cNvPr id="79" name="Picture 13" descr="fireburn"/>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13608629" y="9115484"/>
            <a:ext cx="1288257" cy="1743075"/>
          </a:xfrm>
          <a:prstGeom prst="rect">
            <a:avLst/>
          </a:prstGeom>
          <a:noFill/>
          <a:extLst>
            <a:ext uri="{909E8E84-426E-40DD-AFC4-6F175D3DCCD1}">
              <a14:hiddenFill xmlns:a14="http://schemas.microsoft.com/office/drawing/2010/main">
                <a:solidFill>
                  <a:srgbClr val="FFFFFF"/>
                </a:solidFill>
              </a14:hiddenFill>
            </a:ext>
          </a:extLst>
        </p:spPr>
      </p:pic>
      <p:pic>
        <p:nvPicPr>
          <p:cNvPr id="80" name="Picture 79" descr="Flame"/>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13441489" y="7898628"/>
            <a:ext cx="1645559" cy="2673741"/>
          </a:xfrm>
          <a:prstGeom prst="rect">
            <a:avLst/>
          </a:prstGeom>
          <a:noFill/>
          <a:extLst>
            <a:ext uri="{909E8E84-426E-40DD-AFC4-6F175D3DCCD1}">
              <a14:hiddenFill xmlns:a14="http://schemas.microsoft.com/office/drawing/2010/main">
                <a:solidFill>
                  <a:srgbClr val="FFFFFF"/>
                </a:solidFill>
              </a14:hiddenFill>
            </a:ext>
          </a:extLst>
        </p:spPr>
      </p:pic>
      <p:pic>
        <p:nvPicPr>
          <p:cNvPr id="81" name="Picture 2" descr="C:\Users\ADMIN\Desktop\Tai nguyen thiet ke tro choi\Bảng gỗ\Picture1 (2).png">
            <a:hlinkClick r:id="" action="ppaction://hlinkshowjump?jump=nextslide"/>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5998952" y="9014005"/>
            <a:ext cx="2009628" cy="1204685"/>
          </a:xfrm>
          <a:prstGeom prst="rect">
            <a:avLst/>
          </a:prstGeom>
          <a:noFill/>
          <a:extLst>
            <a:ext uri="{909E8E84-426E-40DD-AFC4-6F175D3DCCD1}">
              <a14:hiddenFill xmlns:a14="http://schemas.microsoft.com/office/drawing/2010/main">
                <a:solidFill>
                  <a:srgbClr val="FFFFFF"/>
                </a:solidFill>
              </a14:hiddenFill>
            </a:ext>
          </a:extLst>
        </p:spPr>
      </p:pic>
      <p:pic>
        <p:nvPicPr>
          <p:cNvPr id="82" name="Picture 2" descr="C:\Users\ADMIN\Desktop\Giai cuu con vat\wooden-board-theme-image-1-vector-clip-art_csp9738361.jpg"/>
          <p:cNvPicPr>
            <a:picLocks noChangeAspect="1" noChangeArrowheads="1"/>
          </p:cNvPicPr>
          <p:nvPr/>
        </p:nvPicPr>
        <p:blipFill>
          <a:blip r:embed="rId15">
            <a:extLst>
              <a:ext uri="{BEBA8EAE-BF5A-486C-A8C5-ECC9F3942E4B}">
                <a14:imgProps xmlns:a14="http://schemas.microsoft.com/office/drawing/2010/main">
                  <a14:imgLayer r:embed="rId16">
                    <a14:imgEffect>
                      <a14:backgroundRemoval t="0" b="100000" l="0" r="100000">
                        <a14:foregroundMark x1="7111" y1="5870" x2="2889" y2="16771"/>
                        <a14:foregroundMark x1="6667" y1="66876" x2="9222" y2="84696"/>
                        <a14:foregroundMark x1="92333" y1="6918" x2="96556" y2="16771"/>
                        <a14:foregroundMark x1="96556" y1="70860" x2="91778" y2="87841"/>
                      </a14:backgroundRemoval>
                    </a14:imgEffect>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982674" y="-327399"/>
            <a:ext cx="15573450" cy="6934707"/>
          </a:xfrm>
          <a:prstGeom prst="rect">
            <a:avLst/>
          </a:prstGeom>
          <a:noFill/>
          <a:extLst>
            <a:ext uri="{909E8E84-426E-40DD-AFC4-6F175D3DCCD1}">
              <a14:hiddenFill xmlns:a14="http://schemas.microsoft.com/office/drawing/2010/main">
                <a:solidFill>
                  <a:srgbClr val="FFFFFF"/>
                </a:solidFill>
              </a14:hiddenFill>
            </a:ext>
          </a:extLst>
        </p:spPr>
      </p:pic>
      <p:sp>
        <p:nvSpPr>
          <p:cNvPr id="83" name="TextBox 82"/>
          <p:cNvSpPr txBox="1"/>
          <p:nvPr/>
        </p:nvSpPr>
        <p:spPr>
          <a:xfrm>
            <a:off x="3149308" y="943372"/>
            <a:ext cx="11995182" cy="3416320"/>
          </a:xfrm>
          <a:prstGeom prst="rect">
            <a:avLst/>
          </a:prstGeom>
          <a:noFill/>
        </p:spPr>
        <p:txBody>
          <a:bodyPr wrap="square" rtlCol="0">
            <a:spAutoFit/>
          </a:bodyPr>
          <a:lstStyle/>
          <a:p>
            <a:r>
              <a:rPr lang="vi-VN" sz="5400" b="1">
                <a:solidFill>
                  <a:schemeClr val="bg1"/>
                </a:solidFill>
                <a:latin typeface="+mj-lt"/>
              </a:rPr>
              <a:t>Câu 6. </a:t>
            </a:r>
            <a:r>
              <a:rPr lang="vi-VN" sz="5400" i="1">
                <a:solidFill>
                  <a:schemeClr val="bg1"/>
                </a:solidFill>
                <a:latin typeface="+mj-lt"/>
              </a:rPr>
              <a:t>Kính trọng, biết ơn thầy cô giáo là biểu hiện của truyền thống nào? </a:t>
            </a:r>
            <a:endParaRPr lang="en-GB" sz="5400">
              <a:solidFill>
                <a:schemeClr val="bg1"/>
              </a:solidFill>
              <a:latin typeface="+mj-lt"/>
            </a:endParaRPr>
          </a:p>
          <a:p>
            <a:r>
              <a:rPr lang="vi-VN" sz="5400" smtClean="0">
                <a:solidFill>
                  <a:schemeClr val="bg1"/>
                </a:solidFill>
                <a:latin typeface="+mj-lt"/>
              </a:rPr>
              <a:t>A.Yêu </a:t>
            </a:r>
            <a:r>
              <a:rPr lang="vi-VN" sz="5400">
                <a:solidFill>
                  <a:schemeClr val="bg1"/>
                </a:solidFill>
                <a:latin typeface="+mj-lt"/>
              </a:rPr>
              <a:t>nước           </a:t>
            </a:r>
            <a:r>
              <a:rPr lang="vi-VN" sz="5400" smtClean="0">
                <a:solidFill>
                  <a:schemeClr val="bg1"/>
                </a:solidFill>
                <a:latin typeface="+mj-lt"/>
              </a:rPr>
              <a:t>       B</a:t>
            </a:r>
            <a:r>
              <a:rPr lang="vi-VN" sz="5400">
                <a:solidFill>
                  <a:schemeClr val="bg1"/>
                </a:solidFill>
                <a:latin typeface="+mj-lt"/>
              </a:rPr>
              <a:t>. Hiếu học                 C. Tôn sư trọng đạo     D. Đoàn kết  </a:t>
            </a:r>
            <a:endParaRPr lang="en-GB" sz="5400">
              <a:solidFill>
                <a:schemeClr val="bg1"/>
              </a:solidFill>
              <a:latin typeface="+mj-lt"/>
            </a:endParaRPr>
          </a:p>
        </p:txBody>
      </p:sp>
      <p:sp>
        <p:nvSpPr>
          <p:cNvPr id="84" name="Rounded Rectangle 83"/>
          <p:cNvSpPr/>
          <p:nvPr/>
        </p:nvSpPr>
        <p:spPr>
          <a:xfrm>
            <a:off x="13131831" y="5595781"/>
            <a:ext cx="2743200" cy="1174700"/>
          </a:xfrm>
          <a:prstGeom prst="roundRect">
            <a:avLst/>
          </a:prstGeom>
          <a:solidFill>
            <a:srgbClr val="FFFF66"/>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dirty="0">
                <a:solidFill>
                  <a:srgbClr val="0000FF"/>
                </a:solidFill>
              </a:rPr>
              <a:t>D.</a:t>
            </a:r>
          </a:p>
        </p:txBody>
      </p:sp>
      <p:sp>
        <p:nvSpPr>
          <p:cNvPr id="85" name="Rounded Rectangle 84"/>
          <p:cNvSpPr/>
          <p:nvPr/>
        </p:nvSpPr>
        <p:spPr>
          <a:xfrm>
            <a:off x="6362660" y="5572303"/>
            <a:ext cx="2743200" cy="1174700"/>
          </a:xfrm>
          <a:prstGeom prst="roundRect">
            <a:avLst/>
          </a:prstGeom>
          <a:solidFill>
            <a:srgbClr val="FFFF66"/>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a:solidFill>
                  <a:srgbClr val="0000FF"/>
                </a:solidFill>
              </a:rPr>
              <a:t>B.</a:t>
            </a:r>
          </a:p>
        </p:txBody>
      </p:sp>
      <p:sp>
        <p:nvSpPr>
          <p:cNvPr id="86" name="Rounded Rectangle 85"/>
          <p:cNvSpPr/>
          <p:nvPr/>
        </p:nvSpPr>
        <p:spPr>
          <a:xfrm>
            <a:off x="2763765" y="5572301"/>
            <a:ext cx="2743200" cy="1174700"/>
          </a:xfrm>
          <a:prstGeom prst="roundRect">
            <a:avLst/>
          </a:prstGeom>
          <a:solidFill>
            <a:srgbClr val="FFFF66"/>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a:solidFill>
                  <a:srgbClr val="0000FF"/>
                </a:solidFill>
              </a:rPr>
              <a:t>A.</a:t>
            </a:r>
          </a:p>
        </p:txBody>
      </p:sp>
      <p:sp>
        <p:nvSpPr>
          <p:cNvPr id="87" name="Rounded Rectangle 86"/>
          <p:cNvSpPr/>
          <p:nvPr/>
        </p:nvSpPr>
        <p:spPr>
          <a:xfrm>
            <a:off x="9812054" y="5598550"/>
            <a:ext cx="2743200" cy="1174700"/>
          </a:xfrm>
          <a:prstGeom prst="roundRect">
            <a:avLst/>
          </a:prstGeom>
          <a:solidFill>
            <a:srgbClr val="FFFF66"/>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dirty="0">
                <a:solidFill>
                  <a:srgbClr val="0000FF"/>
                </a:solidFill>
              </a:rPr>
              <a:t>C</a:t>
            </a:r>
            <a:r>
              <a:rPr lang="en-US" sz="5400">
                <a:solidFill>
                  <a:srgbClr val="0000FF"/>
                </a:solidFill>
              </a:rPr>
              <a:t>. </a:t>
            </a:r>
            <a:endParaRPr lang="en-US" sz="5400" dirty="0">
              <a:solidFill>
                <a:srgbClr val="0000FF"/>
              </a:solidFill>
            </a:endParaRPr>
          </a:p>
        </p:txBody>
      </p:sp>
      <p:pic>
        <p:nvPicPr>
          <p:cNvPr id="88" name="Picture 2" descr="C:\Users\ADMIN\Desktop\Doremon cau ca ( trac nghiem )\Picture1 (2).png"/>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16781649" y="1065327"/>
            <a:ext cx="1179657" cy="1314312"/>
          </a:xfrm>
          <a:prstGeom prst="rect">
            <a:avLst/>
          </a:prstGeom>
          <a:noFill/>
          <a:extLst>
            <a:ext uri="{909E8E84-426E-40DD-AFC4-6F175D3DCCD1}">
              <a14:hiddenFill xmlns:a14="http://schemas.microsoft.com/office/drawing/2010/main">
                <a:solidFill>
                  <a:srgbClr val="FFFFFF"/>
                </a:solidFill>
              </a14:hiddenFill>
            </a:ext>
          </a:extLst>
        </p:spPr>
      </p:pic>
      <p:grpSp>
        <p:nvGrpSpPr>
          <p:cNvPr id="89" name="times up"/>
          <p:cNvGrpSpPr/>
          <p:nvPr/>
        </p:nvGrpSpPr>
        <p:grpSpPr>
          <a:xfrm>
            <a:off x="16785972" y="436539"/>
            <a:ext cx="1135626" cy="562596"/>
            <a:chOff x="2989747" y="438150"/>
            <a:chExt cx="1572029" cy="683752"/>
          </a:xfrm>
        </p:grpSpPr>
        <p:sp>
          <p:nvSpPr>
            <p:cNvPr id="90" name="Rounded Rectangle 89"/>
            <p:cNvSpPr/>
            <p:nvPr/>
          </p:nvSpPr>
          <p:spPr>
            <a:xfrm>
              <a:off x="2989747" y="540553"/>
              <a:ext cx="1572029" cy="58134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200" dirty="0">
                <a:solidFill>
                  <a:prstClr val="white"/>
                </a:solidFill>
                <a:latin typeface="Arial" panose="020B0604020202020204" pitchFamily="34" charset="0"/>
                <a:cs typeface="Arial" panose="020B0604020202020204" pitchFamily="34" charset="0"/>
              </a:endParaRPr>
            </a:p>
          </p:txBody>
        </p:sp>
        <p:sp>
          <p:nvSpPr>
            <p:cNvPr id="91" name="Rounded Rectangle 90"/>
            <p:cNvSpPr/>
            <p:nvPr/>
          </p:nvSpPr>
          <p:spPr>
            <a:xfrm>
              <a:off x="2989747" y="438150"/>
              <a:ext cx="1572029" cy="58134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50" dirty="0" err="1">
                  <a:solidFill>
                    <a:prstClr val="white"/>
                  </a:solidFill>
                  <a:latin typeface="Arial" panose="020B0604020202020204" pitchFamily="34" charset="0"/>
                  <a:cs typeface="Arial" panose="020B0604020202020204" pitchFamily="34" charset="0"/>
                </a:rPr>
                <a:t>Bắt</a:t>
              </a:r>
              <a:r>
                <a:rPr lang="en-GB" sz="1650" dirty="0">
                  <a:solidFill>
                    <a:prstClr val="white"/>
                  </a:solidFill>
                  <a:latin typeface="Arial" panose="020B0604020202020204" pitchFamily="34" charset="0"/>
                  <a:cs typeface="Arial" panose="020B0604020202020204" pitchFamily="34" charset="0"/>
                </a:rPr>
                <a:t> </a:t>
              </a:r>
              <a:r>
                <a:rPr lang="en-GB" sz="1650" dirty="0" err="1">
                  <a:solidFill>
                    <a:prstClr val="white"/>
                  </a:solidFill>
                  <a:latin typeface="Arial" panose="020B0604020202020204" pitchFamily="34" charset="0"/>
                  <a:cs typeface="Arial" panose="020B0604020202020204" pitchFamily="34" charset="0"/>
                </a:rPr>
                <a:t>đầu</a:t>
              </a:r>
              <a:r>
                <a:rPr lang="en-GB" sz="1650" dirty="0">
                  <a:solidFill>
                    <a:prstClr val="white"/>
                  </a:solidFill>
                  <a:latin typeface="Arial" panose="020B0604020202020204" pitchFamily="34" charset="0"/>
                  <a:cs typeface="Arial" panose="020B0604020202020204" pitchFamily="34" charset="0"/>
                </a:rPr>
                <a:t>!</a:t>
              </a:r>
            </a:p>
          </p:txBody>
        </p:sp>
      </p:grpSp>
      <p:pic>
        <p:nvPicPr>
          <p:cNvPr id="92" name="Picture 3" descr="C:\Users\ADMIN\Desktop\Picture2.png"/>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16893129" y="1317233"/>
            <a:ext cx="958470" cy="958470"/>
          </a:xfrm>
          <a:prstGeom prst="rect">
            <a:avLst/>
          </a:prstGeom>
          <a:noFill/>
          <a:extLst>
            <a:ext uri="{909E8E84-426E-40DD-AFC4-6F175D3DCCD1}">
              <a14:hiddenFill xmlns:a14="http://schemas.microsoft.com/office/drawing/2010/main">
                <a:solidFill>
                  <a:srgbClr val="FFFFFF"/>
                </a:solidFill>
              </a14:hiddenFill>
            </a:ext>
          </a:extLst>
        </p:spPr>
      </p:pic>
      <p:grpSp>
        <p:nvGrpSpPr>
          <p:cNvPr id="93" name="Group 92">
            <a:extLst>
              <a:ext uri="{FF2B5EF4-FFF2-40B4-BE49-F238E27FC236}">
                <a16:creationId xmlns:a16="http://schemas.microsoft.com/office/drawing/2014/main" id="{A3772A17-BB74-4A75-BA55-D622FE4D0639}"/>
              </a:ext>
            </a:extLst>
          </p:cNvPr>
          <p:cNvGrpSpPr/>
          <p:nvPr/>
        </p:nvGrpSpPr>
        <p:grpSpPr>
          <a:xfrm>
            <a:off x="17303777" y="1299789"/>
            <a:ext cx="135366" cy="114492"/>
            <a:chOff x="2455863" y="2411803"/>
            <a:chExt cx="566738" cy="566738"/>
          </a:xfrm>
        </p:grpSpPr>
        <p:sp>
          <p:nvSpPr>
            <p:cNvPr id="94"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95"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96"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97"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98"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grpSp>
      <p:grpSp>
        <p:nvGrpSpPr>
          <p:cNvPr id="99" name="Group 98">
            <a:extLst>
              <a:ext uri="{FF2B5EF4-FFF2-40B4-BE49-F238E27FC236}">
                <a16:creationId xmlns:a16="http://schemas.microsoft.com/office/drawing/2014/main" id="{A3772A17-BB74-4A75-BA55-D622FE4D0639}"/>
              </a:ext>
            </a:extLst>
          </p:cNvPr>
          <p:cNvGrpSpPr/>
          <p:nvPr/>
        </p:nvGrpSpPr>
        <p:grpSpPr>
          <a:xfrm>
            <a:off x="17305796" y="2128238"/>
            <a:ext cx="135366" cy="114492"/>
            <a:chOff x="2455863" y="2411803"/>
            <a:chExt cx="566738" cy="566738"/>
          </a:xfrm>
        </p:grpSpPr>
        <p:sp>
          <p:nvSpPr>
            <p:cNvPr id="100"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01"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02"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03"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04"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grpSp>
      <p:grpSp>
        <p:nvGrpSpPr>
          <p:cNvPr id="105" name="Group 104">
            <a:extLst>
              <a:ext uri="{FF2B5EF4-FFF2-40B4-BE49-F238E27FC236}">
                <a16:creationId xmlns:a16="http://schemas.microsoft.com/office/drawing/2014/main" id="{A3772A17-BB74-4A75-BA55-D622FE4D0639}"/>
              </a:ext>
            </a:extLst>
          </p:cNvPr>
          <p:cNvGrpSpPr/>
          <p:nvPr/>
        </p:nvGrpSpPr>
        <p:grpSpPr>
          <a:xfrm>
            <a:off x="17751348" y="1739318"/>
            <a:ext cx="135366" cy="114492"/>
            <a:chOff x="2455863" y="2411803"/>
            <a:chExt cx="566738" cy="566738"/>
          </a:xfrm>
        </p:grpSpPr>
        <p:sp>
          <p:nvSpPr>
            <p:cNvPr id="106"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07"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08"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09"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10"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grpSp>
      <p:grpSp>
        <p:nvGrpSpPr>
          <p:cNvPr id="111" name="Group 110">
            <a:extLst>
              <a:ext uri="{FF2B5EF4-FFF2-40B4-BE49-F238E27FC236}">
                <a16:creationId xmlns:a16="http://schemas.microsoft.com/office/drawing/2014/main" id="{A3772A17-BB74-4A75-BA55-D622FE4D0639}"/>
              </a:ext>
            </a:extLst>
          </p:cNvPr>
          <p:cNvGrpSpPr/>
          <p:nvPr/>
        </p:nvGrpSpPr>
        <p:grpSpPr>
          <a:xfrm>
            <a:off x="16896747" y="1776725"/>
            <a:ext cx="135366" cy="114492"/>
            <a:chOff x="2455863" y="2411803"/>
            <a:chExt cx="566738" cy="566738"/>
          </a:xfrm>
        </p:grpSpPr>
        <p:sp>
          <p:nvSpPr>
            <p:cNvPr id="112"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13"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14"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15"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16"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grpSp>
      <p:sp>
        <p:nvSpPr>
          <p:cNvPr id="117" name="Oval 107"/>
          <p:cNvSpPr>
            <a:spLocks noChangeArrowheads="1"/>
          </p:cNvSpPr>
          <p:nvPr/>
        </p:nvSpPr>
        <p:spPr bwMode="auto">
          <a:xfrm>
            <a:off x="17320632" y="1735001"/>
            <a:ext cx="101691" cy="86160"/>
          </a:xfrm>
          <a:prstGeom prst="ellipse">
            <a:avLst/>
          </a:pr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18" name="Explosion 2 117"/>
          <p:cNvSpPr/>
          <p:nvPr/>
        </p:nvSpPr>
        <p:spPr>
          <a:xfrm>
            <a:off x="14834135" y="2299467"/>
            <a:ext cx="3543300" cy="2333295"/>
          </a:xfrm>
          <a:prstGeom prst="irregularSeal2">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rgbClr val="0000FF"/>
                </a:solidFill>
              </a:rPr>
              <a:t>HẾT GIỜ</a:t>
            </a:r>
          </a:p>
        </p:txBody>
      </p:sp>
      <p:pic>
        <p:nvPicPr>
          <p:cNvPr id="119" name="Picture 118"/>
          <p:cNvPicPr>
            <a:picLocks noChangeAspect="1"/>
          </p:cNvPicPr>
          <p:nvPr/>
        </p:nvPicPr>
        <p:blipFill>
          <a:blip r:embed="rId19">
            <a:extLst>
              <a:ext uri="{BEBA8EAE-BF5A-486C-A8C5-ECC9F3942E4B}">
                <a14:imgProps xmlns:a14="http://schemas.microsoft.com/office/drawing/2010/main">
                  <a14:imgLayer r:embed="rId20">
                    <a14:imgEffect>
                      <a14:backgroundRemoval t="0" b="100000" l="0" r="100000">
                        <a14:backgroundMark x1="48792" y1="78995" x2="52335" y2="79722"/>
                        <a14:backgroundMark x1="64251" y1="74516" x2="64251" y2="75666"/>
                      </a14:backgroundRemoval>
                    </a14:imgEffect>
                  </a14:imgLayer>
                </a14:imgProps>
              </a:ext>
              <a:ext uri="{28A0092B-C50C-407E-A947-70E740481C1C}">
                <a14:useLocalDpi xmlns:a14="http://schemas.microsoft.com/office/drawing/2010/main" val="0"/>
              </a:ext>
            </a:extLst>
          </a:blip>
          <a:stretch>
            <a:fillRect/>
          </a:stretch>
        </p:blipFill>
        <p:spPr>
          <a:xfrm>
            <a:off x="8584463" y="-10080129"/>
            <a:ext cx="3866966" cy="10287000"/>
          </a:xfrm>
          <a:prstGeom prst="rect">
            <a:avLst/>
          </a:prstGeom>
        </p:spPr>
      </p:pic>
      <p:pic>
        <p:nvPicPr>
          <p:cNvPr id="1026" name="Picture 2" descr="Káº¿t quáº£ hÃ¬nh áº£nh cho BOAR CLIPART"/>
          <p:cNvPicPr>
            <a:picLocks noChangeAspect="1" noChangeArrowheads="1"/>
          </p:cNvPicPr>
          <p:nvPr/>
        </p:nvPicPr>
        <p:blipFill>
          <a:blip r:embed="rId21">
            <a:extLst>
              <a:ext uri="{BEBA8EAE-BF5A-486C-A8C5-ECC9F3942E4B}">
                <a14:imgProps xmlns:a14="http://schemas.microsoft.com/office/drawing/2010/main">
                  <a14:imgLayer r:embed="rId22">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9301777" y="8613208"/>
            <a:ext cx="2722529" cy="1889756"/>
          </a:xfrm>
          <a:prstGeom prst="rect">
            <a:avLst/>
          </a:prstGeom>
          <a:noFill/>
          <a:extLst>
            <a:ext uri="{909E8E84-426E-40DD-AFC4-6F175D3DCCD1}">
              <a14:hiddenFill xmlns:a14="http://schemas.microsoft.com/office/drawing/2010/main">
                <a:solidFill>
                  <a:srgbClr val="FFFFFF"/>
                </a:solidFill>
              </a14:hiddenFill>
            </a:ext>
          </a:extLst>
        </p:spPr>
      </p:pic>
      <p:pic>
        <p:nvPicPr>
          <p:cNvPr id="120" name="het gio-o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3" cstate="print"/>
          <a:stretch>
            <a:fillRect/>
          </a:stretch>
        </p:blipFill>
        <p:spPr>
          <a:xfrm>
            <a:off x="19715927" y="3028599"/>
            <a:ext cx="914400" cy="914400"/>
          </a:xfrm>
          <a:prstGeom prst="rect">
            <a:avLst/>
          </a:prstGeom>
        </p:spPr>
      </p:pic>
      <p:pic>
        <p:nvPicPr>
          <p:cNvPr id="121" name="Tieng vo tay (mp3cut.net)">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23" cstate="print"/>
          <a:stretch>
            <a:fillRect/>
          </a:stretch>
        </p:blipFill>
        <p:spPr>
          <a:xfrm>
            <a:off x="19715927" y="4834004"/>
            <a:ext cx="914400" cy="914400"/>
          </a:xfrm>
          <a:prstGeom prst="rect">
            <a:avLst/>
          </a:prstGeom>
        </p:spPr>
      </p:pic>
      <p:pic>
        <p:nvPicPr>
          <p:cNvPr id="122" name="het gio-o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3" cstate="print"/>
          <a:stretch>
            <a:fillRect/>
          </a:stretch>
        </p:blipFill>
        <p:spPr>
          <a:xfrm>
            <a:off x="19701911" y="6517523"/>
            <a:ext cx="914400" cy="914400"/>
          </a:xfrm>
          <a:prstGeom prst="rect">
            <a:avLst/>
          </a:prstGeom>
        </p:spPr>
      </p:pic>
      <p:pic>
        <p:nvPicPr>
          <p:cNvPr id="123" name="het gio-o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3" cstate="print"/>
          <a:stretch>
            <a:fillRect/>
          </a:stretch>
        </p:blipFill>
        <p:spPr>
          <a:xfrm>
            <a:off x="19768653" y="7695915"/>
            <a:ext cx="914400" cy="914400"/>
          </a:xfrm>
          <a:prstGeom prst="rect">
            <a:avLst/>
          </a:prstGeom>
        </p:spPr>
      </p:pic>
      <p:pic>
        <p:nvPicPr>
          <p:cNvPr id="124" name="het gio-o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3" cstate="print"/>
          <a:stretch>
            <a:fillRect/>
          </a:stretch>
        </p:blipFill>
        <p:spPr>
          <a:xfrm>
            <a:off x="19736931" y="9143163"/>
            <a:ext cx="914400" cy="914400"/>
          </a:xfrm>
          <a:prstGeom prst="rect">
            <a:avLst/>
          </a:prstGeom>
        </p:spPr>
      </p:pic>
    </p:spTree>
    <p:extLst>
      <p:ext uri="{BB962C8B-B14F-4D97-AF65-F5344CB8AC3E}">
        <p14:creationId xmlns:p14="http://schemas.microsoft.com/office/powerpoint/2010/main" val="1452426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1026"/>
                                        </p:tgtEl>
                                        <p:attrNameLst>
                                          <p:attrName>r</p:attrName>
                                        </p:attrNameLst>
                                      </p:cBhvr>
                                    </p:animRot>
                                    <p:animRot by="-240000">
                                      <p:cBhvr>
                                        <p:cTn id="7" dur="600" fill="hold">
                                          <p:stCondLst>
                                            <p:cond delay="600"/>
                                          </p:stCondLst>
                                        </p:cTn>
                                        <p:tgtEl>
                                          <p:spTgt spid="1026"/>
                                        </p:tgtEl>
                                        <p:attrNameLst>
                                          <p:attrName>r</p:attrName>
                                        </p:attrNameLst>
                                      </p:cBhvr>
                                    </p:animRot>
                                    <p:animRot by="240000">
                                      <p:cBhvr>
                                        <p:cTn id="8" dur="600" fill="hold">
                                          <p:stCondLst>
                                            <p:cond delay="1200"/>
                                          </p:stCondLst>
                                        </p:cTn>
                                        <p:tgtEl>
                                          <p:spTgt spid="1026"/>
                                        </p:tgtEl>
                                        <p:attrNameLst>
                                          <p:attrName>r</p:attrName>
                                        </p:attrNameLst>
                                      </p:cBhvr>
                                    </p:animRot>
                                    <p:animRot by="-240000">
                                      <p:cBhvr>
                                        <p:cTn id="9" dur="600" fill="hold">
                                          <p:stCondLst>
                                            <p:cond delay="1800"/>
                                          </p:stCondLst>
                                        </p:cTn>
                                        <p:tgtEl>
                                          <p:spTgt spid="1026"/>
                                        </p:tgtEl>
                                        <p:attrNameLst>
                                          <p:attrName>r</p:attrName>
                                        </p:attrNameLst>
                                      </p:cBhvr>
                                    </p:animRot>
                                    <p:animRot by="120000">
                                      <p:cBhvr>
                                        <p:cTn id="10" dur="600" fill="hold">
                                          <p:stCondLst>
                                            <p:cond delay="2400"/>
                                          </p:stCondLst>
                                        </p:cTn>
                                        <p:tgtEl>
                                          <p:spTgt spid="1026"/>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82"/>
                                        </p:tgtEl>
                                        <p:attrNameLst>
                                          <p:attrName>style.visibility</p:attrName>
                                        </p:attrNameLst>
                                      </p:cBhvr>
                                      <p:to>
                                        <p:strVal val="visible"/>
                                      </p:to>
                                    </p:set>
                                    <p:animEffect transition="in" filter="fade">
                                      <p:cBhvr>
                                        <p:cTn id="15" dur="1000"/>
                                        <p:tgtEl>
                                          <p:spTgt spid="82"/>
                                        </p:tgtEl>
                                      </p:cBhvr>
                                    </p:animEffect>
                                    <p:anim calcmode="lin" valueType="num">
                                      <p:cBhvr>
                                        <p:cTn id="16" dur="1000" fill="hold"/>
                                        <p:tgtEl>
                                          <p:spTgt spid="82"/>
                                        </p:tgtEl>
                                        <p:attrNameLst>
                                          <p:attrName>ppt_x</p:attrName>
                                        </p:attrNameLst>
                                      </p:cBhvr>
                                      <p:tavLst>
                                        <p:tav tm="0">
                                          <p:val>
                                            <p:strVal val="#ppt_x"/>
                                          </p:val>
                                        </p:tav>
                                        <p:tav tm="100000">
                                          <p:val>
                                            <p:strVal val="#ppt_x"/>
                                          </p:val>
                                        </p:tav>
                                      </p:tavLst>
                                    </p:anim>
                                    <p:anim calcmode="lin" valueType="num">
                                      <p:cBhvr>
                                        <p:cTn id="17" dur="1000" fill="hold"/>
                                        <p:tgtEl>
                                          <p:spTgt spid="82"/>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83"/>
                                        </p:tgtEl>
                                        <p:attrNameLst>
                                          <p:attrName>style.visibility</p:attrName>
                                        </p:attrNameLst>
                                      </p:cBhvr>
                                      <p:to>
                                        <p:strVal val="visible"/>
                                      </p:to>
                                    </p:set>
                                    <p:animEffect transition="in" filter="fade">
                                      <p:cBhvr>
                                        <p:cTn id="20" dur="1000"/>
                                        <p:tgtEl>
                                          <p:spTgt spid="83"/>
                                        </p:tgtEl>
                                      </p:cBhvr>
                                    </p:animEffect>
                                    <p:anim calcmode="lin" valueType="num">
                                      <p:cBhvr>
                                        <p:cTn id="21" dur="1000" fill="hold"/>
                                        <p:tgtEl>
                                          <p:spTgt spid="83"/>
                                        </p:tgtEl>
                                        <p:attrNameLst>
                                          <p:attrName>ppt_x</p:attrName>
                                        </p:attrNameLst>
                                      </p:cBhvr>
                                      <p:tavLst>
                                        <p:tav tm="0">
                                          <p:val>
                                            <p:strVal val="#ppt_x"/>
                                          </p:val>
                                        </p:tav>
                                        <p:tav tm="100000">
                                          <p:val>
                                            <p:strVal val="#ppt_x"/>
                                          </p:val>
                                        </p:tav>
                                      </p:tavLst>
                                    </p:anim>
                                    <p:anim calcmode="lin" valueType="num">
                                      <p:cBhvr>
                                        <p:cTn id="22" dur="1000" fill="hold"/>
                                        <p:tgtEl>
                                          <p:spTgt spid="83"/>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86"/>
                                        </p:tgtEl>
                                        <p:attrNameLst>
                                          <p:attrName>style.visibility</p:attrName>
                                        </p:attrNameLst>
                                      </p:cBhvr>
                                      <p:to>
                                        <p:strVal val="visible"/>
                                      </p:to>
                                    </p:set>
                                    <p:animEffect transition="in" filter="fade">
                                      <p:cBhvr>
                                        <p:cTn id="27" dur="1000"/>
                                        <p:tgtEl>
                                          <p:spTgt spid="86"/>
                                        </p:tgtEl>
                                      </p:cBhvr>
                                    </p:animEffect>
                                    <p:anim calcmode="lin" valueType="num">
                                      <p:cBhvr>
                                        <p:cTn id="28" dur="1000" fill="hold"/>
                                        <p:tgtEl>
                                          <p:spTgt spid="86"/>
                                        </p:tgtEl>
                                        <p:attrNameLst>
                                          <p:attrName>ppt_x</p:attrName>
                                        </p:attrNameLst>
                                      </p:cBhvr>
                                      <p:tavLst>
                                        <p:tav tm="0">
                                          <p:val>
                                            <p:strVal val="#ppt_x"/>
                                          </p:val>
                                        </p:tav>
                                        <p:tav tm="100000">
                                          <p:val>
                                            <p:strVal val="#ppt_x"/>
                                          </p:val>
                                        </p:tav>
                                      </p:tavLst>
                                    </p:anim>
                                    <p:anim calcmode="lin" valueType="num">
                                      <p:cBhvr>
                                        <p:cTn id="29" dur="1000" fill="hold"/>
                                        <p:tgtEl>
                                          <p:spTgt spid="86"/>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85"/>
                                        </p:tgtEl>
                                        <p:attrNameLst>
                                          <p:attrName>style.visibility</p:attrName>
                                        </p:attrNameLst>
                                      </p:cBhvr>
                                      <p:to>
                                        <p:strVal val="visible"/>
                                      </p:to>
                                    </p:set>
                                    <p:animEffect transition="in" filter="fade">
                                      <p:cBhvr>
                                        <p:cTn id="34" dur="1000"/>
                                        <p:tgtEl>
                                          <p:spTgt spid="85"/>
                                        </p:tgtEl>
                                      </p:cBhvr>
                                    </p:animEffect>
                                    <p:anim calcmode="lin" valueType="num">
                                      <p:cBhvr>
                                        <p:cTn id="35" dur="1000" fill="hold"/>
                                        <p:tgtEl>
                                          <p:spTgt spid="85"/>
                                        </p:tgtEl>
                                        <p:attrNameLst>
                                          <p:attrName>ppt_x</p:attrName>
                                        </p:attrNameLst>
                                      </p:cBhvr>
                                      <p:tavLst>
                                        <p:tav tm="0">
                                          <p:val>
                                            <p:strVal val="#ppt_x"/>
                                          </p:val>
                                        </p:tav>
                                        <p:tav tm="100000">
                                          <p:val>
                                            <p:strVal val="#ppt_x"/>
                                          </p:val>
                                        </p:tav>
                                      </p:tavLst>
                                    </p:anim>
                                    <p:anim calcmode="lin" valueType="num">
                                      <p:cBhvr>
                                        <p:cTn id="36" dur="1000" fill="hold"/>
                                        <p:tgtEl>
                                          <p:spTgt spid="85"/>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87"/>
                                        </p:tgtEl>
                                        <p:attrNameLst>
                                          <p:attrName>style.visibility</p:attrName>
                                        </p:attrNameLst>
                                      </p:cBhvr>
                                      <p:to>
                                        <p:strVal val="visible"/>
                                      </p:to>
                                    </p:set>
                                    <p:animEffect transition="in" filter="fade">
                                      <p:cBhvr>
                                        <p:cTn id="41" dur="1000"/>
                                        <p:tgtEl>
                                          <p:spTgt spid="87"/>
                                        </p:tgtEl>
                                      </p:cBhvr>
                                    </p:animEffect>
                                    <p:anim calcmode="lin" valueType="num">
                                      <p:cBhvr>
                                        <p:cTn id="42" dur="1000" fill="hold"/>
                                        <p:tgtEl>
                                          <p:spTgt spid="87"/>
                                        </p:tgtEl>
                                        <p:attrNameLst>
                                          <p:attrName>ppt_x</p:attrName>
                                        </p:attrNameLst>
                                      </p:cBhvr>
                                      <p:tavLst>
                                        <p:tav tm="0">
                                          <p:val>
                                            <p:strVal val="#ppt_x"/>
                                          </p:val>
                                        </p:tav>
                                        <p:tav tm="100000">
                                          <p:val>
                                            <p:strVal val="#ppt_x"/>
                                          </p:val>
                                        </p:tav>
                                      </p:tavLst>
                                    </p:anim>
                                    <p:anim calcmode="lin" valueType="num">
                                      <p:cBhvr>
                                        <p:cTn id="43" dur="1000" fill="hold"/>
                                        <p:tgtEl>
                                          <p:spTgt spid="87"/>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84"/>
                                        </p:tgtEl>
                                        <p:attrNameLst>
                                          <p:attrName>style.visibility</p:attrName>
                                        </p:attrNameLst>
                                      </p:cBhvr>
                                      <p:to>
                                        <p:strVal val="visible"/>
                                      </p:to>
                                    </p:set>
                                    <p:animEffect transition="in" filter="fade">
                                      <p:cBhvr>
                                        <p:cTn id="48" dur="1000"/>
                                        <p:tgtEl>
                                          <p:spTgt spid="84"/>
                                        </p:tgtEl>
                                      </p:cBhvr>
                                    </p:animEffect>
                                    <p:anim calcmode="lin" valueType="num">
                                      <p:cBhvr>
                                        <p:cTn id="49" dur="1000" fill="hold"/>
                                        <p:tgtEl>
                                          <p:spTgt spid="84"/>
                                        </p:tgtEl>
                                        <p:attrNameLst>
                                          <p:attrName>ppt_x</p:attrName>
                                        </p:attrNameLst>
                                      </p:cBhvr>
                                      <p:tavLst>
                                        <p:tav tm="0">
                                          <p:val>
                                            <p:strVal val="#ppt_x"/>
                                          </p:val>
                                        </p:tav>
                                        <p:tav tm="100000">
                                          <p:val>
                                            <p:strVal val="#ppt_x"/>
                                          </p:val>
                                        </p:tav>
                                      </p:tavLst>
                                    </p:anim>
                                    <p:anim calcmode="lin" valueType="num">
                                      <p:cBhvr>
                                        <p:cTn id="50" dur="1000" fill="hold"/>
                                        <p:tgtEl>
                                          <p:spTgt spid="8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51" restart="whenNotActive" fill="hold" evtFilter="cancelBubble" nodeType="interactiveSeq">
                <p:stCondLst>
                  <p:cond evt="onClick" delay="0">
                    <p:tgtEl>
                      <p:spTgt spid="87"/>
                    </p:tgtEl>
                  </p:cond>
                </p:stCondLst>
                <p:endSync evt="end" delay="0">
                  <p:rtn val="all"/>
                </p:endSync>
                <p:childTnLst>
                  <p:par>
                    <p:cTn id="52" fill="hold">
                      <p:stCondLst>
                        <p:cond delay="0"/>
                      </p:stCondLst>
                      <p:childTnLst>
                        <p:par>
                          <p:cTn id="53" fill="hold">
                            <p:stCondLst>
                              <p:cond delay="0"/>
                            </p:stCondLst>
                            <p:childTnLst>
                              <p:par>
                                <p:cTn id="54" presetID="21" presetClass="emph" presetSubtype="0" repeatCount="indefinite" fill="hold" grpId="1" nodeType="withEffect">
                                  <p:stCondLst>
                                    <p:cond delay="0"/>
                                  </p:stCondLst>
                                  <p:childTnLst>
                                    <p:animClr clrSpc="hsl" dir="cw">
                                      <p:cBhvr override="childStyle">
                                        <p:cTn id="55" dur="500" fill="hold"/>
                                        <p:tgtEl>
                                          <p:spTgt spid="87"/>
                                        </p:tgtEl>
                                        <p:attrNameLst>
                                          <p:attrName>style.color</p:attrName>
                                        </p:attrNameLst>
                                      </p:cBhvr>
                                      <p:by>
                                        <p:hsl h="7200000" s="0" l="0"/>
                                      </p:by>
                                    </p:animClr>
                                    <p:animClr clrSpc="hsl" dir="cw">
                                      <p:cBhvr>
                                        <p:cTn id="56" dur="500" fill="hold"/>
                                        <p:tgtEl>
                                          <p:spTgt spid="87"/>
                                        </p:tgtEl>
                                        <p:attrNameLst>
                                          <p:attrName>fillcolor</p:attrName>
                                        </p:attrNameLst>
                                      </p:cBhvr>
                                      <p:by>
                                        <p:hsl h="7200000" s="0" l="0"/>
                                      </p:by>
                                    </p:animClr>
                                    <p:animClr clrSpc="hsl" dir="cw">
                                      <p:cBhvr>
                                        <p:cTn id="57" dur="500" fill="hold"/>
                                        <p:tgtEl>
                                          <p:spTgt spid="87"/>
                                        </p:tgtEl>
                                        <p:attrNameLst>
                                          <p:attrName>stroke.color</p:attrName>
                                        </p:attrNameLst>
                                      </p:cBhvr>
                                      <p:by>
                                        <p:hsl h="7200000" s="0" l="0"/>
                                      </p:by>
                                    </p:animClr>
                                    <p:set>
                                      <p:cBhvr>
                                        <p:cTn id="58" dur="500" fill="hold"/>
                                        <p:tgtEl>
                                          <p:spTgt spid="87"/>
                                        </p:tgtEl>
                                        <p:attrNameLst>
                                          <p:attrName>fill.type</p:attrName>
                                        </p:attrNameLst>
                                      </p:cBhvr>
                                      <p:to>
                                        <p:strVal val="solid"/>
                                      </p:to>
                                    </p:set>
                                  </p:childTnLst>
                                </p:cTn>
                              </p:par>
                              <p:par>
                                <p:cTn id="59" presetID="42" presetClass="path" presetSubtype="0" accel="50000" decel="50000" fill="hold" nodeType="withEffect">
                                  <p:stCondLst>
                                    <p:cond delay="0"/>
                                  </p:stCondLst>
                                  <p:childTnLst>
                                    <p:animMotion origin="layout" path="M -2.08333E-7 1.11111E-6 L 0.00586 0.98032 " pathEditMode="relative" rAng="0" ptsTypes="AA">
                                      <p:cBhvr>
                                        <p:cTn id="60" dur="3000" fill="hold"/>
                                        <p:tgtEl>
                                          <p:spTgt spid="119"/>
                                        </p:tgtEl>
                                        <p:attrNameLst>
                                          <p:attrName>ppt_x</p:attrName>
                                          <p:attrName>ppt_y</p:attrName>
                                        </p:attrNameLst>
                                      </p:cBhvr>
                                      <p:rCtr x="286" y="49005"/>
                                    </p:animMotion>
                                  </p:childTnLst>
                                </p:cTn>
                              </p:par>
                            </p:childTnLst>
                          </p:cTn>
                        </p:par>
                        <p:par>
                          <p:cTn id="61" fill="hold">
                            <p:stCondLst>
                              <p:cond delay="3000"/>
                            </p:stCondLst>
                            <p:childTnLst>
                              <p:par>
                                <p:cTn id="62" presetID="64" presetClass="path" presetSubtype="0" accel="50000" decel="50000" fill="hold" nodeType="afterEffect">
                                  <p:stCondLst>
                                    <p:cond delay="0"/>
                                  </p:stCondLst>
                                  <p:childTnLst>
                                    <p:animMotion origin="layout" path="M 0.00586 0.98032 L -2.08333E-7 -0.25 " pathEditMode="relative" rAng="0" ptsTypes="AA">
                                      <p:cBhvr>
                                        <p:cTn id="63" dur="3000" fill="hold"/>
                                        <p:tgtEl>
                                          <p:spTgt spid="119"/>
                                        </p:tgtEl>
                                        <p:attrNameLst>
                                          <p:attrName>ppt_x</p:attrName>
                                          <p:attrName>ppt_y</p:attrName>
                                        </p:attrNameLst>
                                      </p:cBhvr>
                                      <p:rCtr x="-299" y="-61505"/>
                                    </p:animMotion>
                                  </p:childTnLst>
                                </p:cTn>
                              </p:par>
                              <p:par>
                                <p:cTn id="64" presetID="64" presetClass="path" presetSubtype="0" accel="50000" decel="50000" fill="hold" nodeType="withEffect">
                                  <p:stCondLst>
                                    <p:cond delay="0"/>
                                  </p:stCondLst>
                                  <p:childTnLst>
                                    <p:animMotion origin="layout" path="M -2.91667E-6 3.33333E-6 L -0.00481 -1.24167 " pathEditMode="relative" rAng="0" ptsTypes="AA">
                                      <p:cBhvr>
                                        <p:cTn id="65" dur="3000" fill="hold"/>
                                        <p:tgtEl>
                                          <p:spTgt spid="1026"/>
                                        </p:tgtEl>
                                        <p:attrNameLst>
                                          <p:attrName>ppt_x</p:attrName>
                                          <p:attrName>ppt_y</p:attrName>
                                        </p:attrNameLst>
                                      </p:cBhvr>
                                      <p:rCtr x="-247" y="-62083"/>
                                    </p:animMotion>
                                  </p:childTnLst>
                                </p:cTn>
                              </p:par>
                              <p:par>
                                <p:cTn id="66" presetID="1" presetClass="mediacall" presetSubtype="0" fill="hold" nodeType="withEffect">
                                  <p:stCondLst>
                                    <p:cond delay="0"/>
                                  </p:stCondLst>
                                  <p:childTnLst>
                                    <p:cmd type="call" cmd="playFrom(0.0)">
                                      <p:cBhvr>
                                        <p:cTn id="67" dur="5042" fill="hold"/>
                                        <p:tgtEl>
                                          <p:spTgt spid="121"/>
                                        </p:tgtEl>
                                      </p:cBhvr>
                                    </p:cmd>
                                  </p:childTnLst>
                                </p:cTn>
                              </p:par>
                            </p:childTnLst>
                          </p:cTn>
                        </p:par>
                      </p:childTnLst>
                    </p:cTn>
                  </p:par>
                </p:childTnLst>
              </p:cTn>
              <p:nextCondLst>
                <p:cond evt="onClick" delay="0">
                  <p:tgtEl>
                    <p:spTgt spid="87"/>
                  </p:tgtEl>
                </p:cond>
              </p:nextCondLst>
            </p:seq>
            <p:seq concurrent="1" nextAc="seek">
              <p:cTn id="68" restart="whenNotActive" fill="hold" evtFilter="cancelBubble" nodeType="interactiveSeq">
                <p:stCondLst>
                  <p:cond evt="onClick" delay="0">
                    <p:tgtEl>
                      <p:spTgt spid="89"/>
                    </p:tgtEl>
                  </p:cond>
                </p:stCondLst>
                <p:endSync evt="end" delay="0">
                  <p:rtn val="all"/>
                </p:endSync>
                <p:childTnLst>
                  <p:par>
                    <p:cTn id="69" fill="hold">
                      <p:stCondLst>
                        <p:cond delay="0"/>
                      </p:stCondLst>
                      <p:childTnLst>
                        <p:par>
                          <p:cTn id="70" fill="hold">
                            <p:stCondLst>
                              <p:cond delay="0"/>
                            </p:stCondLst>
                            <p:childTnLst>
                              <p:par>
                                <p:cTn id="71" presetID="8" presetClass="emph" presetSubtype="0" fill="hold" nodeType="clickEffect">
                                  <p:stCondLst>
                                    <p:cond delay="0"/>
                                  </p:stCondLst>
                                  <p:childTnLst>
                                    <p:animRot by="21600000">
                                      <p:cBhvr>
                                        <p:cTn id="72" dur="10000" fill="hold"/>
                                        <p:tgtEl>
                                          <p:spTgt spid="92"/>
                                        </p:tgtEl>
                                        <p:attrNameLst>
                                          <p:attrName>r</p:attrName>
                                        </p:attrNameLst>
                                      </p:cBhvr>
                                    </p:animRot>
                                  </p:childTnLst>
                                </p:cTn>
                              </p:par>
                            </p:childTnLst>
                          </p:cTn>
                        </p:par>
                        <p:par>
                          <p:cTn id="73" fill="hold">
                            <p:stCondLst>
                              <p:cond delay="10000"/>
                            </p:stCondLst>
                            <p:childTnLst>
                              <p:par>
                                <p:cTn id="74" presetID="1" presetClass="entr" presetSubtype="0" fill="hold" grpId="0" nodeType="afterEffect">
                                  <p:stCondLst>
                                    <p:cond delay="0"/>
                                  </p:stCondLst>
                                  <p:childTnLst>
                                    <p:set>
                                      <p:cBhvr>
                                        <p:cTn id="75" dur="1" fill="hold">
                                          <p:stCondLst>
                                            <p:cond delay="0"/>
                                          </p:stCondLst>
                                        </p:cTn>
                                        <p:tgtEl>
                                          <p:spTgt spid="118"/>
                                        </p:tgtEl>
                                        <p:attrNameLst>
                                          <p:attrName>style.visibility</p:attrName>
                                        </p:attrNameLst>
                                      </p:cBhvr>
                                      <p:to>
                                        <p:strVal val="visible"/>
                                      </p:to>
                                    </p:set>
                                  </p:childTnLst>
                                </p:cTn>
                              </p:par>
                              <p:par>
                                <p:cTn id="76" presetID="1" presetClass="mediacall" presetSubtype="0" fill="hold" nodeType="withEffect">
                                  <p:stCondLst>
                                    <p:cond delay="0"/>
                                  </p:stCondLst>
                                  <p:childTnLst>
                                    <p:cmd type="call" cmd="playFrom(0.0)">
                                      <p:cBhvr>
                                        <p:cTn id="77" dur="1773" fill="hold"/>
                                        <p:tgtEl>
                                          <p:spTgt spid="120"/>
                                        </p:tgtEl>
                                      </p:cBhvr>
                                    </p:cmd>
                                  </p:childTnLst>
                                </p:cTn>
                              </p:par>
                              <p:par>
                                <p:cTn id="78" presetID="1" presetClass="exit" presetSubtype="0" fill="hold" grpId="1" nodeType="withEffect">
                                  <p:stCondLst>
                                    <p:cond delay="2000"/>
                                  </p:stCondLst>
                                  <p:childTnLst>
                                    <p:set>
                                      <p:cBhvr>
                                        <p:cTn id="79" dur="1" fill="hold">
                                          <p:stCondLst>
                                            <p:cond delay="0"/>
                                          </p:stCondLst>
                                        </p:cTn>
                                        <p:tgtEl>
                                          <p:spTgt spid="118"/>
                                        </p:tgtEl>
                                        <p:attrNameLst>
                                          <p:attrName>style.visibility</p:attrName>
                                        </p:attrNameLst>
                                      </p:cBhvr>
                                      <p:to>
                                        <p:strVal val="hidden"/>
                                      </p:to>
                                    </p:set>
                                  </p:childTnLst>
                                </p:cTn>
                              </p:par>
                            </p:childTnLst>
                          </p:cTn>
                        </p:par>
                      </p:childTnLst>
                    </p:cTn>
                  </p:par>
                </p:childTnLst>
              </p:cTn>
              <p:nextCondLst>
                <p:cond evt="onClick" delay="0">
                  <p:tgtEl>
                    <p:spTgt spid="89"/>
                  </p:tgtEl>
                </p:cond>
              </p:nextCondLst>
            </p:seq>
            <p:seq concurrent="1" nextAc="seek">
              <p:cTn id="80" restart="whenNotActive" fill="hold" evtFilter="cancelBubble" nodeType="interactiveSeq">
                <p:stCondLst>
                  <p:cond evt="onClick" delay="0">
                    <p:tgtEl>
                      <p:spTgt spid="86"/>
                    </p:tgtEl>
                  </p:cond>
                </p:stCondLst>
                <p:endSync evt="end" delay="0">
                  <p:rtn val="all"/>
                </p:endSync>
                <p:childTnLst>
                  <p:par>
                    <p:cTn id="81" fill="hold">
                      <p:stCondLst>
                        <p:cond delay="0"/>
                      </p:stCondLst>
                      <p:childTnLst>
                        <p:par>
                          <p:cTn id="82" fill="hold">
                            <p:stCondLst>
                              <p:cond delay="0"/>
                            </p:stCondLst>
                            <p:childTnLst>
                              <p:par>
                                <p:cTn id="83" presetID="2" presetClass="exit" presetSubtype="4" fill="hold" grpId="1" nodeType="clickEffect">
                                  <p:stCondLst>
                                    <p:cond delay="0"/>
                                  </p:stCondLst>
                                  <p:childTnLst>
                                    <p:anim calcmode="lin" valueType="num">
                                      <p:cBhvr additive="base">
                                        <p:cTn id="84" dur="500"/>
                                        <p:tgtEl>
                                          <p:spTgt spid="86"/>
                                        </p:tgtEl>
                                        <p:attrNameLst>
                                          <p:attrName>ppt_x</p:attrName>
                                        </p:attrNameLst>
                                      </p:cBhvr>
                                      <p:tavLst>
                                        <p:tav tm="0">
                                          <p:val>
                                            <p:strVal val="ppt_x"/>
                                          </p:val>
                                        </p:tav>
                                        <p:tav tm="100000">
                                          <p:val>
                                            <p:strVal val="ppt_x"/>
                                          </p:val>
                                        </p:tav>
                                      </p:tavLst>
                                    </p:anim>
                                    <p:anim calcmode="lin" valueType="num">
                                      <p:cBhvr additive="base">
                                        <p:cTn id="85" dur="500"/>
                                        <p:tgtEl>
                                          <p:spTgt spid="86"/>
                                        </p:tgtEl>
                                        <p:attrNameLst>
                                          <p:attrName>ppt_y</p:attrName>
                                        </p:attrNameLst>
                                      </p:cBhvr>
                                      <p:tavLst>
                                        <p:tav tm="0">
                                          <p:val>
                                            <p:strVal val="ppt_y"/>
                                          </p:val>
                                        </p:tav>
                                        <p:tav tm="100000">
                                          <p:val>
                                            <p:strVal val="1+ppt_h/2"/>
                                          </p:val>
                                        </p:tav>
                                      </p:tavLst>
                                    </p:anim>
                                    <p:set>
                                      <p:cBhvr>
                                        <p:cTn id="86" dur="1" fill="hold">
                                          <p:stCondLst>
                                            <p:cond delay="499"/>
                                          </p:stCondLst>
                                        </p:cTn>
                                        <p:tgtEl>
                                          <p:spTgt spid="86"/>
                                        </p:tgtEl>
                                        <p:attrNameLst>
                                          <p:attrName>style.visibility</p:attrName>
                                        </p:attrNameLst>
                                      </p:cBhvr>
                                      <p:to>
                                        <p:strVal val="hidden"/>
                                      </p:to>
                                    </p:set>
                                  </p:childTnLst>
                                </p:cTn>
                              </p:par>
                              <p:par>
                                <p:cTn id="87" presetID="1" presetClass="mediacall" presetSubtype="0" fill="hold" nodeType="withEffect">
                                  <p:stCondLst>
                                    <p:cond delay="0"/>
                                  </p:stCondLst>
                                  <p:childTnLst>
                                    <p:cmd type="call" cmd="playFrom(0.0)">
                                      <p:cBhvr>
                                        <p:cTn id="88" dur="1773" fill="hold"/>
                                        <p:tgtEl>
                                          <p:spTgt spid="122"/>
                                        </p:tgtEl>
                                      </p:cBhvr>
                                    </p:cmd>
                                  </p:childTnLst>
                                </p:cTn>
                              </p:par>
                            </p:childTnLst>
                          </p:cTn>
                        </p:par>
                      </p:childTnLst>
                    </p:cTn>
                  </p:par>
                </p:childTnLst>
              </p:cTn>
              <p:nextCondLst>
                <p:cond evt="onClick" delay="0">
                  <p:tgtEl>
                    <p:spTgt spid="86"/>
                  </p:tgtEl>
                </p:cond>
              </p:nextCondLst>
            </p:seq>
            <p:seq concurrent="1" nextAc="seek">
              <p:cTn id="89" restart="whenNotActive" fill="hold" evtFilter="cancelBubble" nodeType="interactiveSeq">
                <p:stCondLst>
                  <p:cond evt="onClick" delay="0">
                    <p:tgtEl>
                      <p:spTgt spid="85"/>
                    </p:tgtEl>
                  </p:cond>
                </p:stCondLst>
                <p:endSync evt="end" delay="0">
                  <p:rtn val="all"/>
                </p:endSync>
                <p:childTnLst>
                  <p:par>
                    <p:cTn id="90" fill="hold">
                      <p:stCondLst>
                        <p:cond delay="0"/>
                      </p:stCondLst>
                      <p:childTnLst>
                        <p:par>
                          <p:cTn id="91" fill="hold">
                            <p:stCondLst>
                              <p:cond delay="0"/>
                            </p:stCondLst>
                            <p:childTnLst>
                              <p:par>
                                <p:cTn id="92" presetID="2" presetClass="exit" presetSubtype="4" fill="hold" grpId="1" nodeType="clickEffect">
                                  <p:stCondLst>
                                    <p:cond delay="0"/>
                                  </p:stCondLst>
                                  <p:childTnLst>
                                    <p:anim calcmode="lin" valueType="num">
                                      <p:cBhvr additive="base">
                                        <p:cTn id="93" dur="500"/>
                                        <p:tgtEl>
                                          <p:spTgt spid="85"/>
                                        </p:tgtEl>
                                        <p:attrNameLst>
                                          <p:attrName>ppt_x</p:attrName>
                                        </p:attrNameLst>
                                      </p:cBhvr>
                                      <p:tavLst>
                                        <p:tav tm="0">
                                          <p:val>
                                            <p:strVal val="ppt_x"/>
                                          </p:val>
                                        </p:tav>
                                        <p:tav tm="100000">
                                          <p:val>
                                            <p:strVal val="ppt_x"/>
                                          </p:val>
                                        </p:tav>
                                      </p:tavLst>
                                    </p:anim>
                                    <p:anim calcmode="lin" valueType="num">
                                      <p:cBhvr additive="base">
                                        <p:cTn id="94" dur="500"/>
                                        <p:tgtEl>
                                          <p:spTgt spid="85"/>
                                        </p:tgtEl>
                                        <p:attrNameLst>
                                          <p:attrName>ppt_y</p:attrName>
                                        </p:attrNameLst>
                                      </p:cBhvr>
                                      <p:tavLst>
                                        <p:tav tm="0">
                                          <p:val>
                                            <p:strVal val="ppt_y"/>
                                          </p:val>
                                        </p:tav>
                                        <p:tav tm="100000">
                                          <p:val>
                                            <p:strVal val="1+ppt_h/2"/>
                                          </p:val>
                                        </p:tav>
                                      </p:tavLst>
                                    </p:anim>
                                    <p:set>
                                      <p:cBhvr>
                                        <p:cTn id="95" dur="1" fill="hold">
                                          <p:stCondLst>
                                            <p:cond delay="499"/>
                                          </p:stCondLst>
                                        </p:cTn>
                                        <p:tgtEl>
                                          <p:spTgt spid="85"/>
                                        </p:tgtEl>
                                        <p:attrNameLst>
                                          <p:attrName>style.visibility</p:attrName>
                                        </p:attrNameLst>
                                      </p:cBhvr>
                                      <p:to>
                                        <p:strVal val="hidden"/>
                                      </p:to>
                                    </p:set>
                                  </p:childTnLst>
                                </p:cTn>
                              </p:par>
                              <p:par>
                                <p:cTn id="96" presetID="1" presetClass="mediacall" presetSubtype="0" fill="hold" nodeType="withEffect">
                                  <p:stCondLst>
                                    <p:cond delay="0"/>
                                  </p:stCondLst>
                                  <p:childTnLst>
                                    <p:cmd type="call" cmd="playFrom(0.0)">
                                      <p:cBhvr>
                                        <p:cTn id="97" dur="1773" fill="hold"/>
                                        <p:tgtEl>
                                          <p:spTgt spid="124"/>
                                        </p:tgtEl>
                                      </p:cBhvr>
                                    </p:cmd>
                                  </p:childTnLst>
                                </p:cTn>
                              </p:par>
                            </p:childTnLst>
                          </p:cTn>
                        </p:par>
                      </p:childTnLst>
                    </p:cTn>
                  </p:par>
                </p:childTnLst>
              </p:cTn>
              <p:nextCondLst>
                <p:cond evt="onClick" delay="0">
                  <p:tgtEl>
                    <p:spTgt spid="85"/>
                  </p:tgtEl>
                </p:cond>
              </p:nextCondLst>
            </p:seq>
            <p:seq concurrent="1" nextAc="seek">
              <p:cTn id="98" restart="whenNotActive" fill="hold" evtFilter="cancelBubble" nodeType="interactiveSeq">
                <p:stCondLst>
                  <p:cond evt="onClick" delay="0">
                    <p:tgtEl>
                      <p:spTgt spid="84"/>
                    </p:tgtEl>
                  </p:cond>
                </p:stCondLst>
                <p:endSync evt="end" delay="0">
                  <p:rtn val="all"/>
                </p:endSync>
                <p:childTnLst>
                  <p:par>
                    <p:cTn id="99" fill="hold">
                      <p:stCondLst>
                        <p:cond delay="0"/>
                      </p:stCondLst>
                      <p:childTnLst>
                        <p:par>
                          <p:cTn id="100" fill="hold">
                            <p:stCondLst>
                              <p:cond delay="0"/>
                            </p:stCondLst>
                            <p:childTnLst>
                              <p:par>
                                <p:cTn id="101" presetID="2" presetClass="exit" presetSubtype="4" fill="hold" grpId="1" nodeType="clickEffect">
                                  <p:stCondLst>
                                    <p:cond delay="0"/>
                                  </p:stCondLst>
                                  <p:childTnLst>
                                    <p:anim calcmode="lin" valueType="num">
                                      <p:cBhvr additive="base">
                                        <p:cTn id="102" dur="500"/>
                                        <p:tgtEl>
                                          <p:spTgt spid="84"/>
                                        </p:tgtEl>
                                        <p:attrNameLst>
                                          <p:attrName>ppt_x</p:attrName>
                                        </p:attrNameLst>
                                      </p:cBhvr>
                                      <p:tavLst>
                                        <p:tav tm="0">
                                          <p:val>
                                            <p:strVal val="ppt_x"/>
                                          </p:val>
                                        </p:tav>
                                        <p:tav tm="100000">
                                          <p:val>
                                            <p:strVal val="ppt_x"/>
                                          </p:val>
                                        </p:tav>
                                      </p:tavLst>
                                    </p:anim>
                                    <p:anim calcmode="lin" valueType="num">
                                      <p:cBhvr additive="base">
                                        <p:cTn id="103" dur="500"/>
                                        <p:tgtEl>
                                          <p:spTgt spid="84"/>
                                        </p:tgtEl>
                                        <p:attrNameLst>
                                          <p:attrName>ppt_y</p:attrName>
                                        </p:attrNameLst>
                                      </p:cBhvr>
                                      <p:tavLst>
                                        <p:tav tm="0">
                                          <p:val>
                                            <p:strVal val="ppt_y"/>
                                          </p:val>
                                        </p:tav>
                                        <p:tav tm="100000">
                                          <p:val>
                                            <p:strVal val="1+ppt_h/2"/>
                                          </p:val>
                                        </p:tav>
                                      </p:tavLst>
                                    </p:anim>
                                    <p:set>
                                      <p:cBhvr>
                                        <p:cTn id="104" dur="1" fill="hold">
                                          <p:stCondLst>
                                            <p:cond delay="499"/>
                                          </p:stCondLst>
                                        </p:cTn>
                                        <p:tgtEl>
                                          <p:spTgt spid="84"/>
                                        </p:tgtEl>
                                        <p:attrNameLst>
                                          <p:attrName>style.visibility</p:attrName>
                                        </p:attrNameLst>
                                      </p:cBhvr>
                                      <p:to>
                                        <p:strVal val="hidden"/>
                                      </p:to>
                                    </p:set>
                                  </p:childTnLst>
                                </p:cTn>
                              </p:par>
                              <p:par>
                                <p:cTn id="105" presetID="1" presetClass="mediacall" presetSubtype="0" fill="hold" nodeType="withEffect">
                                  <p:stCondLst>
                                    <p:cond delay="0"/>
                                  </p:stCondLst>
                                  <p:childTnLst>
                                    <p:cmd type="call" cmd="playFrom(0.0)">
                                      <p:cBhvr>
                                        <p:cTn id="106" dur="1773" fill="hold"/>
                                        <p:tgtEl>
                                          <p:spTgt spid="123"/>
                                        </p:tgtEl>
                                      </p:cBhvr>
                                    </p:cmd>
                                  </p:childTnLst>
                                </p:cTn>
                              </p:par>
                            </p:childTnLst>
                          </p:cTn>
                        </p:par>
                      </p:childTnLst>
                    </p:cTn>
                  </p:par>
                </p:childTnLst>
              </p:cTn>
              <p:nextCondLst>
                <p:cond evt="onClick" delay="0">
                  <p:tgtEl>
                    <p:spTgt spid="84"/>
                  </p:tgtEl>
                </p:cond>
              </p:nextCondLst>
            </p:seq>
            <p:audio>
              <p:cMediaNode vol="53030">
                <p:cTn id="107" fill="hold" display="0">
                  <p:stCondLst>
                    <p:cond delay="indefinite"/>
                  </p:stCondLst>
                  <p:endCondLst>
                    <p:cond evt="onStopAudio" delay="0">
                      <p:tgtEl>
                        <p:sldTgt/>
                      </p:tgtEl>
                    </p:cond>
                  </p:endCondLst>
                </p:cTn>
                <p:tgtEl>
                  <p:spTgt spid="120"/>
                </p:tgtEl>
              </p:cMediaNode>
            </p:audio>
            <p:audio>
              <p:cMediaNode vol="53030">
                <p:cTn id="108" fill="hold" display="0">
                  <p:stCondLst>
                    <p:cond delay="indefinite"/>
                  </p:stCondLst>
                  <p:endCondLst>
                    <p:cond evt="onStopAudio" delay="0">
                      <p:tgtEl>
                        <p:sldTgt/>
                      </p:tgtEl>
                    </p:cond>
                  </p:endCondLst>
                </p:cTn>
                <p:tgtEl>
                  <p:spTgt spid="121"/>
                </p:tgtEl>
              </p:cMediaNode>
            </p:audio>
            <p:audio>
              <p:cMediaNode vol="53030">
                <p:cTn id="109" fill="hold" display="0">
                  <p:stCondLst>
                    <p:cond delay="indefinite"/>
                  </p:stCondLst>
                  <p:endCondLst>
                    <p:cond evt="onStopAudio" delay="0">
                      <p:tgtEl>
                        <p:sldTgt/>
                      </p:tgtEl>
                    </p:cond>
                  </p:endCondLst>
                </p:cTn>
                <p:tgtEl>
                  <p:spTgt spid="122"/>
                </p:tgtEl>
              </p:cMediaNode>
            </p:audio>
            <p:audio>
              <p:cMediaNode vol="53030">
                <p:cTn id="110" fill="hold" display="0">
                  <p:stCondLst>
                    <p:cond delay="indefinite"/>
                  </p:stCondLst>
                  <p:endCondLst>
                    <p:cond evt="onStopAudio" delay="0">
                      <p:tgtEl>
                        <p:sldTgt/>
                      </p:tgtEl>
                    </p:cond>
                  </p:endCondLst>
                </p:cTn>
                <p:tgtEl>
                  <p:spTgt spid="123"/>
                </p:tgtEl>
              </p:cMediaNode>
            </p:audio>
            <p:audio>
              <p:cMediaNode vol="53030">
                <p:cTn id="111" fill="hold" display="0">
                  <p:stCondLst>
                    <p:cond delay="indefinite"/>
                  </p:stCondLst>
                  <p:endCondLst>
                    <p:cond evt="onStopAudio" delay="0">
                      <p:tgtEl>
                        <p:sldTgt/>
                      </p:tgtEl>
                    </p:cond>
                  </p:endCondLst>
                </p:cTn>
                <p:tgtEl>
                  <p:spTgt spid="124"/>
                </p:tgtEl>
              </p:cMediaNode>
            </p:audio>
          </p:childTnLst>
        </p:cTn>
      </p:par>
    </p:tnLst>
    <p:bldLst>
      <p:bldP spid="83" grpId="0"/>
      <p:bldP spid="84" grpId="0" animBg="1"/>
      <p:bldP spid="84" grpId="1" animBg="1"/>
      <p:bldP spid="85" grpId="0" animBg="1"/>
      <p:bldP spid="85" grpId="1" animBg="1"/>
      <p:bldP spid="86" grpId="0" animBg="1"/>
      <p:bldP spid="86" grpId="1" animBg="1"/>
      <p:bldP spid="87" grpId="0" animBg="1"/>
      <p:bldP spid="87" grpId="1" animBg="1"/>
      <p:bldP spid="118" grpId="0" animBg="1"/>
      <p:bldP spid="118" grpId="1"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pic>
        <p:nvPicPr>
          <p:cNvPr id="62" name="Picture 8" descr="Hình ảnh có liên quan"/>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0" b="99133" l="4950" r="90900">
                        <a14:backgroundMark x1="50900" y1="25867" x2="52200" y2="26400"/>
                        <a14:backgroundMark x1="63000" y1="48667" x2="62200" y2="49333"/>
                        <a14:backgroundMark x1="64800" y1="41467" x2="63600" y2="42000"/>
                        <a14:backgroundMark x1="71800" y1="48933" x2="72300" y2="50000"/>
                        <a14:backgroundMark x1="59500" y1="61467" x2="58500" y2="62800"/>
                        <a14:backgroundMark x1="39700" y1="48800" x2="39700" y2="49867"/>
                        <a14:backgroundMark x1="38400" y1="51600" x2="38000" y2="51867"/>
                        <a14:backgroundMark x1="46700" y1="53600" x2="47200" y2="54933"/>
                        <a14:backgroundMark x1="53100" y1="35333" x2="53100" y2="35867"/>
                        <a14:backgroundMark x1="71700" y1="45733" x2="71200" y2="46133"/>
                        <a14:backgroundMark x1="74600" y1="44267" x2="74000" y2="44800"/>
                        <a14:backgroundMark x1="77200" y1="49200" x2="77300" y2="49867"/>
                        <a14:backgroundMark x1="19800" y1="50133" x2="20500" y2="50400"/>
                        <a14:backgroundMark x1="22000" y1="47333" x2="22700" y2="47333"/>
                        <a14:backgroundMark x1="21100" y1="56800" x2="21100" y2="57333"/>
                        <a14:backgroundMark x1="23300" y1="34400" x2="23500" y2="35067"/>
                        <a14:backgroundMark x1="53500" y1="42667" x2="53600" y2="43467"/>
                        <a14:backgroundMark x1="66300" y1="23200" x2="67600" y2="23867"/>
                        <a14:backgroundMark x1="73400" y1="58400" x2="73500" y2="58800"/>
                        <a14:backgroundMark x1="49250" y1="20467" x2="49400" y2="20733"/>
                        <a14:backgroundMark x1="47350" y1="41933" x2="47500" y2="42600"/>
                        <a14:backgroundMark x1="49600" y1="51267" x2="49400" y2="51933"/>
                        <a14:backgroundMark x1="61650" y1="36933" x2="61400" y2="36400"/>
                        <a14:backgroundMark x1="62850" y1="29067" x2="62350" y2="29200"/>
                        <a14:backgroundMark x1="54000" y1="34933" x2="54100" y2="35600"/>
                        <a14:backgroundMark x1="29350" y1="54733" x2="29100" y2="54733"/>
                        <a14:backgroundMark x1="25450" y1="59667" x2="25450" y2="60067"/>
                      </a14:backgroundRemoval>
                    </a14:imgEffect>
                    <a14:imgEffect>
                      <a14:artisticPaintBrush/>
                    </a14:imgEffect>
                  </a14:imgLayer>
                </a14:imgProps>
              </a:ext>
              <a:ext uri="{28A0092B-C50C-407E-A947-70E740481C1C}">
                <a14:useLocalDpi xmlns:a14="http://schemas.microsoft.com/office/drawing/2010/main" val="0"/>
              </a:ext>
            </a:extLst>
          </a:blip>
          <a:srcRect/>
          <a:stretch>
            <a:fillRect/>
          </a:stretch>
        </p:blipFill>
        <p:spPr bwMode="auto">
          <a:xfrm flipH="1">
            <a:off x="-6396080" y="-5158591"/>
            <a:ext cx="19736931" cy="18157034"/>
          </a:xfrm>
          <a:prstGeom prst="rect">
            <a:avLst/>
          </a:prstGeom>
          <a:noFill/>
          <a:extLst>
            <a:ext uri="{909E8E84-426E-40DD-AFC4-6F175D3DCCD1}">
              <a14:hiddenFill xmlns:a14="http://schemas.microsoft.com/office/drawing/2010/main">
                <a:solidFill>
                  <a:srgbClr val="FFFFFF"/>
                </a:solidFill>
              </a14:hiddenFill>
            </a:ext>
          </a:extLst>
        </p:spPr>
      </p:pic>
      <p:pic>
        <p:nvPicPr>
          <p:cNvPr id="63" name="Picture 6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828374" y="930369"/>
            <a:ext cx="8572500" cy="6429375"/>
          </a:xfrm>
          <a:prstGeom prst="rect">
            <a:avLst/>
          </a:prstGeom>
        </p:spPr>
      </p:pic>
      <p:pic>
        <p:nvPicPr>
          <p:cNvPr id="64" name="Picture 63" descr="Flames"/>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19010" y="9318752"/>
            <a:ext cx="2514600" cy="1028700"/>
          </a:xfrm>
          <a:prstGeom prst="rect">
            <a:avLst/>
          </a:prstGeom>
          <a:noFill/>
          <a:extLst>
            <a:ext uri="{909E8E84-426E-40DD-AFC4-6F175D3DCCD1}">
              <a14:hiddenFill xmlns:a14="http://schemas.microsoft.com/office/drawing/2010/main">
                <a:solidFill>
                  <a:srgbClr val="FFFFFF"/>
                </a:solidFill>
              </a14:hiddenFill>
            </a:ext>
          </a:extLst>
        </p:spPr>
      </p:pic>
      <p:pic>
        <p:nvPicPr>
          <p:cNvPr id="65" name="Picture 64" descr="Flame"/>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4924271" y="2726994"/>
            <a:ext cx="1645559" cy="2673741"/>
          </a:xfrm>
          <a:prstGeom prst="rect">
            <a:avLst/>
          </a:prstGeom>
          <a:noFill/>
          <a:extLst>
            <a:ext uri="{909E8E84-426E-40DD-AFC4-6F175D3DCCD1}">
              <a14:hiddenFill xmlns:a14="http://schemas.microsoft.com/office/drawing/2010/main">
                <a:solidFill>
                  <a:srgbClr val="FFFFFF"/>
                </a:solidFill>
              </a14:hiddenFill>
            </a:ext>
          </a:extLst>
        </p:spPr>
      </p:pic>
      <p:pic>
        <p:nvPicPr>
          <p:cNvPr id="66" name="Picture 65" descr="Flame"/>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648560" y="2726994"/>
            <a:ext cx="1645559" cy="2673741"/>
          </a:xfrm>
          <a:prstGeom prst="rect">
            <a:avLst/>
          </a:prstGeom>
          <a:noFill/>
          <a:extLst>
            <a:ext uri="{909E8E84-426E-40DD-AFC4-6F175D3DCCD1}">
              <a14:hiddenFill xmlns:a14="http://schemas.microsoft.com/office/drawing/2010/main">
                <a:solidFill>
                  <a:srgbClr val="FFFFFF"/>
                </a:solidFill>
              </a14:hiddenFill>
            </a:ext>
          </a:extLst>
        </p:spPr>
      </p:pic>
      <p:pic>
        <p:nvPicPr>
          <p:cNvPr id="67" name="Picture 6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4252757" y="3789314"/>
            <a:ext cx="8572500" cy="6429375"/>
          </a:xfrm>
          <a:prstGeom prst="rect">
            <a:avLst/>
          </a:prstGeom>
        </p:spPr>
      </p:pic>
      <p:pic>
        <p:nvPicPr>
          <p:cNvPr id="68" name="Picture 67" descr="Flames"/>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14392235" y="8860253"/>
            <a:ext cx="3914775" cy="1601499"/>
          </a:xfrm>
          <a:prstGeom prst="rect">
            <a:avLst/>
          </a:prstGeom>
          <a:noFill/>
          <a:extLst>
            <a:ext uri="{909E8E84-426E-40DD-AFC4-6F175D3DCCD1}">
              <a14:hiddenFill xmlns:a14="http://schemas.microsoft.com/office/drawing/2010/main">
                <a:solidFill>
                  <a:srgbClr val="FFFFFF"/>
                </a:solidFill>
              </a14:hiddenFill>
            </a:ext>
          </a:extLst>
        </p:spPr>
      </p:pic>
      <p:pic>
        <p:nvPicPr>
          <p:cNvPr id="69" name="Picture 13" descr="fireburn"/>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1757504" y="9115484"/>
            <a:ext cx="1288257" cy="1743075"/>
          </a:xfrm>
          <a:prstGeom prst="rect">
            <a:avLst/>
          </a:prstGeom>
          <a:noFill/>
          <a:extLst>
            <a:ext uri="{909E8E84-426E-40DD-AFC4-6F175D3DCCD1}">
              <a14:hiddenFill xmlns:a14="http://schemas.microsoft.com/office/drawing/2010/main">
                <a:solidFill>
                  <a:srgbClr val="FFFFFF"/>
                </a:solidFill>
              </a14:hiddenFill>
            </a:ext>
          </a:extLst>
        </p:spPr>
      </p:pic>
      <p:pic>
        <p:nvPicPr>
          <p:cNvPr id="70" name="Picture 69" descr="Flame"/>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5380841" y="7919546"/>
            <a:ext cx="1645559" cy="2673741"/>
          </a:xfrm>
          <a:prstGeom prst="rect">
            <a:avLst/>
          </a:prstGeom>
          <a:noFill/>
          <a:extLst>
            <a:ext uri="{909E8E84-426E-40DD-AFC4-6F175D3DCCD1}">
              <a14:hiddenFill xmlns:a14="http://schemas.microsoft.com/office/drawing/2010/main">
                <a:solidFill>
                  <a:srgbClr val="FFFFFF"/>
                </a:solidFill>
              </a14:hiddenFill>
            </a:ext>
          </a:extLst>
        </p:spPr>
      </p:pic>
      <p:pic>
        <p:nvPicPr>
          <p:cNvPr id="71" name="Picture 70" descr="Flame"/>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1400203" y="7719486"/>
            <a:ext cx="1645559" cy="2673741"/>
          </a:xfrm>
          <a:prstGeom prst="rect">
            <a:avLst/>
          </a:prstGeom>
          <a:noFill/>
          <a:extLst>
            <a:ext uri="{909E8E84-426E-40DD-AFC4-6F175D3DCCD1}">
              <a14:hiddenFill xmlns:a14="http://schemas.microsoft.com/office/drawing/2010/main">
                <a:solidFill>
                  <a:srgbClr val="FFFFFF"/>
                </a:solidFill>
              </a14:hiddenFill>
            </a:ext>
          </a:extLst>
        </p:spPr>
      </p:pic>
      <p:pic>
        <p:nvPicPr>
          <p:cNvPr id="72" name="Picture 71" descr="Flame"/>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2223476" y="7647479"/>
            <a:ext cx="1645559" cy="2673741"/>
          </a:xfrm>
          <a:prstGeom prst="rect">
            <a:avLst/>
          </a:prstGeom>
          <a:noFill/>
          <a:extLst>
            <a:ext uri="{909E8E84-426E-40DD-AFC4-6F175D3DCCD1}">
              <a14:hiddenFill xmlns:a14="http://schemas.microsoft.com/office/drawing/2010/main">
                <a:solidFill>
                  <a:srgbClr val="FFFFFF"/>
                </a:solidFill>
              </a14:hiddenFill>
            </a:ext>
          </a:extLst>
        </p:spPr>
      </p:pic>
      <p:pic>
        <p:nvPicPr>
          <p:cNvPr id="73" name="Picture 13" descr="fireburn"/>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5515563" y="2833647"/>
            <a:ext cx="1288257" cy="1743075"/>
          </a:xfrm>
          <a:prstGeom prst="rect">
            <a:avLst/>
          </a:prstGeom>
          <a:noFill/>
          <a:extLst>
            <a:ext uri="{909E8E84-426E-40DD-AFC4-6F175D3DCCD1}">
              <a14:hiddenFill xmlns:a14="http://schemas.microsoft.com/office/drawing/2010/main">
                <a:solidFill>
                  <a:srgbClr val="FFFFFF"/>
                </a:solidFill>
              </a14:hiddenFill>
            </a:ext>
          </a:extLst>
        </p:spPr>
      </p:pic>
      <p:pic>
        <p:nvPicPr>
          <p:cNvPr id="74" name="Picture 73" descr="Flame"/>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5921606" y="1886195"/>
            <a:ext cx="1645559" cy="2673741"/>
          </a:xfrm>
          <a:prstGeom prst="rect">
            <a:avLst/>
          </a:prstGeom>
          <a:noFill/>
          <a:extLst>
            <a:ext uri="{909E8E84-426E-40DD-AFC4-6F175D3DCCD1}">
              <a14:hiddenFill xmlns:a14="http://schemas.microsoft.com/office/drawing/2010/main">
                <a:solidFill>
                  <a:srgbClr val="FFFFFF"/>
                </a:solidFill>
              </a14:hiddenFill>
            </a:ext>
          </a:extLst>
        </p:spPr>
      </p:pic>
      <p:pic>
        <p:nvPicPr>
          <p:cNvPr id="75" name="Picture 74" descr="Flame"/>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5200079" y="1902981"/>
            <a:ext cx="1645559" cy="2673741"/>
          </a:xfrm>
          <a:prstGeom prst="rect">
            <a:avLst/>
          </a:prstGeom>
          <a:noFill/>
          <a:extLst>
            <a:ext uri="{909E8E84-426E-40DD-AFC4-6F175D3DCCD1}">
              <a14:hiddenFill xmlns:a14="http://schemas.microsoft.com/office/drawing/2010/main">
                <a:solidFill>
                  <a:srgbClr val="FFFFFF"/>
                </a:solidFill>
              </a14:hiddenFill>
            </a:ext>
          </a:extLst>
        </p:spPr>
      </p:pic>
      <p:pic>
        <p:nvPicPr>
          <p:cNvPr id="76" name="Picture 7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372420" y="490497"/>
            <a:ext cx="8572500" cy="6429375"/>
          </a:xfrm>
          <a:prstGeom prst="rect">
            <a:avLst/>
          </a:prstGeom>
        </p:spPr>
      </p:pic>
      <p:pic>
        <p:nvPicPr>
          <p:cNvPr id="77" name="Picture 7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701933" y="300391"/>
            <a:ext cx="14058431" cy="10543823"/>
          </a:xfrm>
          <a:prstGeom prst="rect">
            <a:avLst/>
          </a:prstGeom>
        </p:spPr>
      </p:pic>
      <p:pic>
        <p:nvPicPr>
          <p:cNvPr id="78" name="Picture 77"/>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135258" y="-2446104"/>
            <a:ext cx="17701634" cy="6986588"/>
          </a:xfrm>
          <a:prstGeom prst="rect">
            <a:avLst/>
          </a:prstGeom>
        </p:spPr>
      </p:pic>
      <p:pic>
        <p:nvPicPr>
          <p:cNvPr id="79" name="Picture 13" descr="fireburn"/>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13608629" y="9115484"/>
            <a:ext cx="1288257" cy="1743075"/>
          </a:xfrm>
          <a:prstGeom prst="rect">
            <a:avLst/>
          </a:prstGeom>
          <a:noFill/>
          <a:extLst>
            <a:ext uri="{909E8E84-426E-40DD-AFC4-6F175D3DCCD1}">
              <a14:hiddenFill xmlns:a14="http://schemas.microsoft.com/office/drawing/2010/main">
                <a:solidFill>
                  <a:srgbClr val="FFFFFF"/>
                </a:solidFill>
              </a14:hiddenFill>
            </a:ext>
          </a:extLst>
        </p:spPr>
      </p:pic>
      <p:pic>
        <p:nvPicPr>
          <p:cNvPr id="80" name="Picture 79" descr="Flame"/>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13441489" y="7898628"/>
            <a:ext cx="1645559" cy="2673741"/>
          </a:xfrm>
          <a:prstGeom prst="rect">
            <a:avLst/>
          </a:prstGeom>
          <a:noFill/>
          <a:extLst>
            <a:ext uri="{909E8E84-426E-40DD-AFC4-6F175D3DCCD1}">
              <a14:hiddenFill xmlns:a14="http://schemas.microsoft.com/office/drawing/2010/main">
                <a:solidFill>
                  <a:srgbClr val="FFFFFF"/>
                </a:solidFill>
              </a14:hiddenFill>
            </a:ext>
          </a:extLst>
        </p:spPr>
      </p:pic>
      <p:pic>
        <p:nvPicPr>
          <p:cNvPr id="81" name="Picture 2" descr="C:\Users\ADMIN\Desktop\Tai nguyen thiet ke tro choi\Bảng gỗ\Picture1 (2).png">
            <a:hlinkClick r:id="" action="ppaction://hlinkshowjump?jump=nextslide"/>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5998952" y="9014005"/>
            <a:ext cx="2009628" cy="1204685"/>
          </a:xfrm>
          <a:prstGeom prst="rect">
            <a:avLst/>
          </a:prstGeom>
          <a:noFill/>
          <a:extLst>
            <a:ext uri="{909E8E84-426E-40DD-AFC4-6F175D3DCCD1}">
              <a14:hiddenFill xmlns:a14="http://schemas.microsoft.com/office/drawing/2010/main">
                <a:solidFill>
                  <a:srgbClr val="FFFFFF"/>
                </a:solidFill>
              </a14:hiddenFill>
            </a:ext>
          </a:extLst>
        </p:spPr>
      </p:pic>
      <p:pic>
        <p:nvPicPr>
          <p:cNvPr id="82" name="Picture 2" descr="C:\Users\ADMIN\Desktop\Giai cuu con vat\wooden-board-theme-image-1-vector-clip-art_csp9738361.jpg"/>
          <p:cNvPicPr>
            <a:picLocks noChangeAspect="1" noChangeArrowheads="1"/>
          </p:cNvPicPr>
          <p:nvPr/>
        </p:nvPicPr>
        <p:blipFill>
          <a:blip r:embed="rId15">
            <a:extLst>
              <a:ext uri="{BEBA8EAE-BF5A-486C-A8C5-ECC9F3942E4B}">
                <a14:imgProps xmlns:a14="http://schemas.microsoft.com/office/drawing/2010/main">
                  <a14:imgLayer r:embed="rId16">
                    <a14:imgEffect>
                      <a14:backgroundRemoval t="0" b="100000" l="0" r="100000">
                        <a14:foregroundMark x1="7111" y1="5870" x2="2889" y2="16771"/>
                        <a14:foregroundMark x1="6667" y1="66876" x2="9222" y2="84696"/>
                        <a14:foregroundMark x1="92333" y1="6918" x2="96556" y2="16771"/>
                        <a14:foregroundMark x1="96556" y1="70860" x2="91778" y2="87841"/>
                      </a14:backgroundRemoval>
                    </a14:imgEffect>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982674" y="-225070"/>
            <a:ext cx="15573450" cy="6832379"/>
          </a:xfrm>
          <a:prstGeom prst="rect">
            <a:avLst/>
          </a:prstGeom>
          <a:noFill/>
          <a:extLst>
            <a:ext uri="{909E8E84-426E-40DD-AFC4-6F175D3DCCD1}">
              <a14:hiddenFill xmlns:a14="http://schemas.microsoft.com/office/drawing/2010/main">
                <a:solidFill>
                  <a:srgbClr val="FFFFFF"/>
                </a:solidFill>
              </a14:hiddenFill>
            </a:ext>
          </a:extLst>
        </p:spPr>
      </p:pic>
      <p:sp>
        <p:nvSpPr>
          <p:cNvPr id="83" name="TextBox 82"/>
          <p:cNvSpPr txBox="1"/>
          <p:nvPr/>
        </p:nvSpPr>
        <p:spPr>
          <a:xfrm>
            <a:off x="3045761" y="1078727"/>
            <a:ext cx="11633582" cy="3416320"/>
          </a:xfrm>
          <a:prstGeom prst="rect">
            <a:avLst/>
          </a:prstGeom>
          <a:noFill/>
        </p:spPr>
        <p:txBody>
          <a:bodyPr wrap="square" rtlCol="0">
            <a:spAutoFit/>
          </a:bodyPr>
          <a:lstStyle/>
          <a:p>
            <a:r>
              <a:rPr lang="vi-VN" sz="5400" b="1">
                <a:solidFill>
                  <a:schemeClr val="bg1"/>
                </a:solidFill>
                <a:latin typeface="+mj-lt"/>
              </a:rPr>
              <a:t>Câu 7. </a:t>
            </a:r>
            <a:r>
              <a:rPr lang="vi-VN" sz="5400" i="1">
                <a:solidFill>
                  <a:schemeClr val="bg1"/>
                </a:solidFill>
                <a:latin typeface="+mj-lt"/>
              </a:rPr>
              <a:t>Tượng đài tổ quốc ghi công được xây dựng nhằm mục đích gì?</a:t>
            </a:r>
            <a:endParaRPr lang="en-GB" sz="5400">
              <a:solidFill>
                <a:schemeClr val="bg1"/>
              </a:solidFill>
              <a:latin typeface="+mj-lt"/>
            </a:endParaRPr>
          </a:p>
          <a:p>
            <a:r>
              <a:rPr lang="vi-VN" sz="5400">
                <a:solidFill>
                  <a:schemeClr val="bg1"/>
                </a:solidFill>
                <a:latin typeface="+mj-lt"/>
              </a:rPr>
              <a:t> </a:t>
            </a:r>
            <a:r>
              <a:rPr lang="vi-VN" sz="5400" smtClean="0">
                <a:solidFill>
                  <a:schemeClr val="bg1"/>
                </a:solidFill>
                <a:latin typeface="+mj-lt"/>
              </a:rPr>
              <a:t>A</a:t>
            </a:r>
            <a:r>
              <a:rPr lang="vi-VN" sz="5400">
                <a:solidFill>
                  <a:schemeClr val="bg1"/>
                </a:solidFill>
                <a:latin typeface="+mj-lt"/>
              </a:rPr>
              <a:t>. Tri ân các anh hùng liệt sĩ               </a:t>
            </a:r>
            <a:endParaRPr lang="vi-VN" sz="5400" smtClean="0">
              <a:solidFill>
                <a:schemeClr val="bg1"/>
              </a:solidFill>
              <a:latin typeface="+mj-lt"/>
            </a:endParaRPr>
          </a:p>
          <a:p>
            <a:r>
              <a:rPr lang="vi-VN" sz="5400" smtClean="0">
                <a:solidFill>
                  <a:schemeClr val="bg1"/>
                </a:solidFill>
                <a:latin typeface="+mj-lt"/>
              </a:rPr>
              <a:t>B</a:t>
            </a:r>
            <a:r>
              <a:rPr lang="vi-VN" sz="5400">
                <a:solidFill>
                  <a:schemeClr val="bg1"/>
                </a:solidFill>
                <a:latin typeface="+mj-lt"/>
              </a:rPr>
              <a:t>. Thu hút khách tham quan du lịch</a:t>
            </a:r>
            <a:endParaRPr lang="en-GB" sz="5400">
              <a:solidFill>
                <a:schemeClr val="bg1"/>
              </a:solidFill>
              <a:latin typeface="+mj-lt"/>
            </a:endParaRPr>
          </a:p>
        </p:txBody>
      </p:sp>
      <p:sp>
        <p:nvSpPr>
          <p:cNvPr id="84" name="Rounded Rectangle 83"/>
          <p:cNvSpPr/>
          <p:nvPr/>
        </p:nvSpPr>
        <p:spPr>
          <a:xfrm>
            <a:off x="13131831" y="5595781"/>
            <a:ext cx="2743200" cy="1174700"/>
          </a:xfrm>
          <a:prstGeom prst="roundRect">
            <a:avLst/>
          </a:prstGeom>
          <a:solidFill>
            <a:srgbClr val="FFFF66"/>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dirty="0">
                <a:solidFill>
                  <a:srgbClr val="0000FF"/>
                </a:solidFill>
              </a:rPr>
              <a:t>D.</a:t>
            </a:r>
          </a:p>
        </p:txBody>
      </p:sp>
      <p:sp>
        <p:nvSpPr>
          <p:cNvPr id="85" name="Rounded Rectangle 84"/>
          <p:cNvSpPr/>
          <p:nvPr/>
        </p:nvSpPr>
        <p:spPr>
          <a:xfrm>
            <a:off x="6362660" y="5572303"/>
            <a:ext cx="2743200" cy="1174700"/>
          </a:xfrm>
          <a:prstGeom prst="roundRect">
            <a:avLst/>
          </a:prstGeom>
          <a:solidFill>
            <a:srgbClr val="FFFF66"/>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a:solidFill>
                  <a:srgbClr val="0000FF"/>
                </a:solidFill>
              </a:rPr>
              <a:t>B.</a:t>
            </a:r>
          </a:p>
        </p:txBody>
      </p:sp>
      <p:sp>
        <p:nvSpPr>
          <p:cNvPr id="86" name="Rounded Rectangle 85"/>
          <p:cNvSpPr/>
          <p:nvPr/>
        </p:nvSpPr>
        <p:spPr>
          <a:xfrm>
            <a:off x="9892184" y="5572303"/>
            <a:ext cx="2743200" cy="1174700"/>
          </a:xfrm>
          <a:prstGeom prst="roundRect">
            <a:avLst/>
          </a:prstGeom>
          <a:solidFill>
            <a:srgbClr val="FFFF66"/>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a:solidFill>
                  <a:srgbClr val="0000FF"/>
                </a:solidFill>
              </a:rPr>
              <a:t>C.</a:t>
            </a:r>
          </a:p>
        </p:txBody>
      </p:sp>
      <p:sp>
        <p:nvSpPr>
          <p:cNvPr id="87" name="Rounded Rectangle 86"/>
          <p:cNvSpPr/>
          <p:nvPr/>
        </p:nvSpPr>
        <p:spPr>
          <a:xfrm>
            <a:off x="2975378" y="5595779"/>
            <a:ext cx="2743200" cy="1174700"/>
          </a:xfrm>
          <a:prstGeom prst="roundRect">
            <a:avLst/>
          </a:prstGeom>
          <a:solidFill>
            <a:srgbClr val="FFFF66"/>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dirty="0">
                <a:solidFill>
                  <a:srgbClr val="0000FF"/>
                </a:solidFill>
              </a:rPr>
              <a:t>A</a:t>
            </a:r>
            <a:r>
              <a:rPr lang="en-US" sz="5400">
                <a:solidFill>
                  <a:srgbClr val="0000FF"/>
                </a:solidFill>
              </a:rPr>
              <a:t>. </a:t>
            </a:r>
            <a:endParaRPr lang="en-US" sz="5400" dirty="0">
              <a:solidFill>
                <a:srgbClr val="0000FF"/>
              </a:solidFill>
            </a:endParaRPr>
          </a:p>
        </p:txBody>
      </p:sp>
      <p:pic>
        <p:nvPicPr>
          <p:cNvPr id="88" name="Picture 2" descr="C:\Users\ADMIN\Desktop\Doremon cau ca ( trac nghiem )\Picture1 (2).png"/>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16781649" y="1065327"/>
            <a:ext cx="1179657" cy="1314312"/>
          </a:xfrm>
          <a:prstGeom prst="rect">
            <a:avLst/>
          </a:prstGeom>
          <a:noFill/>
          <a:extLst>
            <a:ext uri="{909E8E84-426E-40DD-AFC4-6F175D3DCCD1}">
              <a14:hiddenFill xmlns:a14="http://schemas.microsoft.com/office/drawing/2010/main">
                <a:solidFill>
                  <a:srgbClr val="FFFFFF"/>
                </a:solidFill>
              </a14:hiddenFill>
            </a:ext>
          </a:extLst>
        </p:spPr>
      </p:pic>
      <p:grpSp>
        <p:nvGrpSpPr>
          <p:cNvPr id="89" name="times up"/>
          <p:cNvGrpSpPr/>
          <p:nvPr/>
        </p:nvGrpSpPr>
        <p:grpSpPr>
          <a:xfrm>
            <a:off x="16785972" y="436539"/>
            <a:ext cx="1135626" cy="562596"/>
            <a:chOff x="2989747" y="438150"/>
            <a:chExt cx="1572029" cy="683752"/>
          </a:xfrm>
        </p:grpSpPr>
        <p:sp>
          <p:nvSpPr>
            <p:cNvPr id="90" name="Rounded Rectangle 89"/>
            <p:cNvSpPr/>
            <p:nvPr/>
          </p:nvSpPr>
          <p:spPr>
            <a:xfrm>
              <a:off x="2989747" y="540553"/>
              <a:ext cx="1572029" cy="58134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200" dirty="0">
                <a:solidFill>
                  <a:prstClr val="white"/>
                </a:solidFill>
                <a:latin typeface="Arial" panose="020B0604020202020204" pitchFamily="34" charset="0"/>
                <a:cs typeface="Arial" panose="020B0604020202020204" pitchFamily="34" charset="0"/>
              </a:endParaRPr>
            </a:p>
          </p:txBody>
        </p:sp>
        <p:sp>
          <p:nvSpPr>
            <p:cNvPr id="91" name="Rounded Rectangle 90"/>
            <p:cNvSpPr/>
            <p:nvPr/>
          </p:nvSpPr>
          <p:spPr>
            <a:xfrm>
              <a:off x="2989747" y="438150"/>
              <a:ext cx="1572029" cy="58134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50" dirty="0" err="1">
                  <a:solidFill>
                    <a:prstClr val="white"/>
                  </a:solidFill>
                  <a:latin typeface="Arial" panose="020B0604020202020204" pitchFamily="34" charset="0"/>
                  <a:cs typeface="Arial" panose="020B0604020202020204" pitchFamily="34" charset="0"/>
                </a:rPr>
                <a:t>Bắt</a:t>
              </a:r>
              <a:r>
                <a:rPr lang="en-GB" sz="1650" dirty="0">
                  <a:solidFill>
                    <a:prstClr val="white"/>
                  </a:solidFill>
                  <a:latin typeface="Arial" panose="020B0604020202020204" pitchFamily="34" charset="0"/>
                  <a:cs typeface="Arial" panose="020B0604020202020204" pitchFamily="34" charset="0"/>
                </a:rPr>
                <a:t> </a:t>
              </a:r>
              <a:r>
                <a:rPr lang="en-GB" sz="1650" dirty="0" err="1">
                  <a:solidFill>
                    <a:prstClr val="white"/>
                  </a:solidFill>
                  <a:latin typeface="Arial" panose="020B0604020202020204" pitchFamily="34" charset="0"/>
                  <a:cs typeface="Arial" panose="020B0604020202020204" pitchFamily="34" charset="0"/>
                </a:rPr>
                <a:t>đầu</a:t>
              </a:r>
              <a:r>
                <a:rPr lang="en-GB" sz="1650" dirty="0">
                  <a:solidFill>
                    <a:prstClr val="white"/>
                  </a:solidFill>
                  <a:latin typeface="Arial" panose="020B0604020202020204" pitchFamily="34" charset="0"/>
                  <a:cs typeface="Arial" panose="020B0604020202020204" pitchFamily="34" charset="0"/>
                </a:rPr>
                <a:t>!</a:t>
              </a:r>
            </a:p>
          </p:txBody>
        </p:sp>
      </p:grpSp>
      <p:pic>
        <p:nvPicPr>
          <p:cNvPr id="92" name="Picture 3" descr="C:\Users\ADMIN\Desktop\Picture2.png"/>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16893129" y="1317233"/>
            <a:ext cx="958470" cy="958470"/>
          </a:xfrm>
          <a:prstGeom prst="rect">
            <a:avLst/>
          </a:prstGeom>
          <a:noFill/>
          <a:extLst>
            <a:ext uri="{909E8E84-426E-40DD-AFC4-6F175D3DCCD1}">
              <a14:hiddenFill xmlns:a14="http://schemas.microsoft.com/office/drawing/2010/main">
                <a:solidFill>
                  <a:srgbClr val="FFFFFF"/>
                </a:solidFill>
              </a14:hiddenFill>
            </a:ext>
          </a:extLst>
        </p:spPr>
      </p:pic>
      <p:grpSp>
        <p:nvGrpSpPr>
          <p:cNvPr id="93" name="Group 92">
            <a:extLst>
              <a:ext uri="{FF2B5EF4-FFF2-40B4-BE49-F238E27FC236}">
                <a16:creationId xmlns:a16="http://schemas.microsoft.com/office/drawing/2014/main" id="{A3772A17-BB74-4A75-BA55-D622FE4D0639}"/>
              </a:ext>
            </a:extLst>
          </p:cNvPr>
          <p:cNvGrpSpPr/>
          <p:nvPr/>
        </p:nvGrpSpPr>
        <p:grpSpPr>
          <a:xfrm>
            <a:off x="17303777" y="1299789"/>
            <a:ext cx="135366" cy="114492"/>
            <a:chOff x="2455863" y="2411803"/>
            <a:chExt cx="566738" cy="566738"/>
          </a:xfrm>
        </p:grpSpPr>
        <p:sp>
          <p:nvSpPr>
            <p:cNvPr id="94"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95"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96"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97"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98"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grpSp>
      <p:grpSp>
        <p:nvGrpSpPr>
          <p:cNvPr id="99" name="Group 98">
            <a:extLst>
              <a:ext uri="{FF2B5EF4-FFF2-40B4-BE49-F238E27FC236}">
                <a16:creationId xmlns:a16="http://schemas.microsoft.com/office/drawing/2014/main" id="{A3772A17-BB74-4A75-BA55-D622FE4D0639}"/>
              </a:ext>
            </a:extLst>
          </p:cNvPr>
          <p:cNvGrpSpPr/>
          <p:nvPr/>
        </p:nvGrpSpPr>
        <p:grpSpPr>
          <a:xfrm>
            <a:off x="17305796" y="2128238"/>
            <a:ext cx="135366" cy="114492"/>
            <a:chOff x="2455863" y="2411803"/>
            <a:chExt cx="566738" cy="566738"/>
          </a:xfrm>
        </p:grpSpPr>
        <p:sp>
          <p:nvSpPr>
            <p:cNvPr id="100"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01"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02"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03"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04"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grpSp>
      <p:grpSp>
        <p:nvGrpSpPr>
          <p:cNvPr id="105" name="Group 104">
            <a:extLst>
              <a:ext uri="{FF2B5EF4-FFF2-40B4-BE49-F238E27FC236}">
                <a16:creationId xmlns:a16="http://schemas.microsoft.com/office/drawing/2014/main" id="{A3772A17-BB74-4A75-BA55-D622FE4D0639}"/>
              </a:ext>
            </a:extLst>
          </p:cNvPr>
          <p:cNvGrpSpPr/>
          <p:nvPr/>
        </p:nvGrpSpPr>
        <p:grpSpPr>
          <a:xfrm>
            <a:off x="17751348" y="1739318"/>
            <a:ext cx="135366" cy="114492"/>
            <a:chOff x="2455863" y="2411803"/>
            <a:chExt cx="566738" cy="566738"/>
          </a:xfrm>
        </p:grpSpPr>
        <p:sp>
          <p:nvSpPr>
            <p:cNvPr id="106"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07"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08"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09"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10"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grpSp>
      <p:grpSp>
        <p:nvGrpSpPr>
          <p:cNvPr id="111" name="Group 110">
            <a:extLst>
              <a:ext uri="{FF2B5EF4-FFF2-40B4-BE49-F238E27FC236}">
                <a16:creationId xmlns:a16="http://schemas.microsoft.com/office/drawing/2014/main" id="{A3772A17-BB74-4A75-BA55-D622FE4D0639}"/>
              </a:ext>
            </a:extLst>
          </p:cNvPr>
          <p:cNvGrpSpPr/>
          <p:nvPr/>
        </p:nvGrpSpPr>
        <p:grpSpPr>
          <a:xfrm>
            <a:off x="16896747" y="1776725"/>
            <a:ext cx="135366" cy="114492"/>
            <a:chOff x="2455863" y="2411803"/>
            <a:chExt cx="566738" cy="566738"/>
          </a:xfrm>
        </p:grpSpPr>
        <p:sp>
          <p:nvSpPr>
            <p:cNvPr id="112"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13"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14"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15"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16"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grpSp>
      <p:sp>
        <p:nvSpPr>
          <p:cNvPr id="117" name="Oval 107"/>
          <p:cNvSpPr>
            <a:spLocks noChangeArrowheads="1"/>
          </p:cNvSpPr>
          <p:nvPr/>
        </p:nvSpPr>
        <p:spPr bwMode="auto">
          <a:xfrm>
            <a:off x="17320632" y="1735001"/>
            <a:ext cx="101691" cy="86160"/>
          </a:xfrm>
          <a:prstGeom prst="ellipse">
            <a:avLst/>
          </a:pr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18" name="Explosion 2 117"/>
          <p:cNvSpPr/>
          <p:nvPr/>
        </p:nvSpPr>
        <p:spPr>
          <a:xfrm>
            <a:off x="14834135" y="2299467"/>
            <a:ext cx="3543300" cy="2333295"/>
          </a:xfrm>
          <a:prstGeom prst="irregularSeal2">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rgbClr val="0000FF"/>
                </a:solidFill>
              </a:rPr>
              <a:t>HẾT GIỜ</a:t>
            </a:r>
          </a:p>
        </p:txBody>
      </p:sp>
      <p:pic>
        <p:nvPicPr>
          <p:cNvPr id="119" name="Picture 118"/>
          <p:cNvPicPr>
            <a:picLocks noChangeAspect="1"/>
          </p:cNvPicPr>
          <p:nvPr/>
        </p:nvPicPr>
        <p:blipFill>
          <a:blip r:embed="rId19">
            <a:extLst>
              <a:ext uri="{BEBA8EAE-BF5A-486C-A8C5-ECC9F3942E4B}">
                <a14:imgProps xmlns:a14="http://schemas.microsoft.com/office/drawing/2010/main">
                  <a14:imgLayer r:embed="rId20">
                    <a14:imgEffect>
                      <a14:backgroundRemoval t="0" b="100000" l="0" r="100000">
                        <a14:backgroundMark x1="48792" y1="78995" x2="52335" y2="79722"/>
                        <a14:backgroundMark x1="64251" y1="74516" x2="64251" y2="75666"/>
                      </a14:backgroundRemoval>
                    </a14:imgEffect>
                  </a14:imgLayer>
                </a14:imgProps>
              </a:ext>
              <a:ext uri="{28A0092B-C50C-407E-A947-70E740481C1C}">
                <a14:useLocalDpi xmlns:a14="http://schemas.microsoft.com/office/drawing/2010/main" val="0"/>
              </a:ext>
            </a:extLst>
          </a:blip>
          <a:stretch>
            <a:fillRect/>
          </a:stretch>
        </p:blipFill>
        <p:spPr>
          <a:xfrm>
            <a:off x="8584463" y="-10080129"/>
            <a:ext cx="3866966" cy="10287000"/>
          </a:xfrm>
          <a:prstGeom prst="rect">
            <a:avLst/>
          </a:prstGeom>
        </p:spPr>
      </p:pic>
      <p:pic>
        <p:nvPicPr>
          <p:cNvPr id="120" name="Picture 2" descr="C:\Users\ADMIN\Desktop\Giai cuu con vat\historieta-linda-de-los-ciervos-47108548.jpg"/>
          <p:cNvPicPr>
            <a:picLocks noChangeAspect="1" noChangeArrowheads="1"/>
          </p:cNvPicPr>
          <p:nvPr/>
        </p:nvPicPr>
        <p:blipFill>
          <a:blip r:embed="rId21" cstate="print">
            <a:extLst>
              <a:ext uri="{BEBA8EAE-BF5A-486C-A8C5-ECC9F3942E4B}">
                <a14:imgProps xmlns:a14="http://schemas.microsoft.com/office/drawing/2010/main">
                  <a14:imgLayer r:embed="rId22">
                    <a14:imgEffect>
                      <a14:backgroundRemoval t="0" b="100000" l="0" r="100000">
                        <a14:foregroundMark x1="17000" y1="15657" x2="20500" y2="27086"/>
                        <a14:foregroundMark x1="27625" y1="69029" x2="30750" y2="75657"/>
                        <a14:foregroundMark x1="96375" y1="86171" x2="98625" y2="89486"/>
                        <a14:foregroundMark x1="90625" y1="96457" x2="91125" y2="99314"/>
                      </a14:backgroundRemoval>
                    </a14:imgEffect>
                  </a14:imgLayer>
                </a14:imgProps>
              </a:ext>
              <a:ext uri="{28A0092B-C50C-407E-A947-70E740481C1C}">
                <a14:useLocalDpi xmlns:a14="http://schemas.microsoft.com/office/drawing/2010/main" val="0"/>
              </a:ext>
            </a:extLst>
          </a:blip>
          <a:srcRect/>
          <a:stretch>
            <a:fillRect/>
          </a:stretch>
        </p:blipFill>
        <p:spPr bwMode="auto">
          <a:xfrm rot="21084597">
            <a:off x="9212409" y="7697267"/>
            <a:ext cx="3295188" cy="3076464"/>
          </a:xfrm>
          <a:prstGeom prst="rect">
            <a:avLst/>
          </a:prstGeom>
          <a:noFill/>
          <a:extLst>
            <a:ext uri="{909E8E84-426E-40DD-AFC4-6F175D3DCCD1}">
              <a14:hiddenFill xmlns:a14="http://schemas.microsoft.com/office/drawing/2010/main">
                <a:solidFill>
                  <a:srgbClr val="FFFFFF"/>
                </a:solidFill>
              </a14:hiddenFill>
            </a:ext>
          </a:extLst>
        </p:spPr>
      </p:pic>
      <p:pic>
        <p:nvPicPr>
          <p:cNvPr id="121" name="het gio-o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3" cstate="print"/>
          <a:stretch>
            <a:fillRect/>
          </a:stretch>
        </p:blipFill>
        <p:spPr>
          <a:xfrm>
            <a:off x="19715927" y="3028599"/>
            <a:ext cx="914400" cy="914400"/>
          </a:xfrm>
          <a:prstGeom prst="rect">
            <a:avLst/>
          </a:prstGeom>
        </p:spPr>
      </p:pic>
      <p:pic>
        <p:nvPicPr>
          <p:cNvPr id="122" name="Tieng vo tay (mp3cut.net)">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23" cstate="print"/>
          <a:stretch>
            <a:fillRect/>
          </a:stretch>
        </p:blipFill>
        <p:spPr>
          <a:xfrm>
            <a:off x="19715927" y="4834004"/>
            <a:ext cx="914400" cy="914400"/>
          </a:xfrm>
          <a:prstGeom prst="rect">
            <a:avLst/>
          </a:prstGeom>
        </p:spPr>
      </p:pic>
      <p:pic>
        <p:nvPicPr>
          <p:cNvPr id="123" name="het gio-o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3" cstate="print"/>
          <a:stretch>
            <a:fillRect/>
          </a:stretch>
        </p:blipFill>
        <p:spPr>
          <a:xfrm>
            <a:off x="19701911" y="6517523"/>
            <a:ext cx="914400" cy="914400"/>
          </a:xfrm>
          <a:prstGeom prst="rect">
            <a:avLst/>
          </a:prstGeom>
        </p:spPr>
      </p:pic>
      <p:pic>
        <p:nvPicPr>
          <p:cNvPr id="124" name="het gio-o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3" cstate="print"/>
          <a:stretch>
            <a:fillRect/>
          </a:stretch>
        </p:blipFill>
        <p:spPr>
          <a:xfrm>
            <a:off x="19768653" y="7695915"/>
            <a:ext cx="914400" cy="914400"/>
          </a:xfrm>
          <a:prstGeom prst="rect">
            <a:avLst/>
          </a:prstGeom>
        </p:spPr>
      </p:pic>
      <p:pic>
        <p:nvPicPr>
          <p:cNvPr id="125" name="het gio-o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3" cstate="print"/>
          <a:stretch>
            <a:fillRect/>
          </a:stretch>
        </p:blipFill>
        <p:spPr>
          <a:xfrm>
            <a:off x="19736931" y="9143163"/>
            <a:ext cx="914400" cy="914400"/>
          </a:xfrm>
          <a:prstGeom prst="rect">
            <a:avLst/>
          </a:prstGeom>
        </p:spPr>
      </p:pic>
    </p:spTree>
    <p:extLst>
      <p:ext uri="{BB962C8B-B14F-4D97-AF65-F5344CB8AC3E}">
        <p14:creationId xmlns:p14="http://schemas.microsoft.com/office/powerpoint/2010/main" val="1237702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200" fill="hold">
                                          <p:stCondLst>
                                            <p:cond delay="0"/>
                                          </p:stCondLst>
                                        </p:cTn>
                                        <p:tgtEl>
                                          <p:spTgt spid="120"/>
                                        </p:tgtEl>
                                        <p:attrNameLst>
                                          <p:attrName>r</p:attrName>
                                        </p:attrNameLst>
                                      </p:cBhvr>
                                    </p:animRot>
                                    <p:animRot by="-240000">
                                      <p:cBhvr>
                                        <p:cTn id="7" dur="400" fill="hold">
                                          <p:stCondLst>
                                            <p:cond delay="400"/>
                                          </p:stCondLst>
                                        </p:cTn>
                                        <p:tgtEl>
                                          <p:spTgt spid="120"/>
                                        </p:tgtEl>
                                        <p:attrNameLst>
                                          <p:attrName>r</p:attrName>
                                        </p:attrNameLst>
                                      </p:cBhvr>
                                    </p:animRot>
                                    <p:animRot by="240000">
                                      <p:cBhvr>
                                        <p:cTn id="8" dur="400" fill="hold">
                                          <p:stCondLst>
                                            <p:cond delay="800"/>
                                          </p:stCondLst>
                                        </p:cTn>
                                        <p:tgtEl>
                                          <p:spTgt spid="120"/>
                                        </p:tgtEl>
                                        <p:attrNameLst>
                                          <p:attrName>r</p:attrName>
                                        </p:attrNameLst>
                                      </p:cBhvr>
                                    </p:animRot>
                                    <p:animRot by="-240000">
                                      <p:cBhvr>
                                        <p:cTn id="9" dur="400" fill="hold">
                                          <p:stCondLst>
                                            <p:cond delay="1200"/>
                                          </p:stCondLst>
                                        </p:cTn>
                                        <p:tgtEl>
                                          <p:spTgt spid="120"/>
                                        </p:tgtEl>
                                        <p:attrNameLst>
                                          <p:attrName>r</p:attrName>
                                        </p:attrNameLst>
                                      </p:cBhvr>
                                    </p:animRot>
                                    <p:animRot by="120000">
                                      <p:cBhvr>
                                        <p:cTn id="10" dur="400" fill="hold">
                                          <p:stCondLst>
                                            <p:cond delay="1600"/>
                                          </p:stCondLst>
                                        </p:cTn>
                                        <p:tgtEl>
                                          <p:spTgt spid="120"/>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82"/>
                                        </p:tgtEl>
                                        <p:attrNameLst>
                                          <p:attrName>style.visibility</p:attrName>
                                        </p:attrNameLst>
                                      </p:cBhvr>
                                      <p:to>
                                        <p:strVal val="visible"/>
                                      </p:to>
                                    </p:set>
                                    <p:animEffect transition="in" filter="fade">
                                      <p:cBhvr>
                                        <p:cTn id="15" dur="1000"/>
                                        <p:tgtEl>
                                          <p:spTgt spid="82"/>
                                        </p:tgtEl>
                                      </p:cBhvr>
                                    </p:animEffect>
                                    <p:anim calcmode="lin" valueType="num">
                                      <p:cBhvr>
                                        <p:cTn id="16" dur="1000" fill="hold"/>
                                        <p:tgtEl>
                                          <p:spTgt spid="82"/>
                                        </p:tgtEl>
                                        <p:attrNameLst>
                                          <p:attrName>ppt_x</p:attrName>
                                        </p:attrNameLst>
                                      </p:cBhvr>
                                      <p:tavLst>
                                        <p:tav tm="0">
                                          <p:val>
                                            <p:strVal val="#ppt_x"/>
                                          </p:val>
                                        </p:tav>
                                        <p:tav tm="100000">
                                          <p:val>
                                            <p:strVal val="#ppt_x"/>
                                          </p:val>
                                        </p:tav>
                                      </p:tavLst>
                                    </p:anim>
                                    <p:anim calcmode="lin" valueType="num">
                                      <p:cBhvr>
                                        <p:cTn id="17" dur="1000" fill="hold"/>
                                        <p:tgtEl>
                                          <p:spTgt spid="82"/>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83"/>
                                        </p:tgtEl>
                                        <p:attrNameLst>
                                          <p:attrName>style.visibility</p:attrName>
                                        </p:attrNameLst>
                                      </p:cBhvr>
                                      <p:to>
                                        <p:strVal val="visible"/>
                                      </p:to>
                                    </p:set>
                                    <p:animEffect transition="in" filter="fade">
                                      <p:cBhvr>
                                        <p:cTn id="20" dur="1000"/>
                                        <p:tgtEl>
                                          <p:spTgt spid="83"/>
                                        </p:tgtEl>
                                      </p:cBhvr>
                                    </p:animEffect>
                                    <p:anim calcmode="lin" valueType="num">
                                      <p:cBhvr>
                                        <p:cTn id="21" dur="1000" fill="hold"/>
                                        <p:tgtEl>
                                          <p:spTgt spid="83"/>
                                        </p:tgtEl>
                                        <p:attrNameLst>
                                          <p:attrName>ppt_x</p:attrName>
                                        </p:attrNameLst>
                                      </p:cBhvr>
                                      <p:tavLst>
                                        <p:tav tm="0">
                                          <p:val>
                                            <p:strVal val="#ppt_x"/>
                                          </p:val>
                                        </p:tav>
                                        <p:tav tm="100000">
                                          <p:val>
                                            <p:strVal val="#ppt_x"/>
                                          </p:val>
                                        </p:tav>
                                      </p:tavLst>
                                    </p:anim>
                                    <p:anim calcmode="lin" valueType="num">
                                      <p:cBhvr>
                                        <p:cTn id="22" dur="1000" fill="hold"/>
                                        <p:tgtEl>
                                          <p:spTgt spid="83"/>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87"/>
                                        </p:tgtEl>
                                        <p:attrNameLst>
                                          <p:attrName>style.visibility</p:attrName>
                                        </p:attrNameLst>
                                      </p:cBhvr>
                                      <p:to>
                                        <p:strVal val="visible"/>
                                      </p:to>
                                    </p:set>
                                    <p:animEffect transition="in" filter="fade">
                                      <p:cBhvr>
                                        <p:cTn id="27" dur="1000"/>
                                        <p:tgtEl>
                                          <p:spTgt spid="87"/>
                                        </p:tgtEl>
                                      </p:cBhvr>
                                    </p:animEffect>
                                    <p:anim calcmode="lin" valueType="num">
                                      <p:cBhvr>
                                        <p:cTn id="28" dur="1000" fill="hold"/>
                                        <p:tgtEl>
                                          <p:spTgt spid="87"/>
                                        </p:tgtEl>
                                        <p:attrNameLst>
                                          <p:attrName>ppt_x</p:attrName>
                                        </p:attrNameLst>
                                      </p:cBhvr>
                                      <p:tavLst>
                                        <p:tav tm="0">
                                          <p:val>
                                            <p:strVal val="#ppt_x"/>
                                          </p:val>
                                        </p:tav>
                                        <p:tav tm="100000">
                                          <p:val>
                                            <p:strVal val="#ppt_x"/>
                                          </p:val>
                                        </p:tav>
                                      </p:tavLst>
                                    </p:anim>
                                    <p:anim calcmode="lin" valueType="num">
                                      <p:cBhvr>
                                        <p:cTn id="29" dur="1000" fill="hold"/>
                                        <p:tgtEl>
                                          <p:spTgt spid="87"/>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85"/>
                                        </p:tgtEl>
                                        <p:attrNameLst>
                                          <p:attrName>style.visibility</p:attrName>
                                        </p:attrNameLst>
                                      </p:cBhvr>
                                      <p:to>
                                        <p:strVal val="visible"/>
                                      </p:to>
                                    </p:set>
                                    <p:animEffect transition="in" filter="fade">
                                      <p:cBhvr>
                                        <p:cTn id="34" dur="1000"/>
                                        <p:tgtEl>
                                          <p:spTgt spid="85"/>
                                        </p:tgtEl>
                                      </p:cBhvr>
                                    </p:animEffect>
                                    <p:anim calcmode="lin" valueType="num">
                                      <p:cBhvr>
                                        <p:cTn id="35" dur="1000" fill="hold"/>
                                        <p:tgtEl>
                                          <p:spTgt spid="85"/>
                                        </p:tgtEl>
                                        <p:attrNameLst>
                                          <p:attrName>ppt_x</p:attrName>
                                        </p:attrNameLst>
                                      </p:cBhvr>
                                      <p:tavLst>
                                        <p:tav tm="0">
                                          <p:val>
                                            <p:strVal val="#ppt_x"/>
                                          </p:val>
                                        </p:tav>
                                        <p:tav tm="100000">
                                          <p:val>
                                            <p:strVal val="#ppt_x"/>
                                          </p:val>
                                        </p:tav>
                                      </p:tavLst>
                                    </p:anim>
                                    <p:anim calcmode="lin" valueType="num">
                                      <p:cBhvr>
                                        <p:cTn id="36" dur="1000" fill="hold"/>
                                        <p:tgtEl>
                                          <p:spTgt spid="85"/>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86"/>
                                        </p:tgtEl>
                                        <p:attrNameLst>
                                          <p:attrName>style.visibility</p:attrName>
                                        </p:attrNameLst>
                                      </p:cBhvr>
                                      <p:to>
                                        <p:strVal val="visible"/>
                                      </p:to>
                                    </p:set>
                                    <p:animEffect transition="in" filter="fade">
                                      <p:cBhvr>
                                        <p:cTn id="41" dur="1000"/>
                                        <p:tgtEl>
                                          <p:spTgt spid="86"/>
                                        </p:tgtEl>
                                      </p:cBhvr>
                                    </p:animEffect>
                                    <p:anim calcmode="lin" valueType="num">
                                      <p:cBhvr>
                                        <p:cTn id="42" dur="1000" fill="hold"/>
                                        <p:tgtEl>
                                          <p:spTgt spid="86"/>
                                        </p:tgtEl>
                                        <p:attrNameLst>
                                          <p:attrName>ppt_x</p:attrName>
                                        </p:attrNameLst>
                                      </p:cBhvr>
                                      <p:tavLst>
                                        <p:tav tm="0">
                                          <p:val>
                                            <p:strVal val="#ppt_x"/>
                                          </p:val>
                                        </p:tav>
                                        <p:tav tm="100000">
                                          <p:val>
                                            <p:strVal val="#ppt_x"/>
                                          </p:val>
                                        </p:tav>
                                      </p:tavLst>
                                    </p:anim>
                                    <p:anim calcmode="lin" valueType="num">
                                      <p:cBhvr>
                                        <p:cTn id="43" dur="1000" fill="hold"/>
                                        <p:tgtEl>
                                          <p:spTgt spid="86"/>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84"/>
                                        </p:tgtEl>
                                        <p:attrNameLst>
                                          <p:attrName>style.visibility</p:attrName>
                                        </p:attrNameLst>
                                      </p:cBhvr>
                                      <p:to>
                                        <p:strVal val="visible"/>
                                      </p:to>
                                    </p:set>
                                    <p:animEffect transition="in" filter="fade">
                                      <p:cBhvr>
                                        <p:cTn id="48" dur="1000"/>
                                        <p:tgtEl>
                                          <p:spTgt spid="84"/>
                                        </p:tgtEl>
                                      </p:cBhvr>
                                    </p:animEffect>
                                    <p:anim calcmode="lin" valueType="num">
                                      <p:cBhvr>
                                        <p:cTn id="49" dur="1000" fill="hold"/>
                                        <p:tgtEl>
                                          <p:spTgt spid="84"/>
                                        </p:tgtEl>
                                        <p:attrNameLst>
                                          <p:attrName>ppt_x</p:attrName>
                                        </p:attrNameLst>
                                      </p:cBhvr>
                                      <p:tavLst>
                                        <p:tav tm="0">
                                          <p:val>
                                            <p:strVal val="#ppt_x"/>
                                          </p:val>
                                        </p:tav>
                                        <p:tav tm="100000">
                                          <p:val>
                                            <p:strVal val="#ppt_x"/>
                                          </p:val>
                                        </p:tav>
                                      </p:tavLst>
                                    </p:anim>
                                    <p:anim calcmode="lin" valueType="num">
                                      <p:cBhvr>
                                        <p:cTn id="50" dur="1000" fill="hold"/>
                                        <p:tgtEl>
                                          <p:spTgt spid="8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51" restart="whenNotActive" fill="hold" evtFilter="cancelBubble" nodeType="interactiveSeq">
                <p:stCondLst>
                  <p:cond evt="onClick" delay="0">
                    <p:tgtEl>
                      <p:spTgt spid="87"/>
                    </p:tgtEl>
                  </p:cond>
                </p:stCondLst>
                <p:endSync evt="end" delay="0">
                  <p:rtn val="all"/>
                </p:endSync>
                <p:childTnLst>
                  <p:par>
                    <p:cTn id="52" fill="hold">
                      <p:stCondLst>
                        <p:cond delay="0"/>
                      </p:stCondLst>
                      <p:childTnLst>
                        <p:par>
                          <p:cTn id="53" fill="hold">
                            <p:stCondLst>
                              <p:cond delay="0"/>
                            </p:stCondLst>
                            <p:childTnLst>
                              <p:par>
                                <p:cTn id="54" presetID="21" presetClass="emph" presetSubtype="0" repeatCount="indefinite" fill="hold" grpId="1" nodeType="withEffect">
                                  <p:stCondLst>
                                    <p:cond delay="0"/>
                                  </p:stCondLst>
                                  <p:childTnLst>
                                    <p:animClr clrSpc="hsl" dir="cw">
                                      <p:cBhvr override="childStyle">
                                        <p:cTn id="55" dur="500" fill="hold"/>
                                        <p:tgtEl>
                                          <p:spTgt spid="87"/>
                                        </p:tgtEl>
                                        <p:attrNameLst>
                                          <p:attrName>style.color</p:attrName>
                                        </p:attrNameLst>
                                      </p:cBhvr>
                                      <p:by>
                                        <p:hsl h="7200000" s="0" l="0"/>
                                      </p:by>
                                    </p:animClr>
                                    <p:animClr clrSpc="hsl" dir="cw">
                                      <p:cBhvr>
                                        <p:cTn id="56" dur="500" fill="hold"/>
                                        <p:tgtEl>
                                          <p:spTgt spid="87"/>
                                        </p:tgtEl>
                                        <p:attrNameLst>
                                          <p:attrName>fillcolor</p:attrName>
                                        </p:attrNameLst>
                                      </p:cBhvr>
                                      <p:by>
                                        <p:hsl h="7200000" s="0" l="0"/>
                                      </p:by>
                                    </p:animClr>
                                    <p:animClr clrSpc="hsl" dir="cw">
                                      <p:cBhvr>
                                        <p:cTn id="57" dur="500" fill="hold"/>
                                        <p:tgtEl>
                                          <p:spTgt spid="87"/>
                                        </p:tgtEl>
                                        <p:attrNameLst>
                                          <p:attrName>stroke.color</p:attrName>
                                        </p:attrNameLst>
                                      </p:cBhvr>
                                      <p:by>
                                        <p:hsl h="7200000" s="0" l="0"/>
                                      </p:by>
                                    </p:animClr>
                                    <p:set>
                                      <p:cBhvr>
                                        <p:cTn id="58" dur="500" fill="hold"/>
                                        <p:tgtEl>
                                          <p:spTgt spid="87"/>
                                        </p:tgtEl>
                                        <p:attrNameLst>
                                          <p:attrName>fill.type</p:attrName>
                                        </p:attrNameLst>
                                      </p:cBhvr>
                                      <p:to>
                                        <p:strVal val="solid"/>
                                      </p:to>
                                    </p:set>
                                  </p:childTnLst>
                                </p:cTn>
                              </p:par>
                              <p:par>
                                <p:cTn id="59" presetID="42" presetClass="path" presetSubtype="0" accel="50000" decel="50000" fill="hold" nodeType="withEffect">
                                  <p:stCondLst>
                                    <p:cond delay="0"/>
                                  </p:stCondLst>
                                  <p:childTnLst>
                                    <p:animMotion origin="layout" path="M -2.08333E-7 1.11111E-6 L 0.00586 0.98032 " pathEditMode="relative" rAng="0" ptsTypes="AA">
                                      <p:cBhvr>
                                        <p:cTn id="60" dur="3000" fill="hold"/>
                                        <p:tgtEl>
                                          <p:spTgt spid="119"/>
                                        </p:tgtEl>
                                        <p:attrNameLst>
                                          <p:attrName>ppt_x</p:attrName>
                                          <p:attrName>ppt_y</p:attrName>
                                        </p:attrNameLst>
                                      </p:cBhvr>
                                      <p:rCtr x="286" y="49005"/>
                                    </p:animMotion>
                                  </p:childTnLst>
                                </p:cTn>
                              </p:par>
                            </p:childTnLst>
                          </p:cTn>
                        </p:par>
                        <p:par>
                          <p:cTn id="61" fill="hold">
                            <p:stCondLst>
                              <p:cond delay="3000"/>
                            </p:stCondLst>
                            <p:childTnLst>
                              <p:par>
                                <p:cTn id="62" presetID="64" presetClass="path" presetSubtype="0" accel="50000" decel="50000" fill="hold" nodeType="afterEffect">
                                  <p:stCondLst>
                                    <p:cond delay="0"/>
                                  </p:stCondLst>
                                  <p:childTnLst>
                                    <p:animMotion origin="layout" path="M 0.00586 0.98032 L -2.08333E-7 -0.25 " pathEditMode="relative" rAng="0" ptsTypes="AA">
                                      <p:cBhvr>
                                        <p:cTn id="63" dur="3000" fill="hold"/>
                                        <p:tgtEl>
                                          <p:spTgt spid="119"/>
                                        </p:tgtEl>
                                        <p:attrNameLst>
                                          <p:attrName>ppt_x</p:attrName>
                                          <p:attrName>ppt_y</p:attrName>
                                        </p:attrNameLst>
                                      </p:cBhvr>
                                      <p:rCtr x="-299" y="-61505"/>
                                    </p:animMotion>
                                  </p:childTnLst>
                                </p:cTn>
                              </p:par>
                              <p:par>
                                <p:cTn id="64" presetID="64" presetClass="path" presetSubtype="0" accel="50000" decel="50000" fill="hold" nodeType="withEffect">
                                  <p:stCondLst>
                                    <p:cond delay="0"/>
                                  </p:stCondLst>
                                  <p:childTnLst>
                                    <p:animMotion origin="layout" path="M -2.08333E-7 4.81481E-6 L 0.01523 -1.21852 " pathEditMode="relative" rAng="0" ptsTypes="AA">
                                      <p:cBhvr>
                                        <p:cTn id="65" dur="3000" fill="hold"/>
                                        <p:tgtEl>
                                          <p:spTgt spid="120"/>
                                        </p:tgtEl>
                                        <p:attrNameLst>
                                          <p:attrName>ppt_x</p:attrName>
                                          <p:attrName>ppt_y</p:attrName>
                                        </p:attrNameLst>
                                      </p:cBhvr>
                                      <p:rCtr x="755" y="-60926"/>
                                    </p:animMotion>
                                  </p:childTnLst>
                                </p:cTn>
                              </p:par>
                              <p:par>
                                <p:cTn id="66" presetID="1" presetClass="mediacall" presetSubtype="0" fill="hold" nodeType="withEffect">
                                  <p:stCondLst>
                                    <p:cond delay="0"/>
                                  </p:stCondLst>
                                  <p:childTnLst>
                                    <p:cmd type="call" cmd="playFrom(0.0)">
                                      <p:cBhvr>
                                        <p:cTn id="67" dur="5042" fill="hold"/>
                                        <p:tgtEl>
                                          <p:spTgt spid="122"/>
                                        </p:tgtEl>
                                      </p:cBhvr>
                                    </p:cmd>
                                  </p:childTnLst>
                                </p:cTn>
                              </p:par>
                            </p:childTnLst>
                          </p:cTn>
                        </p:par>
                      </p:childTnLst>
                    </p:cTn>
                  </p:par>
                </p:childTnLst>
              </p:cTn>
              <p:nextCondLst>
                <p:cond evt="onClick" delay="0">
                  <p:tgtEl>
                    <p:spTgt spid="87"/>
                  </p:tgtEl>
                </p:cond>
              </p:nextCondLst>
            </p:seq>
            <p:seq concurrent="1" nextAc="seek">
              <p:cTn id="68" restart="whenNotActive" fill="hold" evtFilter="cancelBubble" nodeType="interactiveSeq">
                <p:stCondLst>
                  <p:cond evt="onClick" delay="0">
                    <p:tgtEl>
                      <p:spTgt spid="89"/>
                    </p:tgtEl>
                  </p:cond>
                </p:stCondLst>
                <p:endSync evt="end" delay="0">
                  <p:rtn val="all"/>
                </p:endSync>
                <p:childTnLst>
                  <p:par>
                    <p:cTn id="69" fill="hold">
                      <p:stCondLst>
                        <p:cond delay="0"/>
                      </p:stCondLst>
                      <p:childTnLst>
                        <p:par>
                          <p:cTn id="70" fill="hold">
                            <p:stCondLst>
                              <p:cond delay="0"/>
                            </p:stCondLst>
                            <p:childTnLst>
                              <p:par>
                                <p:cTn id="71" presetID="8" presetClass="emph" presetSubtype="0" fill="hold" nodeType="clickEffect">
                                  <p:stCondLst>
                                    <p:cond delay="0"/>
                                  </p:stCondLst>
                                  <p:childTnLst>
                                    <p:animRot by="21600000">
                                      <p:cBhvr>
                                        <p:cTn id="72" dur="10000" fill="hold"/>
                                        <p:tgtEl>
                                          <p:spTgt spid="92"/>
                                        </p:tgtEl>
                                        <p:attrNameLst>
                                          <p:attrName>r</p:attrName>
                                        </p:attrNameLst>
                                      </p:cBhvr>
                                    </p:animRot>
                                  </p:childTnLst>
                                </p:cTn>
                              </p:par>
                            </p:childTnLst>
                          </p:cTn>
                        </p:par>
                        <p:par>
                          <p:cTn id="73" fill="hold">
                            <p:stCondLst>
                              <p:cond delay="10000"/>
                            </p:stCondLst>
                            <p:childTnLst>
                              <p:par>
                                <p:cTn id="74" presetID="1" presetClass="entr" presetSubtype="0" fill="hold" grpId="0" nodeType="afterEffect">
                                  <p:stCondLst>
                                    <p:cond delay="0"/>
                                  </p:stCondLst>
                                  <p:childTnLst>
                                    <p:set>
                                      <p:cBhvr>
                                        <p:cTn id="75" dur="1" fill="hold">
                                          <p:stCondLst>
                                            <p:cond delay="0"/>
                                          </p:stCondLst>
                                        </p:cTn>
                                        <p:tgtEl>
                                          <p:spTgt spid="118"/>
                                        </p:tgtEl>
                                        <p:attrNameLst>
                                          <p:attrName>style.visibility</p:attrName>
                                        </p:attrNameLst>
                                      </p:cBhvr>
                                      <p:to>
                                        <p:strVal val="visible"/>
                                      </p:to>
                                    </p:set>
                                  </p:childTnLst>
                                </p:cTn>
                              </p:par>
                              <p:par>
                                <p:cTn id="76" presetID="1" presetClass="mediacall" presetSubtype="0" fill="hold" nodeType="withEffect">
                                  <p:stCondLst>
                                    <p:cond delay="0"/>
                                  </p:stCondLst>
                                  <p:childTnLst>
                                    <p:cmd type="call" cmd="playFrom(0.0)">
                                      <p:cBhvr>
                                        <p:cTn id="77" dur="1773" fill="hold"/>
                                        <p:tgtEl>
                                          <p:spTgt spid="121"/>
                                        </p:tgtEl>
                                      </p:cBhvr>
                                    </p:cmd>
                                  </p:childTnLst>
                                </p:cTn>
                              </p:par>
                              <p:par>
                                <p:cTn id="78" presetID="1" presetClass="exit" presetSubtype="0" fill="hold" grpId="1" nodeType="withEffect">
                                  <p:stCondLst>
                                    <p:cond delay="2000"/>
                                  </p:stCondLst>
                                  <p:childTnLst>
                                    <p:set>
                                      <p:cBhvr>
                                        <p:cTn id="79" dur="1" fill="hold">
                                          <p:stCondLst>
                                            <p:cond delay="0"/>
                                          </p:stCondLst>
                                        </p:cTn>
                                        <p:tgtEl>
                                          <p:spTgt spid="118"/>
                                        </p:tgtEl>
                                        <p:attrNameLst>
                                          <p:attrName>style.visibility</p:attrName>
                                        </p:attrNameLst>
                                      </p:cBhvr>
                                      <p:to>
                                        <p:strVal val="hidden"/>
                                      </p:to>
                                    </p:set>
                                  </p:childTnLst>
                                </p:cTn>
                              </p:par>
                            </p:childTnLst>
                          </p:cTn>
                        </p:par>
                      </p:childTnLst>
                    </p:cTn>
                  </p:par>
                </p:childTnLst>
              </p:cTn>
              <p:nextCondLst>
                <p:cond evt="onClick" delay="0">
                  <p:tgtEl>
                    <p:spTgt spid="89"/>
                  </p:tgtEl>
                </p:cond>
              </p:nextCondLst>
            </p:seq>
            <p:seq concurrent="1" nextAc="seek">
              <p:cTn id="80" restart="whenNotActive" fill="hold" evtFilter="cancelBubble" nodeType="interactiveSeq">
                <p:stCondLst>
                  <p:cond evt="onClick" delay="0">
                    <p:tgtEl>
                      <p:spTgt spid="86"/>
                    </p:tgtEl>
                  </p:cond>
                </p:stCondLst>
                <p:endSync evt="end" delay="0">
                  <p:rtn val="all"/>
                </p:endSync>
                <p:childTnLst>
                  <p:par>
                    <p:cTn id="81" fill="hold">
                      <p:stCondLst>
                        <p:cond delay="0"/>
                      </p:stCondLst>
                      <p:childTnLst>
                        <p:par>
                          <p:cTn id="82" fill="hold">
                            <p:stCondLst>
                              <p:cond delay="0"/>
                            </p:stCondLst>
                            <p:childTnLst>
                              <p:par>
                                <p:cTn id="83" presetID="2" presetClass="exit" presetSubtype="4" fill="hold" grpId="1" nodeType="clickEffect">
                                  <p:stCondLst>
                                    <p:cond delay="0"/>
                                  </p:stCondLst>
                                  <p:childTnLst>
                                    <p:anim calcmode="lin" valueType="num">
                                      <p:cBhvr additive="base">
                                        <p:cTn id="84" dur="500"/>
                                        <p:tgtEl>
                                          <p:spTgt spid="86"/>
                                        </p:tgtEl>
                                        <p:attrNameLst>
                                          <p:attrName>ppt_x</p:attrName>
                                        </p:attrNameLst>
                                      </p:cBhvr>
                                      <p:tavLst>
                                        <p:tav tm="0">
                                          <p:val>
                                            <p:strVal val="ppt_x"/>
                                          </p:val>
                                        </p:tav>
                                        <p:tav tm="100000">
                                          <p:val>
                                            <p:strVal val="ppt_x"/>
                                          </p:val>
                                        </p:tav>
                                      </p:tavLst>
                                    </p:anim>
                                    <p:anim calcmode="lin" valueType="num">
                                      <p:cBhvr additive="base">
                                        <p:cTn id="85" dur="500"/>
                                        <p:tgtEl>
                                          <p:spTgt spid="86"/>
                                        </p:tgtEl>
                                        <p:attrNameLst>
                                          <p:attrName>ppt_y</p:attrName>
                                        </p:attrNameLst>
                                      </p:cBhvr>
                                      <p:tavLst>
                                        <p:tav tm="0">
                                          <p:val>
                                            <p:strVal val="ppt_y"/>
                                          </p:val>
                                        </p:tav>
                                        <p:tav tm="100000">
                                          <p:val>
                                            <p:strVal val="1+ppt_h/2"/>
                                          </p:val>
                                        </p:tav>
                                      </p:tavLst>
                                    </p:anim>
                                    <p:set>
                                      <p:cBhvr>
                                        <p:cTn id="86" dur="1" fill="hold">
                                          <p:stCondLst>
                                            <p:cond delay="499"/>
                                          </p:stCondLst>
                                        </p:cTn>
                                        <p:tgtEl>
                                          <p:spTgt spid="86"/>
                                        </p:tgtEl>
                                        <p:attrNameLst>
                                          <p:attrName>style.visibility</p:attrName>
                                        </p:attrNameLst>
                                      </p:cBhvr>
                                      <p:to>
                                        <p:strVal val="hidden"/>
                                      </p:to>
                                    </p:set>
                                  </p:childTnLst>
                                </p:cTn>
                              </p:par>
                              <p:par>
                                <p:cTn id="87" presetID="1" presetClass="mediacall" presetSubtype="0" fill="hold" nodeType="withEffect">
                                  <p:stCondLst>
                                    <p:cond delay="0"/>
                                  </p:stCondLst>
                                  <p:childTnLst>
                                    <p:cmd type="call" cmd="playFrom(0.0)">
                                      <p:cBhvr>
                                        <p:cTn id="88" dur="1773" fill="hold"/>
                                        <p:tgtEl>
                                          <p:spTgt spid="124"/>
                                        </p:tgtEl>
                                      </p:cBhvr>
                                    </p:cmd>
                                  </p:childTnLst>
                                </p:cTn>
                              </p:par>
                            </p:childTnLst>
                          </p:cTn>
                        </p:par>
                      </p:childTnLst>
                    </p:cTn>
                  </p:par>
                </p:childTnLst>
              </p:cTn>
              <p:nextCondLst>
                <p:cond evt="onClick" delay="0">
                  <p:tgtEl>
                    <p:spTgt spid="86"/>
                  </p:tgtEl>
                </p:cond>
              </p:nextCondLst>
            </p:seq>
            <p:seq concurrent="1" nextAc="seek">
              <p:cTn id="89" restart="whenNotActive" fill="hold" evtFilter="cancelBubble" nodeType="interactiveSeq">
                <p:stCondLst>
                  <p:cond evt="onClick" delay="0">
                    <p:tgtEl>
                      <p:spTgt spid="85"/>
                    </p:tgtEl>
                  </p:cond>
                </p:stCondLst>
                <p:endSync evt="end" delay="0">
                  <p:rtn val="all"/>
                </p:endSync>
                <p:childTnLst>
                  <p:par>
                    <p:cTn id="90" fill="hold">
                      <p:stCondLst>
                        <p:cond delay="0"/>
                      </p:stCondLst>
                      <p:childTnLst>
                        <p:par>
                          <p:cTn id="91" fill="hold">
                            <p:stCondLst>
                              <p:cond delay="0"/>
                            </p:stCondLst>
                            <p:childTnLst>
                              <p:par>
                                <p:cTn id="92" presetID="2" presetClass="exit" presetSubtype="4" fill="hold" grpId="1" nodeType="clickEffect">
                                  <p:stCondLst>
                                    <p:cond delay="0"/>
                                  </p:stCondLst>
                                  <p:childTnLst>
                                    <p:anim calcmode="lin" valueType="num">
                                      <p:cBhvr additive="base">
                                        <p:cTn id="93" dur="500"/>
                                        <p:tgtEl>
                                          <p:spTgt spid="85"/>
                                        </p:tgtEl>
                                        <p:attrNameLst>
                                          <p:attrName>ppt_x</p:attrName>
                                        </p:attrNameLst>
                                      </p:cBhvr>
                                      <p:tavLst>
                                        <p:tav tm="0">
                                          <p:val>
                                            <p:strVal val="ppt_x"/>
                                          </p:val>
                                        </p:tav>
                                        <p:tav tm="100000">
                                          <p:val>
                                            <p:strVal val="ppt_x"/>
                                          </p:val>
                                        </p:tav>
                                      </p:tavLst>
                                    </p:anim>
                                    <p:anim calcmode="lin" valueType="num">
                                      <p:cBhvr additive="base">
                                        <p:cTn id="94" dur="500"/>
                                        <p:tgtEl>
                                          <p:spTgt spid="85"/>
                                        </p:tgtEl>
                                        <p:attrNameLst>
                                          <p:attrName>ppt_y</p:attrName>
                                        </p:attrNameLst>
                                      </p:cBhvr>
                                      <p:tavLst>
                                        <p:tav tm="0">
                                          <p:val>
                                            <p:strVal val="ppt_y"/>
                                          </p:val>
                                        </p:tav>
                                        <p:tav tm="100000">
                                          <p:val>
                                            <p:strVal val="1+ppt_h/2"/>
                                          </p:val>
                                        </p:tav>
                                      </p:tavLst>
                                    </p:anim>
                                    <p:set>
                                      <p:cBhvr>
                                        <p:cTn id="95" dur="1" fill="hold">
                                          <p:stCondLst>
                                            <p:cond delay="499"/>
                                          </p:stCondLst>
                                        </p:cTn>
                                        <p:tgtEl>
                                          <p:spTgt spid="85"/>
                                        </p:tgtEl>
                                        <p:attrNameLst>
                                          <p:attrName>style.visibility</p:attrName>
                                        </p:attrNameLst>
                                      </p:cBhvr>
                                      <p:to>
                                        <p:strVal val="hidden"/>
                                      </p:to>
                                    </p:set>
                                  </p:childTnLst>
                                </p:cTn>
                              </p:par>
                              <p:par>
                                <p:cTn id="96" presetID="1" presetClass="mediacall" presetSubtype="0" fill="hold" nodeType="withEffect">
                                  <p:stCondLst>
                                    <p:cond delay="0"/>
                                  </p:stCondLst>
                                  <p:childTnLst>
                                    <p:cmd type="call" cmd="playFrom(0.0)">
                                      <p:cBhvr>
                                        <p:cTn id="97" dur="1773" fill="hold"/>
                                        <p:tgtEl>
                                          <p:spTgt spid="123"/>
                                        </p:tgtEl>
                                      </p:cBhvr>
                                    </p:cmd>
                                  </p:childTnLst>
                                </p:cTn>
                              </p:par>
                            </p:childTnLst>
                          </p:cTn>
                        </p:par>
                      </p:childTnLst>
                    </p:cTn>
                  </p:par>
                </p:childTnLst>
              </p:cTn>
              <p:nextCondLst>
                <p:cond evt="onClick" delay="0">
                  <p:tgtEl>
                    <p:spTgt spid="85"/>
                  </p:tgtEl>
                </p:cond>
              </p:nextCondLst>
            </p:seq>
            <p:seq concurrent="1" nextAc="seek">
              <p:cTn id="98" restart="whenNotActive" fill="hold" evtFilter="cancelBubble" nodeType="interactiveSeq">
                <p:stCondLst>
                  <p:cond evt="onClick" delay="0">
                    <p:tgtEl>
                      <p:spTgt spid="84"/>
                    </p:tgtEl>
                  </p:cond>
                </p:stCondLst>
                <p:endSync evt="end" delay="0">
                  <p:rtn val="all"/>
                </p:endSync>
                <p:childTnLst>
                  <p:par>
                    <p:cTn id="99" fill="hold">
                      <p:stCondLst>
                        <p:cond delay="0"/>
                      </p:stCondLst>
                      <p:childTnLst>
                        <p:par>
                          <p:cTn id="100" fill="hold">
                            <p:stCondLst>
                              <p:cond delay="0"/>
                            </p:stCondLst>
                            <p:childTnLst>
                              <p:par>
                                <p:cTn id="101" presetID="2" presetClass="exit" presetSubtype="4" fill="hold" grpId="1" nodeType="clickEffect">
                                  <p:stCondLst>
                                    <p:cond delay="0"/>
                                  </p:stCondLst>
                                  <p:childTnLst>
                                    <p:anim calcmode="lin" valueType="num">
                                      <p:cBhvr additive="base">
                                        <p:cTn id="102" dur="500"/>
                                        <p:tgtEl>
                                          <p:spTgt spid="84"/>
                                        </p:tgtEl>
                                        <p:attrNameLst>
                                          <p:attrName>ppt_x</p:attrName>
                                        </p:attrNameLst>
                                      </p:cBhvr>
                                      <p:tavLst>
                                        <p:tav tm="0">
                                          <p:val>
                                            <p:strVal val="ppt_x"/>
                                          </p:val>
                                        </p:tav>
                                        <p:tav tm="100000">
                                          <p:val>
                                            <p:strVal val="ppt_x"/>
                                          </p:val>
                                        </p:tav>
                                      </p:tavLst>
                                    </p:anim>
                                    <p:anim calcmode="lin" valueType="num">
                                      <p:cBhvr additive="base">
                                        <p:cTn id="103" dur="500"/>
                                        <p:tgtEl>
                                          <p:spTgt spid="84"/>
                                        </p:tgtEl>
                                        <p:attrNameLst>
                                          <p:attrName>ppt_y</p:attrName>
                                        </p:attrNameLst>
                                      </p:cBhvr>
                                      <p:tavLst>
                                        <p:tav tm="0">
                                          <p:val>
                                            <p:strVal val="ppt_y"/>
                                          </p:val>
                                        </p:tav>
                                        <p:tav tm="100000">
                                          <p:val>
                                            <p:strVal val="1+ppt_h/2"/>
                                          </p:val>
                                        </p:tav>
                                      </p:tavLst>
                                    </p:anim>
                                    <p:set>
                                      <p:cBhvr>
                                        <p:cTn id="104" dur="1" fill="hold">
                                          <p:stCondLst>
                                            <p:cond delay="499"/>
                                          </p:stCondLst>
                                        </p:cTn>
                                        <p:tgtEl>
                                          <p:spTgt spid="84"/>
                                        </p:tgtEl>
                                        <p:attrNameLst>
                                          <p:attrName>style.visibility</p:attrName>
                                        </p:attrNameLst>
                                      </p:cBhvr>
                                      <p:to>
                                        <p:strVal val="hidden"/>
                                      </p:to>
                                    </p:set>
                                  </p:childTnLst>
                                </p:cTn>
                              </p:par>
                              <p:par>
                                <p:cTn id="105" presetID="1" presetClass="mediacall" presetSubtype="0" fill="hold" nodeType="withEffect">
                                  <p:stCondLst>
                                    <p:cond delay="0"/>
                                  </p:stCondLst>
                                  <p:childTnLst>
                                    <p:cmd type="call" cmd="playFrom(0.0)">
                                      <p:cBhvr>
                                        <p:cTn id="106" dur="1773" fill="hold"/>
                                        <p:tgtEl>
                                          <p:spTgt spid="125"/>
                                        </p:tgtEl>
                                      </p:cBhvr>
                                    </p:cmd>
                                  </p:childTnLst>
                                </p:cTn>
                              </p:par>
                            </p:childTnLst>
                          </p:cTn>
                        </p:par>
                      </p:childTnLst>
                    </p:cTn>
                  </p:par>
                </p:childTnLst>
              </p:cTn>
              <p:nextCondLst>
                <p:cond evt="onClick" delay="0">
                  <p:tgtEl>
                    <p:spTgt spid="84"/>
                  </p:tgtEl>
                </p:cond>
              </p:nextCondLst>
            </p:seq>
            <p:audio>
              <p:cMediaNode vol="53030">
                <p:cTn id="107" fill="hold" display="0">
                  <p:stCondLst>
                    <p:cond delay="indefinite"/>
                  </p:stCondLst>
                  <p:endCondLst>
                    <p:cond evt="onStopAudio" delay="0">
                      <p:tgtEl>
                        <p:sldTgt/>
                      </p:tgtEl>
                    </p:cond>
                  </p:endCondLst>
                </p:cTn>
                <p:tgtEl>
                  <p:spTgt spid="121"/>
                </p:tgtEl>
              </p:cMediaNode>
            </p:audio>
            <p:audio>
              <p:cMediaNode vol="53030">
                <p:cTn id="108" fill="hold" display="0">
                  <p:stCondLst>
                    <p:cond delay="indefinite"/>
                  </p:stCondLst>
                  <p:endCondLst>
                    <p:cond evt="onStopAudio" delay="0">
                      <p:tgtEl>
                        <p:sldTgt/>
                      </p:tgtEl>
                    </p:cond>
                  </p:endCondLst>
                </p:cTn>
                <p:tgtEl>
                  <p:spTgt spid="122"/>
                </p:tgtEl>
              </p:cMediaNode>
            </p:audio>
            <p:audio>
              <p:cMediaNode vol="53030">
                <p:cTn id="109" fill="hold" display="0">
                  <p:stCondLst>
                    <p:cond delay="indefinite"/>
                  </p:stCondLst>
                  <p:endCondLst>
                    <p:cond evt="onStopAudio" delay="0">
                      <p:tgtEl>
                        <p:sldTgt/>
                      </p:tgtEl>
                    </p:cond>
                  </p:endCondLst>
                </p:cTn>
                <p:tgtEl>
                  <p:spTgt spid="123"/>
                </p:tgtEl>
              </p:cMediaNode>
            </p:audio>
            <p:audio>
              <p:cMediaNode vol="53030">
                <p:cTn id="110" fill="hold" display="0">
                  <p:stCondLst>
                    <p:cond delay="indefinite"/>
                  </p:stCondLst>
                  <p:endCondLst>
                    <p:cond evt="onStopAudio" delay="0">
                      <p:tgtEl>
                        <p:sldTgt/>
                      </p:tgtEl>
                    </p:cond>
                  </p:endCondLst>
                </p:cTn>
                <p:tgtEl>
                  <p:spTgt spid="124"/>
                </p:tgtEl>
              </p:cMediaNode>
            </p:audio>
            <p:audio>
              <p:cMediaNode vol="53030">
                <p:cTn id="111" fill="hold" display="0">
                  <p:stCondLst>
                    <p:cond delay="indefinite"/>
                  </p:stCondLst>
                  <p:endCondLst>
                    <p:cond evt="onStopAudio" delay="0">
                      <p:tgtEl>
                        <p:sldTgt/>
                      </p:tgtEl>
                    </p:cond>
                  </p:endCondLst>
                </p:cTn>
                <p:tgtEl>
                  <p:spTgt spid="125"/>
                </p:tgtEl>
              </p:cMediaNode>
            </p:audio>
          </p:childTnLst>
        </p:cTn>
      </p:par>
    </p:tnLst>
    <p:bldLst>
      <p:bldP spid="83" grpId="0"/>
      <p:bldP spid="84" grpId="0" animBg="1"/>
      <p:bldP spid="84" grpId="1" animBg="1"/>
      <p:bldP spid="85" grpId="0" animBg="1"/>
      <p:bldP spid="85" grpId="1" animBg="1"/>
      <p:bldP spid="86" grpId="0" animBg="1"/>
      <p:bldP spid="86" grpId="1" animBg="1"/>
      <p:bldP spid="87" grpId="0" animBg="1"/>
      <p:bldP spid="87" grpId="1" animBg="1"/>
      <p:bldP spid="118" grpId="0" animBg="1"/>
      <p:bldP spid="118" grpId="1"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1"/>
            <a:ext cx="18288000" cy="10286999"/>
          </a:xfrm>
          <a:prstGeom prst="rect">
            <a:avLst/>
          </a:prstGeom>
        </p:spPr>
      </p:pic>
      <p:pic>
        <p:nvPicPr>
          <p:cNvPr id="62" name="Picture 8" descr="Hình ảnh có liên quan"/>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0" b="99133" l="4950" r="90900">
                        <a14:backgroundMark x1="50900" y1="25867" x2="52200" y2="26400"/>
                        <a14:backgroundMark x1="63000" y1="48667" x2="62200" y2="49333"/>
                        <a14:backgroundMark x1="64800" y1="41467" x2="63600" y2="42000"/>
                        <a14:backgroundMark x1="71800" y1="48933" x2="72300" y2="50000"/>
                        <a14:backgroundMark x1="59500" y1="61467" x2="58500" y2="62800"/>
                        <a14:backgroundMark x1="39700" y1="48800" x2="39700" y2="49867"/>
                        <a14:backgroundMark x1="38400" y1="51600" x2="38000" y2="51867"/>
                        <a14:backgroundMark x1="46700" y1="53600" x2="47200" y2="54933"/>
                        <a14:backgroundMark x1="53100" y1="35333" x2="53100" y2="35867"/>
                        <a14:backgroundMark x1="71700" y1="45733" x2="71200" y2="46133"/>
                        <a14:backgroundMark x1="74600" y1="44267" x2="74000" y2="44800"/>
                        <a14:backgroundMark x1="77200" y1="49200" x2="77300" y2="49867"/>
                        <a14:backgroundMark x1="19800" y1="50133" x2="20500" y2="50400"/>
                        <a14:backgroundMark x1="22000" y1="47333" x2="22700" y2="47333"/>
                        <a14:backgroundMark x1="21100" y1="56800" x2="21100" y2="57333"/>
                        <a14:backgroundMark x1="23300" y1="34400" x2="23500" y2="35067"/>
                        <a14:backgroundMark x1="53500" y1="42667" x2="53600" y2="43467"/>
                        <a14:backgroundMark x1="66300" y1="23200" x2="67600" y2="23867"/>
                        <a14:backgroundMark x1="73400" y1="58400" x2="73500" y2="58800"/>
                        <a14:backgroundMark x1="49250" y1="20467" x2="49400" y2="20733"/>
                        <a14:backgroundMark x1="47350" y1="41933" x2="47500" y2="42600"/>
                        <a14:backgroundMark x1="49600" y1="51267" x2="49400" y2="51933"/>
                        <a14:backgroundMark x1="61650" y1="36933" x2="61400" y2="36400"/>
                        <a14:backgroundMark x1="62850" y1="29067" x2="62350" y2="29200"/>
                        <a14:backgroundMark x1="54000" y1="34933" x2="54100" y2="35600"/>
                        <a14:backgroundMark x1="29350" y1="54733" x2="29100" y2="54733"/>
                        <a14:backgroundMark x1="25450" y1="59667" x2="25450" y2="60067"/>
                      </a14:backgroundRemoval>
                    </a14:imgEffect>
                    <a14:imgEffect>
                      <a14:artisticPaintBrush/>
                    </a14:imgEffect>
                  </a14:imgLayer>
                </a14:imgProps>
              </a:ext>
              <a:ext uri="{28A0092B-C50C-407E-A947-70E740481C1C}">
                <a14:useLocalDpi xmlns:a14="http://schemas.microsoft.com/office/drawing/2010/main" val="0"/>
              </a:ext>
            </a:extLst>
          </a:blip>
          <a:srcRect/>
          <a:stretch>
            <a:fillRect/>
          </a:stretch>
        </p:blipFill>
        <p:spPr bwMode="auto">
          <a:xfrm flipH="1">
            <a:off x="-6453465" y="-5261731"/>
            <a:ext cx="19736931" cy="18157034"/>
          </a:xfrm>
          <a:prstGeom prst="rect">
            <a:avLst/>
          </a:prstGeom>
          <a:noFill/>
          <a:extLst>
            <a:ext uri="{909E8E84-426E-40DD-AFC4-6F175D3DCCD1}">
              <a14:hiddenFill xmlns:a14="http://schemas.microsoft.com/office/drawing/2010/main">
                <a:solidFill>
                  <a:srgbClr val="FFFFFF"/>
                </a:solidFill>
              </a14:hiddenFill>
            </a:ext>
          </a:extLst>
        </p:spPr>
      </p:pic>
      <p:pic>
        <p:nvPicPr>
          <p:cNvPr id="63" name="Picture 6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885759" y="827229"/>
            <a:ext cx="8572500" cy="6429375"/>
          </a:xfrm>
          <a:prstGeom prst="rect">
            <a:avLst/>
          </a:prstGeom>
        </p:spPr>
      </p:pic>
      <p:pic>
        <p:nvPicPr>
          <p:cNvPr id="64" name="Picture 63" descr="Flames"/>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38376" y="9215612"/>
            <a:ext cx="2514600" cy="1028700"/>
          </a:xfrm>
          <a:prstGeom prst="rect">
            <a:avLst/>
          </a:prstGeom>
          <a:noFill/>
          <a:extLst>
            <a:ext uri="{909E8E84-426E-40DD-AFC4-6F175D3DCCD1}">
              <a14:hiddenFill xmlns:a14="http://schemas.microsoft.com/office/drawing/2010/main">
                <a:solidFill>
                  <a:srgbClr val="FFFFFF"/>
                </a:solidFill>
              </a14:hiddenFill>
            </a:ext>
          </a:extLst>
        </p:spPr>
      </p:pic>
      <p:pic>
        <p:nvPicPr>
          <p:cNvPr id="65" name="Picture 64" descr="Flame"/>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4866886" y="2623854"/>
            <a:ext cx="1645559" cy="2673741"/>
          </a:xfrm>
          <a:prstGeom prst="rect">
            <a:avLst/>
          </a:prstGeom>
          <a:noFill/>
          <a:extLst>
            <a:ext uri="{909E8E84-426E-40DD-AFC4-6F175D3DCCD1}">
              <a14:hiddenFill xmlns:a14="http://schemas.microsoft.com/office/drawing/2010/main">
                <a:solidFill>
                  <a:srgbClr val="FFFFFF"/>
                </a:solidFill>
              </a14:hiddenFill>
            </a:ext>
          </a:extLst>
        </p:spPr>
      </p:pic>
      <p:pic>
        <p:nvPicPr>
          <p:cNvPr id="66" name="Picture 65" descr="Flame"/>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591175" y="2623854"/>
            <a:ext cx="1645559" cy="2673741"/>
          </a:xfrm>
          <a:prstGeom prst="rect">
            <a:avLst/>
          </a:prstGeom>
          <a:noFill/>
          <a:extLst>
            <a:ext uri="{909E8E84-426E-40DD-AFC4-6F175D3DCCD1}">
              <a14:hiddenFill xmlns:a14="http://schemas.microsoft.com/office/drawing/2010/main">
                <a:solidFill>
                  <a:srgbClr val="FFFFFF"/>
                </a:solidFill>
              </a14:hiddenFill>
            </a:ext>
          </a:extLst>
        </p:spPr>
      </p:pic>
      <p:pic>
        <p:nvPicPr>
          <p:cNvPr id="67" name="Picture 6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4195372" y="3686174"/>
            <a:ext cx="8572500" cy="6429375"/>
          </a:xfrm>
          <a:prstGeom prst="rect">
            <a:avLst/>
          </a:prstGeom>
        </p:spPr>
      </p:pic>
      <p:pic>
        <p:nvPicPr>
          <p:cNvPr id="68" name="Picture 67" descr="Flames"/>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14334849" y="8757113"/>
            <a:ext cx="3914775" cy="1601499"/>
          </a:xfrm>
          <a:prstGeom prst="rect">
            <a:avLst/>
          </a:prstGeom>
          <a:noFill/>
          <a:extLst>
            <a:ext uri="{909E8E84-426E-40DD-AFC4-6F175D3DCCD1}">
              <a14:hiddenFill xmlns:a14="http://schemas.microsoft.com/office/drawing/2010/main">
                <a:solidFill>
                  <a:srgbClr val="FFFFFF"/>
                </a:solidFill>
              </a14:hiddenFill>
            </a:ext>
          </a:extLst>
        </p:spPr>
      </p:pic>
      <p:pic>
        <p:nvPicPr>
          <p:cNvPr id="69" name="Picture 13" descr="fireburn"/>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1700118" y="9012344"/>
            <a:ext cx="1288257" cy="1743075"/>
          </a:xfrm>
          <a:prstGeom prst="rect">
            <a:avLst/>
          </a:prstGeom>
          <a:noFill/>
          <a:extLst>
            <a:ext uri="{909E8E84-426E-40DD-AFC4-6F175D3DCCD1}">
              <a14:hiddenFill xmlns:a14="http://schemas.microsoft.com/office/drawing/2010/main">
                <a:solidFill>
                  <a:srgbClr val="FFFFFF"/>
                </a:solidFill>
              </a14:hiddenFill>
            </a:ext>
          </a:extLst>
        </p:spPr>
      </p:pic>
      <p:pic>
        <p:nvPicPr>
          <p:cNvPr id="70" name="Picture 69" descr="Flame"/>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5323456" y="7816406"/>
            <a:ext cx="1645559" cy="2673741"/>
          </a:xfrm>
          <a:prstGeom prst="rect">
            <a:avLst/>
          </a:prstGeom>
          <a:noFill/>
          <a:extLst>
            <a:ext uri="{909E8E84-426E-40DD-AFC4-6F175D3DCCD1}">
              <a14:hiddenFill xmlns:a14="http://schemas.microsoft.com/office/drawing/2010/main">
                <a:solidFill>
                  <a:srgbClr val="FFFFFF"/>
                </a:solidFill>
              </a14:hiddenFill>
            </a:ext>
          </a:extLst>
        </p:spPr>
      </p:pic>
      <p:pic>
        <p:nvPicPr>
          <p:cNvPr id="71" name="Picture 70" descr="Flame"/>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1342817" y="7616346"/>
            <a:ext cx="1645559" cy="2673741"/>
          </a:xfrm>
          <a:prstGeom prst="rect">
            <a:avLst/>
          </a:prstGeom>
          <a:noFill/>
          <a:extLst>
            <a:ext uri="{909E8E84-426E-40DD-AFC4-6F175D3DCCD1}">
              <a14:hiddenFill xmlns:a14="http://schemas.microsoft.com/office/drawing/2010/main">
                <a:solidFill>
                  <a:srgbClr val="FFFFFF"/>
                </a:solidFill>
              </a14:hiddenFill>
            </a:ext>
          </a:extLst>
        </p:spPr>
      </p:pic>
      <p:pic>
        <p:nvPicPr>
          <p:cNvPr id="72" name="Picture 71" descr="Flame"/>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2166091" y="7544339"/>
            <a:ext cx="1645559" cy="2673741"/>
          </a:xfrm>
          <a:prstGeom prst="rect">
            <a:avLst/>
          </a:prstGeom>
          <a:noFill/>
          <a:extLst>
            <a:ext uri="{909E8E84-426E-40DD-AFC4-6F175D3DCCD1}">
              <a14:hiddenFill xmlns:a14="http://schemas.microsoft.com/office/drawing/2010/main">
                <a:solidFill>
                  <a:srgbClr val="FFFFFF"/>
                </a:solidFill>
              </a14:hiddenFill>
            </a:ext>
          </a:extLst>
        </p:spPr>
      </p:pic>
      <p:pic>
        <p:nvPicPr>
          <p:cNvPr id="73" name="Picture 13" descr="fireburn"/>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5458178" y="2730507"/>
            <a:ext cx="1288257" cy="1743075"/>
          </a:xfrm>
          <a:prstGeom prst="rect">
            <a:avLst/>
          </a:prstGeom>
          <a:noFill/>
          <a:extLst>
            <a:ext uri="{909E8E84-426E-40DD-AFC4-6F175D3DCCD1}">
              <a14:hiddenFill xmlns:a14="http://schemas.microsoft.com/office/drawing/2010/main">
                <a:solidFill>
                  <a:srgbClr val="FFFFFF"/>
                </a:solidFill>
              </a14:hiddenFill>
            </a:ext>
          </a:extLst>
        </p:spPr>
      </p:pic>
      <p:pic>
        <p:nvPicPr>
          <p:cNvPr id="74" name="Picture 73" descr="Flame"/>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5864221" y="1783055"/>
            <a:ext cx="1645559" cy="2673741"/>
          </a:xfrm>
          <a:prstGeom prst="rect">
            <a:avLst/>
          </a:prstGeom>
          <a:noFill/>
          <a:extLst>
            <a:ext uri="{909E8E84-426E-40DD-AFC4-6F175D3DCCD1}">
              <a14:hiddenFill xmlns:a14="http://schemas.microsoft.com/office/drawing/2010/main">
                <a:solidFill>
                  <a:srgbClr val="FFFFFF"/>
                </a:solidFill>
              </a14:hiddenFill>
            </a:ext>
          </a:extLst>
        </p:spPr>
      </p:pic>
      <p:pic>
        <p:nvPicPr>
          <p:cNvPr id="75" name="Picture 74" descr="Flame"/>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5142694" y="1799841"/>
            <a:ext cx="1645559" cy="2673741"/>
          </a:xfrm>
          <a:prstGeom prst="rect">
            <a:avLst/>
          </a:prstGeom>
          <a:noFill/>
          <a:extLst>
            <a:ext uri="{909E8E84-426E-40DD-AFC4-6F175D3DCCD1}">
              <a14:hiddenFill xmlns:a14="http://schemas.microsoft.com/office/drawing/2010/main">
                <a:solidFill>
                  <a:srgbClr val="FFFFFF"/>
                </a:solidFill>
              </a14:hiddenFill>
            </a:ext>
          </a:extLst>
        </p:spPr>
      </p:pic>
      <p:pic>
        <p:nvPicPr>
          <p:cNvPr id="76" name="Picture 7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429806" y="387357"/>
            <a:ext cx="8572500" cy="6429375"/>
          </a:xfrm>
          <a:prstGeom prst="rect">
            <a:avLst/>
          </a:prstGeom>
        </p:spPr>
      </p:pic>
      <p:pic>
        <p:nvPicPr>
          <p:cNvPr id="77" name="Picture 7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644547" y="197251"/>
            <a:ext cx="14058431" cy="10543823"/>
          </a:xfrm>
          <a:prstGeom prst="rect">
            <a:avLst/>
          </a:prstGeom>
        </p:spPr>
      </p:pic>
      <p:pic>
        <p:nvPicPr>
          <p:cNvPr id="78" name="Picture 77"/>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192644" y="-2549244"/>
            <a:ext cx="18680873" cy="6986588"/>
          </a:xfrm>
          <a:prstGeom prst="rect">
            <a:avLst/>
          </a:prstGeom>
        </p:spPr>
      </p:pic>
      <p:pic>
        <p:nvPicPr>
          <p:cNvPr id="79" name="Picture 13" descr="fireburn"/>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13551243" y="9012344"/>
            <a:ext cx="1288257" cy="1743075"/>
          </a:xfrm>
          <a:prstGeom prst="rect">
            <a:avLst/>
          </a:prstGeom>
          <a:noFill/>
          <a:extLst>
            <a:ext uri="{909E8E84-426E-40DD-AFC4-6F175D3DCCD1}">
              <a14:hiddenFill xmlns:a14="http://schemas.microsoft.com/office/drawing/2010/main">
                <a:solidFill>
                  <a:srgbClr val="FFFFFF"/>
                </a:solidFill>
              </a14:hiddenFill>
            </a:ext>
          </a:extLst>
        </p:spPr>
      </p:pic>
      <p:pic>
        <p:nvPicPr>
          <p:cNvPr id="80" name="Picture 79" descr="Flame"/>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13384103" y="7795488"/>
            <a:ext cx="1645559" cy="2673741"/>
          </a:xfrm>
          <a:prstGeom prst="rect">
            <a:avLst/>
          </a:prstGeom>
          <a:noFill/>
          <a:extLst>
            <a:ext uri="{909E8E84-426E-40DD-AFC4-6F175D3DCCD1}">
              <a14:hiddenFill xmlns:a14="http://schemas.microsoft.com/office/drawing/2010/main">
                <a:solidFill>
                  <a:srgbClr val="FFFFFF"/>
                </a:solidFill>
              </a14:hiddenFill>
            </a:ext>
          </a:extLst>
        </p:spPr>
      </p:pic>
      <p:pic>
        <p:nvPicPr>
          <p:cNvPr id="81" name="Picture 2" descr="C:\Users\ADMIN\Desktop\Tai nguyen thiet ke tro choi\Bảng gỗ\Picture1 (2).png">
            <a:hlinkClick r:id="" action="ppaction://hlinkshowjump?jump=nextslide"/>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5941567" y="8910865"/>
            <a:ext cx="2009628" cy="1204685"/>
          </a:xfrm>
          <a:prstGeom prst="rect">
            <a:avLst/>
          </a:prstGeom>
          <a:noFill/>
          <a:extLst>
            <a:ext uri="{909E8E84-426E-40DD-AFC4-6F175D3DCCD1}">
              <a14:hiddenFill xmlns:a14="http://schemas.microsoft.com/office/drawing/2010/main">
                <a:solidFill>
                  <a:srgbClr val="FFFFFF"/>
                </a:solidFill>
              </a14:hiddenFill>
            </a:ext>
          </a:extLst>
        </p:spPr>
      </p:pic>
      <p:pic>
        <p:nvPicPr>
          <p:cNvPr id="82" name="Picture 2" descr="C:\Users\ADMIN\Desktop\Giai cuu con vat\wooden-board-theme-image-1-vector-clip-art_csp9738361.jpg"/>
          <p:cNvPicPr>
            <a:picLocks noChangeAspect="1" noChangeArrowheads="1"/>
          </p:cNvPicPr>
          <p:nvPr/>
        </p:nvPicPr>
        <p:blipFill>
          <a:blip r:embed="rId15">
            <a:extLst>
              <a:ext uri="{BEBA8EAE-BF5A-486C-A8C5-ECC9F3942E4B}">
                <a14:imgProps xmlns:a14="http://schemas.microsoft.com/office/drawing/2010/main">
                  <a14:imgLayer r:embed="rId16">
                    <a14:imgEffect>
                      <a14:backgroundRemoval t="0" b="100000" l="0" r="100000">
                        <a14:foregroundMark x1="7111" y1="5870" x2="2889" y2="16771"/>
                        <a14:foregroundMark x1="6667" y1="66876" x2="9222" y2="84696"/>
                        <a14:foregroundMark x1="92333" y1="6918" x2="96556" y2="16771"/>
                        <a14:foregroundMark x1="96556" y1="70860" x2="91778" y2="87841"/>
                      </a14:backgroundRemoval>
                    </a14:imgEffect>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076222" y="-473727"/>
            <a:ext cx="15573450" cy="7144428"/>
          </a:xfrm>
          <a:prstGeom prst="rect">
            <a:avLst/>
          </a:prstGeom>
          <a:noFill/>
          <a:extLst>
            <a:ext uri="{909E8E84-426E-40DD-AFC4-6F175D3DCCD1}">
              <a14:hiddenFill xmlns:a14="http://schemas.microsoft.com/office/drawing/2010/main">
                <a:solidFill>
                  <a:srgbClr val="FFFFFF"/>
                </a:solidFill>
              </a14:hiddenFill>
            </a:ext>
          </a:extLst>
        </p:spPr>
      </p:pic>
      <p:sp>
        <p:nvSpPr>
          <p:cNvPr id="83" name="TextBox 82"/>
          <p:cNvSpPr txBox="1"/>
          <p:nvPr/>
        </p:nvSpPr>
        <p:spPr>
          <a:xfrm>
            <a:off x="3048003" y="1066087"/>
            <a:ext cx="12629871" cy="3785652"/>
          </a:xfrm>
          <a:prstGeom prst="rect">
            <a:avLst/>
          </a:prstGeom>
          <a:noFill/>
        </p:spPr>
        <p:txBody>
          <a:bodyPr wrap="square" rtlCol="0">
            <a:spAutoFit/>
          </a:bodyPr>
          <a:lstStyle/>
          <a:p>
            <a:r>
              <a:rPr lang="vi-VN" sz="4800" b="1">
                <a:solidFill>
                  <a:schemeClr val="bg1"/>
                </a:solidFill>
                <a:latin typeface="+mj-lt"/>
              </a:rPr>
              <a:t>Câu 8. </a:t>
            </a:r>
            <a:r>
              <a:rPr lang="vi-VN" sz="4800">
                <a:solidFill>
                  <a:schemeClr val="bg1"/>
                </a:solidFill>
                <a:latin typeface="+mj-lt"/>
              </a:rPr>
              <a:t>- "Tượng đài vĩ đại nhất" theo lời tác giả Uông Ngọc Dậu là gì?</a:t>
            </a:r>
            <a:endParaRPr lang="en-GB" sz="4800">
              <a:solidFill>
                <a:schemeClr val="bg1"/>
              </a:solidFill>
              <a:latin typeface="+mj-lt"/>
            </a:endParaRPr>
          </a:p>
          <a:p>
            <a:r>
              <a:rPr lang="vi-VN" sz="4800" smtClean="0">
                <a:solidFill>
                  <a:schemeClr val="bg1"/>
                </a:solidFill>
                <a:latin typeface="+mj-lt"/>
              </a:rPr>
              <a:t>A.Tượng </a:t>
            </a:r>
            <a:r>
              <a:rPr lang="vi-VN" sz="4800">
                <a:solidFill>
                  <a:schemeClr val="bg1"/>
                </a:solidFill>
                <a:latin typeface="+mj-lt"/>
              </a:rPr>
              <a:t>đài Bác Hồ </a:t>
            </a:r>
            <a:r>
              <a:rPr lang="vi-VN" sz="4800" smtClean="0">
                <a:solidFill>
                  <a:schemeClr val="bg1"/>
                </a:solidFill>
                <a:latin typeface="+mj-lt"/>
              </a:rPr>
              <a:t>  </a:t>
            </a:r>
            <a:r>
              <a:rPr lang="vi-VN" sz="4800">
                <a:solidFill>
                  <a:schemeClr val="bg1"/>
                </a:solidFill>
                <a:latin typeface="+mj-lt"/>
              </a:rPr>
              <a:t>C. Tượng đài bà mẹ Việt Nam</a:t>
            </a:r>
            <a:endParaRPr lang="en-GB" sz="4800">
              <a:solidFill>
                <a:schemeClr val="bg1"/>
              </a:solidFill>
              <a:latin typeface="+mj-lt"/>
            </a:endParaRPr>
          </a:p>
          <a:p>
            <a:r>
              <a:rPr lang="vi-VN" sz="4800">
                <a:solidFill>
                  <a:schemeClr val="bg1"/>
                </a:solidFill>
                <a:latin typeface="+mj-lt"/>
              </a:rPr>
              <a:t> B.Tượng đài liệt sĩ     </a:t>
            </a:r>
            <a:r>
              <a:rPr lang="en-US" sz="4800" smtClean="0">
                <a:solidFill>
                  <a:schemeClr val="bg1"/>
                </a:solidFill>
                <a:latin typeface="+mj-lt"/>
              </a:rPr>
              <a:t> </a:t>
            </a:r>
            <a:r>
              <a:rPr lang="vi-VN" sz="4800" smtClean="0">
                <a:solidFill>
                  <a:schemeClr val="bg1"/>
                </a:solidFill>
                <a:latin typeface="+mj-lt"/>
              </a:rPr>
              <a:t>D</a:t>
            </a:r>
            <a:r>
              <a:rPr lang="en-US" sz="4800" smtClean="0">
                <a:solidFill>
                  <a:schemeClr val="bg1"/>
                </a:solidFill>
                <a:latin typeface="+mj-lt"/>
              </a:rPr>
              <a:t>  </a:t>
            </a:r>
            <a:r>
              <a:rPr lang="vi-VN" sz="4800" smtClean="0">
                <a:solidFill>
                  <a:schemeClr val="bg1"/>
                </a:solidFill>
                <a:latin typeface="+mj-lt"/>
              </a:rPr>
              <a:t>. </a:t>
            </a:r>
            <a:r>
              <a:rPr lang="vi-VN" sz="4800">
                <a:solidFill>
                  <a:schemeClr val="bg1"/>
                </a:solidFill>
                <a:latin typeface="+mj-lt"/>
              </a:rPr>
              <a:t>Hình hài tổ quốc</a:t>
            </a:r>
            <a:endParaRPr lang="en-GB" sz="4800">
              <a:solidFill>
                <a:schemeClr val="bg1"/>
              </a:solidFill>
              <a:latin typeface="+mj-lt"/>
            </a:endParaRPr>
          </a:p>
        </p:txBody>
      </p:sp>
      <p:sp>
        <p:nvSpPr>
          <p:cNvPr id="84" name="Rounded Rectangle 83"/>
          <p:cNvSpPr/>
          <p:nvPr/>
        </p:nvSpPr>
        <p:spPr>
          <a:xfrm>
            <a:off x="2876274" y="5431214"/>
            <a:ext cx="2743200" cy="1174700"/>
          </a:xfrm>
          <a:prstGeom prst="roundRect">
            <a:avLst/>
          </a:prstGeom>
          <a:solidFill>
            <a:srgbClr val="FFFF66"/>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dirty="0">
                <a:solidFill>
                  <a:srgbClr val="0000FF"/>
                </a:solidFill>
              </a:rPr>
              <a:t>A.</a:t>
            </a:r>
          </a:p>
        </p:txBody>
      </p:sp>
      <p:sp>
        <p:nvSpPr>
          <p:cNvPr id="85" name="Rounded Rectangle 84"/>
          <p:cNvSpPr/>
          <p:nvPr/>
        </p:nvSpPr>
        <p:spPr>
          <a:xfrm>
            <a:off x="6305274" y="5469163"/>
            <a:ext cx="2743200" cy="1174700"/>
          </a:xfrm>
          <a:prstGeom prst="roundRect">
            <a:avLst/>
          </a:prstGeom>
          <a:solidFill>
            <a:srgbClr val="FFFF66"/>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a:solidFill>
                  <a:srgbClr val="0000FF"/>
                </a:solidFill>
              </a:rPr>
              <a:t>B.</a:t>
            </a:r>
          </a:p>
        </p:txBody>
      </p:sp>
      <p:sp>
        <p:nvSpPr>
          <p:cNvPr id="86" name="Rounded Rectangle 85"/>
          <p:cNvSpPr/>
          <p:nvPr/>
        </p:nvSpPr>
        <p:spPr>
          <a:xfrm>
            <a:off x="9706211" y="5469163"/>
            <a:ext cx="2743200" cy="1174700"/>
          </a:xfrm>
          <a:prstGeom prst="roundRect">
            <a:avLst/>
          </a:prstGeom>
          <a:solidFill>
            <a:srgbClr val="FFFF66"/>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a:solidFill>
                  <a:srgbClr val="0000FF"/>
                </a:solidFill>
              </a:rPr>
              <a:t>C.</a:t>
            </a:r>
          </a:p>
        </p:txBody>
      </p:sp>
      <p:sp>
        <p:nvSpPr>
          <p:cNvPr id="87" name="Rounded Rectangle 86"/>
          <p:cNvSpPr/>
          <p:nvPr/>
        </p:nvSpPr>
        <p:spPr>
          <a:xfrm>
            <a:off x="12934674" y="5469314"/>
            <a:ext cx="2743200" cy="1174700"/>
          </a:xfrm>
          <a:prstGeom prst="roundRect">
            <a:avLst/>
          </a:prstGeom>
          <a:solidFill>
            <a:srgbClr val="FFFF66"/>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dirty="0">
                <a:solidFill>
                  <a:srgbClr val="0000FF"/>
                </a:solidFill>
              </a:rPr>
              <a:t>D</a:t>
            </a:r>
            <a:r>
              <a:rPr lang="en-US" sz="5400">
                <a:solidFill>
                  <a:srgbClr val="0000FF"/>
                </a:solidFill>
              </a:rPr>
              <a:t>. </a:t>
            </a:r>
            <a:endParaRPr lang="en-US" sz="5400" dirty="0">
              <a:solidFill>
                <a:srgbClr val="0000FF"/>
              </a:solidFill>
            </a:endParaRPr>
          </a:p>
        </p:txBody>
      </p:sp>
      <p:pic>
        <p:nvPicPr>
          <p:cNvPr id="88" name="Picture 2" descr="C:\Users\ADMIN\Desktop\Doremon cau ca ( trac nghiem )\Picture1 (2).png"/>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16724264" y="962187"/>
            <a:ext cx="1179657" cy="1314312"/>
          </a:xfrm>
          <a:prstGeom prst="rect">
            <a:avLst/>
          </a:prstGeom>
          <a:noFill/>
          <a:extLst>
            <a:ext uri="{909E8E84-426E-40DD-AFC4-6F175D3DCCD1}">
              <a14:hiddenFill xmlns:a14="http://schemas.microsoft.com/office/drawing/2010/main">
                <a:solidFill>
                  <a:srgbClr val="FFFFFF"/>
                </a:solidFill>
              </a14:hiddenFill>
            </a:ext>
          </a:extLst>
        </p:spPr>
      </p:pic>
      <p:grpSp>
        <p:nvGrpSpPr>
          <p:cNvPr id="89" name="times up"/>
          <p:cNvGrpSpPr/>
          <p:nvPr/>
        </p:nvGrpSpPr>
        <p:grpSpPr>
          <a:xfrm>
            <a:off x="16728587" y="333399"/>
            <a:ext cx="1135626" cy="562596"/>
            <a:chOff x="2989747" y="438150"/>
            <a:chExt cx="1572029" cy="683752"/>
          </a:xfrm>
        </p:grpSpPr>
        <p:sp>
          <p:nvSpPr>
            <p:cNvPr id="90" name="Rounded Rectangle 89"/>
            <p:cNvSpPr/>
            <p:nvPr/>
          </p:nvSpPr>
          <p:spPr>
            <a:xfrm>
              <a:off x="2989747" y="540553"/>
              <a:ext cx="1572029" cy="58134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200" dirty="0">
                <a:solidFill>
                  <a:prstClr val="white"/>
                </a:solidFill>
                <a:latin typeface="Arial" panose="020B0604020202020204" pitchFamily="34" charset="0"/>
                <a:cs typeface="Arial" panose="020B0604020202020204" pitchFamily="34" charset="0"/>
              </a:endParaRPr>
            </a:p>
          </p:txBody>
        </p:sp>
        <p:sp>
          <p:nvSpPr>
            <p:cNvPr id="91" name="Rounded Rectangle 90"/>
            <p:cNvSpPr/>
            <p:nvPr/>
          </p:nvSpPr>
          <p:spPr>
            <a:xfrm>
              <a:off x="2989747" y="438150"/>
              <a:ext cx="1572029" cy="58134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50" dirty="0" err="1">
                  <a:solidFill>
                    <a:prstClr val="white"/>
                  </a:solidFill>
                  <a:latin typeface="Arial" panose="020B0604020202020204" pitchFamily="34" charset="0"/>
                  <a:cs typeface="Arial" panose="020B0604020202020204" pitchFamily="34" charset="0"/>
                </a:rPr>
                <a:t>Bắt</a:t>
              </a:r>
              <a:r>
                <a:rPr lang="en-GB" sz="1650" dirty="0">
                  <a:solidFill>
                    <a:prstClr val="white"/>
                  </a:solidFill>
                  <a:latin typeface="Arial" panose="020B0604020202020204" pitchFamily="34" charset="0"/>
                  <a:cs typeface="Arial" panose="020B0604020202020204" pitchFamily="34" charset="0"/>
                </a:rPr>
                <a:t> </a:t>
              </a:r>
              <a:r>
                <a:rPr lang="en-GB" sz="1650" dirty="0" err="1">
                  <a:solidFill>
                    <a:prstClr val="white"/>
                  </a:solidFill>
                  <a:latin typeface="Arial" panose="020B0604020202020204" pitchFamily="34" charset="0"/>
                  <a:cs typeface="Arial" panose="020B0604020202020204" pitchFamily="34" charset="0"/>
                </a:rPr>
                <a:t>đầu</a:t>
              </a:r>
              <a:r>
                <a:rPr lang="en-GB" sz="1650" dirty="0">
                  <a:solidFill>
                    <a:prstClr val="white"/>
                  </a:solidFill>
                  <a:latin typeface="Arial" panose="020B0604020202020204" pitchFamily="34" charset="0"/>
                  <a:cs typeface="Arial" panose="020B0604020202020204" pitchFamily="34" charset="0"/>
                </a:rPr>
                <a:t>!</a:t>
              </a:r>
            </a:p>
          </p:txBody>
        </p:sp>
      </p:grpSp>
      <p:pic>
        <p:nvPicPr>
          <p:cNvPr id="92" name="Picture 3" descr="C:\Users\ADMIN\Desktop\Picture2.png"/>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16835744" y="1214093"/>
            <a:ext cx="958470" cy="958470"/>
          </a:xfrm>
          <a:prstGeom prst="rect">
            <a:avLst/>
          </a:prstGeom>
          <a:noFill/>
          <a:extLst>
            <a:ext uri="{909E8E84-426E-40DD-AFC4-6F175D3DCCD1}">
              <a14:hiddenFill xmlns:a14="http://schemas.microsoft.com/office/drawing/2010/main">
                <a:solidFill>
                  <a:srgbClr val="FFFFFF"/>
                </a:solidFill>
              </a14:hiddenFill>
            </a:ext>
          </a:extLst>
        </p:spPr>
      </p:pic>
      <p:grpSp>
        <p:nvGrpSpPr>
          <p:cNvPr id="93" name="Group 92">
            <a:extLst>
              <a:ext uri="{FF2B5EF4-FFF2-40B4-BE49-F238E27FC236}">
                <a16:creationId xmlns:a16="http://schemas.microsoft.com/office/drawing/2014/main" id="{A3772A17-BB74-4A75-BA55-D622FE4D0639}"/>
              </a:ext>
            </a:extLst>
          </p:cNvPr>
          <p:cNvGrpSpPr/>
          <p:nvPr/>
        </p:nvGrpSpPr>
        <p:grpSpPr>
          <a:xfrm>
            <a:off x="17246391" y="1196649"/>
            <a:ext cx="135366" cy="114492"/>
            <a:chOff x="2455863" y="2411803"/>
            <a:chExt cx="566738" cy="566738"/>
          </a:xfrm>
        </p:grpSpPr>
        <p:sp>
          <p:nvSpPr>
            <p:cNvPr id="94"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95"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96"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97"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98"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grpSp>
      <p:grpSp>
        <p:nvGrpSpPr>
          <p:cNvPr id="99" name="Group 98">
            <a:extLst>
              <a:ext uri="{FF2B5EF4-FFF2-40B4-BE49-F238E27FC236}">
                <a16:creationId xmlns:a16="http://schemas.microsoft.com/office/drawing/2014/main" id="{A3772A17-BB74-4A75-BA55-D622FE4D0639}"/>
              </a:ext>
            </a:extLst>
          </p:cNvPr>
          <p:cNvGrpSpPr/>
          <p:nvPr/>
        </p:nvGrpSpPr>
        <p:grpSpPr>
          <a:xfrm>
            <a:off x="17248410" y="2025098"/>
            <a:ext cx="135366" cy="114492"/>
            <a:chOff x="2455863" y="2411803"/>
            <a:chExt cx="566738" cy="566738"/>
          </a:xfrm>
        </p:grpSpPr>
        <p:sp>
          <p:nvSpPr>
            <p:cNvPr id="100"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01"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02"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03"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04"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grpSp>
      <p:grpSp>
        <p:nvGrpSpPr>
          <p:cNvPr id="105" name="Group 104">
            <a:extLst>
              <a:ext uri="{FF2B5EF4-FFF2-40B4-BE49-F238E27FC236}">
                <a16:creationId xmlns:a16="http://schemas.microsoft.com/office/drawing/2014/main" id="{A3772A17-BB74-4A75-BA55-D622FE4D0639}"/>
              </a:ext>
            </a:extLst>
          </p:cNvPr>
          <p:cNvGrpSpPr/>
          <p:nvPr/>
        </p:nvGrpSpPr>
        <p:grpSpPr>
          <a:xfrm>
            <a:off x="17693963" y="1636178"/>
            <a:ext cx="135366" cy="114492"/>
            <a:chOff x="2455863" y="2411803"/>
            <a:chExt cx="566738" cy="566738"/>
          </a:xfrm>
        </p:grpSpPr>
        <p:sp>
          <p:nvSpPr>
            <p:cNvPr id="106"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07"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08"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09"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10"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grpSp>
      <p:grpSp>
        <p:nvGrpSpPr>
          <p:cNvPr id="111" name="Group 110">
            <a:extLst>
              <a:ext uri="{FF2B5EF4-FFF2-40B4-BE49-F238E27FC236}">
                <a16:creationId xmlns:a16="http://schemas.microsoft.com/office/drawing/2014/main" id="{A3772A17-BB74-4A75-BA55-D622FE4D0639}"/>
              </a:ext>
            </a:extLst>
          </p:cNvPr>
          <p:cNvGrpSpPr/>
          <p:nvPr/>
        </p:nvGrpSpPr>
        <p:grpSpPr>
          <a:xfrm>
            <a:off x="16839362" y="1673585"/>
            <a:ext cx="135366" cy="114492"/>
            <a:chOff x="2455863" y="2411803"/>
            <a:chExt cx="566738" cy="566738"/>
          </a:xfrm>
        </p:grpSpPr>
        <p:sp>
          <p:nvSpPr>
            <p:cNvPr id="112"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13"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14"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15"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16"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grpSp>
      <p:sp>
        <p:nvSpPr>
          <p:cNvPr id="117" name="Oval 107"/>
          <p:cNvSpPr>
            <a:spLocks noChangeArrowheads="1"/>
          </p:cNvSpPr>
          <p:nvPr/>
        </p:nvSpPr>
        <p:spPr bwMode="auto">
          <a:xfrm>
            <a:off x="17263247" y="1631861"/>
            <a:ext cx="101691" cy="86160"/>
          </a:xfrm>
          <a:prstGeom prst="ellipse">
            <a:avLst/>
          </a:pr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18" name="Explosion 2 117"/>
          <p:cNvSpPr/>
          <p:nvPr/>
        </p:nvSpPr>
        <p:spPr>
          <a:xfrm>
            <a:off x="14776749" y="2196327"/>
            <a:ext cx="3543300" cy="2333295"/>
          </a:xfrm>
          <a:prstGeom prst="irregularSeal2">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rgbClr val="0000FF"/>
                </a:solidFill>
              </a:rPr>
              <a:t>HẾT GIỜ</a:t>
            </a:r>
          </a:p>
        </p:txBody>
      </p:sp>
      <p:pic>
        <p:nvPicPr>
          <p:cNvPr id="119" name="Picture 118"/>
          <p:cNvPicPr>
            <a:picLocks noChangeAspect="1"/>
          </p:cNvPicPr>
          <p:nvPr/>
        </p:nvPicPr>
        <p:blipFill>
          <a:blip r:embed="rId19">
            <a:extLst>
              <a:ext uri="{BEBA8EAE-BF5A-486C-A8C5-ECC9F3942E4B}">
                <a14:imgProps xmlns:a14="http://schemas.microsoft.com/office/drawing/2010/main">
                  <a14:imgLayer r:embed="rId20">
                    <a14:imgEffect>
                      <a14:backgroundRemoval t="0" b="100000" l="0" r="100000">
                        <a14:backgroundMark x1="48792" y1="78995" x2="52335" y2="79722"/>
                        <a14:backgroundMark x1="64251" y1="74516" x2="64251" y2="75666"/>
                      </a14:backgroundRemoval>
                    </a14:imgEffect>
                  </a14:imgLayer>
                </a14:imgProps>
              </a:ext>
              <a:ext uri="{28A0092B-C50C-407E-A947-70E740481C1C}">
                <a14:useLocalDpi xmlns:a14="http://schemas.microsoft.com/office/drawing/2010/main" val="0"/>
              </a:ext>
            </a:extLst>
          </a:blip>
          <a:stretch>
            <a:fillRect/>
          </a:stretch>
        </p:blipFill>
        <p:spPr>
          <a:xfrm>
            <a:off x="8527078" y="-10183269"/>
            <a:ext cx="3866966" cy="10287000"/>
          </a:xfrm>
          <a:prstGeom prst="rect">
            <a:avLst/>
          </a:prstGeom>
        </p:spPr>
      </p:pic>
      <p:pic>
        <p:nvPicPr>
          <p:cNvPr id="2050" name="Picture 2" descr="Káº¿t quáº£ hÃ¬nh áº£nh cho turtle cartoon"/>
          <p:cNvPicPr>
            <a:picLocks noChangeAspect="1" noChangeArrowheads="1"/>
          </p:cNvPicPr>
          <p:nvPr/>
        </p:nvPicPr>
        <p:blipFill>
          <a:blip r:embed="rId21">
            <a:extLst>
              <a:ext uri="{BEBA8EAE-BF5A-486C-A8C5-ECC9F3942E4B}">
                <a14:imgProps xmlns:a14="http://schemas.microsoft.com/office/drawing/2010/main">
                  <a14:imgLayer r:embed="rId22">
                    <a14:imgEffect>
                      <a14:backgroundRemoval t="0" b="91429" l="0" r="100000">
                        <a14:foregroundMark x1="12586" y1="8929" x2="17620" y2="25000"/>
                        <a14:foregroundMark x1="15789" y1="6071" x2="13959" y2="21429"/>
                      </a14:backgroundRemoval>
                    </a14:imgEffect>
                  </a14:imgLayer>
                </a14:imgProps>
              </a:ext>
              <a:ext uri="{28A0092B-C50C-407E-A947-70E740481C1C}">
                <a14:useLocalDpi xmlns:a14="http://schemas.microsoft.com/office/drawing/2010/main" val="0"/>
              </a:ext>
            </a:extLst>
          </a:blip>
          <a:srcRect/>
          <a:stretch>
            <a:fillRect/>
          </a:stretch>
        </p:blipFill>
        <p:spPr bwMode="auto">
          <a:xfrm>
            <a:off x="8695683" y="8645423"/>
            <a:ext cx="3092580" cy="1981517"/>
          </a:xfrm>
          <a:prstGeom prst="rect">
            <a:avLst/>
          </a:prstGeom>
          <a:noFill/>
          <a:extLst>
            <a:ext uri="{909E8E84-426E-40DD-AFC4-6F175D3DCCD1}">
              <a14:hiddenFill xmlns:a14="http://schemas.microsoft.com/office/drawing/2010/main">
                <a:solidFill>
                  <a:srgbClr val="FFFFFF"/>
                </a:solidFill>
              </a14:hiddenFill>
            </a:ext>
          </a:extLst>
        </p:spPr>
      </p:pic>
      <p:pic>
        <p:nvPicPr>
          <p:cNvPr id="120" name="het gio-o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3" cstate="print"/>
          <a:stretch>
            <a:fillRect/>
          </a:stretch>
        </p:blipFill>
        <p:spPr>
          <a:xfrm>
            <a:off x="19715927" y="3028599"/>
            <a:ext cx="914400" cy="914400"/>
          </a:xfrm>
          <a:prstGeom prst="rect">
            <a:avLst/>
          </a:prstGeom>
        </p:spPr>
      </p:pic>
      <p:pic>
        <p:nvPicPr>
          <p:cNvPr id="121" name="Tieng vo tay (mp3cut.net)">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23" cstate="print"/>
          <a:stretch>
            <a:fillRect/>
          </a:stretch>
        </p:blipFill>
        <p:spPr>
          <a:xfrm>
            <a:off x="19715927" y="4834004"/>
            <a:ext cx="914400" cy="914400"/>
          </a:xfrm>
          <a:prstGeom prst="rect">
            <a:avLst/>
          </a:prstGeom>
        </p:spPr>
      </p:pic>
      <p:pic>
        <p:nvPicPr>
          <p:cNvPr id="122" name="het gio-o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3" cstate="print"/>
          <a:stretch>
            <a:fillRect/>
          </a:stretch>
        </p:blipFill>
        <p:spPr>
          <a:xfrm>
            <a:off x="19701911" y="6517523"/>
            <a:ext cx="914400" cy="914400"/>
          </a:xfrm>
          <a:prstGeom prst="rect">
            <a:avLst/>
          </a:prstGeom>
        </p:spPr>
      </p:pic>
      <p:pic>
        <p:nvPicPr>
          <p:cNvPr id="123" name="het gio-o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3" cstate="print"/>
          <a:stretch>
            <a:fillRect/>
          </a:stretch>
        </p:blipFill>
        <p:spPr>
          <a:xfrm>
            <a:off x="19768653" y="7695915"/>
            <a:ext cx="914400" cy="914400"/>
          </a:xfrm>
          <a:prstGeom prst="rect">
            <a:avLst/>
          </a:prstGeom>
        </p:spPr>
      </p:pic>
      <p:pic>
        <p:nvPicPr>
          <p:cNvPr id="124" name="het gio-o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3" cstate="print"/>
          <a:stretch>
            <a:fillRect/>
          </a:stretch>
        </p:blipFill>
        <p:spPr>
          <a:xfrm>
            <a:off x="19736931" y="9143163"/>
            <a:ext cx="914400" cy="914400"/>
          </a:xfrm>
          <a:prstGeom prst="rect">
            <a:avLst/>
          </a:prstGeom>
        </p:spPr>
      </p:pic>
    </p:spTree>
    <p:extLst>
      <p:ext uri="{BB962C8B-B14F-4D97-AF65-F5344CB8AC3E}">
        <p14:creationId xmlns:p14="http://schemas.microsoft.com/office/powerpoint/2010/main" val="713524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2050"/>
                                        </p:tgtEl>
                                        <p:attrNameLst>
                                          <p:attrName>r</p:attrName>
                                        </p:attrNameLst>
                                      </p:cBhvr>
                                    </p:animRot>
                                    <p:animRot by="-240000">
                                      <p:cBhvr>
                                        <p:cTn id="7" dur="600" fill="hold">
                                          <p:stCondLst>
                                            <p:cond delay="600"/>
                                          </p:stCondLst>
                                        </p:cTn>
                                        <p:tgtEl>
                                          <p:spTgt spid="2050"/>
                                        </p:tgtEl>
                                        <p:attrNameLst>
                                          <p:attrName>r</p:attrName>
                                        </p:attrNameLst>
                                      </p:cBhvr>
                                    </p:animRot>
                                    <p:animRot by="240000">
                                      <p:cBhvr>
                                        <p:cTn id="8" dur="600" fill="hold">
                                          <p:stCondLst>
                                            <p:cond delay="1200"/>
                                          </p:stCondLst>
                                        </p:cTn>
                                        <p:tgtEl>
                                          <p:spTgt spid="2050"/>
                                        </p:tgtEl>
                                        <p:attrNameLst>
                                          <p:attrName>r</p:attrName>
                                        </p:attrNameLst>
                                      </p:cBhvr>
                                    </p:animRot>
                                    <p:animRot by="-240000">
                                      <p:cBhvr>
                                        <p:cTn id="9" dur="600" fill="hold">
                                          <p:stCondLst>
                                            <p:cond delay="1800"/>
                                          </p:stCondLst>
                                        </p:cTn>
                                        <p:tgtEl>
                                          <p:spTgt spid="2050"/>
                                        </p:tgtEl>
                                        <p:attrNameLst>
                                          <p:attrName>r</p:attrName>
                                        </p:attrNameLst>
                                      </p:cBhvr>
                                    </p:animRot>
                                    <p:animRot by="120000">
                                      <p:cBhvr>
                                        <p:cTn id="10" dur="600" fill="hold">
                                          <p:stCondLst>
                                            <p:cond delay="2400"/>
                                          </p:stCondLst>
                                        </p:cTn>
                                        <p:tgtEl>
                                          <p:spTgt spid="2050"/>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82"/>
                                        </p:tgtEl>
                                        <p:attrNameLst>
                                          <p:attrName>style.visibility</p:attrName>
                                        </p:attrNameLst>
                                      </p:cBhvr>
                                      <p:to>
                                        <p:strVal val="visible"/>
                                      </p:to>
                                    </p:set>
                                    <p:animEffect transition="in" filter="fade">
                                      <p:cBhvr>
                                        <p:cTn id="15" dur="1000"/>
                                        <p:tgtEl>
                                          <p:spTgt spid="82"/>
                                        </p:tgtEl>
                                      </p:cBhvr>
                                    </p:animEffect>
                                    <p:anim calcmode="lin" valueType="num">
                                      <p:cBhvr>
                                        <p:cTn id="16" dur="1000" fill="hold"/>
                                        <p:tgtEl>
                                          <p:spTgt spid="82"/>
                                        </p:tgtEl>
                                        <p:attrNameLst>
                                          <p:attrName>ppt_x</p:attrName>
                                        </p:attrNameLst>
                                      </p:cBhvr>
                                      <p:tavLst>
                                        <p:tav tm="0">
                                          <p:val>
                                            <p:strVal val="#ppt_x"/>
                                          </p:val>
                                        </p:tav>
                                        <p:tav tm="100000">
                                          <p:val>
                                            <p:strVal val="#ppt_x"/>
                                          </p:val>
                                        </p:tav>
                                      </p:tavLst>
                                    </p:anim>
                                    <p:anim calcmode="lin" valueType="num">
                                      <p:cBhvr>
                                        <p:cTn id="17" dur="1000" fill="hold"/>
                                        <p:tgtEl>
                                          <p:spTgt spid="82"/>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83"/>
                                        </p:tgtEl>
                                        <p:attrNameLst>
                                          <p:attrName>style.visibility</p:attrName>
                                        </p:attrNameLst>
                                      </p:cBhvr>
                                      <p:to>
                                        <p:strVal val="visible"/>
                                      </p:to>
                                    </p:set>
                                    <p:animEffect transition="in" filter="fade">
                                      <p:cBhvr>
                                        <p:cTn id="20" dur="1000"/>
                                        <p:tgtEl>
                                          <p:spTgt spid="83"/>
                                        </p:tgtEl>
                                      </p:cBhvr>
                                    </p:animEffect>
                                    <p:anim calcmode="lin" valueType="num">
                                      <p:cBhvr>
                                        <p:cTn id="21" dur="1000" fill="hold"/>
                                        <p:tgtEl>
                                          <p:spTgt spid="83"/>
                                        </p:tgtEl>
                                        <p:attrNameLst>
                                          <p:attrName>ppt_x</p:attrName>
                                        </p:attrNameLst>
                                      </p:cBhvr>
                                      <p:tavLst>
                                        <p:tav tm="0">
                                          <p:val>
                                            <p:strVal val="#ppt_x"/>
                                          </p:val>
                                        </p:tav>
                                        <p:tav tm="100000">
                                          <p:val>
                                            <p:strVal val="#ppt_x"/>
                                          </p:val>
                                        </p:tav>
                                      </p:tavLst>
                                    </p:anim>
                                    <p:anim calcmode="lin" valueType="num">
                                      <p:cBhvr>
                                        <p:cTn id="22" dur="1000" fill="hold"/>
                                        <p:tgtEl>
                                          <p:spTgt spid="83"/>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84"/>
                                        </p:tgtEl>
                                        <p:attrNameLst>
                                          <p:attrName>style.visibility</p:attrName>
                                        </p:attrNameLst>
                                      </p:cBhvr>
                                      <p:to>
                                        <p:strVal val="visible"/>
                                      </p:to>
                                    </p:set>
                                    <p:animEffect transition="in" filter="fade">
                                      <p:cBhvr>
                                        <p:cTn id="27" dur="1000"/>
                                        <p:tgtEl>
                                          <p:spTgt spid="84"/>
                                        </p:tgtEl>
                                      </p:cBhvr>
                                    </p:animEffect>
                                    <p:anim calcmode="lin" valueType="num">
                                      <p:cBhvr>
                                        <p:cTn id="28" dur="1000" fill="hold"/>
                                        <p:tgtEl>
                                          <p:spTgt spid="84"/>
                                        </p:tgtEl>
                                        <p:attrNameLst>
                                          <p:attrName>ppt_x</p:attrName>
                                        </p:attrNameLst>
                                      </p:cBhvr>
                                      <p:tavLst>
                                        <p:tav tm="0">
                                          <p:val>
                                            <p:strVal val="#ppt_x"/>
                                          </p:val>
                                        </p:tav>
                                        <p:tav tm="100000">
                                          <p:val>
                                            <p:strVal val="#ppt_x"/>
                                          </p:val>
                                        </p:tav>
                                      </p:tavLst>
                                    </p:anim>
                                    <p:anim calcmode="lin" valueType="num">
                                      <p:cBhvr>
                                        <p:cTn id="29" dur="1000" fill="hold"/>
                                        <p:tgtEl>
                                          <p:spTgt spid="84"/>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85"/>
                                        </p:tgtEl>
                                        <p:attrNameLst>
                                          <p:attrName>style.visibility</p:attrName>
                                        </p:attrNameLst>
                                      </p:cBhvr>
                                      <p:to>
                                        <p:strVal val="visible"/>
                                      </p:to>
                                    </p:set>
                                    <p:animEffect transition="in" filter="fade">
                                      <p:cBhvr>
                                        <p:cTn id="34" dur="1000"/>
                                        <p:tgtEl>
                                          <p:spTgt spid="85"/>
                                        </p:tgtEl>
                                      </p:cBhvr>
                                    </p:animEffect>
                                    <p:anim calcmode="lin" valueType="num">
                                      <p:cBhvr>
                                        <p:cTn id="35" dur="1000" fill="hold"/>
                                        <p:tgtEl>
                                          <p:spTgt spid="85"/>
                                        </p:tgtEl>
                                        <p:attrNameLst>
                                          <p:attrName>ppt_x</p:attrName>
                                        </p:attrNameLst>
                                      </p:cBhvr>
                                      <p:tavLst>
                                        <p:tav tm="0">
                                          <p:val>
                                            <p:strVal val="#ppt_x"/>
                                          </p:val>
                                        </p:tav>
                                        <p:tav tm="100000">
                                          <p:val>
                                            <p:strVal val="#ppt_x"/>
                                          </p:val>
                                        </p:tav>
                                      </p:tavLst>
                                    </p:anim>
                                    <p:anim calcmode="lin" valueType="num">
                                      <p:cBhvr>
                                        <p:cTn id="36" dur="1000" fill="hold"/>
                                        <p:tgtEl>
                                          <p:spTgt spid="85"/>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86"/>
                                        </p:tgtEl>
                                        <p:attrNameLst>
                                          <p:attrName>style.visibility</p:attrName>
                                        </p:attrNameLst>
                                      </p:cBhvr>
                                      <p:to>
                                        <p:strVal val="visible"/>
                                      </p:to>
                                    </p:set>
                                    <p:animEffect transition="in" filter="fade">
                                      <p:cBhvr>
                                        <p:cTn id="41" dur="1000"/>
                                        <p:tgtEl>
                                          <p:spTgt spid="86"/>
                                        </p:tgtEl>
                                      </p:cBhvr>
                                    </p:animEffect>
                                    <p:anim calcmode="lin" valueType="num">
                                      <p:cBhvr>
                                        <p:cTn id="42" dur="1000" fill="hold"/>
                                        <p:tgtEl>
                                          <p:spTgt spid="86"/>
                                        </p:tgtEl>
                                        <p:attrNameLst>
                                          <p:attrName>ppt_x</p:attrName>
                                        </p:attrNameLst>
                                      </p:cBhvr>
                                      <p:tavLst>
                                        <p:tav tm="0">
                                          <p:val>
                                            <p:strVal val="#ppt_x"/>
                                          </p:val>
                                        </p:tav>
                                        <p:tav tm="100000">
                                          <p:val>
                                            <p:strVal val="#ppt_x"/>
                                          </p:val>
                                        </p:tav>
                                      </p:tavLst>
                                    </p:anim>
                                    <p:anim calcmode="lin" valueType="num">
                                      <p:cBhvr>
                                        <p:cTn id="43" dur="1000" fill="hold"/>
                                        <p:tgtEl>
                                          <p:spTgt spid="86"/>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87"/>
                                        </p:tgtEl>
                                        <p:attrNameLst>
                                          <p:attrName>style.visibility</p:attrName>
                                        </p:attrNameLst>
                                      </p:cBhvr>
                                      <p:to>
                                        <p:strVal val="visible"/>
                                      </p:to>
                                    </p:set>
                                    <p:animEffect transition="in" filter="fade">
                                      <p:cBhvr>
                                        <p:cTn id="48" dur="1000"/>
                                        <p:tgtEl>
                                          <p:spTgt spid="87"/>
                                        </p:tgtEl>
                                      </p:cBhvr>
                                    </p:animEffect>
                                    <p:anim calcmode="lin" valueType="num">
                                      <p:cBhvr>
                                        <p:cTn id="49" dur="1000" fill="hold"/>
                                        <p:tgtEl>
                                          <p:spTgt spid="87"/>
                                        </p:tgtEl>
                                        <p:attrNameLst>
                                          <p:attrName>ppt_x</p:attrName>
                                        </p:attrNameLst>
                                      </p:cBhvr>
                                      <p:tavLst>
                                        <p:tav tm="0">
                                          <p:val>
                                            <p:strVal val="#ppt_x"/>
                                          </p:val>
                                        </p:tav>
                                        <p:tav tm="100000">
                                          <p:val>
                                            <p:strVal val="#ppt_x"/>
                                          </p:val>
                                        </p:tav>
                                      </p:tavLst>
                                    </p:anim>
                                    <p:anim calcmode="lin" valueType="num">
                                      <p:cBhvr>
                                        <p:cTn id="50" dur="1000" fill="hold"/>
                                        <p:tgtEl>
                                          <p:spTgt spid="8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51" restart="whenNotActive" fill="hold" evtFilter="cancelBubble" nodeType="interactiveSeq">
                <p:stCondLst>
                  <p:cond evt="onClick" delay="0">
                    <p:tgtEl>
                      <p:spTgt spid="87"/>
                    </p:tgtEl>
                  </p:cond>
                </p:stCondLst>
                <p:endSync evt="end" delay="0">
                  <p:rtn val="all"/>
                </p:endSync>
                <p:childTnLst>
                  <p:par>
                    <p:cTn id="52" fill="hold">
                      <p:stCondLst>
                        <p:cond delay="0"/>
                      </p:stCondLst>
                      <p:childTnLst>
                        <p:par>
                          <p:cTn id="53" fill="hold">
                            <p:stCondLst>
                              <p:cond delay="0"/>
                            </p:stCondLst>
                            <p:childTnLst>
                              <p:par>
                                <p:cTn id="54" presetID="21" presetClass="emph" presetSubtype="0" repeatCount="indefinite" fill="hold" grpId="1" nodeType="withEffect">
                                  <p:stCondLst>
                                    <p:cond delay="0"/>
                                  </p:stCondLst>
                                  <p:childTnLst>
                                    <p:animClr clrSpc="hsl" dir="cw">
                                      <p:cBhvr override="childStyle">
                                        <p:cTn id="55" dur="500" fill="hold"/>
                                        <p:tgtEl>
                                          <p:spTgt spid="87"/>
                                        </p:tgtEl>
                                        <p:attrNameLst>
                                          <p:attrName>style.color</p:attrName>
                                        </p:attrNameLst>
                                      </p:cBhvr>
                                      <p:by>
                                        <p:hsl h="7200000" s="0" l="0"/>
                                      </p:by>
                                    </p:animClr>
                                    <p:animClr clrSpc="hsl" dir="cw">
                                      <p:cBhvr>
                                        <p:cTn id="56" dur="500" fill="hold"/>
                                        <p:tgtEl>
                                          <p:spTgt spid="87"/>
                                        </p:tgtEl>
                                        <p:attrNameLst>
                                          <p:attrName>fillcolor</p:attrName>
                                        </p:attrNameLst>
                                      </p:cBhvr>
                                      <p:by>
                                        <p:hsl h="7200000" s="0" l="0"/>
                                      </p:by>
                                    </p:animClr>
                                    <p:animClr clrSpc="hsl" dir="cw">
                                      <p:cBhvr>
                                        <p:cTn id="57" dur="500" fill="hold"/>
                                        <p:tgtEl>
                                          <p:spTgt spid="87"/>
                                        </p:tgtEl>
                                        <p:attrNameLst>
                                          <p:attrName>stroke.color</p:attrName>
                                        </p:attrNameLst>
                                      </p:cBhvr>
                                      <p:by>
                                        <p:hsl h="7200000" s="0" l="0"/>
                                      </p:by>
                                    </p:animClr>
                                    <p:set>
                                      <p:cBhvr>
                                        <p:cTn id="58" dur="500" fill="hold"/>
                                        <p:tgtEl>
                                          <p:spTgt spid="87"/>
                                        </p:tgtEl>
                                        <p:attrNameLst>
                                          <p:attrName>fill.type</p:attrName>
                                        </p:attrNameLst>
                                      </p:cBhvr>
                                      <p:to>
                                        <p:strVal val="solid"/>
                                      </p:to>
                                    </p:set>
                                  </p:childTnLst>
                                </p:cTn>
                              </p:par>
                              <p:par>
                                <p:cTn id="59" presetID="42" presetClass="path" presetSubtype="0" accel="50000" decel="50000" fill="hold" nodeType="withEffect">
                                  <p:stCondLst>
                                    <p:cond delay="0"/>
                                  </p:stCondLst>
                                  <p:childTnLst>
                                    <p:animMotion origin="layout" path="M 3.54167E-6 -2.96296E-6 L 0.00586 0.98033 " pathEditMode="relative" rAng="0" ptsTypes="AA">
                                      <p:cBhvr>
                                        <p:cTn id="60" dur="3000" fill="hold"/>
                                        <p:tgtEl>
                                          <p:spTgt spid="119"/>
                                        </p:tgtEl>
                                        <p:attrNameLst>
                                          <p:attrName>ppt_x</p:attrName>
                                          <p:attrName>ppt_y</p:attrName>
                                        </p:attrNameLst>
                                      </p:cBhvr>
                                      <p:rCtr x="299" y="49028"/>
                                    </p:animMotion>
                                  </p:childTnLst>
                                </p:cTn>
                              </p:par>
                            </p:childTnLst>
                          </p:cTn>
                        </p:par>
                        <p:par>
                          <p:cTn id="61" fill="hold">
                            <p:stCondLst>
                              <p:cond delay="3000"/>
                            </p:stCondLst>
                            <p:childTnLst>
                              <p:par>
                                <p:cTn id="62" presetID="64" presetClass="path" presetSubtype="0" accel="50000" decel="50000" fill="hold" nodeType="afterEffect">
                                  <p:stCondLst>
                                    <p:cond delay="0"/>
                                  </p:stCondLst>
                                  <p:childTnLst>
                                    <p:animMotion origin="layout" path="M 0.00586 0.98033 L 4.79167E-6 -0.25 " pathEditMode="relative" rAng="0" ptsTypes="AA">
                                      <p:cBhvr>
                                        <p:cTn id="63" dur="3000" fill="hold"/>
                                        <p:tgtEl>
                                          <p:spTgt spid="119"/>
                                        </p:tgtEl>
                                        <p:attrNameLst>
                                          <p:attrName>ppt_x</p:attrName>
                                          <p:attrName>ppt_y</p:attrName>
                                        </p:attrNameLst>
                                      </p:cBhvr>
                                      <p:rCtr x="-156" y="-66319"/>
                                    </p:animMotion>
                                  </p:childTnLst>
                                </p:cTn>
                              </p:par>
                              <p:par>
                                <p:cTn id="64" presetID="64" presetClass="path" presetSubtype="0" accel="50000" decel="50000" fill="hold" nodeType="withEffect">
                                  <p:stCondLst>
                                    <p:cond delay="0"/>
                                  </p:stCondLst>
                                  <p:childTnLst>
                                    <p:animMotion origin="layout" path="M 3.95833E-6 4.44444E-6 L 0.01901 -1.24514 " pathEditMode="relative" rAng="0" ptsTypes="AA">
                                      <p:cBhvr>
                                        <p:cTn id="65" dur="3000" fill="hold"/>
                                        <p:tgtEl>
                                          <p:spTgt spid="2050"/>
                                        </p:tgtEl>
                                        <p:attrNameLst>
                                          <p:attrName>ppt_x</p:attrName>
                                          <p:attrName>ppt_y</p:attrName>
                                        </p:attrNameLst>
                                      </p:cBhvr>
                                      <p:rCtr x="951" y="-62269"/>
                                    </p:animMotion>
                                  </p:childTnLst>
                                </p:cTn>
                              </p:par>
                              <p:par>
                                <p:cTn id="66" presetID="1" presetClass="mediacall" presetSubtype="0" fill="hold" nodeType="withEffect">
                                  <p:stCondLst>
                                    <p:cond delay="0"/>
                                  </p:stCondLst>
                                  <p:childTnLst>
                                    <p:cmd type="call" cmd="playFrom(0.0)">
                                      <p:cBhvr>
                                        <p:cTn id="67" dur="5042" fill="hold"/>
                                        <p:tgtEl>
                                          <p:spTgt spid="121"/>
                                        </p:tgtEl>
                                      </p:cBhvr>
                                    </p:cmd>
                                  </p:childTnLst>
                                </p:cTn>
                              </p:par>
                            </p:childTnLst>
                          </p:cTn>
                        </p:par>
                      </p:childTnLst>
                    </p:cTn>
                  </p:par>
                </p:childTnLst>
              </p:cTn>
              <p:nextCondLst>
                <p:cond evt="onClick" delay="0">
                  <p:tgtEl>
                    <p:spTgt spid="87"/>
                  </p:tgtEl>
                </p:cond>
              </p:nextCondLst>
            </p:seq>
            <p:seq concurrent="1" nextAc="seek">
              <p:cTn id="68" restart="whenNotActive" fill="hold" evtFilter="cancelBubble" nodeType="interactiveSeq">
                <p:stCondLst>
                  <p:cond evt="onClick" delay="0">
                    <p:tgtEl>
                      <p:spTgt spid="89"/>
                    </p:tgtEl>
                  </p:cond>
                </p:stCondLst>
                <p:endSync evt="end" delay="0">
                  <p:rtn val="all"/>
                </p:endSync>
                <p:childTnLst>
                  <p:par>
                    <p:cTn id="69" fill="hold">
                      <p:stCondLst>
                        <p:cond delay="0"/>
                      </p:stCondLst>
                      <p:childTnLst>
                        <p:par>
                          <p:cTn id="70" fill="hold">
                            <p:stCondLst>
                              <p:cond delay="0"/>
                            </p:stCondLst>
                            <p:childTnLst>
                              <p:par>
                                <p:cTn id="71" presetID="8" presetClass="emph" presetSubtype="0" fill="hold" nodeType="clickEffect">
                                  <p:stCondLst>
                                    <p:cond delay="0"/>
                                  </p:stCondLst>
                                  <p:childTnLst>
                                    <p:animRot by="21600000">
                                      <p:cBhvr>
                                        <p:cTn id="72" dur="10000" fill="hold"/>
                                        <p:tgtEl>
                                          <p:spTgt spid="92"/>
                                        </p:tgtEl>
                                        <p:attrNameLst>
                                          <p:attrName>r</p:attrName>
                                        </p:attrNameLst>
                                      </p:cBhvr>
                                    </p:animRot>
                                  </p:childTnLst>
                                </p:cTn>
                              </p:par>
                            </p:childTnLst>
                          </p:cTn>
                        </p:par>
                        <p:par>
                          <p:cTn id="73" fill="hold">
                            <p:stCondLst>
                              <p:cond delay="10000"/>
                            </p:stCondLst>
                            <p:childTnLst>
                              <p:par>
                                <p:cTn id="74" presetID="1" presetClass="entr" presetSubtype="0" fill="hold" grpId="0" nodeType="afterEffect">
                                  <p:stCondLst>
                                    <p:cond delay="0"/>
                                  </p:stCondLst>
                                  <p:childTnLst>
                                    <p:set>
                                      <p:cBhvr>
                                        <p:cTn id="75" dur="1" fill="hold">
                                          <p:stCondLst>
                                            <p:cond delay="0"/>
                                          </p:stCondLst>
                                        </p:cTn>
                                        <p:tgtEl>
                                          <p:spTgt spid="118"/>
                                        </p:tgtEl>
                                        <p:attrNameLst>
                                          <p:attrName>style.visibility</p:attrName>
                                        </p:attrNameLst>
                                      </p:cBhvr>
                                      <p:to>
                                        <p:strVal val="visible"/>
                                      </p:to>
                                    </p:set>
                                  </p:childTnLst>
                                </p:cTn>
                              </p:par>
                              <p:par>
                                <p:cTn id="76" presetID="1" presetClass="mediacall" presetSubtype="0" fill="hold" nodeType="withEffect">
                                  <p:stCondLst>
                                    <p:cond delay="0"/>
                                  </p:stCondLst>
                                  <p:childTnLst>
                                    <p:cmd type="call" cmd="playFrom(0.0)">
                                      <p:cBhvr>
                                        <p:cTn id="77" dur="1773" fill="hold"/>
                                        <p:tgtEl>
                                          <p:spTgt spid="120"/>
                                        </p:tgtEl>
                                      </p:cBhvr>
                                    </p:cmd>
                                  </p:childTnLst>
                                </p:cTn>
                              </p:par>
                              <p:par>
                                <p:cTn id="78" presetID="1" presetClass="exit" presetSubtype="0" fill="hold" grpId="1" nodeType="withEffect">
                                  <p:stCondLst>
                                    <p:cond delay="2000"/>
                                  </p:stCondLst>
                                  <p:childTnLst>
                                    <p:set>
                                      <p:cBhvr>
                                        <p:cTn id="79" dur="1" fill="hold">
                                          <p:stCondLst>
                                            <p:cond delay="0"/>
                                          </p:stCondLst>
                                        </p:cTn>
                                        <p:tgtEl>
                                          <p:spTgt spid="118"/>
                                        </p:tgtEl>
                                        <p:attrNameLst>
                                          <p:attrName>style.visibility</p:attrName>
                                        </p:attrNameLst>
                                      </p:cBhvr>
                                      <p:to>
                                        <p:strVal val="hidden"/>
                                      </p:to>
                                    </p:set>
                                  </p:childTnLst>
                                </p:cTn>
                              </p:par>
                            </p:childTnLst>
                          </p:cTn>
                        </p:par>
                      </p:childTnLst>
                    </p:cTn>
                  </p:par>
                </p:childTnLst>
              </p:cTn>
              <p:nextCondLst>
                <p:cond evt="onClick" delay="0">
                  <p:tgtEl>
                    <p:spTgt spid="89"/>
                  </p:tgtEl>
                </p:cond>
              </p:nextCondLst>
            </p:seq>
            <p:seq concurrent="1" nextAc="seek">
              <p:cTn id="80" restart="whenNotActive" fill="hold" evtFilter="cancelBubble" nodeType="interactiveSeq">
                <p:stCondLst>
                  <p:cond evt="onClick" delay="0">
                    <p:tgtEl>
                      <p:spTgt spid="86"/>
                    </p:tgtEl>
                  </p:cond>
                </p:stCondLst>
                <p:endSync evt="end" delay="0">
                  <p:rtn val="all"/>
                </p:endSync>
                <p:childTnLst>
                  <p:par>
                    <p:cTn id="81" fill="hold">
                      <p:stCondLst>
                        <p:cond delay="0"/>
                      </p:stCondLst>
                      <p:childTnLst>
                        <p:par>
                          <p:cTn id="82" fill="hold">
                            <p:stCondLst>
                              <p:cond delay="0"/>
                            </p:stCondLst>
                            <p:childTnLst>
                              <p:par>
                                <p:cTn id="83" presetID="2" presetClass="exit" presetSubtype="4" fill="hold" grpId="1" nodeType="clickEffect">
                                  <p:stCondLst>
                                    <p:cond delay="0"/>
                                  </p:stCondLst>
                                  <p:childTnLst>
                                    <p:anim calcmode="lin" valueType="num">
                                      <p:cBhvr additive="base">
                                        <p:cTn id="84" dur="500"/>
                                        <p:tgtEl>
                                          <p:spTgt spid="86"/>
                                        </p:tgtEl>
                                        <p:attrNameLst>
                                          <p:attrName>ppt_x</p:attrName>
                                        </p:attrNameLst>
                                      </p:cBhvr>
                                      <p:tavLst>
                                        <p:tav tm="0">
                                          <p:val>
                                            <p:strVal val="ppt_x"/>
                                          </p:val>
                                        </p:tav>
                                        <p:tav tm="100000">
                                          <p:val>
                                            <p:strVal val="ppt_x"/>
                                          </p:val>
                                        </p:tav>
                                      </p:tavLst>
                                    </p:anim>
                                    <p:anim calcmode="lin" valueType="num">
                                      <p:cBhvr additive="base">
                                        <p:cTn id="85" dur="500"/>
                                        <p:tgtEl>
                                          <p:spTgt spid="86"/>
                                        </p:tgtEl>
                                        <p:attrNameLst>
                                          <p:attrName>ppt_y</p:attrName>
                                        </p:attrNameLst>
                                      </p:cBhvr>
                                      <p:tavLst>
                                        <p:tav tm="0">
                                          <p:val>
                                            <p:strVal val="ppt_y"/>
                                          </p:val>
                                        </p:tav>
                                        <p:tav tm="100000">
                                          <p:val>
                                            <p:strVal val="1+ppt_h/2"/>
                                          </p:val>
                                        </p:tav>
                                      </p:tavLst>
                                    </p:anim>
                                    <p:set>
                                      <p:cBhvr>
                                        <p:cTn id="86" dur="1" fill="hold">
                                          <p:stCondLst>
                                            <p:cond delay="499"/>
                                          </p:stCondLst>
                                        </p:cTn>
                                        <p:tgtEl>
                                          <p:spTgt spid="86"/>
                                        </p:tgtEl>
                                        <p:attrNameLst>
                                          <p:attrName>style.visibility</p:attrName>
                                        </p:attrNameLst>
                                      </p:cBhvr>
                                      <p:to>
                                        <p:strVal val="hidden"/>
                                      </p:to>
                                    </p:set>
                                  </p:childTnLst>
                                </p:cTn>
                              </p:par>
                              <p:par>
                                <p:cTn id="87" presetID="1" presetClass="mediacall" presetSubtype="0" fill="hold" nodeType="withEffect">
                                  <p:stCondLst>
                                    <p:cond delay="0"/>
                                  </p:stCondLst>
                                  <p:childTnLst>
                                    <p:cmd type="call" cmd="playFrom(0.0)">
                                      <p:cBhvr>
                                        <p:cTn id="88" dur="1773" fill="hold"/>
                                        <p:tgtEl>
                                          <p:spTgt spid="123"/>
                                        </p:tgtEl>
                                      </p:cBhvr>
                                    </p:cmd>
                                  </p:childTnLst>
                                </p:cTn>
                              </p:par>
                            </p:childTnLst>
                          </p:cTn>
                        </p:par>
                      </p:childTnLst>
                    </p:cTn>
                  </p:par>
                </p:childTnLst>
              </p:cTn>
              <p:nextCondLst>
                <p:cond evt="onClick" delay="0">
                  <p:tgtEl>
                    <p:spTgt spid="86"/>
                  </p:tgtEl>
                </p:cond>
              </p:nextCondLst>
            </p:seq>
            <p:seq concurrent="1" nextAc="seek">
              <p:cTn id="89" restart="whenNotActive" fill="hold" evtFilter="cancelBubble" nodeType="interactiveSeq">
                <p:stCondLst>
                  <p:cond evt="onClick" delay="0">
                    <p:tgtEl>
                      <p:spTgt spid="85"/>
                    </p:tgtEl>
                  </p:cond>
                </p:stCondLst>
                <p:endSync evt="end" delay="0">
                  <p:rtn val="all"/>
                </p:endSync>
                <p:childTnLst>
                  <p:par>
                    <p:cTn id="90" fill="hold">
                      <p:stCondLst>
                        <p:cond delay="0"/>
                      </p:stCondLst>
                      <p:childTnLst>
                        <p:par>
                          <p:cTn id="91" fill="hold">
                            <p:stCondLst>
                              <p:cond delay="0"/>
                            </p:stCondLst>
                            <p:childTnLst>
                              <p:par>
                                <p:cTn id="92" presetID="2" presetClass="exit" presetSubtype="4" fill="hold" grpId="1" nodeType="clickEffect">
                                  <p:stCondLst>
                                    <p:cond delay="0"/>
                                  </p:stCondLst>
                                  <p:childTnLst>
                                    <p:anim calcmode="lin" valueType="num">
                                      <p:cBhvr additive="base">
                                        <p:cTn id="93" dur="500"/>
                                        <p:tgtEl>
                                          <p:spTgt spid="85"/>
                                        </p:tgtEl>
                                        <p:attrNameLst>
                                          <p:attrName>ppt_x</p:attrName>
                                        </p:attrNameLst>
                                      </p:cBhvr>
                                      <p:tavLst>
                                        <p:tav tm="0">
                                          <p:val>
                                            <p:strVal val="ppt_x"/>
                                          </p:val>
                                        </p:tav>
                                        <p:tav tm="100000">
                                          <p:val>
                                            <p:strVal val="ppt_x"/>
                                          </p:val>
                                        </p:tav>
                                      </p:tavLst>
                                    </p:anim>
                                    <p:anim calcmode="lin" valueType="num">
                                      <p:cBhvr additive="base">
                                        <p:cTn id="94" dur="500"/>
                                        <p:tgtEl>
                                          <p:spTgt spid="85"/>
                                        </p:tgtEl>
                                        <p:attrNameLst>
                                          <p:attrName>ppt_y</p:attrName>
                                        </p:attrNameLst>
                                      </p:cBhvr>
                                      <p:tavLst>
                                        <p:tav tm="0">
                                          <p:val>
                                            <p:strVal val="ppt_y"/>
                                          </p:val>
                                        </p:tav>
                                        <p:tav tm="100000">
                                          <p:val>
                                            <p:strVal val="1+ppt_h/2"/>
                                          </p:val>
                                        </p:tav>
                                      </p:tavLst>
                                    </p:anim>
                                    <p:set>
                                      <p:cBhvr>
                                        <p:cTn id="95" dur="1" fill="hold">
                                          <p:stCondLst>
                                            <p:cond delay="499"/>
                                          </p:stCondLst>
                                        </p:cTn>
                                        <p:tgtEl>
                                          <p:spTgt spid="85"/>
                                        </p:tgtEl>
                                        <p:attrNameLst>
                                          <p:attrName>style.visibility</p:attrName>
                                        </p:attrNameLst>
                                      </p:cBhvr>
                                      <p:to>
                                        <p:strVal val="hidden"/>
                                      </p:to>
                                    </p:set>
                                  </p:childTnLst>
                                </p:cTn>
                              </p:par>
                              <p:par>
                                <p:cTn id="96" presetID="1" presetClass="mediacall" presetSubtype="0" fill="hold" nodeType="withEffect">
                                  <p:stCondLst>
                                    <p:cond delay="0"/>
                                  </p:stCondLst>
                                  <p:childTnLst>
                                    <p:cmd type="call" cmd="playFrom(0.0)">
                                      <p:cBhvr>
                                        <p:cTn id="97" dur="1773" fill="hold"/>
                                        <p:tgtEl>
                                          <p:spTgt spid="122"/>
                                        </p:tgtEl>
                                      </p:cBhvr>
                                    </p:cmd>
                                  </p:childTnLst>
                                </p:cTn>
                              </p:par>
                            </p:childTnLst>
                          </p:cTn>
                        </p:par>
                      </p:childTnLst>
                    </p:cTn>
                  </p:par>
                </p:childTnLst>
              </p:cTn>
              <p:nextCondLst>
                <p:cond evt="onClick" delay="0">
                  <p:tgtEl>
                    <p:spTgt spid="85"/>
                  </p:tgtEl>
                </p:cond>
              </p:nextCondLst>
            </p:seq>
            <p:seq concurrent="1" nextAc="seek">
              <p:cTn id="98" restart="whenNotActive" fill="hold" evtFilter="cancelBubble" nodeType="interactiveSeq">
                <p:stCondLst>
                  <p:cond evt="onClick" delay="0">
                    <p:tgtEl>
                      <p:spTgt spid="84"/>
                    </p:tgtEl>
                  </p:cond>
                </p:stCondLst>
                <p:endSync evt="end" delay="0">
                  <p:rtn val="all"/>
                </p:endSync>
                <p:childTnLst>
                  <p:par>
                    <p:cTn id="99" fill="hold">
                      <p:stCondLst>
                        <p:cond delay="0"/>
                      </p:stCondLst>
                      <p:childTnLst>
                        <p:par>
                          <p:cTn id="100" fill="hold">
                            <p:stCondLst>
                              <p:cond delay="0"/>
                            </p:stCondLst>
                            <p:childTnLst>
                              <p:par>
                                <p:cTn id="101" presetID="2" presetClass="exit" presetSubtype="4" fill="hold" grpId="1" nodeType="clickEffect">
                                  <p:stCondLst>
                                    <p:cond delay="0"/>
                                  </p:stCondLst>
                                  <p:childTnLst>
                                    <p:anim calcmode="lin" valueType="num">
                                      <p:cBhvr additive="base">
                                        <p:cTn id="102" dur="500"/>
                                        <p:tgtEl>
                                          <p:spTgt spid="84"/>
                                        </p:tgtEl>
                                        <p:attrNameLst>
                                          <p:attrName>ppt_x</p:attrName>
                                        </p:attrNameLst>
                                      </p:cBhvr>
                                      <p:tavLst>
                                        <p:tav tm="0">
                                          <p:val>
                                            <p:strVal val="ppt_x"/>
                                          </p:val>
                                        </p:tav>
                                        <p:tav tm="100000">
                                          <p:val>
                                            <p:strVal val="ppt_x"/>
                                          </p:val>
                                        </p:tav>
                                      </p:tavLst>
                                    </p:anim>
                                    <p:anim calcmode="lin" valueType="num">
                                      <p:cBhvr additive="base">
                                        <p:cTn id="103" dur="500"/>
                                        <p:tgtEl>
                                          <p:spTgt spid="84"/>
                                        </p:tgtEl>
                                        <p:attrNameLst>
                                          <p:attrName>ppt_y</p:attrName>
                                        </p:attrNameLst>
                                      </p:cBhvr>
                                      <p:tavLst>
                                        <p:tav tm="0">
                                          <p:val>
                                            <p:strVal val="ppt_y"/>
                                          </p:val>
                                        </p:tav>
                                        <p:tav tm="100000">
                                          <p:val>
                                            <p:strVal val="1+ppt_h/2"/>
                                          </p:val>
                                        </p:tav>
                                      </p:tavLst>
                                    </p:anim>
                                    <p:set>
                                      <p:cBhvr>
                                        <p:cTn id="104" dur="1" fill="hold">
                                          <p:stCondLst>
                                            <p:cond delay="499"/>
                                          </p:stCondLst>
                                        </p:cTn>
                                        <p:tgtEl>
                                          <p:spTgt spid="84"/>
                                        </p:tgtEl>
                                        <p:attrNameLst>
                                          <p:attrName>style.visibility</p:attrName>
                                        </p:attrNameLst>
                                      </p:cBhvr>
                                      <p:to>
                                        <p:strVal val="hidden"/>
                                      </p:to>
                                    </p:set>
                                  </p:childTnLst>
                                </p:cTn>
                              </p:par>
                              <p:par>
                                <p:cTn id="105" presetID="1" presetClass="mediacall" presetSubtype="0" fill="hold" nodeType="withEffect">
                                  <p:stCondLst>
                                    <p:cond delay="0"/>
                                  </p:stCondLst>
                                  <p:childTnLst>
                                    <p:cmd type="call" cmd="playFrom(0.0)">
                                      <p:cBhvr>
                                        <p:cTn id="106" dur="1773" fill="hold"/>
                                        <p:tgtEl>
                                          <p:spTgt spid="124"/>
                                        </p:tgtEl>
                                      </p:cBhvr>
                                    </p:cmd>
                                  </p:childTnLst>
                                </p:cTn>
                              </p:par>
                            </p:childTnLst>
                          </p:cTn>
                        </p:par>
                      </p:childTnLst>
                    </p:cTn>
                  </p:par>
                </p:childTnLst>
              </p:cTn>
              <p:nextCondLst>
                <p:cond evt="onClick" delay="0">
                  <p:tgtEl>
                    <p:spTgt spid="84"/>
                  </p:tgtEl>
                </p:cond>
              </p:nextCondLst>
            </p:seq>
            <p:audio>
              <p:cMediaNode vol="53030">
                <p:cTn id="107" fill="hold" display="0">
                  <p:stCondLst>
                    <p:cond delay="indefinite"/>
                  </p:stCondLst>
                  <p:endCondLst>
                    <p:cond evt="onStopAudio" delay="0">
                      <p:tgtEl>
                        <p:sldTgt/>
                      </p:tgtEl>
                    </p:cond>
                  </p:endCondLst>
                </p:cTn>
                <p:tgtEl>
                  <p:spTgt spid="120"/>
                </p:tgtEl>
              </p:cMediaNode>
            </p:audio>
            <p:audio>
              <p:cMediaNode vol="53030">
                <p:cTn id="108" fill="hold" display="0">
                  <p:stCondLst>
                    <p:cond delay="indefinite"/>
                  </p:stCondLst>
                  <p:endCondLst>
                    <p:cond evt="onStopAudio" delay="0">
                      <p:tgtEl>
                        <p:sldTgt/>
                      </p:tgtEl>
                    </p:cond>
                  </p:endCondLst>
                </p:cTn>
                <p:tgtEl>
                  <p:spTgt spid="121"/>
                </p:tgtEl>
              </p:cMediaNode>
            </p:audio>
            <p:audio>
              <p:cMediaNode vol="53030">
                <p:cTn id="109" fill="hold" display="0">
                  <p:stCondLst>
                    <p:cond delay="indefinite"/>
                  </p:stCondLst>
                  <p:endCondLst>
                    <p:cond evt="onStopAudio" delay="0">
                      <p:tgtEl>
                        <p:sldTgt/>
                      </p:tgtEl>
                    </p:cond>
                  </p:endCondLst>
                </p:cTn>
                <p:tgtEl>
                  <p:spTgt spid="122"/>
                </p:tgtEl>
              </p:cMediaNode>
            </p:audio>
            <p:audio>
              <p:cMediaNode vol="53030">
                <p:cTn id="110" fill="hold" display="0">
                  <p:stCondLst>
                    <p:cond delay="indefinite"/>
                  </p:stCondLst>
                  <p:endCondLst>
                    <p:cond evt="onStopAudio" delay="0">
                      <p:tgtEl>
                        <p:sldTgt/>
                      </p:tgtEl>
                    </p:cond>
                  </p:endCondLst>
                </p:cTn>
                <p:tgtEl>
                  <p:spTgt spid="123"/>
                </p:tgtEl>
              </p:cMediaNode>
            </p:audio>
            <p:audio>
              <p:cMediaNode vol="53030">
                <p:cTn id="111" fill="hold" display="0">
                  <p:stCondLst>
                    <p:cond delay="indefinite"/>
                  </p:stCondLst>
                  <p:endCondLst>
                    <p:cond evt="onStopAudio" delay="0">
                      <p:tgtEl>
                        <p:sldTgt/>
                      </p:tgtEl>
                    </p:cond>
                  </p:endCondLst>
                </p:cTn>
                <p:tgtEl>
                  <p:spTgt spid="124"/>
                </p:tgtEl>
              </p:cMediaNode>
            </p:audio>
          </p:childTnLst>
        </p:cTn>
      </p:par>
    </p:tnLst>
    <p:bldLst>
      <p:bldP spid="83" grpId="0"/>
      <p:bldP spid="84" grpId="0" animBg="1"/>
      <p:bldP spid="84" grpId="1" animBg="1"/>
      <p:bldP spid="85" grpId="0" animBg="1"/>
      <p:bldP spid="85" grpId="1" animBg="1"/>
      <p:bldP spid="86" grpId="0" animBg="1"/>
      <p:bldP spid="86" grpId="1" animBg="1"/>
      <p:bldP spid="87" grpId="0" animBg="1"/>
      <p:bldP spid="87" grpId="1" animBg="1"/>
      <p:bldP spid="118" grpId="0" animBg="1"/>
      <p:bldP spid="118" grpId="1"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 name="Picture 62"/>
          <p:cNvPicPr>
            <a:picLocks noChangeAspect="1"/>
          </p:cNvPicPr>
          <p:nvPr/>
        </p:nvPicPr>
        <p:blipFill>
          <a:blip r:embed="rId6">
            <a:extLst>
              <a:ext uri="{BEBA8EAE-BF5A-486C-A8C5-ECC9F3942E4B}">
                <a14:imgProps xmlns:a14="http://schemas.microsoft.com/office/drawing/2010/main">
                  <a14:imgLayer r:embed="rId7">
                    <a14:imgEffect>
                      <a14:sharpenSoften amount="-25000"/>
                    </a14:imgEffect>
                  </a14:imgLayer>
                </a14:imgProps>
              </a:ext>
              <a:ext uri="{28A0092B-C50C-407E-A947-70E740481C1C}">
                <a14:useLocalDpi xmlns:a14="http://schemas.microsoft.com/office/drawing/2010/main" val="0"/>
              </a:ext>
            </a:extLst>
          </a:blip>
          <a:stretch>
            <a:fillRect/>
          </a:stretch>
        </p:blipFill>
        <p:spPr>
          <a:xfrm>
            <a:off x="0" y="-205740"/>
            <a:ext cx="18288000" cy="10492740"/>
          </a:xfrm>
          <a:prstGeom prst="rect">
            <a:avLst/>
          </a:prstGeom>
        </p:spPr>
      </p:pic>
      <p:pic>
        <p:nvPicPr>
          <p:cNvPr id="64" name="Picture 8" descr="Hình ảnh có liên quan"/>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0" b="99133" l="4950" r="90900">
                        <a14:backgroundMark x1="50900" y1="25867" x2="52200" y2="26400"/>
                        <a14:backgroundMark x1="63000" y1="48667" x2="62200" y2="49333"/>
                        <a14:backgroundMark x1="64800" y1="41467" x2="63600" y2="42000"/>
                        <a14:backgroundMark x1="71800" y1="48933" x2="72300" y2="50000"/>
                        <a14:backgroundMark x1="59500" y1="61467" x2="58500" y2="62800"/>
                        <a14:backgroundMark x1="39700" y1="48800" x2="39700" y2="49867"/>
                        <a14:backgroundMark x1="38400" y1="51600" x2="38000" y2="51867"/>
                        <a14:backgroundMark x1="46700" y1="53600" x2="47200" y2="54933"/>
                        <a14:backgroundMark x1="53100" y1="35333" x2="53100" y2="35867"/>
                        <a14:backgroundMark x1="71700" y1="45733" x2="71200" y2="46133"/>
                        <a14:backgroundMark x1="74600" y1="44267" x2="74000" y2="44800"/>
                        <a14:backgroundMark x1="77200" y1="49200" x2="77300" y2="49867"/>
                        <a14:backgroundMark x1="19800" y1="50133" x2="20500" y2="50400"/>
                        <a14:backgroundMark x1="22000" y1="47333" x2="22700" y2="47333"/>
                        <a14:backgroundMark x1="21100" y1="56800" x2="21100" y2="57333"/>
                        <a14:backgroundMark x1="23300" y1="34400" x2="23500" y2="35067"/>
                        <a14:backgroundMark x1="53500" y1="42667" x2="53600" y2="43467"/>
                        <a14:backgroundMark x1="66300" y1="23200" x2="67600" y2="23867"/>
                        <a14:backgroundMark x1="73400" y1="58400" x2="73500" y2="58800"/>
                        <a14:backgroundMark x1="49250" y1="20467" x2="49400" y2="20733"/>
                        <a14:backgroundMark x1="47350" y1="41933" x2="47500" y2="42600"/>
                        <a14:backgroundMark x1="49600" y1="51267" x2="49400" y2="51933"/>
                        <a14:backgroundMark x1="61650" y1="36933" x2="61400" y2="36400"/>
                        <a14:backgroundMark x1="62850" y1="29067" x2="62350" y2="29200"/>
                        <a14:backgroundMark x1="54000" y1="34933" x2="54100" y2="35600"/>
                        <a14:backgroundMark x1="29350" y1="54733" x2="29100" y2="54733"/>
                        <a14:backgroundMark x1="25450" y1="59667" x2="25450" y2="60067"/>
                      </a14:backgroundRemoval>
                    </a14:imgEffect>
                    <a14:imgEffect>
                      <a14:artisticPaintBrush/>
                    </a14:imgEffect>
                  </a14:imgLayer>
                </a14:imgProps>
              </a:ext>
              <a:ext uri="{28A0092B-C50C-407E-A947-70E740481C1C}">
                <a14:useLocalDpi xmlns:a14="http://schemas.microsoft.com/office/drawing/2010/main" val="0"/>
              </a:ext>
            </a:extLst>
          </a:blip>
          <a:srcRect/>
          <a:stretch>
            <a:fillRect/>
          </a:stretch>
        </p:blipFill>
        <p:spPr bwMode="auto">
          <a:xfrm flipH="1">
            <a:off x="-6367740" y="-5287179"/>
            <a:ext cx="19736931" cy="18157034"/>
          </a:xfrm>
          <a:prstGeom prst="rect">
            <a:avLst/>
          </a:prstGeom>
          <a:noFill/>
          <a:extLst>
            <a:ext uri="{909E8E84-426E-40DD-AFC4-6F175D3DCCD1}">
              <a14:hiddenFill xmlns:a14="http://schemas.microsoft.com/office/drawing/2010/main">
                <a:solidFill>
                  <a:srgbClr val="FFFFFF"/>
                </a:solidFill>
              </a14:hiddenFill>
            </a:ext>
          </a:extLst>
        </p:spPr>
      </p:pic>
      <p:pic>
        <p:nvPicPr>
          <p:cNvPr id="65" name="Picture 64"/>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800034" y="801782"/>
            <a:ext cx="8572500" cy="6429375"/>
          </a:xfrm>
          <a:prstGeom prst="rect">
            <a:avLst/>
          </a:prstGeom>
        </p:spPr>
      </p:pic>
      <p:pic>
        <p:nvPicPr>
          <p:cNvPr id="66" name="Picture 65" descr="Flames"/>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47349" y="9190164"/>
            <a:ext cx="2514600" cy="1028700"/>
          </a:xfrm>
          <a:prstGeom prst="rect">
            <a:avLst/>
          </a:prstGeom>
          <a:noFill/>
          <a:extLst>
            <a:ext uri="{909E8E84-426E-40DD-AFC4-6F175D3DCCD1}">
              <a14:hiddenFill xmlns:a14="http://schemas.microsoft.com/office/drawing/2010/main">
                <a:solidFill>
                  <a:srgbClr val="FFFFFF"/>
                </a:solidFill>
              </a14:hiddenFill>
            </a:ext>
          </a:extLst>
        </p:spPr>
      </p:pic>
      <p:pic>
        <p:nvPicPr>
          <p:cNvPr id="67" name="Picture 66" descr="Flame"/>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4952611" y="2598407"/>
            <a:ext cx="1645559" cy="2673741"/>
          </a:xfrm>
          <a:prstGeom prst="rect">
            <a:avLst/>
          </a:prstGeom>
          <a:noFill/>
          <a:extLst>
            <a:ext uri="{909E8E84-426E-40DD-AFC4-6F175D3DCCD1}">
              <a14:hiddenFill xmlns:a14="http://schemas.microsoft.com/office/drawing/2010/main">
                <a:solidFill>
                  <a:srgbClr val="FFFFFF"/>
                </a:solidFill>
              </a14:hiddenFill>
            </a:ext>
          </a:extLst>
        </p:spPr>
      </p:pic>
      <p:pic>
        <p:nvPicPr>
          <p:cNvPr id="68" name="Picture 67" descr="Flame"/>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676900" y="2598407"/>
            <a:ext cx="1645559" cy="2673741"/>
          </a:xfrm>
          <a:prstGeom prst="rect">
            <a:avLst/>
          </a:prstGeom>
          <a:noFill/>
          <a:extLst>
            <a:ext uri="{909E8E84-426E-40DD-AFC4-6F175D3DCCD1}">
              <a14:hiddenFill xmlns:a14="http://schemas.microsoft.com/office/drawing/2010/main">
                <a:solidFill>
                  <a:srgbClr val="FFFFFF"/>
                </a:solidFill>
              </a14:hiddenFill>
            </a:ext>
          </a:extLst>
        </p:spPr>
      </p:pic>
      <p:pic>
        <p:nvPicPr>
          <p:cNvPr id="69" name="Picture 68"/>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4281097" y="3660726"/>
            <a:ext cx="8572500" cy="6429375"/>
          </a:xfrm>
          <a:prstGeom prst="rect">
            <a:avLst/>
          </a:prstGeom>
        </p:spPr>
      </p:pic>
      <p:pic>
        <p:nvPicPr>
          <p:cNvPr id="70" name="Picture 69" descr="Flames"/>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14420574" y="8731665"/>
            <a:ext cx="3914775" cy="1601499"/>
          </a:xfrm>
          <a:prstGeom prst="rect">
            <a:avLst/>
          </a:prstGeom>
          <a:noFill/>
          <a:extLst>
            <a:ext uri="{909E8E84-426E-40DD-AFC4-6F175D3DCCD1}">
              <a14:hiddenFill xmlns:a14="http://schemas.microsoft.com/office/drawing/2010/main">
                <a:solidFill>
                  <a:srgbClr val="FFFFFF"/>
                </a:solidFill>
              </a14:hiddenFill>
            </a:ext>
          </a:extLst>
        </p:spPr>
      </p:pic>
      <p:pic>
        <p:nvPicPr>
          <p:cNvPr id="71" name="Picture 13" descr="fireburn"/>
          <p:cNvPicPr>
            <a:picLocks noChangeAspect="1" noChangeArrowheads="1" noCrop="1"/>
          </p:cNvPicPr>
          <p:nvPr/>
        </p:nvPicPr>
        <p:blipFill>
          <a:blip r:embed="rId13">
            <a:extLst>
              <a:ext uri="{28A0092B-C50C-407E-A947-70E740481C1C}">
                <a14:useLocalDpi xmlns:a14="http://schemas.microsoft.com/office/drawing/2010/main" val="0"/>
              </a:ext>
            </a:extLst>
          </a:blip>
          <a:srcRect/>
          <a:stretch>
            <a:fillRect/>
          </a:stretch>
        </p:blipFill>
        <p:spPr bwMode="auto">
          <a:xfrm>
            <a:off x="1785843" y="8986896"/>
            <a:ext cx="1288257" cy="1743075"/>
          </a:xfrm>
          <a:prstGeom prst="rect">
            <a:avLst/>
          </a:prstGeom>
          <a:noFill/>
          <a:extLst>
            <a:ext uri="{909E8E84-426E-40DD-AFC4-6F175D3DCCD1}">
              <a14:hiddenFill xmlns:a14="http://schemas.microsoft.com/office/drawing/2010/main">
                <a:solidFill>
                  <a:srgbClr val="FFFFFF"/>
                </a:solidFill>
              </a14:hiddenFill>
            </a:ext>
          </a:extLst>
        </p:spPr>
      </p:pic>
      <p:pic>
        <p:nvPicPr>
          <p:cNvPr id="72" name="Picture 71" descr="Flame"/>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5409181" y="7790958"/>
            <a:ext cx="1645559" cy="2673741"/>
          </a:xfrm>
          <a:prstGeom prst="rect">
            <a:avLst/>
          </a:prstGeom>
          <a:noFill/>
          <a:extLst>
            <a:ext uri="{909E8E84-426E-40DD-AFC4-6F175D3DCCD1}">
              <a14:hiddenFill xmlns:a14="http://schemas.microsoft.com/office/drawing/2010/main">
                <a:solidFill>
                  <a:srgbClr val="FFFFFF"/>
                </a:solidFill>
              </a14:hiddenFill>
            </a:ext>
          </a:extLst>
        </p:spPr>
      </p:pic>
      <p:pic>
        <p:nvPicPr>
          <p:cNvPr id="73" name="Picture 72" descr="Flame"/>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1428542" y="7590899"/>
            <a:ext cx="1645559" cy="2673741"/>
          </a:xfrm>
          <a:prstGeom prst="rect">
            <a:avLst/>
          </a:prstGeom>
          <a:noFill/>
          <a:extLst>
            <a:ext uri="{909E8E84-426E-40DD-AFC4-6F175D3DCCD1}">
              <a14:hiddenFill xmlns:a14="http://schemas.microsoft.com/office/drawing/2010/main">
                <a:solidFill>
                  <a:srgbClr val="FFFFFF"/>
                </a:solidFill>
              </a14:hiddenFill>
            </a:ext>
          </a:extLst>
        </p:spPr>
      </p:pic>
      <p:pic>
        <p:nvPicPr>
          <p:cNvPr id="74" name="Picture 73" descr="Flame"/>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2251816" y="7518891"/>
            <a:ext cx="1645559" cy="2673741"/>
          </a:xfrm>
          <a:prstGeom prst="rect">
            <a:avLst/>
          </a:prstGeom>
          <a:noFill/>
          <a:extLst>
            <a:ext uri="{909E8E84-426E-40DD-AFC4-6F175D3DCCD1}">
              <a14:hiddenFill xmlns:a14="http://schemas.microsoft.com/office/drawing/2010/main">
                <a:solidFill>
                  <a:srgbClr val="FFFFFF"/>
                </a:solidFill>
              </a14:hiddenFill>
            </a:ext>
          </a:extLst>
        </p:spPr>
      </p:pic>
      <p:pic>
        <p:nvPicPr>
          <p:cNvPr id="75" name="Picture 13" descr="fireburn"/>
          <p:cNvPicPr>
            <a:picLocks noChangeAspect="1" noChangeArrowheads="1" noCrop="1"/>
          </p:cNvPicPr>
          <p:nvPr/>
        </p:nvPicPr>
        <p:blipFill>
          <a:blip r:embed="rId13">
            <a:extLst>
              <a:ext uri="{28A0092B-C50C-407E-A947-70E740481C1C}">
                <a14:useLocalDpi xmlns:a14="http://schemas.microsoft.com/office/drawing/2010/main" val="0"/>
              </a:ext>
            </a:extLst>
          </a:blip>
          <a:srcRect/>
          <a:stretch>
            <a:fillRect/>
          </a:stretch>
        </p:blipFill>
        <p:spPr bwMode="auto">
          <a:xfrm>
            <a:off x="5543903" y="2705060"/>
            <a:ext cx="1288257" cy="1743075"/>
          </a:xfrm>
          <a:prstGeom prst="rect">
            <a:avLst/>
          </a:prstGeom>
          <a:noFill/>
          <a:extLst>
            <a:ext uri="{909E8E84-426E-40DD-AFC4-6F175D3DCCD1}">
              <a14:hiddenFill xmlns:a14="http://schemas.microsoft.com/office/drawing/2010/main">
                <a:solidFill>
                  <a:srgbClr val="FFFFFF"/>
                </a:solidFill>
              </a14:hiddenFill>
            </a:ext>
          </a:extLst>
        </p:spPr>
      </p:pic>
      <p:pic>
        <p:nvPicPr>
          <p:cNvPr id="76" name="Picture 75" descr="Flame"/>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5949946" y="1757607"/>
            <a:ext cx="1645559" cy="2673741"/>
          </a:xfrm>
          <a:prstGeom prst="rect">
            <a:avLst/>
          </a:prstGeom>
          <a:noFill/>
          <a:extLst>
            <a:ext uri="{909E8E84-426E-40DD-AFC4-6F175D3DCCD1}">
              <a14:hiddenFill xmlns:a14="http://schemas.microsoft.com/office/drawing/2010/main">
                <a:solidFill>
                  <a:srgbClr val="FFFFFF"/>
                </a:solidFill>
              </a14:hiddenFill>
            </a:ext>
          </a:extLst>
        </p:spPr>
      </p:pic>
      <p:pic>
        <p:nvPicPr>
          <p:cNvPr id="77" name="Picture 76" descr="Flame"/>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5228419" y="1774394"/>
            <a:ext cx="1645559" cy="2673741"/>
          </a:xfrm>
          <a:prstGeom prst="rect">
            <a:avLst/>
          </a:prstGeom>
          <a:noFill/>
          <a:extLst>
            <a:ext uri="{909E8E84-426E-40DD-AFC4-6F175D3DCCD1}">
              <a14:hiddenFill xmlns:a14="http://schemas.microsoft.com/office/drawing/2010/main">
                <a:solidFill>
                  <a:srgbClr val="FFFFFF"/>
                </a:solidFill>
              </a14:hiddenFill>
            </a:ext>
          </a:extLst>
        </p:spPr>
      </p:pic>
      <p:pic>
        <p:nvPicPr>
          <p:cNvPr id="78" name="Picture 77"/>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344081" y="361910"/>
            <a:ext cx="8572500" cy="6429375"/>
          </a:xfrm>
          <a:prstGeom prst="rect">
            <a:avLst/>
          </a:prstGeom>
        </p:spPr>
      </p:pic>
      <p:pic>
        <p:nvPicPr>
          <p:cNvPr id="79" name="Picture 78"/>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1730272" y="171803"/>
            <a:ext cx="14058431" cy="10543823"/>
          </a:xfrm>
          <a:prstGeom prst="rect">
            <a:avLst/>
          </a:prstGeom>
        </p:spPr>
      </p:pic>
      <p:pic>
        <p:nvPicPr>
          <p:cNvPr id="80" name="Picture 79"/>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4106918" y="-2574691"/>
            <a:ext cx="20487630" cy="6986588"/>
          </a:xfrm>
          <a:prstGeom prst="rect">
            <a:avLst/>
          </a:prstGeom>
        </p:spPr>
      </p:pic>
      <p:pic>
        <p:nvPicPr>
          <p:cNvPr id="81" name="Picture 13" descr="fireburn"/>
          <p:cNvPicPr>
            <a:picLocks noChangeAspect="1" noChangeArrowheads="1" noCrop="1"/>
          </p:cNvPicPr>
          <p:nvPr/>
        </p:nvPicPr>
        <p:blipFill>
          <a:blip r:embed="rId13">
            <a:extLst>
              <a:ext uri="{28A0092B-C50C-407E-A947-70E740481C1C}">
                <a14:useLocalDpi xmlns:a14="http://schemas.microsoft.com/office/drawing/2010/main" val="0"/>
              </a:ext>
            </a:extLst>
          </a:blip>
          <a:srcRect/>
          <a:stretch>
            <a:fillRect/>
          </a:stretch>
        </p:blipFill>
        <p:spPr bwMode="auto">
          <a:xfrm>
            <a:off x="13636968" y="8986896"/>
            <a:ext cx="1288257" cy="1743075"/>
          </a:xfrm>
          <a:prstGeom prst="rect">
            <a:avLst/>
          </a:prstGeom>
          <a:noFill/>
          <a:extLst>
            <a:ext uri="{909E8E84-426E-40DD-AFC4-6F175D3DCCD1}">
              <a14:hiddenFill xmlns:a14="http://schemas.microsoft.com/office/drawing/2010/main">
                <a:solidFill>
                  <a:srgbClr val="FFFFFF"/>
                </a:solidFill>
              </a14:hiddenFill>
            </a:ext>
          </a:extLst>
        </p:spPr>
      </p:pic>
      <p:pic>
        <p:nvPicPr>
          <p:cNvPr id="82" name="Picture 81" descr="Flame"/>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13469828" y="7770041"/>
            <a:ext cx="1645559" cy="2673741"/>
          </a:xfrm>
          <a:prstGeom prst="rect">
            <a:avLst/>
          </a:prstGeom>
          <a:noFill/>
          <a:extLst>
            <a:ext uri="{909E8E84-426E-40DD-AFC4-6F175D3DCCD1}">
              <a14:hiddenFill xmlns:a14="http://schemas.microsoft.com/office/drawing/2010/main">
                <a:solidFill>
                  <a:srgbClr val="FFFFFF"/>
                </a:solidFill>
              </a14:hiddenFill>
            </a:ext>
          </a:extLst>
        </p:spPr>
      </p:pic>
      <p:pic>
        <p:nvPicPr>
          <p:cNvPr id="83" name="Picture 2" descr="C:\Users\ADMIN\Desktop\Tai nguyen thiet ke tro choi\Bảng gỗ\Picture1 (2).png">
            <a:hlinkClick r:id="" action="ppaction://hlinkshowjump?jump=nextslide"/>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16027292" y="8885417"/>
            <a:ext cx="2009628" cy="1204685"/>
          </a:xfrm>
          <a:prstGeom prst="rect">
            <a:avLst/>
          </a:prstGeom>
          <a:noFill/>
          <a:extLst>
            <a:ext uri="{909E8E84-426E-40DD-AFC4-6F175D3DCCD1}">
              <a14:hiddenFill xmlns:a14="http://schemas.microsoft.com/office/drawing/2010/main">
                <a:solidFill>
                  <a:srgbClr val="FFFFFF"/>
                </a:solidFill>
              </a14:hiddenFill>
            </a:ext>
          </a:extLst>
        </p:spPr>
      </p:pic>
      <p:pic>
        <p:nvPicPr>
          <p:cNvPr id="84" name="Picture 2" descr="C:\Users\ADMIN\Desktop\Giai cuu con vat\wooden-board-theme-image-1-vector-clip-art_csp9738361.jpg"/>
          <p:cNvPicPr>
            <a:picLocks noChangeAspect="1" noChangeArrowheads="1"/>
          </p:cNvPicPr>
          <p:nvPr/>
        </p:nvPicPr>
        <p:blipFill>
          <a:blip r:embed="rId16">
            <a:extLst>
              <a:ext uri="{BEBA8EAE-BF5A-486C-A8C5-ECC9F3942E4B}">
                <a14:imgProps xmlns:a14="http://schemas.microsoft.com/office/drawing/2010/main">
                  <a14:imgLayer r:embed="rId17">
                    <a14:imgEffect>
                      <a14:backgroundRemoval t="0" b="100000" l="0" r="100000">
                        <a14:foregroundMark x1="7111" y1="5870" x2="2889" y2="16771"/>
                        <a14:foregroundMark x1="6667" y1="66876" x2="9222" y2="84696"/>
                        <a14:foregroundMark x1="92333" y1="6918" x2="96556" y2="16771"/>
                        <a14:foregroundMark x1="96556" y1="70860" x2="91778" y2="87841"/>
                      </a14:backgroundRemoval>
                    </a14:imgEffect>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011014" y="-688106"/>
            <a:ext cx="15573450" cy="7581472"/>
          </a:xfrm>
          <a:prstGeom prst="rect">
            <a:avLst/>
          </a:prstGeom>
          <a:noFill/>
          <a:extLst>
            <a:ext uri="{909E8E84-426E-40DD-AFC4-6F175D3DCCD1}">
              <a14:hiddenFill xmlns:a14="http://schemas.microsoft.com/office/drawing/2010/main">
                <a:solidFill>
                  <a:srgbClr val="FFFFFF"/>
                </a:solidFill>
              </a14:hiddenFill>
            </a:ext>
          </a:extLst>
        </p:spPr>
      </p:pic>
      <p:sp>
        <p:nvSpPr>
          <p:cNvPr id="85" name="TextBox 84"/>
          <p:cNvSpPr txBox="1"/>
          <p:nvPr/>
        </p:nvSpPr>
        <p:spPr>
          <a:xfrm>
            <a:off x="2966587" y="635425"/>
            <a:ext cx="11712757" cy="4154984"/>
          </a:xfrm>
          <a:prstGeom prst="rect">
            <a:avLst/>
          </a:prstGeom>
          <a:noFill/>
        </p:spPr>
        <p:txBody>
          <a:bodyPr wrap="square" rtlCol="0">
            <a:spAutoFit/>
          </a:bodyPr>
          <a:lstStyle/>
          <a:p>
            <a:r>
              <a:rPr lang="vi-VN" sz="4400" b="1">
                <a:solidFill>
                  <a:schemeClr val="bg1"/>
                </a:solidFill>
                <a:latin typeface="+mj-lt"/>
              </a:rPr>
              <a:t>Câu 9. </a:t>
            </a:r>
            <a:r>
              <a:rPr lang="vi-VN" sz="4400">
                <a:solidFill>
                  <a:schemeClr val="bg1"/>
                </a:solidFill>
                <a:latin typeface="+mj-lt"/>
              </a:rPr>
              <a:t>– Từ nào trong văn bản "</a:t>
            </a:r>
            <a:r>
              <a:rPr lang="vi-VN" sz="4400" i="1">
                <a:solidFill>
                  <a:schemeClr val="bg1"/>
                </a:solidFill>
                <a:latin typeface="+mj-lt"/>
              </a:rPr>
              <a:t>Tượng đài vĩ đại nhất</a:t>
            </a:r>
            <a:r>
              <a:rPr lang="vi-VN" sz="4400">
                <a:solidFill>
                  <a:schemeClr val="bg1"/>
                </a:solidFill>
                <a:latin typeface="+mj-lt"/>
              </a:rPr>
              <a:t>" của tác giả Uông Ngọc Dậu nêu đúng thái độ của tác giả trước “</a:t>
            </a:r>
            <a:r>
              <a:rPr lang="vi-VN" sz="4400" i="1">
                <a:solidFill>
                  <a:schemeClr val="bg1"/>
                </a:solidFill>
                <a:latin typeface="+mj-lt"/>
              </a:rPr>
              <a:t>Cách hi sinh vì nghĩa lớn của người con đất Việt</a:t>
            </a:r>
            <a:r>
              <a:rPr lang="vi-VN" sz="4400">
                <a:solidFill>
                  <a:schemeClr val="bg1"/>
                </a:solidFill>
                <a:latin typeface="+mj-lt"/>
              </a:rPr>
              <a:t>”</a:t>
            </a:r>
            <a:endParaRPr lang="en-GB" sz="4400">
              <a:solidFill>
                <a:schemeClr val="bg1"/>
              </a:solidFill>
              <a:latin typeface="+mj-lt"/>
            </a:endParaRPr>
          </a:p>
          <a:p>
            <a:r>
              <a:rPr lang="vi-VN" sz="4400">
                <a:solidFill>
                  <a:schemeClr val="bg1"/>
                </a:solidFill>
                <a:latin typeface="+mj-lt"/>
              </a:rPr>
              <a:t>      A.Tự hào               </a:t>
            </a:r>
            <a:r>
              <a:rPr lang="vi-VN" sz="4400" smtClean="0">
                <a:solidFill>
                  <a:schemeClr val="bg1"/>
                </a:solidFill>
                <a:latin typeface="+mj-lt"/>
              </a:rPr>
              <a:t>          </a:t>
            </a:r>
            <a:r>
              <a:rPr lang="vi-VN" sz="4400">
                <a:solidFill>
                  <a:schemeClr val="bg1"/>
                </a:solidFill>
                <a:latin typeface="+mj-lt"/>
              </a:rPr>
              <a:t>C. Trung kiên</a:t>
            </a:r>
            <a:endParaRPr lang="en-GB" sz="4400">
              <a:solidFill>
                <a:schemeClr val="bg1"/>
              </a:solidFill>
              <a:latin typeface="+mj-lt"/>
            </a:endParaRPr>
          </a:p>
          <a:p>
            <a:r>
              <a:rPr lang="vi-VN" sz="4400">
                <a:solidFill>
                  <a:schemeClr val="bg1"/>
                </a:solidFill>
                <a:latin typeface="+mj-lt"/>
              </a:rPr>
              <a:t>      B.Lạc </a:t>
            </a:r>
            <a:r>
              <a:rPr lang="vi-VN" sz="4400" smtClean="0">
                <a:solidFill>
                  <a:schemeClr val="bg1"/>
                </a:solidFill>
                <a:latin typeface="+mj-lt"/>
              </a:rPr>
              <a:t>qua</a:t>
            </a:r>
            <a:r>
              <a:rPr lang="en-US" sz="4400" smtClean="0">
                <a:solidFill>
                  <a:schemeClr val="bg1"/>
                </a:solidFill>
                <a:latin typeface="+mj-lt"/>
              </a:rPr>
              <a:t> </a:t>
            </a:r>
            <a:r>
              <a:rPr lang="vi-VN" sz="4400" smtClean="0">
                <a:solidFill>
                  <a:schemeClr val="bg1"/>
                </a:solidFill>
                <a:latin typeface="+mj-lt"/>
              </a:rPr>
              <a:t>                       </a:t>
            </a:r>
            <a:r>
              <a:rPr lang="vi-VN" sz="4400">
                <a:solidFill>
                  <a:schemeClr val="bg1"/>
                </a:solidFill>
                <a:latin typeface="+mj-lt"/>
              </a:rPr>
              <a:t>D. Run sợ</a:t>
            </a:r>
            <a:endParaRPr lang="en-GB" sz="4400">
              <a:solidFill>
                <a:schemeClr val="bg1"/>
              </a:solidFill>
              <a:latin typeface="+mj-lt"/>
            </a:endParaRPr>
          </a:p>
        </p:txBody>
      </p:sp>
      <p:sp>
        <p:nvSpPr>
          <p:cNvPr id="86" name="Rounded Rectangle 85"/>
          <p:cNvSpPr/>
          <p:nvPr/>
        </p:nvSpPr>
        <p:spPr>
          <a:xfrm>
            <a:off x="6278763" y="5445523"/>
            <a:ext cx="2743200" cy="1174700"/>
          </a:xfrm>
          <a:prstGeom prst="roundRect">
            <a:avLst/>
          </a:prstGeom>
          <a:solidFill>
            <a:srgbClr val="FFFF66"/>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dirty="0">
                <a:solidFill>
                  <a:srgbClr val="0000FF"/>
                </a:solidFill>
              </a:rPr>
              <a:t>B.</a:t>
            </a:r>
          </a:p>
        </p:txBody>
      </p:sp>
      <p:sp>
        <p:nvSpPr>
          <p:cNvPr id="87" name="Rounded Rectangle 86"/>
          <p:cNvSpPr/>
          <p:nvPr/>
        </p:nvSpPr>
        <p:spPr>
          <a:xfrm>
            <a:off x="13085396" y="5481248"/>
            <a:ext cx="2743200" cy="1174700"/>
          </a:xfrm>
          <a:prstGeom prst="roundRect">
            <a:avLst/>
          </a:prstGeom>
          <a:solidFill>
            <a:srgbClr val="FFFF66"/>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a:solidFill>
                  <a:srgbClr val="0000FF"/>
                </a:solidFill>
              </a:rPr>
              <a:t>D.</a:t>
            </a:r>
          </a:p>
        </p:txBody>
      </p:sp>
      <p:sp>
        <p:nvSpPr>
          <p:cNvPr id="88" name="Rounded Rectangle 87"/>
          <p:cNvSpPr/>
          <p:nvPr/>
        </p:nvSpPr>
        <p:spPr>
          <a:xfrm>
            <a:off x="9801255" y="5443715"/>
            <a:ext cx="2743200" cy="1174700"/>
          </a:xfrm>
          <a:prstGeom prst="roundRect">
            <a:avLst/>
          </a:prstGeom>
          <a:solidFill>
            <a:srgbClr val="FFFF66"/>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a:solidFill>
                  <a:srgbClr val="0000FF"/>
                </a:solidFill>
              </a:rPr>
              <a:t>C.</a:t>
            </a:r>
          </a:p>
        </p:txBody>
      </p:sp>
      <p:sp>
        <p:nvSpPr>
          <p:cNvPr id="89" name="Rounded Rectangle 88"/>
          <p:cNvSpPr/>
          <p:nvPr/>
        </p:nvSpPr>
        <p:spPr>
          <a:xfrm>
            <a:off x="2735813" y="5461121"/>
            <a:ext cx="2743200" cy="1174700"/>
          </a:xfrm>
          <a:prstGeom prst="roundRect">
            <a:avLst/>
          </a:prstGeom>
          <a:solidFill>
            <a:srgbClr val="FFFF66"/>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dirty="0">
                <a:solidFill>
                  <a:srgbClr val="0000FF"/>
                </a:solidFill>
              </a:rPr>
              <a:t>A</a:t>
            </a:r>
            <a:r>
              <a:rPr lang="en-US" sz="5400">
                <a:solidFill>
                  <a:srgbClr val="0000FF"/>
                </a:solidFill>
              </a:rPr>
              <a:t>. </a:t>
            </a:r>
            <a:endParaRPr lang="en-US" sz="5400" dirty="0">
              <a:solidFill>
                <a:srgbClr val="0000FF"/>
              </a:solidFill>
            </a:endParaRPr>
          </a:p>
        </p:txBody>
      </p:sp>
      <p:pic>
        <p:nvPicPr>
          <p:cNvPr id="90" name="Picture 2" descr="C:\Users\ADMIN\Desktop\Doremon cau ca ( trac nghiem )\Picture1 (2).png"/>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16809989" y="936740"/>
            <a:ext cx="1179657" cy="1314312"/>
          </a:xfrm>
          <a:prstGeom prst="rect">
            <a:avLst/>
          </a:prstGeom>
          <a:noFill/>
          <a:extLst>
            <a:ext uri="{909E8E84-426E-40DD-AFC4-6F175D3DCCD1}">
              <a14:hiddenFill xmlns:a14="http://schemas.microsoft.com/office/drawing/2010/main">
                <a:solidFill>
                  <a:srgbClr val="FFFFFF"/>
                </a:solidFill>
              </a14:hiddenFill>
            </a:ext>
          </a:extLst>
        </p:spPr>
      </p:pic>
      <p:grpSp>
        <p:nvGrpSpPr>
          <p:cNvPr id="91" name="times up"/>
          <p:cNvGrpSpPr/>
          <p:nvPr/>
        </p:nvGrpSpPr>
        <p:grpSpPr>
          <a:xfrm>
            <a:off x="16814312" y="307952"/>
            <a:ext cx="1135626" cy="562596"/>
            <a:chOff x="2989747" y="438150"/>
            <a:chExt cx="1572029" cy="683752"/>
          </a:xfrm>
        </p:grpSpPr>
        <p:sp>
          <p:nvSpPr>
            <p:cNvPr id="92" name="Rounded Rectangle 91"/>
            <p:cNvSpPr/>
            <p:nvPr/>
          </p:nvSpPr>
          <p:spPr>
            <a:xfrm>
              <a:off x="2989747" y="540553"/>
              <a:ext cx="1572029" cy="58134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200" dirty="0">
                <a:solidFill>
                  <a:prstClr val="white"/>
                </a:solidFill>
                <a:latin typeface="Arial" panose="020B0604020202020204" pitchFamily="34" charset="0"/>
                <a:cs typeface="Arial" panose="020B0604020202020204" pitchFamily="34" charset="0"/>
              </a:endParaRPr>
            </a:p>
          </p:txBody>
        </p:sp>
        <p:sp>
          <p:nvSpPr>
            <p:cNvPr id="93" name="Rounded Rectangle 92"/>
            <p:cNvSpPr/>
            <p:nvPr/>
          </p:nvSpPr>
          <p:spPr>
            <a:xfrm>
              <a:off x="2989747" y="438150"/>
              <a:ext cx="1572029" cy="58134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50" dirty="0" err="1">
                  <a:solidFill>
                    <a:prstClr val="white"/>
                  </a:solidFill>
                  <a:latin typeface="Arial" panose="020B0604020202020204" pitchFamily="34" charset="0"/>
                  <a:cs typeface="Arial" panose="020B0604020202020204" pitchFamily="34" charset="0"/>
                </a:rPr>
                <a:t>Bắt</a:t>
              </a:r>
              <a:r>
                <a:rPr lang="en-GB" sz="1650" dirty="0">
                  <a:solidFill>
                    <a:prstClr val="white"/>
                  </a:solidFill>
                  <a:latin typeface="Arial" panose="020B0604020202020204" pitchFamily="34" charset="0"/>
                  <a:cs typeface="Arial" panose="020B0604020202020204" pitchFamily="34" charset="0"/>
                </a:rPr>
                <a:t> </a:t>
              </a:r>
              <a:r>
                <a:rPr lang="en-GB" sz="1650" dirty="0" err="1">
                  <a:solidFill>
                    <a:prstClr val="white"/>
                  </a:solidFill>
                  <a:latin typeface="Arial" panose="020B0604020202020204" pitchFamily="34" charset="0"/>
                  <a:cs typeface="Arial" panose="020B0604020202020204" pitchFamily="34" charset="0"/>
                </a:rPr>
                <a:t>đầu</a:t>
              </a:r>
              <a:r>
                <a:rPr lang="en-GB" sz="1650" dirty="0">
                  <a:solidFill>
                    <a:prstClr val="white"/>
                  </a:solidFill>
                  <a:latin typeface="Arial" panose="020B0604020202020204" pitchFamily="34" charset="0"/>
                  <a:cs typeface="Arial" panose="020B0604020202020204" pitchFamily="34" charset="0"/>
                </a:rPr>
                <a:t>!</a:t>
              </a:r>
            </a:p>
          </p:txBody>
        </p:sp>
      </p:grpSp>
      <p:pic>
        <p:nvPicPr>
          <p:cNvPr id="94" name="Picture 3" descr="C:\Users\ADMIN\Desktop\Picture2.png"/>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16921469" y="1188645"/>
            <a:ext cx="958470" cy="958470"/>
          </a:xfrm>
          <a:prstGeom prst="rect">
            <a:avLst/>
          </a:prstGeom>
          <a:noFill/>
          <a:extLst>
            <a:ext uri="{909E8E84-426E-40DD-AFC4-6F175D3DCCD1}">
              <a14:hiddenFill xmlns:a14="http://schemas.microsoft.com/office/drawing/2010/main">
                <a:solidFill>
                  <a:srgbClr val="FFFFFF"/>
                </a:solidFill>
              </a14:hiddenFill>
            </a:ext>
          </a:extLst>
        </p:spPr>
      </p:pic>
      <p:grpSp>
        <p:nvGrpSpPr>
          <p:cNvPr id="95" name="Group 94">
            <a:extLst>
              <a:ext uri="{FF2B5EF4-FFF2-40B4-BE49-F238E27FC236}">
                <a16:creationId xmlns:a16="http://schemas.microsoft.com/office/drawing/2014/main" id="{A3772A17-BB74-4A75-BA55-D622FE4D0639}"/>
              </a:ext>
            </a:extLst>
          </p:cNvPr>
          <p:cNvGrpSpPr/>
          <p:nvPr/>
        </p:nvGrpSpPr>
        <p:grpSpPr>
          <a:xfrm>
            <a:off x="17332116" y="1171202"/>
            <a:ext cx="135366" cy="114492"/>
            <a:chOff x="2455863" y="2411803"/>
            <a:chExt cx="566738" cy="566738"/>
          </a:xfrm>
        </p:grpSpPr>
        <p:sp>
          <p:nvSpPr>
            <p:cNvPr id="96"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97"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98"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99"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00"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grpSp>
      <p:grpSp>
        <p:nvGrpSpPr>
          <p:cNvPr id="101" name="Group 100">
            <a:extLst>
              <a:ext uri="{FF2B5EF4-FFF2-40B4-BE49-F238E27FC236}">
                <a16:creationId xmlns:a16="http://schemas.microsoft.com/office/drawing/2014/main" id="{A3772A17-BB74-4A75-BA55-D622FE4D0639}"/>
              </a:ext>
            </a:extLst>
          </p:cNvPr>
          <p:cNvGrpSpPr/>
          <p:nvPr/>
        </p:nvGrpSpPr>
        <p:grpSpPr>
          <a:xfrm>
            <a:off x="17334135" y="1999650"/>
            <a:ext cx="135366" cy="114492"/>
            <a:chOff x="2455863" y="2411803"/>
            <a:chExt cx="566738" cy="566738"/>
          </a:xfrm>
        </p:grpSpPr>
        <p:sp>
          <p:nvSpPr>
            <p:cNvPr id="102"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03"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04"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05"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06"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grpSp>
      <p:grpSp>
        <p:nvGrpSpPr>
          <p:cNvPr id="107" name="Group 106">
            <a:extLst>
              <a:ext uri="{FF2B5EF4-FFF2-40B4-BE49-F238E27FC236}">
                <a16:creationId xmlns:a16="http://schemas.microsoft.com/office/drawing/2014/main" id="{A3772A17-BB74-4A75-BA55-D622FE4D0639}"/>
              </a:ext>
            </a:extLst>
          </p:cNvPr>
          <p:cNvGrpSpPr/>
          <p:nvPr/>
        </p:nvGrpSpPr>
        <p:grpSpPr>
          <a:xfrm>
            <a:off x="17779688" y="1610730"/>
            <a:ext cx="135366" cy="114492"/>
            <a:chOff x="2455863" y="2411803"/>
            <a:chExt cx="566738" cy="566738"/>
          </a:xfrm>
        </p:grpSpPr>
        <p:sp>
          <p:nvSpPr>
            <p:cNvPr id="108"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09"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10"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11"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12"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grpSp>
      <p:grpSp>
        <p:nvGrpSpPr>
          <p:cNvPr id="113" name="Group 112">
            <a:extLst>
              <a:ext uri="{FF2B5EF4-FFF2-40B4-BE49-F238E27FC236}">
                <a16:creationId xmlns:a16="http://schemas.microsoft.com/office/drawing/2014/main" id="{A3772A17-BB74-4A75-BA55-D622FE4D0639}"/>
              </a:ext>
            </a:extLst>
          </p:cNvPr>
          <p:cNvGrpSpPr/>
          <p:nvPr/>
        </p:nvGrpSpPr>
        <p:grpSpPr>
          <a:xfrm>
            <a:off x="16925087" y="1648137"/>
            <a:ext cx="135366" cy="114492"/>
            <a:chOff x="2455863" y="2411803"/>
            <a:chExt cx="566738" cy="566738"/>
          </a:xfrm>
        </p:grpSpPr>
        <p:sp>
          <p:nvSpPr>
            <p:cNvPr id="114"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15"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16"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17"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18"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grpSp>
      <p:sp>
        <p:nvSpPr>
          <p:cNvPr id="119" name="Oval 107"/>
          <p:cNvSpPr>
            <a:spLocks noChangeArrowheads="1"/>
          </p:cNvSpPr>
          <p:nvPr/>
        </p:nvSpPr>
        <p:spPr bwMode="auto">
          <a:xfrm>
            <a:off x="17348972" y="1606413"/>
            <a:ext cx="101691" cy="86160"/>
          </a:xfrm>
          <a:prstGeom prst="ellipse">
            <a:avLst/>
          </a:pr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20" name="Explosion 2 119"/>
          <p:cNvSpPr/>
          <p:nvPr/>
        </p:nvSpPr>
        <p:spPr>
          <a:xfrm>
            <a:off x="14862474" y="2170880"/>
            <a:ext cx="3543300" cy="2333295"/>
          </a:xfrm>
          <a:prstGeom prst="irregularSeal2">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rgbClr val="0000FF"/>
                </a:solidFill>
              </a:rPr>
              <a:t>HẾT GIỜ</a:t>
            </a:r>
          </a:p>
        </p:txBody>
      </p:sp>
      <p:pic>
        <p:nvPicPr>
          <p:cNvPr id="121" name="Picture 120"/>
          <p:cNvPicPr>
            <a:picLocks noChangeAspect="1"/>
          </p:cNvPicPr>
          <p:nvPr/>
        </p:nvPicPr>
        <p:blipFill>
          <a:blip r:embed="rId20">
            <a:extLst>
              <a:ext uri="{BEBA8EAE-BF5A-486C-A8C5-ECC9F3942E4B}">
                <a14:imgProps xmlns:a14="http://schemas.microsoft.com/office/drawing/2010/main">
                  <a14:imgLayer r:embed="rId21">
                    <a14:imgEffect>
                      <a14:backgroundRemoval t="0" b="100000" l="0" r="100000">
                        <a14:backgroundMark x1="48792" y1="78995" x2="52335" y2="79722"/>
                        <a14:backgroundMark x1="64251" y1="74516" x2="64251" y2="75666"/>
                      </a14:backgroundRemoval>
                    </a14:imgEffect>
                  </a14:imgLayer>
                </a14:imgProps>
              </a:ext>
              <a:ext uri="{28A0092B-C50C-407E-A947-70E740481C1C}">
                <a14:useLocalDpi xmlns:a14="http://schemas.microsoft.com/office/drawing/2010/main" val="0"/>
              </a:ext>
            </a:extLst>
          </a:blip>
          <a:stretch>
            <a:fillRect/>
          </a:stretch>
        </p:blipFill>
        <p:spPr>
          <a:xfrm>
            <a:off x="8612803" y="-10208717"/>
            <a:ext cx="3866966" cy="10287000"/>
          </a:xfrm>
          <a:prstGeom prst="rect">
            <a:avLst/>
          </a:prstGeom>
        </p:spPr>
      </p:pic>
      <p:pic>
        <p:nvPicPr>
          <p:cNvPr id="1026" name="Picture 2" descr="Káº¿t quáº£ hÃ¬nh áº£nh cho rabbit cartoon"/>
          <p:cNvPicPr>
            <a:picLocks noChangeAspect="1" noChangeArrowheads="1"/>
          </p:cNvPicPr>
          <p:nvPr/>
        </p:nvPicPr>
        <p:blipFill>
          <a:blip r:embed="rId22" cstate="print">
            <a:extLst>
              <a:ext uri="{BEBA8EAE-BF5A-486C-A8C5-ECC9F3942E4B}">
                <a14:imgProps xmlns:a14="http://schemas.microsoft.com/office/drawing/2010/main">
                  <a14:imgLayer r:embed="rId23">
                    <a14:imgEffect>
                      <a14:backgroundRemoval t="0" b="100000" l="0" r="100000">
                        <a14:foregroundMark x1="39831" y1="36806" x2="41525" y2="78472"/>
                        <a14:foregroundMark x1="31356" y1="42824" x2="37288" y2="48843"/>
                      </a14:backgroundRemoval>
                    </a14:imgEffect>
                  </a14:imgLayer>
                </a14:imgProps>
              </a:ext>
              <a:ext uri="{28A0092B-C50C-407E-A947-70E740481C1C}">
                <a14:useLocalDpi xmlns:a14="http://schemas.microsoft.com/office/drawing/2010/main" val="0"/>
              </a:ext>
            </a:extLst>
          </a:blip>
          <a:srcRect/>
          <a:stretch>
            <a:fillRect/>
          </a:stretch>
        </p:blipFill>
        <p:spPr bwMode="auto">
          <a:xfrm>
            <a:off x="9704720" y="8175622"/>
            <a:ext cx="1265016" cy="2315624"/>
          </a:xfrm>
          <a:prstGeom prst="rect">
            <a:avLst/>
          </a:prstGeom>
          <a:noFill/>
          <a:extLst>
            <a:ext uri="{909E8E84-426E-40DD-AFC4-6F175D3DCCD1}">
              <a14:hiddenFill xmlns:a14="http://schemas.microsoft.com/office/drawing/2010/main">
                <a:solidFill>
                  <a:srgbClr val="FFFFFF"/>
                </a:solidFill>
              </a14:hiddenFill>
            </a:ext>
          </a:extLst>
        </p:spPr>
      </p:pic>
      <p:pic>
        <p:nvPicPr>
          <p:cNvPr id="62" name="het gio-o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4" cstate="print"/>
          <a:stretch>
            <a:fillRect/>
          </a:stretch>
        </p:blipFill>
        <p:spPr>
          <a:xfrm>
            <a:off x="19715927" y="3028599"/>
            <a:ext cx="914400" cy="914400"/>
          </a:xfrm>
          <a:prstGeom prst="rect">
            <a:avLst/>
          </a:prstGeom>
        </p:spPr>
      </p:pic>
      <p:pic>
        <p:nvPicPr>
          <p:cNvPr id="122" name="Tieng vo tay (mp3cut.net)">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24" cstate="print"/>
          <a:stretch>
            <a:fillRect/>
          </a:stretch>
        </p:blipFill>
        <p:spPr>
          <a:xfrm>
            <a:off x="19715927" y="4834004"/>
            <a:ext cx="914400" cy="914400"/>
          </a:xfrm>
          <a:prstGeom prst="rect">
            <a:avLst/>
          </a:prstGeom>
        </p:spPr>
      </p:pic>
      <p:pic>
        <p:nvPicPr>
          <p:cNvPr id="123" name="het gio-o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4" cstate="print"/>
          <a:stretch>
            <a:fillRect/>
          </a:stretch>
        </p:blipFill>
        <p:spPr>
          <a:xfrm>
            <a:off x="19701911" y="6517523"/>
            <a:ext cx="914400" cy="914400"/>
          </a:xfrm>
          <a:prstGeom prst="rect">
            <a:avLst/>
          </a:prstGeom>
        </p:spPr>
      </p:pic>
      <p:pic>
        <p:nvPicPr>
          <p:cNvPr id="124" name="het gio-o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4" cstate="print"/>
          <a:stretch>
            <a:fillRect/>
          </a:stretch>
        </p:blipFill>
        <p:spPr>
          <a:xfrm>
            <a:off x="19768653" y="7695915"/>
            <a:ext cx="914400" cy="914400"/>
          </a:xfrm>
          <a:prstGeom prst="rect">
            <a:avLst/>
          </a:prstGeom>
        </p:spPr>
      </p:pic>
      <p:pic>
        <p:nvPicPr>
          <p:cNvPr id="125" name="het gio-o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4" cstate="print"/>
          <a:stretch>
            <a:fillRect/>
          </a:stretch>
        </p:blipFill>
        <p:spPr>
          <a:xfrm>
            <a:off x="19736931" y="9143163"/>
            <a:ext cx="914400" cy="914400"/>
          </a:xfrm>
          <a:prstGeom prst="rect">
            <a:avLst/>
          </a:prstGeom>
        </p:spPr>
      </p:pic>
    </p:spTree>
    <p:extLst>
      <p:ext uri="{BB962C8B-B14F-4D97-AF65-F5344CB8AC3E}">
        <p14:creationId xmlns:p14="http://schemas.microsoft.com/office/powerpoint/2010/main" val="2037985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1026"/>
                                        </p:tgtEl>
                                        <p:attrNameLst>
                                          <p:attrName>r</p:attrName>
                                        </p:attrNameLst>
                                      </p:cBhvr>
                                    </p:animRot>
                                    <p:animRot by="-240000">
                                      <p:cBhvr>
                                        <p:cTn id="7" dur="600" fill="hold">
                                          <p:stCondLst>
                                            <p:cond delay="600"/>
                                          </p:stCondLst>
                                        </p:cTn>
                                        <p:tgtEl>
                                          <p:spTgt spid="1026"/>
                                        </p:tgtEl>
                                        <p:attrNameLst>
                                          <p:attrName>r</p:attrName>
                                        </p:attrNameLst>
                                      </p:cBhvr>
                                    </p:animRot>
                                    <p:animRot by="240000">
                                      <p:cBhvr>
                                        <p:cTn id="8" dur="600" fill="hold">
                                          <p:stCondLst>
                                            <p:cond delay="1200"/>
                                          </p:stCondLst>
                                        </p:cTn>
                                        <p:tgtEl>
                                          <p:spTgt spid="1026"/>
                                        </p:tgtEl>
                                        <p:attrNameLst>
                                          <p:attrName>r</p:attrName>
                                        </p:attrNameLst>
                                      </p:cBhvr>
                                    </p:animRot>
                                    <p:animRot by="-240000">
                                      <p:cBhvr>
                                        <p:cTn id="9" dur="600" fill="hold">
                                          <p:stCondLst>
                                            <p:cond delay="1800"/>
                                          </p:stCondLst>
                                        </p:cTn>
                                        <p:tgtEl>
                                          <p:spTgt spid="1026"/>
                                        </p:tgtEl>
                                        <p:attrNameLst>
                                          <p:attrName>r</p:attrName>
                                        </p:attrNameLst>
                                      </p:cBhvr>
                                    </p:animRot>
                                    <p:animRot by="120000">
                                      <p:cBhvr>
                                        <p:cTn id="10" dur="600" fill="hold">
                                          <p:stCondLst>
                                            <p:cond delay="2400"/>
                                          </p:stCondLst>
                                        </p:cTn>
                                        <p:tgtEl>
                                          <p:spTgt spid="1026"/>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84"/>
                                        </p:tgtEl>
                                        <p:attrNameLst>
                                          <p:attrName>style.visibility</p:attrName>
                                        </p:attrNameLst>
                                      </p:cBhvr>
                                      <p:to>
                                        <p:strVal val="visible"/>
                                      </p:to>
                                    </p:set>
                                    <p:animEffect transition="in" filter="fade">
                                      <p:cBhvr>
                                        <p:cTn id="15" dur="1000"/>
                                        <p:tgtEl>
                                          <p:spTgt spid="84"/>
                                        </p:tgtEl>
                                      </p:cBhvr>
                                    </p:animEffect>
                                    <p:anim calcmode="lin" valueType="num">
                                      <p:cBhvr>
                                        <p:cTn id="16" dur="1000" fill="hold"/>
                                        <p:tgtEl>
                                          <p:spTgt spid="84"/>
                                        </p:tgtEl>
                                        <p:attrNameLst>
                                          <p:attrName>ppt_x</p:attrName>
                                        </p:attrNameLst>
                                      </p:cBhvr>
                                      <p:tavLst>
                                        <p:tav tm="0">
                                          <p:val>
                                            <p:strVal val="#ppt_x"/>
                                          </p:val>
                                        </p:tav>
                                        <p:tav tm="100000">
                                          <p:val>
                                            <p:strVal val="#ppt_x"/>
                                          </p:val>
                                        </p:tav>
                                      </p:tavLst>
                                    </p:anim>
                                    <p:anim calcmode="lin" valueType="num">
                                      <p:cBhvr>
                                        <p:cTn id="17" dur="1000" fill="hold"/>
                                        <p:tgtEl>
                                          <p:spTgt spid="8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85"/>
                                        </p:tgtEl>
                                        <p:attrNameLst>
                                          <p:attrName>style.visibility</p:attrName>
                                        </p:attrNameLst>
                                      </p:cBhvr>
                                      <p:to>
                                        <p:strVal val="visible"/>
                                      </p:to>
                                    </p:set>
                                    <p:animEffect transition="in" filter="fade">
                                      <p:cBhvr>
                                        <p:cTn id="20" dur="1000"/>
                                        <p:tgtEl>
                                          <p:spTgt spid="85"/>
                                        </p:tgtEl>
                                      </p:cBhvr>
                                    </p:animEffect>
                                    <p:anim calcmode="lin" valueType="num">
                                      <p:cBhvr>
                                        <p:cTn id="21" dur="1000" fill="hold"/>
                                        <p:tgtEl>
                                          <p:spTgt spid="85"/>
                                        </p:tgtEl>
                                        <p:attrNameLst>
                                          <p:attrName>ppt_x</p:attrName>
                                        </p:attrNameLst>
                                      </p:cBhvr>
                                      <p:tavLst>
                                        <p:tav tm="0">
                                          <p:val>
                                            <p:strVal val="#ppt_x"/>
                                          </p:val>
                                        </p:tav>
                                        <p:tav tm="100000">
                                          <p:val>
                                            <p:strVal val="#ppt_x"/>
                                          </p:val>
                                        </p:tav>
                                      </p:tavLst>
                                    </p:anim>
                                    <p:anim calcmode="lin" valueType="num">
                                      <p:cBhvr>
                                        <p:cTn id="22" dur="1000" fill="hold"/>
                                        <p:tgtEl>
                                          <p:spTgt spid="85"/>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89"/>
                                        </p:tgtEl>
                                        <p:attrNameLst>
                                          <p:attrName>style.visibility</p:attrName>
                                        </p:attrNameLst>
                                      </p:cBhvr>
                                      <p:to>
                                        <p:strVal val="visible"/>
                                      </p:to>
                                    </p:set>
                                    <p:animEffect transition="in" filter="fade">
                                      <p:cBhvr>
                                        <p:cTn id="27" dur="1000"/>
                                        <p:tgtEl>
                                          <p:spTgt spid="89"/>
                                        </p:tgtEl>
                                      </p:cBhvr>
                                    </p:animEffect>
                                    <p:anim calcmode="lin" valueType="num">
                                      <p:cBhvr>
                                        <p:cTn id="28" dur="1000" fill="hold"/>
                                        <p:tgtEl>
                                          <p:spTgt spid="89"/>
                                        </p:tgtEl>
                                        <p:attrNameLst>
                                          <p:attrName>ppt_x</p:attrName>
                                        </p:attrNameLst>
                                      </p:cBhvr>
                                      <p:tavLst>
                                        <p:tav tm="0">
                                          <p:val>
                                            <p:strVal val="#ppt_x"/>
                                          </p:val>
                                        </p:tav>
                                        <p:tav tm="100000">
                                          <p:val>
                                            <p:strVal val="#ppt_x"/>
                                          </p:val>
                                        </p:tav>
                                      </p:tavLst>
                                    </p:anim>
                                    <p:anim calcmode="lin" valueType="num">
                                      <p:cBhvr>
                                        <p:cTn id="29" dur="1000" fill="hold"/>
                                        <p:tgtEl>
                                          <p:spTgt spid="89"/>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86"/>
                                        </p:tgtEl>
                                        <p:attrNameLst>
                                          <p:attrName>style.visibility</p:attrName>
                                        </p:attrNameLst>
                                      </p:cBhvr>
                                      <p:to>
                                        <p:strVal val="visible"/>
                                      </p:to>
                                    </p:set>
                                    <p:animEffect transition="in" filter="fade">
                                      <p:cBhvr>
                                        <p:cTn id="34" dur="1000"/>
                                        <p:tgtEl>
                                          <p:spTgt spid="86"/>
                                        </p:tgtEl>
                                      </p:cBhvr>
                                    </p:animEffect>
                                    <p:anim calcmode="lin" valueType="num">
                                      <p:cBhvr>
                                        <p:cTn id="35" dur="1000" fill="hold"/>
                                        <p:tgtEl>
                                          <p:spTgt spid="86"/>
                                        </p:tgtEl>
                                        <p:attrNameLst>
                                          <p:attrName>ppt_x</p:attrName>
                                        </p:attrNameLst>
                                      </p:cBhvr>
                                      <p:tavLst>
                                        <p:tav tm="0">
                                          <p:val>
                                            <p:strVal val="#ppt_x"/>
                                          </p:val>
                                        </p:tav>
                                        <p:tav tm="100000">
                                          <p:val>
                                            <p:strVal val="#ppt_x"/>
                                          </p:val>
                                        </p:tav>
                                      </p:tavLst>
                                    </p:anim>
                                    <p:anim calcmode="lin" valueType="num">
                                      <p:cBhvr>
                                        <p:cTn id="36" dur="1000" fill="hold"/>
                                        <p:tgtEl>
                                          <p:spTgt spid="86"/>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88"/>
                                        </p:tgtEl>
                                        <p:attrNameLst>
                                          <p:attrName>style.visibility</p:attrName>
                                        </p:attrNameLst>
                                      </p:cBhvr>
                                      <p:to>
                                        <p:strVal val="visible"/>
                                      </p:to>
                                    </p:set>
                                    <p:animEffect transition="in" filter="fade">
                                      <p:cBhvr>
                                        <p:cTn id="41" dur="1000"/>
                                        <p:tgtEl>
                                          <p:spTgt spid="88"/>
                                        </p:tgtEl>
                                      </p:cBhvr>
                                    </p:animEffect>
                                    <p:anim calcmode="lin" valueType="num">
                                      <p:cBhvr>
                                        <p:cTn id="42" dur="1000" fill="hold"/>
                                        <p:tgtEl>
                                          <p:spTgt spid="88"/>
                                        </p:tgtEl>
                                        <p:attrNameLst>
                                          <p:attrName>ppt_x</p:attrName>
                                        </p:attrNameLst>
                                      </p:cBhvr>
                                      <p:tavLst>
                                        <p:tav tm="0">
                                          <p:val>
                                            <p:strVal val="#ppt_x"/>
                                          </p:val>
                                        </p:tav>
                                        <p:tav tm="100000">
                                          <p:val>
                                            <p:strVal val="#ppt_x"/>
                                          </p:val>
                                        </p:tav>
                                      </p:tavLst>
                                    </p:anim>
                                    <p:anim calcmode="lin" valueType="num">
                                      <p:cBhvr>
                                        <p:cTn id="43" dur="1000" fill="hold"/>
                                        <p:tgtEl>
                                          <p:spTgt spid="88"/>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87"/>
                                        </p:tgtEl>
                                        <p:attrNameLst>
                                          <p:attrName>style.visibility</p:attrName>
                                        </p:attrNameLst>
                                      </p:cBhvr>
                                      <p:to>
                                        <p:strVal val="visible"/>
                                      </p:to>
                                    </p:set>
                                    <p:animEffect transition="in" filter="fade">
                                      <p:cBhvr>
                                        <p:cTn id="48" dur="1000"/>
                                        <p:tgtEl>
                                          <p:spTgt spid="87"/>
                                        </p:tgtEl>
                                      </p:cBhvr>
                                    </p:animEffect>
                                    <p:anim calcmode="lin" valueType="num">
                                      <p:cBhvr>
                                        <p:cTn id="49" dur="1000" fill="hold"/>
                                        <p:tgtEl>
                                          <p:spTgt spid="87"/>
                                        </p:tgtEl>
                                        <p:attrNameLst>
                                          <p:attrName>ppt_x</p:attrName>
                                        </p:attrNameLst>
                                      </p:cBhvr>
                                      <p:tavLst>
                                        <p:tav tm="0">
                                          <p:val>
                                            <p:strVal val="#ppt_x"/>
                                          </p:val>
                                        </p:tav>
                                        <p:tav tm="100000">
                                          <p:val>
                                            <p:strVal val="#ppt_x"/>
                                          </p:val>
                                        </p:tav>
                                      </p:tavLst>
                                    </p:anim>
                                    <p:anim calcmode="lin" valueType="num">
                                      <p:cBhvr>
                                        <p:cTn id="50" dur="1000" fill="hold"/>
                                        <p:tgtEl>
                                          <p:spTgt spid="8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51" restart="whenNotActive" fill="hold" evtFilter="cancelBubble" nodeType="interactiveSeq">
                <p:stCondLst>
                  <p:cond evt="onClick" delay="0">
                    <p:tgtEl>
                      <p:spTgt spid="89"/>
                    </p:tgtEl>
                  </p:cond>
                </p:stCondLst>
                <p:endSync evt="end" delay="0">
                  <p:rtn val="all"/>
                </p:endSync>
                <p:childTnLst>
                  <p:par>
                    <p:cTn id="52" fill="hold">
                      <p:stCondLst>
                        <p:cond delay="0"/>
                      </p:stCondLst>
                      <p:childTnLst>
                        <p:par>
                          <p:cTn id="53" fill="hold">
                            <p:stCondLst>
                              <p:cond delay="0"/>
                            </p:stCondLst>
                            <p:childTnLst>
                              <p:par>
                                <p:cTn id="54" presetID="21" presetClass="emph" presetSubtype="0" repeatCount="indefinite" fill="hold" grpId="1" nodeType="withEffect">
                                  <p:stCondLst>
                                    <p:cond delay="0"/>
                                  </p:stCondLst>
                                  <p:childTnLst>
                                    <p:animClr clrSpc="hsl" dir="cw">
                                      <p:cBhvr override="childStyle">
                                        <p:cTn id="55" dur="500" fill="hold"/>
                                        <p:tgtEl>
                                          <p:spTgt spid="89"/>
                                        </p:tgtEl>
                                        <p:attrNameLst>
                                          <p:attrName>style.color</p:attrName>
                                        </p:attrNameLst>
                                      </p:cBhvr>
                                      <p:by>
                                        <p:hsl h="7200000" s="0" l="0"/>
                                      </p:by>
                                    </p:animClr>
                                    <p:animClr clrSpc="hsl" dir="cw">
                                      <p:cBhvr>
                                        <p:cTn id="56" dur="500" fill="hold"/>
                                        <p:tgtEl>
                                          <p:spTgt spid="89"/>
                                        </p:tgtEl>
                                        <p:attrNameLst>
                                          <p:attrName>fillcolor</p:attrName>
                                        </p:attrNameLst>
                                      </p:cBhvr>
                                      <p:by>
                                        <p:hsl h="7200000" s="0" l="0"/>
                                      </p:by>
                                    </p:animClr>
                                    <p:animClr clrSpc="hsl" dir="cw">
                                      <p:cBhvr>
                                        <p:cTn id="57" dur="500" fill="hold"/>
                                        <p:tgtEl>
                                          <p:spTgt spid="89"/>
                                        </p:tgtEl>
                                        <p:attrNameLst>
                                          <p:attrName>stroke.color</p:attrName>
                                        </p:attrNameLst>
                                      </p:cBhvr>
                                      <p:by>
                                        <p:hsl h="7200000" s="0" l="0"/>
                                      </p:by>
                                    </p:animClr>
                                    <p:set>
                                      <p:cBhvr>
                                        <p:cTn id="58" dur="500" fill="hold"/>
                                        <p:tgtEl>
                                          <p:spTgt spid="89"/>
                                        </p:tgtEl>
                                        <p:attrNameLst>
                                          <p:attrName>fill.type</p:attrName>
                                        </p:attrNameLst>
                                      </p:cBhvr>
                                      <p:to>
                                        <p:strVal val="solid"/>
                                      </p:to>
                                    </p:set>
                                  </p:childTnLst>
                                </p:cTn>
                              </p:par>
                              <p:par>
                                <p:cTn id="59" presetID="42" presetClass="path" presetSubtype="0" accel="50000" decel="50000" fill="hold" nodeType="withEffect">
                                  <p:stCondLst>
                                    <p:cond delay="0"/>
                                  </p:stCondLst>
                                  <p:childTnLst>
                                    <p:animMotion origin="layout" path="M -2.70833E-6 1.11111E-6 L 0.00586 0.98032 " pathEditMode="relative" rAng="0" ptsTypes="AA">
                                      <p:cBhvr>
                                        <p:cTn id="60" dur="3000" fill="hold"/>
                                        <p:tgtEl>
                                          <p:spTgt spid="121"/>
                                        </p:tgtEl>
                                        <p:attrNameLst>
                                          <p:attrName>ppt_x</p:attrName>
                                          <p:attrName>ppt_y</p:attrName>
                                        </p:attrNameLst>
                                      </p:cBhvr>
                                      <p:rCtr x="286" y="49028"/>
                                    </p:animMotion>
                                  </p:childTnLst>
                                </p:cTn>
                              </p:par>
                            </p:childTnLst>
                          </p:cTn>
                        </p:par>
                        <p:par>
                          <p:cTn id="61" fill="hold">
                            <p:stCondLst>
                              <p:cond delay="3000"/>
                            </p:stCondLst>
                            <p:childTnLst>
                              <p:par>
                                <p:cTn id="62" presetID="64" presetClass="path" presetSubtype="0" accel="50000" decel="50000" fill="hold" nodeType="afterEffect">
                                  <p:stCondLst>
                                    <p:cond delay="0"/>
                                  </p:stCondLst>
                                  <p:childTnLst>
                                    <p:animMotion origin="layout" path="M 0.00586 0.98032 L -2.70833E-6 -0.25 " pathEditMode="relative" rAng="0" ptsTypes="AA">
                                      <p:cBhvr>
                                        <p:cTn id="63" dur="3000" fill="hold"/>
                                        <p:tgtEl>
                                          <p:spTgt spid="121"/>
                                        </p:tgtEl>
                                        <p:attrNameLst>
                                          <p:attrName>ppt_x</p:attrName>
                                          <p:attrName>ppt_y</p:attrName>
                                        </p:attrNameLst>
                                      </p:cBhvr>
                                      <p:rCtr x="-299" y="-61505"/>
                                    </p:animMotion>
                                  </p:childTnLst>
                                </p:cTn>
                              </p:par>
                              <p:par>
                                <p:cTn id="64" presetID="64" presetClass="path" presetSubtype="0" accel="50000" decel="50000" fill="hold" nodeType="withEffect">
                                  <p:stCondLst>
                                    <p:cond delay="0"/>
                                  </p:stCondLst>
                                  <p:childTnLst>
                                    <p:animMotion origin="layout" path="M -4.375E-6 4.07407E-6 L -0.00546 -1.21551 " pathEditMode="relative" rAng="0" ptsTypes="AA">
                                      <p:cBhvr>
                                        <p:cTn id="65" dur="3000" fill="hold"/>
                                        <p:tgtEl>
                                          <p:spTgt spid="1026"/>
                                        </p:tgtEl>
                                        <p:attrNameLst>
                                          <p:attrName>ppt_x</p:attrName>
                                          <p:attrName>ppt_y</p:attrName>
                                        </p:attrNameLst>
                                      </p:cBhvr>
                                      <p:rCtr x="-273" y="-60787"/>
                                    </p:animMotion>
                                  </p:childTnLst>
                                </p:cTn>
                              </p:par>
                              <p:par>
                                <p:cTn id="66" presetID="1" presetClass="mediacall" presetSubtype="0" fill="hold" nodeType="withEffect">
                                  <p:stCondLst>
                                    <p:cond delay="0"/>
                                  </p:stCondLst>
                                  <p:childTnLst>
                                    <p:cmd type="call" cmd="playFrom(0.0)">
                                      <p:cBhvr>
                                        <p:cTn id="67" dur="5042" fill="hold"/>
                                        <p:tgtEl>
                                          <p:spTgt spid="122"/>
                                        </p:tgtEl>
                                      </p:cBhvr>
                                    </p:cmd>
                                  </p:childTnLst>
                                </p:cTn>
                              </p:par>
                            </p:childTnLst>
                          </p:cTn>
                        </p:par>
                      </p:childTnLst>
                    </p:cTn>
                  </p:par>
                </p:childTnLst>
              </p:cTn>
              <p:nextCondLst>
                <p:cond evt="onClick" delay="0">
                  <p:tgtEl>
                    <p:spTgt spid="89"/>
                  </p:tgtEl>
                </p:cond>
              </p:nextCondLst>
            </p:seq>
            <p:seq concurrent="1" nextAc="seek">
              <p:cTn id="68" restart="whenNotActive" fill="hold" evtFilter="cancelBubble" nodeType="interactiveSeq">
                <p:stCondLst>
                  <p:cond evt="onClick" delay="0">
                    <p:tgtEl>
                      <p:spTgt spid="91"/>
                    </p:tgtEl>
                  </p:cond>
                </p:stCondLst>
                <p:endSync evt="end" delay="0">
                  <p:rtn val="all"/>
                </p:endSync>
                <p:childTnLst>
                  <p:par>
                    <p:cTn id="69" fill="hold">
                      <p:stCondLst>
                        <p:cond delay="0"/>
                      </p:stCondLst>
                      <p:childTnLst>
                        <p:par>
                          <p:cTn id="70" fill="hold">
                            <p:stCondLst>
                              <p:cond delay="0"/>
                            </p:stCondLst>
                            <p:childTnLst>
                              <p:par>
                                <p:cTn id="71" presetID="8" presetClass="emph" presetSubtype="0" fill="hold" nodeType="clickEffect">
                                  <p:stCondLst>
                                    <p:cond delay="0"/>
                                  </p:stCondLst>
                                  <p:childTnLst>
                                    <p:animRot by="21600000">
                                      <p:cBhvr>
                                        <p:cTn id="72" dur="10000" fill="hold"/>
                                        <p:tgtEl>
                                          <p:spTgt spid="94"/>
                                        </p:tgtEl>
                                        <p:attrNameLst>
                                          <p:attrName>r</p:attrName>
                                        </p:attrNameLst>
                                      </p:cBhvr>
                                    </p:animRot>
                                  </p:childTnLst>
                                </p:cTn>
                              </p:par>
                            </p:childTnLst>
                          </p:cTn>
                        </p:par>
                        <p:par>
                          <p:cTn id="73" fill="hold">
                            <p:stCondLst>
                              <p:cond delay="10000"/>
                            </p:stCondLst>
                            <p:childTnLst>
                              <p:par>
                                <p:cTn id="74" presetID="1" presetClass="entr" presetSubtype="0" fill="hold" grpId="0" nodeType="afterEffect">
                                  <p:stCondLst>
                                    <p:cond delay="0"/>
                                  </p:stCondLst>
                                  <p:childTnLst>
                                    <p:set>
                                      <p:cBhvr>
                                        <p:cTn id="75" dur="1" fill="hold">
                                          <p:stCondLst>
                                            <p:cond delay="0"/>
                                          </p:stCondLst>
                                        </p:cTn>
                                        <p:tgtEl>
                                          <p:spTgt spid="120"/>
                                        </p:tgtEl>
                                        <p:attrNameLst>
                                          <p:attrName>style.visibility</p:attrName>
                                        </p:attrNameLst>
                                      </p:cBhvr>
                                      <p:to>
                                        <p:strVal val="visible"/>
                                      </p:to>
                                    </p:set>
                                  </p:childTnLst>
                                </p:cTn>
                              </p:par>
                              <p:par>
                                <p:cTn id="76" presetID="1" presetClass="mediacall" presetSubtype="0" fill="hold" nodeType="withEffect">
                                  <p:stCondLst>
                                    <p:cond delay="0"/>
                                  </p:stCondLst>
                                  <p:childTnLst>
                                    <p:cmd type="call" cmd="playFrom(0.0)">
                                      <p:cBhvr>
                                        <p:cTn id="77" dur="1773" fill="hold"/>
                                        <p:tgtEl>
                                          <p:spTgt spid="62"/>
                                        </p:tgtEl>
                                      </p:cBhvr>
                                    </p:cmd>
                                  </p:childTnLst>
                                </p:cTn>
                              </p:par>
                              <p:par>
                                <p:cTn id="78" presetID="1" presetClass="exit" presetSubtype="0" fill="hold" grpId="1" nodeType="withEffect">
                                  <p:stCondLst>
                                    <p:cond delay="2000"/>
                                  </p:stCondLst>
                                  <p:childTnLst>
                                    <p:set>
                                      <p:cBhvr>
                                        <p:cTn id="79" dur="1" fill="hold">
                                          <p:stCondLst>
                                            <p:cond delay="0"/>
                                          </p:stCondLst>
                                        </p:cTn>
                                        <p:tgtEl>
                                          <p:spTgt spid="120"/>
                                        </p:tgtEl>
                                        <p:attrNameLst>
                                          <p:attrName>style.visibility</p:attrName>
                                        </p:attrNameLst>
                                      </p:cBhvr>
                                      <p:to>
                                        <p:strVal val="hidden"/>
                                      </p:to>
                                    </p:set>
                                  </p:childTnLst>
                                </p:cTn>
                              </p:par>
                            </p:childTnLst>
                          </p:cTn>
                        </p:par>
                      </p:childTnLst>
                    </p:cTn>
                  </p:par>
                </p:childTnLst>
              </p:cTn>
              <p:nextCondLst>
                <p:cond evt="onClick" delay="0">
                  <p:tgtEl>
                    <p:spTgt spid="91"/>
                  </p:tgtEl>
                </p:cond>
              </p:nextCondLst>
            </p:seq>
            <p:seq concurrent="1" nextAc="seek">
              <p:cTn id="80" restart="whenNotActive" fill="hold" evtFilter="cancelBubble" nodeType="interactiveSeq">
                <p:stCondLst>
                  <p:cond evt="onClick" delay="0">
                    <p:tgtEl>
                      <p:spTgt spid="88"/>
                    </p:tgtEl>
                  </p:cond>
                </p:stCondLst>
                <p:endSync evt="end" delay="0">
                  <p:rtn val="all"/>
                </p:endSync>
                <p:childTnLst>
                  <p:par>
                    <p:cTn id="81" fill="hold">
                      <p:stCondLst>
                        <p:cond delay="0"/>
                      </p:stCondLst>
                      <p:childTnLst>
                        <p:par>
                          <p:cTn id="82" fill="hold">
                            <p:stCondLst>
                              <p:cond delay="0"/>
                            </p:stCondLst>
                            <p:childTnLst>
                              <p:par>
                                <p:cTn id="83" presetID="2" presetClass="exit" presetSubtype="4" fill="hold" grpId="1" nodeType="clickEffect">
                                  <p:stCondLst>
                                    <p:cond delay="0"/>
                                  </p:stCondLst>
                                  <p:childTnLst>
                                    <p:anim calcmode="lin" valueType="num">
                                      <p:cBhvr additive="base">
                                        <p:cTn id="84" dur="500"/>
                                        <p:tgtEl>
                                          <p:spTgt spid="88"/>
                                        </p:tgtEl>
                                        <p:attrNameLst>
                                          <p:attrName>ppt_x</p:attrName>
                                        </p:attrNameLst>
                                      </p:cBhvr>
                                      <p:tavLst>
                                        <p:tav tm="0">
                                          <p:val>
                                            <p:strVal val="ppt_x"/>
                                          </p:val>
                                        </p:tav>
                                        <p:tav tm="100000">
                                          <p:val>
                                            <p:strVal val="ppt_x"/>
                                          </p:val>
                                        </p:tav>
                                      </p:tavLst>
                                    </p:anim>
                                    <p:anim calcmode="lin" valueType="num">
                                      <p:cBhvr additive="base">
                                        <p:cTn id="85" dur="500"/>
                                        <p:tgtEl>
                                          <p:spTgt spid="88"/>
                                        </p:tgtEl>
                                        <p:attrNameLst>
                                          <p:attrName>ppt_y</p:attrName>
                                        </p:attrNameLst>
                                      </p:cBhvr>
                                      <p:tavLst>
                                        <p:tav tm="0">
                                          <p:val>
                                            <p:strVal val="ppt_y"/>
                                          </p:val>
                                        </p:tav>
                                        <p:tav tm="100000">
                                          <p:val>
                                            <p:strVal val="1+ppt_h/2"/>
                                          </p:val>
                                        </p:tav>
                                      </p:tavLst>
                                    </p:anim>
                                    <p:set>
                                      <p:cBhvr>
                                        <p:cTn id="86" dur="1" fill="hold">
                                          <p:stCondLst>
                                            <p:cond delay="499"/>
                                          </p:stCondLst>
                                        </p:cTn>
                                        <p:tgtEl>
                                          <p:spTgt spid="88"/>
                                        </p:tgtEl>
                                        <p:attrNameLst>
                                          <p:attrName>style.visibility</p:attrName>
                                        </p:attrNameLst>
                                      </p:cBhvr>
                                      <p:to>
                                        <p:strVal val="hidden"/>
                                      </p:to>
                                    </p:set>
                                  </p:childTnLst>
                                </p:cTn>
                              </p:par>
                              <p:par>
                                <p:cTn id="87" presetID="1" presetClass="mediacall" presetSubtype="0" fill="hold" nodeType="withEffect">
                                  <p:stCondLst>
                                    <p:cond delay="0"/>
                                  </p:stCondLst>
                                  <p:childTnLst>
                                    <p:cmd type="call" cmd="playFrom(0.0)">
                                      <p:cBhvr>
                                        <p:cTn id="88" dur="1773" fill="hold"/>
                                        <p:tgtEl>
                                          <p:spTgt spid="123"/>
                                        </p:tgtEl>
                                      </p:cBhvr>
                                    </p:cmd>
                                  </p:childTnLst>
                                </p:cTn>
                              </p:par>
                            </p:childTnLst>
                          </p:cTn>
                        </p:par>
                      </p:childTnLst>
                    </p:cTn>
                  </p:par>
                </p:childTnLst>
              </p:cTn>
              <p:nextCondLst>
                <p:cond evt="onClick" delay="0">
                  <p:tgtEl>
                    <p:spTgt spid="88"/>
                  </p:tgtEl>
                </p:cond>
              </p:nextCondLst>
            </p:seq>
            <p:seq concurrent="1" nextAc="seek">
              <p:cTn id="89" restart="whenNotActive" fill="hold" evtFilter="cancelBubble" nodeType="interactiveSeq">
                <p:stCondLst>
                  <p:cond evt="onClick" delay="0">
                    <p:tgtEl>
                      <p:spTgt spid="87"/>
                    </p:tgtEl>
                  </p:cond>
                </p:stCondLst>
                <p:endSync evt="end" delay="0">
                  <p:rtn val="all"/>
                </p:endSync>
                <p:childTnLst>
                  <p:par>
                    <p:cTn id="90" fill="hold">
                      <p:stCondLst>
                        <p:cond delay="0"/>
                      </p:stCondLst>
                      <p:childTnLst>
                        <p:par>
                          <p:cTn id="91" fill="hold">
                            <p:stCondLst>
                              <p:cond delay="0"/>
                            </p:stCondLst>
                            <p:childTnLst>
                              <p:par>
                                <p:cTn id="92" presetID="2" presetClass="exit" presetSubtype="4" fill="hold" grpId="1" nodeType="clickEffect">
                                  <p:stCondLst>
                                    <p:cond delay="0"/>
                                  </p:stCondLst>
                                  <p:childTnLst>
                                    <p:anim calcmode="lin" valueType="num">
                                      <p:cBhvr additive="base">
                                        <p:cTn id="93" dur="500"/>
                                        <p:tgtEl>
                                          <p:spTgt spid="87"/>
                                        </p:tgtEl>
                                        <p:attrNameLst>
                                          <p:attrName>ppt_x</p:attrName>
                                        </p:attrNameLst>
                                      </p:cBhvr>
                                      <p:tavLst>
                                        <p:tav tm="0">
                                          <p:val>
                                            <p:strVal val="ppt_x"/>
                                          </p:val>
                                        </p:tav>
                                        <p:tav tm="100000">
                                          <p:val>
                                            <p:strVal val="ppt_x"/>
                                          </p:val>
                                        </p:tav>
                                      </p:tavLst>
                                    </p:anim>
                                    <p:anim calcmode="lin" valueType="num">
                                      <p:cBhvr additive="base">
                                        <p:cTn id="94" dur="500"/>
                                        <p:tgtEl>
                                          <p:spTgt spid="87"/>
                                        </p:tgtEl>
                                        <p:attrNameLst>
                                          <p:attrName>ppt_y</p:attrName>
                                        </p:attrNameLst>
                                      </p:cBhvr>
                                      <p:tavLst>
                                        <p:tav tm="0">
                                          <p:val>
                                            <p:strVal val="ppt_y"/>
                                          </p:val>
                                        </p:tav>
                                        <p:tav tm="100000">
                                          <p:val>
                                            <p:strVal val="1+ppt_h/2"/>
                                          </p:val>
                                        </p:tav>
                                      </p:tavLst>
                                    </p:anim>
                                    <p:set>
                                      <p:cBhvr>
                                        <p:cTn id="95" dur="1" fill="hold">
                                          <p:stCondLst>
                                            <p:cond delay="499"/>
                                          </p:stCondLst>
                                        </p:cTn>
                                        <p:tgtEl>
                                          <p:spTgt spid="87"/>
                                        </p:tgtEl>
                                        <p:attrNameLst>
                                          <p:attrName>style.visibility</p:attrName>
                                        </p:attrNameLst>
                                      </p:cBhvr>
                                      <p:to>
                                        <p:strVal val="hidden"/>
                                      </p:to>
                                    </p:set>
                                  </p:childTnLst>
                                </p:cTn>
                              </p:par>
                              <p:par>
                                <p:cTn id="96" presetID="1" presetClass="mediacall" presetSubtype="0" fill="hold" nodeType="withEffect">
                                  <p:stCondLst>
                                    <p:cond delay="0"/>
                                  </p:stCondLst>
                                  <p:childTnLst>
                                    <p:cmd type="call" cmd="playFrom(0.0)">
                                      <p:cBhvr>
                                        <p:cTn id="97" dur="1773" fill="hold"/>
                                        <p:tgtEl>
                                          <p:spTgt spid="125"/>
                                        </p:tgtEl>
                                      </p:cBhvr>
                                    </p:cmd>
                                  </p:childTnLst>
                                </p:cTn>
                              </p:par>
                            </p:childTnLst>
                          </p:cTn>
                        </p:par>
                      </p:childTnLst>
                    </p:cTn>
                  </p:par>
                </p:childTnLst>
              </p:cTn>
              <p:nextCondLst>
                <p:cond evt="onClick" delay="0">
                  <p:tgtEl>
                    <p:spTgt spid="87"/>
                  </p:tgtEl>
                </p:cond>
              </p:nextCondLst>
            </p:seq>
            <p:seq concurrent="1" nextAc="seek">
              <p:cTn id="98" restart="whenNotActive" fill="hold" evtFilter="cancelBubble" nodeType="interactiveSeq">
                <p:stCondLst>
                  <p:cond evt="onClick" delay="0">
                    <p:tgtEl>
                      <p:spTgt spid="86"/>
                    </p:tgtEl>
                  </p:cond>
                </p:stCondLst>
                <p:endSync evt="end" delay="0">
                  <p:rtn val="all"/>
                </p:endSync>
                <p:childTnLst>
                  <p:par>
                    <p:cTn id="99" fill="hold">
                      <p:stCondLst>
                        <p:cond delay="0"/>
                      </p:stCondLst>
                      <p:childTnLst>
                        <p:par>
                          <p:cTn id="100" fill="hold">
                            <p:stCondLst>
                              <p:cond delay="0"/>
                            </p:stCondLst>
                            <p:childTnLst>
                              <p:par>
                                <p:cTn id="101" presetID="2" presetClass="exit" presetSubtype="4" fill="hold" grpId="1" nodeType="clickEffect">
                                  <p:stCondLst>
                                    <p:cond delay="0"/>
                                  </p:stCondLst>
                                  <p:childTnLst>
                                    <p:anim calcmode="lin" valueType="num">
                                      <p:cBhvr additive="base">
                                        <p:cTn id="102" dur="500"/>
                                        <p:tgtEl>
                                          <p:spTgt spid="86"/>
                                        </p:tgtEl>
                                        <p:attrNameLst>
                                          <p:attrName>ppt_x</p:attrName>
                                        </p:attrNameLst>
                                      </p:cBhvr>
                                      <p:tavLst>
                                        <p:tav tm="0">
                                          <p:val>
                                            <p:strVal val="ppt_x"/>
                                          </p:val>
                                        </p:tav>
                                        <p:tav tm="100000">
                                          <p:val>
                                            <p:strVal val="ppt_x"/>
                                          </p:val>
                                        </p:tav>
                                      </p:tavLst>
                                    </p:anim>
                                    <p:anim calcmode="lin" valueType="num">
                                      <p:cBhvr additive="base">
                                        <p:cTn id="103" dur="500"/>
                                        <p:tgtEl>
                                          <p:spTgt spid="86"/>
                                        </p:tgtEl>
                                        <p:attrNameLst>
                                          <p:attrName>ppt_y</p:attrName>
                                        </p:attrNameLst>
                                      </p:cBhvr>
                                      <p:tavLst>
                                        <p:tav tm="0">
                                          <p:val>
                                            <p:strVal val="ppt_y"/>
                                          </p:val>
                                        </p:tav>
                                        <p:tav tm="100000">
                                          <p:val>
                                            <p:strVal val="1+ppt_h/2"/>
                                          </p:val>
                                        </p:tav>
                                      </p:tavLst>
                                    </p:anim>
                                    <p:set>
                                      <p:cBhvr>
                                        <p:cTn id="104" dur="1" fill="hold">
                                          <p:stCondLst>
                                            <p:cond delay="499"/>
                                          </p:stCondLst>
                                        </p:cTn>
                                        <p:tgtEl>
                                          <p:spTgt spid="86"/>
                                        </p:tgtEl>
                                        <p:attrNameLst>
                                          <p:attrName>style.visibility</p:attrName>
                                        </p:attrNameLst>
                                      </p:cBhvr>
                                      <p:to>
                                        <p:strVal val="hidden"/>
                                      </p:to>
                                    </p:set>
                                  </p:childTnLst>
                                </p:cTn>
                              </p:par>
                              <p:par>
                                <p:cTn id="105" presetID="1" presetClass="mediacall" presetSubtype="0" fill="hold" nodeType="withEffect">
                                  <p:stCondLst>
                                    <p:cond delay="0"/>
                                  </p:stCondLst>
                                  <p:childTnLst>
                                    <p:cmd type="call" cmd="playFrom(0.0)">
                                      <p:cBhvr>
                                        <p:cTn id="106" dur="1773" fill="hold"/>
                                        <p:tgtEl>
                                          <p:spTgt spid="124"/>
                                        </p:tgtEl>
                                      </p:cBhvr>
                                    </p:cmd>
                                  </p:childTnLst>
                                </p:cTn>
                              </p:par>
                            </p:childTnLst>
                          </p:cTn>
                        </p:par>
                      </p:childTnLst>
                    </p:cTn>
                  </p:par>
                </p:childTnLst>
              </p:cTn>
              <p:nextCondLst>
                <p:cond evt="onClick" delay="0">
                  <p:tgtEl>
                    <p:spTgt spid="86"/>
                  </p:tgtEl>
                </p:cond>
              </p:nextCondLst>
            </p:seq>
            <p:audio>
              <p:cMediaNode vol="53030">
                <p:cTn id="107" fill="hold" display="0">
                  <p:stCondLst>
                    <p:cond delay="indefinite"/>
                  </p:stCondLst>
                  <p:endCondLst>
                    <p:cond evt="onStopAudio" delay="0">
                      <p:tgtEl>
                        <p:sldTgt/>
                      </p:tgtEl>
                    </p:cond>
                  </p:endCondLst>
                </p:cTn>
                <p:tgtEl>
                  <p:spTgt spid="62"/>
                </p:tgtEl>
              </p:cMediaNode>
            </p:audio>
            <p:audio>
              <p:cMediaNode vol="53030">
                <p:cTn id="108" fill="hold" display="0">
                  <p:stCondLst>
                    <p:cond delay="indefinite"/>
                  </p:stCondLst>
                  <p:endCondLst>
                    <p:cond evt="onStopAudio" delay="0">
                      <p:tgtEl>
                        <p:sldTgt/>
                      </p:tgtEl>
                    </p:cond>
                  </p:endCondLst>
                </p:cTn>
                <p:tgtEl>
                  <p:spTgt spid="122"/>
                </p:tgtEl>
              </p:cMediaNode>
            </p:audio>
            <p:audio>
              <p:cMediaNode vol="53030">
                <p:cTn id="109" fill="hold" display="0">
                  <p:stCondLst>
                    <p:cond delay="indefinite"/>
                  </p:stCondLst>
                  <p:endCondLst>
                    <p:cond evt="onStopAudio" delay="0">
                      <p:tgtEl>
                        <p:sldTgt/>
                      </p:tgtEl>
                    </p:cond>
                  </p:endCondLst>
                </p:cTn>
                <p:tgtEl>
                  <p:spTgt spid="123"/>
                </p:tgtEl>
              </p:cMediaNode>
            </p:audio>
            <p:audio>
              <p:cMediaNode vol="53030">
                <p:cTn id="110" fill="hold" display="0">
                  <p:stCondLst>
                    <p:cond delay="indefinite"/>
                  </p:stCondLst>
                  <p:endCondLst>
                    <p:cond evt="onStopAudio" delay="0">
                      <p:tgtEl>
                        <p:sldTgt/>
                      </p:tgtEl>
                    </p:cond>
                  </p:endCondLst>
                </p:cTn>
                <p:tgtEl>
                  <p:spTgt spid="124"/>
                </p:tgtEl>
              </p:cMediaNode>
            </p:audio>
            <p:audio>
              <p:cMediaNode vol="53030">
                <p:cTn id="111" fill="hold" display="0">
                  <p:stCondLst>
                    <p:cond delay="indefinite"/>
                  </p:stCondLst>
                  <p:endCondLst>
                    <p:cond evt="onStopAudio" delay="0">
                      <p:tgtEl>
                        <p:sldTgt/>
                      </p:tgtEl>
                    </p:cond>
                  </p:endCondLst>
                </p:cTn>
                <p:tgtEl>
                  <p:spTgt spid="125"/>
                </p:tgtEl>
              </p:cMediaNode>
            </p:audio>
          </p:childTnLst>
        </p:cTn>
      </p:par>
    </p:tnLst>
    <p:bldLst>
      <p:bldP spid="85" grpId="0"/>
      <p:bldP spid="86" grpId="0" animBg="1"/>
      <p:bldP spid="86" grpId="1" animBg="1"/>
      <p:bldP spid="87" grpId="0" animBg="1"/>
      <p:bldP spid="87" grpId="1" animBg="1"/>
      <p:bldP spid="88" grpId="0" animBg="1"/>
      <p:bldP spid="88" grpId="1" animBg="1"/>
      <p:bldP spid="89" grpId="0" animBg="1"/>
      <p:bldP spid="89" grpId="1" animBg="1"/>
      <p:bldP spid="120" grpId="0" animBg="1"/>
      <p:bldP spid="120" grpId="1"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 name="Picture 62"/>
          <p:cNvPicPr>
            <a:picLocks noChangeAspect="1"/>
          </p:cNvPicPr>
          <p:nvPr/>
        </p:nvPicPr>
        <p:blipFill>
          <a:blip r:embed="rId6">
            <a:extLst>
              <a:ext uri="{BEBA8EAE-BF5A-486C-A8C5-ECC9F3942E4B}">
                <a14:imgProps xmlns:a14="http://schemas.microsoft.com/office/drawing/2010/main">
                  <a14:imgLayer r:embed="rId7">
                    <a14:imgEffect>
                      <a14:sharpenSoften amount="-25000"/>
                    </a14:imgEffect>
                  </a14:imgLayer>
                </a14:imgProps>
              </a:ext>
              <a:ext uri="{28A0092B-C50C-407E-A947-70E740481C1C}">
                <a14:useLocalDpi xmlns:a14="http://schemas.microsoft.com/office/drawing/2010/main" val="0"/>
              </a:ext>
            </a:extLst>
          </a:blip>
          <a:stretch>
            <a:fillRect/>
          </a:stretch>
        </p:blipFill>
        <p:spPr>
          <a:xfrm>
            <a:off x="0" y="-205740"/>
            <a:ext cx="18288000" cy="10492740"/>
          </a:xfrm>
          <a:prstGeom prst="rect">
            <a:avLst/>
          </a:prstGeom>
        </p:spPr>
      </p:pic>
      <p:pic>
        <p:nvPicPr>
          <p:cNvPr id="64" name="Picture 8" descr="Hình ảnh có liên quan"/>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0" b="99133" l="4950" r="90900">
                        <a14:backgroundMark x1="50900" y1="25867" x2="52200" y2="26400"/>
                        <a14:backgroundMark x1="63000" y1="48667" x2="62200" y2="49333"/>
                        <a14:backgroundMark x1="64800" y1="41467" x2="63600" y2="42000"/>
                        <a14:backgroundMark x1="71800" y1="48933" x2="72300" y2="50000"/>
                        <a14:backgroundMark x1="59500" y1="61467" x2="58500" y2="62800"/>
                        <a14:backgroundMark x1="39700" y1="48800" x2="39700" y2="49867"/>
                        <a14:backgroundMark x1="38400" y1="51600" x2="38000" y2="51867"/>
                        <a14:backgroundMark x1="46700" y1="53600" x2="47200" y2="54933"/>
                        <a14:backgroundMark x1="53100" y1="35333" x2="53100" y2="35867"/>
                        <a14:backgroundMark x1="71700" y1="45733" x2="71200" y2="46133"/>
                        <a14:backgroundMark x1="74600" y1="44267" x2="74000" y2="44800"/>
                        <a14:backgroundMark x1="77200" y1="49200" x2="77300" y2="49867"/>
                        <a14:backgroundMark x1="19800" y1="50133" x2="20500" y2="50400"/>
                        <a14:backgroundMark x1="22000" y1="47333" x2="22700" y2="47333"/>
                        <a14:backgroundMark x1="21100" y1="56800" x2="21100" y2="57333"/>
                        <a14:backgroundMark x1="23300" y1="34400" x2="23500" y2="35067"/>
                        <a14:backgroundMark x1="53500" y1="42667" x2="53600" y2="43467"/>
                        <a14:backgroundMark x1="66300" y1="23200" x2="67600" y2="23867"/>
                        <a14:backgroundMark x1="73400" y1="58400" x2="73500" y2="58800"/>
                        <a14:backgroundMark x1="49250" y1="20467" x2="49400" y2="20733"/>
                        <a14:backgroundMark x1="47350" y1="41933" x2="47500" y2="42600"/>
                        <a14:backgroundMark x1="49600" y1="51267" x2="49400" y2="51933"/>
                        <a14:backgroundMark x1="61650" y1="36933" x2="61400" y2="36400"/>
                        <a14:backgroundMark x1="62850" y1="29067" x2="62350" y2="29200"/>
                        <a14:backgroundMark x1="54000" y1="34933" x2="54100" y2="35600"/>
                        <a14:backgroundMark x1="29350" y1="54733" x2="29100" y2="54733"/>
                        <a14:backgroundMark x1="25450" y1="59667" x2="25450" y2="60067"/>
                      </a14:backgroundRemoval>
                    </a14:imgEffect>
                    <a14:imgEffect>
                      <a14:artisticPaintBrush/>
                    </a14:imgEffect>
                  </a14:imgLayer>
                </a14:imgProps>
              </a:ext>
              <a:ext uri="{28A0092B-C50C-407E-A947-70E740481C1C}">
                <a14:useLocalDpi xmlns:a14="http://schemas.microsoft.com/office/drawing/2010/main" val="0"/>
              </a:ext>
            </a:extLst>
          </a:blip>
          <a:srcRect/>
          <a:stretch>
            <a:fillRect/>
          </a:stretch>
        </p:blipFill>
        <p:spPr bwMode="auto">
          <a:xfrm flipH="1">
            <a:off x="-6367740" y="-5287179"/>
            <a:ext cx="19736931" cy="18157034"/>
          </a:xfrm>
          <a:prstGeom prst="rect">
            <a:avLst/>
          </a:prstGeom>
          <a:noFill/>
          <a:extLst>
            <a:ext uri="{909E8E84-426E-40DD-AFC4-6F175D3DCCD1}">
              <a14:hiddenFill xmlns:a14="http://schemas.microsoft.com/office/drawing/2010/main">
                <a:solidFill>
                  <a:srgbClr val="FFFFFF"/>
                </a:solidFill>
              </a14:hiddenFill>
            </a:ext>
          </a:extLst>
        </p:spPr>
      </p:pic>
      <p:pic>
        <p:nvPicPr>
          <p:cNvPr id="65" name="Picture 64"/>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800034" y="801782"/>
            <a:ext cx="8572500" cy="6429375"/>
          </a:xfrm>
          <a:prstGeom prst="rect">
            <a:avLst/>
          </a:prstGeom>
        </p:spPr>
      </p:pic>
      <p:pic>
        <p:nvPicPr>
          <p:cNvPr id="66" name="Picture 65" descr="Flames"/>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47349" y="9190164"/>
            <a:ext cx="2514600" cy="1028700"/>
          </a:xfrm>
          <a:prstGeom prst="rect">
            <a:avLst/>
          </a:prstGeom>
          <a:noFill/>
          <a:extLst>
            <a:ext uri="{909E8E84-426E-40DD-AFC4-6F175D3DCCD1}">
              <a14:hiddenFill xmlns:a14="http://schemas.microsoft.com/office/drawing/2010/main">
                <a:solidFill>
                  <a:srgbClr val="FFFFFF"/>
                </a:solidFill>
              </a14:hiddenFill>
            </a:ext>
          </a:extLst>
        </p:spPr>
      </p:pic>
      <p:pic>
        <p:nvPicPr>
          <p:cNvPr id="67" name="Picture 66" descr="Flame"/>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4952611" y="2598407"/>
            <a:ext cx="1645559" cy="2673741"/>
          </a:xfrm>
          <a:prstGeom prst="rect">
            <a:avLst/>
          </a:prstGeom>
          <a:noFill/>
          <a:extLst>
            <a:ext uri="{909E8E84-426E-40DD-AFC4-6F175D3DCCD1}">
              <a14:hiddenFill xmlns:a14="http://schemas.microsoft.com/office/drawing/2010/main">
                <a:solidFill>
                  <a:srgbClr val="FFFFFF"/>
                </a:solidFill>
              </a14:hiddenFill>
            </a:ext>
          </a:extLst>
        </p:spPr>
      </p:pic>
      <p:pic>
        <p:nvPicPr>
          <p:cNvPr id="68" name="Picture 67" descr="Flame"/>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676900" y="2598407"/>
            <a:ext cx="1645559" cy="2673741"/>
          </a:xfrm>
          <a:prstGeom prst="rect">
            <a:avLst/>
          </a:prstGeom>
          <a:noFill/>
          <a:extLst>
            <a:ext uri="{909E8E84-426E-40DD-AFC4-6F175D3DCCD1}">
              <a14:hiddenFill xmlns:a14="http://schemas.microsoft.com/office/drawing/2010/main">
                <a:solidFill>
                  <a:srgbClr val="FFFFFF"/>
                </a:solidFill>
              </a14:hiddenFill>
            </a:ext>
          </a:extLst>
        </p:spPr>
      </p:pic>
      <p:pic>
        <p:nvPicPr>
          <p:cNvPr id="69" name="Picture 68"/>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4281097" y="3660726"/>
            <a:ext cx="8572500" cy="6429375"/>
          </a:xfrm>
          <a:prstGeom prst="rect">
            <a:avLst/>
          </a:prstGeom>
        </p:spPr>
      </p:pic>
      <p:pic>
        <p:nvPicPr>
          <p:cNvPr id="70" name="Picture 69" descr="Flames"/>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14420574" y="8731665"/>
            <a:ext cx="3914775" cy="1601499"/>
          </a:xfrm>
          <a:prstGeom prst="rect">
            <a:avLst/>
          </a:prstGeom>
          <a:noFill/>
          <a:extLst>
            <a:ext uri="{909E8E84-426E-40DD-AFC4-6F175D3DCCD1}">
              <a14:hiddenFill xmlns:a14="http://schemas.microsoft.com/office/drawing/2010/main">
                <a:solidFill>
                  <a:srgbClr val="FFFFFF"/>
                </a:solidFill>
              </a14:hiddenFill>
            </a:ext>
          </a:extLst>
        </p:spPr>
      </p:pic>
      <p:pic>
        <p:nvPicPr>
          <p:cNvPr id="71" name="Picture 13" descr="fireburn"/>
          <p:cNvPicPr>
            <a:picLocks noChangeAspect="1" noChangeArrowheads="1" noCrop="1"/>
          </p:cNvPicPr>
          <p:nvPr/>
        </p:nvPicPr>
        <p:blipFill>
          <a:blip r:embed="rId13">
            <a:extLst>
              <a:ext uri="{28A0092B-C50C-407E-A947-70E740481C1C}">
                <a14:useLocalDpi xmlns:a14="http://schemas.microsoft.com/office/drawing/2010/main" val="0"/>
              </a:ext>
            </a:extLst>
          </a:blip>
          <a:srcRect/>
          <a:stretch>
            <a:fillRect/>
          </a:stretch>
        </p:blipFill>
        <p:spPr bwMode="auto">
          <a:xfrm>
            <a:off x="1785843" y="8986896"/>
            <a:ext cx="1288257" cy="1743075"/>
          </a:xfrm>
          <a:prstGeom prst="rect">
            <a:avLst/>
          </a:prstGeom>
          <a:noFill/>
          <a:extLst>
            <a:ext uri="{909E8E84-426E-40DD-AFC4-6F175D3DCCD1}">
              <a14:hiddenFill xmlns:a14="http://schemas.microsoft.com/office/drawing/2010/main">
                <a:solidFill>
                  <a:srgbClr val="FFFFFF"/>
                </a:solidFill>
              </a14:hiddenFill>
            </a:ext>
          </a:extLst>
        </p:spPr>
      </p:pic>
      <p:pic>
        <p:nvPicPr>
          <p:cNvPr id="72" name="Picture 71" descr="Flame"/>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5409181" y="7790958"/>
            <a:ext cx="1645559" cy="2673741"/>
          </a:xfrm>
          <a:prstGeom prst="rect">
            <a:avLst/>
          </a:prstGeom>
          <a:noFill/>
          <a:extLst>
            <a:ext uri="{909E8E84-426E-40DD-AFC4-6F175D3DCCD1}">
              <a14:hiddenFill xmlns:a14="http://schemas.microsoft.com/office/drawing/2010/main">
                <a:solidFill>
                  <a:srgbClr val="FFFFFF"/>
                </a:solidFill>
              </a14:hiddenFill>
            </a:ext>
          </a:extLst>
        </p:spPr>
      </p:pic>
      <p:pic>
        <p:nvPicPr>
          <p:cNvPr id="73" name="Picture 72" descr="Flame"/>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1428542" y="7590899"/>
            <a:ext cx="1645559" cy="2673741"/>
          </a:xfrm>
          <a:prstGeom prst="rect">
            <a:avLst/>
          </a:prstGeom>
          <a:noFill/>
          <a:extLst>
            <a:ext uri="{909E8E84-426E-40DD-AFC4-6F175D3DCCD1}">
              <a14:hiddenFill xmlns:a14="http://schemas.microsoft.com/office/drawing/2010/main">
                <a:solidFill>
                  <a:srgbClr val="FFFFFF"/>
                </a:solidFill>
              </a14:hiddenFill>
            </a:ext>
          </a:extLst>
        </p:spPr>
      </p:pic>
      <p:pic>
        <p:nvPicPr>
          <p:cNvPr id="74" name="Picture 73" descr="Flame"/>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2251816" y="7518891"/>
            <a:ext cx="1645559" cy="2673741"/>
          </a:xfrm>
          <a:prstGeom prst="rect">
            <a:avLst/>
          </a:prstGeom>
          <a:noFill/>
          <a:extLst>
            <a:ext uri="{909E8E84-426E-40DD-AFC4-6F175D3DCCD1}">
              <a14:hiddenFill xmlns:a14="http://schemas.microsoft.com/office/drawing/2010/main">
                <a:solidFill>
                  <a:srgbClr val="FFFFFF"/>
                </a:solidFill>
              </a14:hiddenFill>
            </a:ext>
          </a:extLst>
        </p:spPr>
      </p:pic>
      <p:pic>
        <p:nvPicPr>
          <p:cNvPr id="75" name="Picture 13" descr="fireburn"/>
          <p:cNvPicPr>
            <a:picLocks noChangeAspect="1" noChangeArrowheads="1" noCrop="1"/>
          </p:cNvPicPr>
          <p:nvPr/>
        </p:nvPicPr>
        <p:blipFill>
          <a:blip r:embed="rId13">
            <a:extLst>
              <a:ext uri="{28A0092B-C50C-407E-A947-70E740481C1C}">
                <a14:useLocalDpi xmlns:a14="http://schemas.microsoft.com/office/drawing/2010/main" val="0"/>
              </a:ext>
            </a:extLst>
          </a:blip>
          <a:srcRect/>
          <a:stretch>
            <a:fillRect/>
          </a:stretch>
        </p:blipFill>
        <p:spPr bwMode="auto">
          <a:xfrm>
            <a:off x="5543903" y="2705060"/>
            <a:ext cx="1288257" cy="1743075"/>
          </a:xfrm>
          <a:prstGeom prst="rect">
            <a:avLst/>
          </a:prstGeom>
          <a:noFill/>
          <a:extLst>
            <a:ext uri="{909E8E84-426E-40DD-AFC4-6F175D3DCCD1}">
              <a14:hiddenFill xmlns:a14="http://schemas.microsoft.com/office/drawing/2010/main">
                <a:solidFill>
                  <a:srgbClr val="FFFFFF"/>
                </a:solidFill>
              </a14:hiddenFill>
            </a:ext>
          </a:extLst>
        </p:spPr>
      </p:pic>
      <p:pic>
        <p:nvPicPr>
          <p:cNvPr id="76" name="Picture 75" descr="Flame"/>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5949946" y="1757607"/>
            <a:ext cx="1645559" cy="2673741"/>
          </a:xfrm>
          <a:prstGeom prst="rect">
            <a:avLst/>
          </a:prstGeom>
          <a:noFill/>
          <a:extLst>
            <a:ext uri="{909E8E84-426E-40DD-AFC4-6F175D3DCCD1}">
              <a14:hiddenFill xmlns:a14="http://schemas.microsoft.com/office/drawing/2010/main">
                <a:solidFill>
                  <a:srgbClr val="FFFFFF"/>
                </a:solidFill>
              </a14:hiddenFill>
            </a:ext>
          </a:extLst>
        </p:spPr>
      </p:pic>
      <p:pic>
        <p:nvPicPr>
          <p:cNvPr id="77" name="Picture 76" descr="Flame"/>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5228419" y="1774394"/>
            <a:ext cx="1645559" cy="2673741"/>
          </a:xfrm>
          <a:prstGeom prst="rect">
            <a:avLst/>
          </a:prstGeom>
          <a:noFill/>
          <a:extLst>
            <a:ext uri="{909E8E84-426E-40DD-AFC4-6F175D3DCCD1}">
              <a14:hiddenFill xmlns:a14="http://schemas.microsoft.com/office/drawing/2010/main">
                <a:solidFill>
                  <a:srgbClr val="FFFFFF"/>
                </a:solidFill>
              </a14:hiddenFill>
            </a:ext>
          </a:extLst>
        </p:spPr>
      </p:pic>
      <p:pic>
        <p:nvPicPr>
          <p:cNvPr id="78" name="Picture 77"/>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344081" y="361910"/>
            <a:ext cx="8572500" cy="6429375"/>
          </a:xfrm>
          <a:prstGeom prst="rect">
            <a:avLst/>
          </a:prstGeom>
        </p:spPr>
      </p:pic>
      <p:pic>
        <p:nvPicPr>
          <p:cNvPr id="79" name="Picture 78"/>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1730272" y="171803"/>
            <a:ext cx="14058431" cy="10543823"/>
          </a:xfrm>
          <a:prstGeom prst="rect">
            <a:avLst/>
          </a:prstGeom>
        </p:spPr>
      </p:pic>
      <p:pic>
        <p:nvPicPr>
          <p:cNvPr id="80" name="Picture 79"/>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4106918" y="-2574691"/>
            <a:ext cx="20487630" cy="6986588"/>
          </a:xfrm>
          <a:prstGeom prst="rect">
            <a:avLst/>
          </a:prstGeom>
        </p:spPr>
      </p:pic>
      <p:pic>
        <p:nvPicPr>
          <p:cNvPr id="81" name="Picture 13" descr="fireburn"/>
          <p:cNvPicPr>
            <a:picLocks noChangeAspect="1" noChangeArrowheads="1" noCrop="1"/>
          </p:cNvPicPr>
          <p:nvPr/>
        </p:nvPicPr>
        <p:blipFill>
          <a:blip r:embed="rId13">
            <a:extLst>
              <a:ext uri="{28A0092B-C50C-407E-A947-70E740481C1C}">
                <a14:useLocalDpi xmlns:a14="http://schemas.microsoft.com/office/drawing/2010/main" val="0"/>
              </a:ext>
            </a:extLst>
          </a:blip>
          <a:srcRect/>
          <a:stretch>
            <a:fillRect/>
          </a:stretch>
        </p:blipFill>
        <p:spPr bwMode="auto">
          <a:xfrm>
            <a:off x="13636968" y="8986896"/>
            <a:ext cx="1288257" cy="1743075"/>
          </a:xfrm>
          <a:prstGeom prst="rect">
            <a:avLst/>
          </a:prstGeom>
          <a:noFill/>
          <a:extLst>
            <a:ext uri="{909E8E84-426E-40DD-AFC4-6F175D3DCCD1}">
              <a14:hiddenFill xmlns:a14="http://schemas.microsoft.com/office/drawing/2010/main">
                <a:solidFill>
                  <a:srgbClr val="FFFFFF"/>
                </a:solidFill>
              </a14:hiddenFill>
            </a:ext>
          </a:extLst>
        </p:spPr>
      </p:pic>
      <p:pic>
        <p:nvPicPr>
          <p:cNvPr id="82" name="Picture 81" descr="Flame"/>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13469828" y="7770041"/>
            <a:ext cx="1645559" cy="2673741"/>
          </a:xfrm>
          <a:prstGeom prst="rect">
            <a:avLst/>
          </a:prstGeom>
          <a:noFill/>
          <a:extLst>
            <a:ext uri="{909E8E84-426E-40DD-AFC4-6F175D3DCCD1}">
              <a14:hiddenFill xmlns:a14="http://schemas.microsoft.com/office/drawing/2010/main">
                <a:solidFill>
                  <a:srgbClr val="FFFFFF"/>
                </a:solidFill>
              </a14:hiddenFill>
            </a:ext>
          </a:extLst>
        </p:spPr>
      </p:pic>
      <p:pic>
        <p:nvPicPr>
          <p:cNvPr id="83" name="Picture 2" descr="C:\Users\ADMIN\Desktop\Tai nguyen thiet ke tro choi\Bảng gỗ\Picture1 (2).png">
            <a:hlinkClick r:id="" action="ppaction://hlinkshowjump?jump=nextslide"/>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16027292" y="8885417"/>
            <a:ext cx="2009628" cy="1204685"/>
          </a:xfrm>
          <a:prstGeom prst="rect">
            <a:avLst/>
          </a:prstGeom>
          <a:noFill/>
          <a:extLst>
            <a:ext uri="{909E8E84-426E-40DD-AFC4-6F175D3DCCD1}">
              <a14:hiddenFill xmlns:a14="http://schemas.microsoft.com/office/drawing/2010/main">
                <a:solidFill>
                  <a:srgbClr val="FFFFFF"/>
                </a:solidFill>
              </a14:hiddenFill>
            </a:ext>
          </a:extLst>
        </p:spPr>
      </p:pic>
      <p:pic>
        <p:nvPicPr>
          <p:cNvPr id="84" name="Picture 2" descr="C:\Users\ADMIN\Desktop\Giai cuu con vat\wooden-board-theme-image-1-vector-clip-art_csp9738361.jpg"/>
          <p:cNvPicPr>
            <a:picLocks noChangeAspect="1" noChangeArrowheads="1"/>
          </p:cNvPicPr>
          <p:nvPr/>
        </p:nvPicPr>
        <p:blipFill>
          <a:blip r:embed="rId16">
            <a:extLst>
              <a:ext uri="{BEBA8EAE-BF5A-486C-A8C5-ECC9F3942E4B}">
                <a14:imgProps xmlns:a14="http://schemas.microsoft.com/office/drawing/2010/main">
                  <a14:imgLayer r:embed="rId17">
                    <a14:imgEffect>
                      <a14:backgroundRemoval t="0" b="100000" l="0" r="100000">
                        <a14:foregroundMark x1="7111" y1="5870" x2="2889" y2="16771"/>
                        <a14:foregroundMark x1="6667" y1="66876" x2="9222" y2="84696"/>
                        <a14:foregroundMark x1="92333" y1="6918" x2="96556" y2="16771"/>
                        <a14:foregroundMark x1="96556" y1="70860" x2="91778" y2="87841"/>
                      </a14:backgroundRemoval>
                    </a14:imgEffect>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011014" y="-688106"/>
            <a:ext cx="15573450" cy="11021270"/>
          </a:xfrm>
          <a:prstGeom prst="rect">
            <a:avLst/>
          </a:prstGeom>
          <a:noFill/>
          <a:extLst>
            <a:ext uri="{909E8E84-426E-40DD-AFC4-6F175D3DCCD1}">
              <a14:hiddenFill xmlns:a14="http://schemas.microsoft.com/office/drawing/2010/main">
                <a:solidFill>
                  <a:srgbClr val="FFFFFF"/>
                </a:solidFill>
              </a14:hiddenFill>
            </a:ext>
          </a:extLst>
        </p:spPr>
      </p:pic>
      <p:sp>
        <p:nvSpPr>
          <p:cNvPr id="85" name="TextBox 84"/>
          <p:cNvSpPr txBox="1"/>
          <p:nvPr/>
        </p:nvSpPr>
        <p:spPr>
          <a:xfrm>
            <a:off x="2903836" y="1302841"/>
            <a:ext cx="12425500" cy="5632311"/>
          </a:xfrm>
          <a:prstGeom prst="rect">
            <a:avLst/>
          </a:prstGeom>
          <a:noFill/>
        </p:spPr>
        <p:txBody>
          <a:bodyPr wrap="square" rtlCol="0">
            <a:spAutoFit/>
          </a:bodyPr>
          <a:lstStyle/>
          <a:p>
            <a:r>
              <a:rPr lang="vi-VN" sz="4000" b="1">
                <a:solidFill>
                  <a:schemeClr val="bg1"/>
                </a:solidFill>
                <a:latin typeface="+mj-lt"/>
              </a:rPr>
              <a:t>Câu 10. </a:t>
            </a:r>
            <a:r>
              <a:rPr lang="vi-VN" sz="4000">
                <a:solidFill>
                  <a:schemeClr val="bg1"/>
                </a:solidFill>
                <a:latin typeface="+mj-lt"/>
              </a:rPr>
              <a:t>Bức ảnh chụp tượng đài Mẹ Việt Nam anh hùng ở Quảng Nam đưa vào văn bản không nhằm mục đích gì?</a:t>
            </a:r>
            <a:endParaRPr lang="en-GB" sz="4000">
              <a:solidFill>
                <a:schemeClr val="bg1"/>
              </a:solidFill>
              <a:latin typeface="+mj-lt"/>
            </a:endParaRPr>
          </a:p>
          <a:p>
            <a:pPr lvl="0"/>
            <a:r>
              <a:rPr lang="en-US" sz="4000" smtClean="0">
                <a:solidFill>
                  <a:schemeClr val="bg1"/>
                </a:solidFill>
                <a:latin typeface="+mj-lt"/>
              </a:rPr>
              <a:t>A. </a:t>
            </a:r>
            <a:r>
              <a:rPr lang="vi-VN" sz="4000" smtClean="0">
                <a:solidFill>
                  <a:schemeClr val="bg1"/>
                </a:solidFill>
                <a:latin typeface="+mj-lt"/>
              </a:rPr>
              <a:t>Làm </a:t>
            </a:r>
            <a:r>
              <a:rPr lang="vi-VN" sz="4000">
                <a:solidFill>
                  <a:schemeClr val="bg1"/>
                </a:solidFill>
                <a:latin typeface="+mj-lt"/>
              </a:rPr>
              <a:t>cho cách trình bày của văn bản thêm sinh động</a:t>
            </a:r>
            <a:endParaRPr lang="en-GB" sz="4000">
              <a:solidFill>
                <a:schemeClr val="bg1"/>
              </a:solidFill>
              <a:latin typeface="+mj-lt"/>
            </a:endParaRPr>
          </a:p>
          <a:p>
            <a:pPr lvl="0"/>
            <a:r>
              <a:rPr lang="en-US" sz="4000" smtClean="0">
                <a:solidFill>
                  <a:schemeClr val="bg1"/>
                </a:solidFill>
                <a:latin typeface="+mj-lt"/>
              </a:rPr>
              <a:t>B. </a:t>
            </a:r>
            <a:r>
              <a:rPr lang="vi-VN" sz="4000" smtClean="0">
                <a:solidFill>
                  <a:schemeClr val="bg1"/>
                </a:solidFill>
                <a:latin typeface="+mj-lt"/>
              </a:rPr>
              <a:t>Minh </a:t>
            </a:r>
            <a:r>
              <a:rPr lang="vi-VN" sz="4000">
                <a:solidFill>
                  <a:schemeClr val="bg1"/>
                </a:solidFill>
                <a:latin typeface="+mj-lt"/>
              </a:rPr>
              <a:t>họa cho sự ghi nhận những hi sinh của các bà mẹ Việt Nam</a:t>
            </a:r>
            <a:endParaRPr lang="en-GB" sz="4000">
              <a:solidFill>
                <a:schemeClr val="bg1"/>
              </a:solidFill>
              <a:latin typeface="+mj-lt"/>
            </a:endParaRPr>
          </a:p>
          <a:p>
            <a:pPr lvl="0"/>
            <a:r>
              <a:rPr lang="en-US" sz="4000" smtClean="0">
                <a:solidFill>
                  <a:schemeClr val="bg1"/>
                </a:solidFill>
                <a:latin typeface="+mj-lt"/>
              </a:rPr>
              <a:t>C. </a:t>
            </a:r>
            <a:r>
              <a:rPr lang="vi-VN" sz="4000" smtClean="0">
                <a:solidFill>
                  <a:schemeClr val="bg1"/>
                </a:solidFill>
                <a:latin typeface="+mj-lt"/>
              </a:rPr>
              <a:t>Cho </a:t>
            </a:r>
            <a:r>
              <a:rPr lang="vi-VN" sz="4000">
                <a:solidFill>
                  <a:schemeClr val="bg1"/>
                </a:solidFill>
                <a:latin typeface="+mj-lt"/>
              </a:rPr>
              <a:t>thấy những người mẹ Việt Nam anh hùng xứng đáng được dựng tượng đài nhất</a:t>
            </a:r>
            <a:endParaRPr lang="en-GB" sz="4000">
              <a:solidFill>
                <a:schemeClr val="bg1"/>
              </a:solidFill>
              <a:latin typeface="+mj-lt"/>
            </a:endParaRPr>
          </a:p>
          <a:p>
            <a:r>
              <a:rPr lang="en-US" sz="4000" smtClean="0">
                <a:solidFill>
                  <a:schemeClr val="bg1"/>
                </a:solidFill>
                <a:latin typeface="+mj-lt"/>
              </a:rPr>
              <a:t>D. </a:t>
            </a:r>
            <a:r>
              <a:rPr lang="vi-VN" sz="4000" smtClean="0">
                <a:solidFill>
                  <a:schemeClr val="bg1"/>
                </a:solidFill>
                <a:latin typeface="+mj-lt"/>
              </a:rPr>
              <a:t>Cho </a:t>
            </a:r>
            <a:r>
              <a:rPr lang="vi-VN" sz="4000">
                <a:solidFill>
                  <a:schemeClr val="bg1"/>
                </a:solidFill>
                <a:latin typeface="+mj-lt"/>
              </a:rPr>
              <a:t>thấy một trong cách ghi nhớ công ơn của những người con ưu tú vì tổ quốc</a:t>
            </a:r>
            <a:endParaRPr lang="en-US" sz="4000" b="1" dirty="0">
              <a:solidFill>
                <a:schemeClr val="bg1"/>
              </a:solidFill>
              <a:latin typeface="+mj-lt"/>
              <a:cs typeface="Arial" panose="020B0604020202020204" pitchFamily="34" charset="0"/>
            </a:endParaRPr>
          </a:p>
        </p:txBody>
      </p:sp>
      <p:sp>
        <p:nvSpPr>
          <p:cNvPr id="86" name="Rounded Rectangle 85"/>
          <p:cNvSpPr/>
          <p:nvPr/>
        </p:nvSpPr>
        <p:spPr>
          <a:xfrm>
            <a:off x="6096339" y="8201426"/>
            <a:ext cx="2743200" cy="1174700"/>
          </a:xfrm>
          <a:prstGeom prst="roundRect">
            <a:avLst/>
          </a:prstGeom>
          <a:solidFill>
            <a:srgbClr val="FFFF66"/>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dirty="0">
                <a:solidFill>
                  <a:srgbClr val="0000FF"/>
                </a:solidFill>
              </a:rPr>
              <a:t>B.</a:t>
            </a:r>
          </a:p>
        </p:txBody>
      </p:sp>
      <p:sp>
        <p:nvSpPr>
          <p:cNvPr id="87" name="Rounded Rectangle 86"/>
          <p:cNvSpPr/>
          <p:nvPr/>
        </p:nvSpPr>
        <p:spPr>
          <a:xfrm>
            <a:off x="12902972" y="8237151"/>
            <a:ext cx="2743200" cy="1174700"/>
          </a:xfrm>
          <a:prstGeom prst="roundRect">
            <a:avLst/>
          </a:prstGeom>
          <a:solidFill>
            <a:srgbClr val="FFFF66"/>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a:solidFill>
                  <a:srgbClr val="0000FF"/>
                </a:solidFill>
              </a:rPr>
              <a:t>D.</a:t>
            </a:r>
          </a:p>
        </p:txBody>
      </p:sp>
      <p:sp>
        <p:nvSpPr>
          <p:cNvPr id="88" name="Rounded Rectangle 87"/>
          <p:cNvSpPr/>
          <p:nvPr/>
        </p:nvSpPr>
        <p:spPr>
          <a:xfrm>
            <a:off x="2435593" y="8288456"/>
            <a:ext cx="2743200" cy="1174700"/>
          </a:xfrm>
          <a:prstGeom prst="roundRect">
            <a:avLst/>
          </a:prstGeom>
          <a:solidFill>
            <a:srgbClr val="FFFF66"/>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smtClean="0">
                <a:solidFill>
                  <a:srgbClr val="0000FF"/>
                </a:solidFill>
              </a:rPr>
              <a:t>A</a:t>
            </a:r>
            <a:endParaRPr lang="en-US" sz="6000" dirty="0">
              <a:solidFill>
                <a:srgbClr val="0000FF"/>
              </a:solidFill>
            </a:endParaRPr>
          </a:p>
        </p:txBody>
      </p:sp>
      <p:sp>
        <p:nvSpPr>
          <p:cNvPr id="89" name="Rounded Rectangle 88"/>
          <p:cNvSpPr/>
          <p:nvPr/>
        </p:nvSpPr>
        <p:spPr>
          <a:xfrm>
            <a:off x="9716228" y="8121964"/>
            <a:ext cx="2743200" cy="1174700"/>
          </a:xfrm>
          <a:prstGeom prst="roundRect">
            <a:avLst/>
          </a:prstGeom>
          <a:solidFill>
            <a:srgbClr val="FFFF66"/>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smtClean="0">
                <a:solidFill>
                  <a:srgbClr val="0000FF"/>
                </a:solidFill>
              </a:rPr>
              <a:t>C. </a:t>
            </a:r>
            <a:endParaRPr lang="en-US" sz="5400" dirty="0">
              <a:solidFill>
                <a:srgbClr val="0000FF"/>
              </a:solidFill>
            </a:endParaRPr>
          </a:p>
        </p:txBody>
      </p:sp>
      <p:pic>
        <p:nvPicPr>
          <p:cNvPr id="90" name="Picture 2" descr="C:\Users\ADMIN\Desktop\Doremon cau ca ( trac nghiem )\Picture1 (2).png"/>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16809989" y="936740"/>
            <a:ext cx="1179657" cy="1314312"/>
          </a:xfrm>
          <a:prstGeom prst="rect">
            <a:avLst/>
          </a:prstGeom>
          <a:noFill/>
          <a:extLst>
            <a:ext uri="{909E8E84-426E-40DD-AFC4-6F175D3DCCD1}">
              <a14:hiddenFill xmlns:a14="http://schemas.microsoft.com/office/drawing/2010/main">
                <a:solidFill>
                  <a:srgbClr val="FFFFFF"/>
                </a:solidFill>
              </a14:hiddenFill>
            </a:ext>
          </a:extLst>
        </p:spPr>
      </p:pic>
      <p:grpSp>
        <p:nvGrpSpPr>
          <p:cNvPr id="91" name="times up"/>
          <p:cNvGrpSpPr/>
          <p:nvPr/>
        </p:nvGrpSpPr>
        <p:grpSpPr>
          <a:xfrm>
            <a:off x="16814312" y="307952"/>
            <a:ext cx="1135626" cy="562596"/>
            <a:chOff x="2989747" y="438150"/>
            <a:chExt cx="1572029" cy="683752"/>
          </a:xfrm>
        </p:grpSpPr>
        <p:sp>
          <p:nvSpPr>
            <p:cNvPr id="92" name="Rounded Rectangle 91"/>
            <p:cNvSpPr/>
            <p:nvPr/>
          </p:nvSpPr>
          <p:spPr>
            <a:xfrm>
              <a:off x="2989747" y="540553"/>
              <a:ext cx="1572029" cy="58134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200" dirty="0">
                <a:solidFill>
                  <a:prstClr val="white"/>
                </a:solidFill>
                <a:latin typeface="Arial" panose="020B0604020202020204" pitchFamily="34" charset="0"/>
                <a:cs typeface="Arial" panose="020B0604020202020204" pitchFamily="34" charset="0"/>
              </a:endParaRPr>
            </a:p>
          </p:txBody>
        </p:sp>
        <p:sp>
          <p:nvSpPr>
            <p:cNvPr id="93" name="Rounded Rectangle 92"/>
            <p:cNvSpPr/>
            <p:nvPr/>
          </p:nvSpPr>
          <p:spPr>
            <a:xfrm>
              <a:off x="2989747" y="438150"/>
              <a:ext cx="1572029" cy="58134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50" dirty="0" err="1">
                  <a:solidFill>
                    <a:prstClr val="white"/>
                  </a:solidFill>
                  <a:latin typeface="Arial" panose="020B0604020202020204" pitchFamily="34" charset="0"/>
                  <a:cs typeface="Arial" panose="020B0604020202020204" pitchFamily="34" charset="0"/>
                </a:rPr>
                <a:t>Bắt</a:t>
              </a:r>
              <a:r>
                <a:rPr lang="en-GB" sz="1650" dirty="0">
                  <a:solidFill>
                    <a:prstClr val="white"/>
                  </a:solidFill>
                  <a:latin typeface="Arial" panose="020B0604020202020204" pitchFamily="34" charset="0"/>
                  <a:cs typeface="Arial" panose="020B0604020202020204" pitchFamily="34" charset="0"/>
                </a:rPr>
                <a:t> </a:t>
              </a:r>
              <a:r>
                <a:rPr lang="en-GB" sz="1650" dirty="0" err="1">
                  <a:solidFill>
                    <a:prstClr val="white"/>
                  </a:solidFill>
                  <a:latin typeface="Arial" panose="020B0604020202020204" pitchFamily="34" charset="0"/>
                  <a:cs typeface="Arial" panose="020B0604020202020204" pitchFamily="34" charset="0"/>
                </a:rPr>
                <a:t>đầu</a:t>
              </a:r>
              <a:r>
                <a:rPr lang="en-GB" sz="1650" dirty="0">
                  <a:solidFill>
                    <a:prstClr val="white"/>
                  </a:solidFill>
                  <a:latin typeface="Arial" panose="020B0604020202020204" pitchFamily="34" charset="0"/>
                  <a:cs typeface="Arial" panose="020B0604020202020204" pitchFamily="34" charset="0"/>
                </a:rPr>
                <a:t>!</a:t>
              </a:r>
            </a:p>
          </p:txBody>
        </p:sp>
      </p:grpSp>
      <p:pic>
        <p:nvPicPr>
          <p:cNvPr id="94" name="Picture 3" descr="C:\Users\ADMIN\Desktop\Picture2.png"/>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16921469" y="1188645"/>
            <a:ext cx="958470" cy="958470"/>
          </a:xfrm>
          <a:prstGeom prst="rect">
            <a:avLst/>
          </a:prstGeom>
          <a:noFill/>
          <a:extLst>
            <a:ext uri="{909E8E84-426E-40DD-AFC4-6F175D3DCCD1}">
              <a14:hiddenFill xmlns:a14="http://schemas.microsoft.com/office/drawing/2010/main">
                <a:solidFill>
                  <a:srgbClr val="FFFFFF"/>
                </a:solidFill>
              </a14:hiddenFill>
            </a:ext>
          </a:extLst>
        </p:spPr>
      </p:pic>
      <p:grpSp>
        <p:nvGrpSpPr>
          <p:cNvPr id="95" name="Group 94">
            <a:extLst>
              <a:ext uri="{FF2B5EF4-FFF2-40B4-BE49-F238E27FC236}">
                <a16:creationId xmlns:a16="http://schemas.microsoft.com/office/drawing/2014/main" id="{A3772A17-BB74-4A75-BA55-D622FE4D0639}"/>
              </a:ext>
            </a:extLst>
          </p:cNvPr>
          <p:cNvGrpSpPr/>
          <p:nvPr/>
        </p:nvGrpSpPr>
        <p:grpSpPr>
          <a:xfrm>
            <a:off x="17332116" y="1171202"/>
            <a:ext cx="135366" cy="114492"/>
            <a:chOff x="2455863" y="2411803"/>
            <a:chExt cx="566738" cy="566738"/>
          </a:xfrm>
        </p:grpSpPr>
        <p:sp>
          <p:nvSpPr>
            <p:cNvPr id="96"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97"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98"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99"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00"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grpSp>
      <p:grpSp>
        <p:nvGrpSpPr>
          <p:cNvPr id="101" name="Group 100">
            <a:extLst>
              <a:ext uri="{FF2B5EF4-FFF2-40B4-BE49-F238E27FC236}">
                <a16:creationId xmlns:a16="http://schemas.microsoft.com/office/drawing/2014/main" id="{A3772A17-BB74-4A75-BA55-D622FE4D0639}"/>
              </a:ext>
            </a:extLst>
          </p:cNvPr>
          <p:cNvGrpSpPr/>
          <p:nvPr/>
        </p:nvGrpSpPr>
        <p:grpSpPr>
          <a:xfrm>
            <a:off x="17334135" y="1999650"/>
            <a:ext cx="135366" cy="114492"/>
            <a:chOff x="2455863" y="2411803"/>
            <a:chExt cx="566738" cy="566738"/>
          </a:xfrm>
        </p:grpSpPr>
        <p:sp>
          <p:nvSpPr>
            <p:cNvPr id="102"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03"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04"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05"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06"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grpSp>
      <p:grpSp>
        <p:nvGrpSpPr>
          <p:cNvPr id="107" name="Group 106">
            <a:extLst>
              <a:ext uri="{FF2B5EF4-FFF2-40B4-BE49-F238E27FC236}">
                <a16:creationId xmlns:a16="http://schemas.microsoft.com/office/drawing/2014/main" id="{A3772A17-BB74-4A75-BA55-D622FE4D0639}"/>
              </a:ext>
            </a:extLst>
          </p:cNvPr>
          <p:cNvGrpSpPr/>
          <p:nvPr/>
        </p:nvGrpSpPr>
        <p:grpSpPr>
          <a:xfrm>
            <a:off x="17779688" y="1610730"/>
            <a:ext cx="135366" cy="114492"/>
            <a:chOff x="2455863" y="2411803"/>
            <a:chExt cx="566738" cy="566738"/>
          </a:xfrm>
        </p:grpSpPr>
        <p:sp>
          <p:nvSpPr>
            <p:cNvPr id="108"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09"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10"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11"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12"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grpSp>
      <p:grpSp>
        <p:nvGrpSpPr>
          <p:cNvPr id="113" name="Group 112">
            <a:extLst>
              <a:ext uri="{FF2B5EF4-FFF2-40B4-BE49-F238E27FC236}">
                <a16:creationId xmlns:a16="http://schemas.microsoft.com/office/drawing/2014/main" id="{A3772A17-BB74-4A75-BA55-D622FE4D0639}"/>
              </a:ext>
            </a:extLst>
          </p:cNvPr>
          <p:cNvGrpSpPr/>
          <p:nvPr/>
        </p:nvGrpSpPr>
        <p:grpSpPr>
          <a:xfrm>
            <a:off x="16925087" y="1648137"/>
            <a:ext cx="135366" cy="114492"/>
            <a:chOff x="2455863" y="2411803"/>
            <a:chExt cx="566738" cy="566738"/>
          </a:xfrm>
        </p:grpSpPr>
        <p:sp>
          <p:nvSpPr>
            <p:cNvPr id="114"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15"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16"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17"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18"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grpSp>
      <p:sp>
        <p:nvSpPr>
          <p:cNvPr id="119" name="Oval 107"/>
          <p:cNvSpPr>
            <a:spLocks noChangeArrowheads="1"/>
          </p:cNvSpPr>
          <p:nvPr/>
        </p:nvSpPr>
        <p:spPr bwMode="auto">
          <a:xfrm>
            <a:off x="17348972" y="1606413"/>
            <a:ext cx="101691" cy="86160"/>
          </a:xfrm>
          <a:prstGeom prst="ellipse">
            <a:avLst/>
          </a:pr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37160" tIns="68580" rIns="137160" bIns="68580" numCol="1" anchor="t" anchorCtr="0" compatLnSpc="1">
            <a:prstTxWarp prst="textNoShape">
              <a:avLst/>
            </a:prstTxWarp>
          </a:bodyPr>
          <a:lstStyle/>
          <a:p>
            <a:endParaRPr lang="en-GB" sz="2700">
              <a:solidFill>
                <a:prstClr val="black"/>
              </a:solidFill>
            </a:endParaRPr>
          </a:p>
        </p:txBody>
      </p:sp>
      <p:sp>
        <p:nvSpPr>
          <p:cNvPr id="120" name="Explosion 2 119"/>
          <p:cNvSpPr/>
          <p:nvPr/>
        </p:nvSpPr>
        <p:spPr>
          <a:xfrm>
            <a:off x="14862474" y="2170880"/>
            <a:ext cx="3543300" cy="2333295"/>
          </a:xfrm>
          <a:prstGeom prst="irregularSeal2">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rgbClr val="0000FF"/>
                </a:solidFill>
              </a:rPr>
              <a:t>HẾT GIỜ</a:t>
            </a:r>
          </a:p>
        </p:txBody>
      </p:sp>
      <p:pic>
        <p:nvPicPr>
          <p:cNvPr id="121" name="Picture 120"/>
          <p:cNvPicPr>
            <a:picLocks noChangeAspect="1"/>
          </p:cNvPicPr>
          <p:nvPr/>
        </p:nvPicPr>
        <p:blipFill>
          <a:blip r:embed="rId20">
            <a:extLst>
              <a:ext uri="{BEBA8EAE-BF5A-486C-A8C5-ECC9F3942E4B}">
                <a14:imgProps xmlns:a14="http://schemas.microsoft.com/office/drawing/2010/main">
                  <a14:imgLayer r:embed="rId21">
                    <a14:imgEffect>
                      <a14:backgroundRemoval t="0" b="100000" l="0" r="100000">
                        <a14:backgroundMark x1="48792" y1="78995" x2="52335" y2="79722"/>
                        <a14:backgroundMark x1="64251" y1="74516" x2="64251" y2="75666"/>
                      </a14:backgroundRemoval>
                    </a14:imgEffect>
                  </a14:imgLayer>
                </a14:imgProps>
              </a:ext>
              <a:ext uri="{28A0092B-C50C-407E-A947-70E740481C1C}">
                <a14:useLocalDpi xmlns:a14="http://schemas.microsoft.com/office/drawing/2010/main" val="0"/>
              </a:ext>
            </a:extLst>
          </a:blip>
          <a:stretch>
            <a:fillRect/>
          </a:stretch>
        </p:blipFill>
        <p:spPr>
          <a:xfrm>
            <a:off x="8612803" y="-10208717"/>
            <a:ext cx="3866966" cy="10287000"/>
          </a:xfrm>
          <a:prstGeom prst="rect">
            <a:avLst/>
          </a:prstGeom>
        </p:spPr>
      </p:pic>
      <p:pic>
        <p:nvPicPr>
          <p:cNvPr id="1026" name="Picture 2" descr="Káº¿t quáº£ hÃ¬nh áº£nh cho rabbit cartoon"/>
          <p:cNvPicPr>
            <a:picLocks noChangeAspect="1" noChangeArrowheads="1"/>
          </p:cNvPicPr>
          <p:nvPr/>
        </p:nvPicPr>
        <p:blipFill>
          <a:blip r:embed="rId22" cstate="print">
            <a:extLst>
              <a:ext uri="{BEBA8EAE-BF5A-486C-A8C5-ECC9F3942E4B}">
                <a14:imgProps xmlns:a14="http://schemas.microsoft.com/office/drawing/2010/main">
                  <a14:imgLayer r:embed="rId23">
                    <a14:imgEffect>
                      <a14:backgroundRemoval t="0" b="100000" l="0" r="100000">
                        <a14:foregroundMark x1="39831" y1="36806" x2="41525" y2="78472"/>
                        <a14:foregroundMark x1="31356" y1="42824" x2="37288" y2="48843"/>
                      </a14:backgroundRemoval>
                    </a14:imgEffect>
                  </a14:imgLayer>
                </a14:imgProps>
              </a:ext>
              <a:ext uri="{28A0092B-C50C-407E-A947-70E740481C1C}">
                <a14:useLocalDpi xmlns:a14="http://schemas.microsoft.com/office/drawing/2010/main" val="0"/>
              </a:ext>
            </a:extLst>
          </a:blip>
          <a:srcRect/>
          <a:stretch>
            <a:fillRect/>
          </a:stretch>
        </p:blipFill>
        <p:spPr bwMode="auto">
          <a:xfrm>
            <a:off x="9704720" y="8175622"/>
            <a:ext cx="1265016" cy="2315624"/>
          </a:xfrm>
          <a:prstGeom prst="rect">
            <a:avLst/>
          </a:prstGeom>
          <a:noFill/>
          <a:extLst>
            <a:ext uri="{909E8E84-426E-40DD-AFC4-6F175D3DCCD1}">
              <a14:hiddenFill xmlns:a14="http://schemas.microsoft.com/office/drawing/2010/main">
                <a:solidFill>
                  <a:srgbClr val="FFFFFF"/>
                </a:solidFill>
              </a14:hiddenFill>
            </a:ext>
          </a:extLst>
        </p:spPr>
      </p:pic>
      <p:pic>
        <p:nvPicPr>
          <p:cNvPr id="62" name="het gio-o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4" cstate="print"/>
          <a:stretch>
            <a:fillRect/>
          </a:stretch>
        </p:blipFill>
        <p:spPr>
          <a:xfrm>
            <a:off x="19715927" y="3028599"/>
            <a:ext cx="914400" cy="914400"/>
          </a:xfrm>
          <a:prstGeom prst="rect">
            <a:avLst/>
          </a:prstGeom>
        </p:spPr>
      </p:pic>
      <p:pic>
        <p:nvPicPr>
          <p:cNvPr id="122" name="Tieng vo tay (mp3cut.net)">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24" cstate="print"/>
          <a:stretch>
            <a:fillRect/>
          </a:stretch>
        </p:blipFill>
        <p:spPr>
          <a:xfrm>
            <a:off x="19715927" y="4834004"/>
            <a:ext cx="914400" cy="914400"/>
          </a:xfrm>
          <a:prstGeom prst="rect">
            <a:avLst/>
          </a:prstGeom>
        </p:spPr>
      </p:pic>
      <p:pic>
        <p:nvPicPr>
          <p:cNvPr id="123" name="het gio-o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4" cstate="print"/>
          <a:stretch>
            <a:fillRect/>
          </a:stretch>
        </p:blipFill>
        <p:spPr>
          <a:xfrm>
            <a:off x="19701911" y="6517523"/>
            <a:ext cx="914400" cy="914400"/>
          </a:xfrm>
          <a:prstGeom prst="rect">
            <a:avLst/>
          </a:prstGeom>
        </p:spPr>
      </p:pic>
      <p:pic>
        <p:nvPicPr>
          <p:cNvPr id="124" name="het gio-o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4" cstate="print"/>
          <a:stretch>
            <a:fillRect/>
          </a:stretch>
        </p:blipFill>
        <p:spPr>
          <a:xfrm>
            <a:off x="19768653" y="7695915"/>
            <a:ext cx="914400" cy="914400"/>
          </a:xfrm>
          <a:prstGeom prst="rect">
            <a:avLst/>
          </a:prstGeom>
        </p:spPr>
      </p:pic>
      <p:pic>
        <p:nvPicPr>
          <p:cNvPr id="125" name="het gio-o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4" cstate="print"/>
          <a:stretch>
            <a:fillRect/>
          </a:stretch>
        </p:blipFill>
        <p:spPr>
          <a:xfrm>
            <a:off x="19736931" y="9143163"/>
            <a:ext cx="914400" cy="914400"/>
          </a:xfrm>
          <a:prstGeom prst="rect">
            <a:avLst/>
          </a:prstGeom>
        </p:spPr>
      </p:pic>
    </p:spTree>
    <p:extLst>
      <p:ext uri="{BB962C8B-B14F-4D97-AF65-F5344CB8AC3E}">
        <p14:creationId xmlns:p14="http://schemas.microsoft.com/office/powerpoint/2010/main" val="2037985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1026"/>
                                        </p:tgtEl>
                                        <p:attrNameLst>
                                          <p:attrName>r</p:attrName>
                                        </p:attrNameLst>
                                      </p:cBhvr>
                                    </p:animRot>
                                    <p:animRot by="-240000">
                                      <p:cBhvr>
                                        <p:cTn id="7" dur="600" fill="hold">
                                          <p:stCondLst>
                                            <p:cond delay="600"/>
                                          </p:stCondLst>
                                        </p:cTn>
                                        <p:tgtEl>
                                          <p:spTgt spid="1026"/>
                                        </p:tgtEl>
                                        <p:attrNameLst>
                                          <p:attrName>r</p:attrName>
                                        </p:attrNameLst>
                                      </p:cBhvr>
                                    </p:animRot>
                                    <p:animRot by="240000">
                                      <p:cBhvr>
                                        <p:cTn id="8" dur="600" fill="hold">
                                          <p:stCondLst>
                                            <p:cond delay="1200"/>
                                          </p:stCondLst>
                                        </p:cTn>
                                        <p:tgtEl>
                                          <p:spTgt spid="1026"/>
                                        </p:tgtEl>
                                        <p:attrNameLst>
                                          <p:attrName>r</p:attrName>
                                        </p:attrNameLst>
                                      </p:cBhvr>
                                    </p:animRot>
                                    <p:animRot by="-240000">
                                      <p:cBhvr>
                                        <p:cTn id="9" dur="600" fill="hold">
                                          <p:stCondLst>
                                            <p:cond delay="1800"/>
                                          </p:stCondLst>
                                        </p:cTn>
                                        <p:tgtEl>
                                          <p:spTgt spid="1026"/>
                                        </p:tgtEl>
                                        <p:attrNameLst>
                                          <p:attrName>r</p:attrName>
                                        </p:attrNameLst>
                                      </p:cBhvr>
                                    </p:animRot>
                                    <p:animRot by="120000">
                                      <p:cBhvr>
                                        <p:cTn id="10" dur="600" fill="hold">
                                          <p:stCondLst>
                                            <p:cond delay="2400"/>
                                          </p:stCondLst>
                                        </p:cTn>
                                        <p:tgtEl>
                                          <p:spTgt spid="1026"/>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84"/>
                                        </p:tgtEl>
                                        <p:attrNameLst>
                                          <p:attrName>style.visibility</p:attrName>
                                        </p:attrNameLst>
                                      </p:cBhvr>
                                      <p:to>
                                        <p:strVal val="visible"/>
                                      </p:to>
                                    </p:set>
                                    <p:animEffect transition="in" filter="fade">
                                      <p:cBhvr>
                                        <p:cTn id="15" dur="1000"/>
                                        <p:tgtEl>
                                          <p:spTgt spid="84"/>
                                        </p:tgtEl>
                                      </p:cBhvr>
                                    </p:animEffect>
                                    <p:anim calcmode="lin" valueType="num">
                                      <p:cBhvr>
                                        <p:cTn id="16" dur="1000" fill="hold"/>
                                        <p:tgtEl>
                                          <p:spTgt spid="84"/>
                                        </p:tgtEl>
                                        <p:attrNameLst>
                                          <p:attrName>ppt_x</p:attrName>
                                        </p:attrNameLst>
                                      </p:cBhvr>
                                      <p:tavLst>
                                        <p:tav tm="0">
                                          <p:val>
                                            <p:strVal val="#ppt_x"/>
                                          </p:val>
                                        </p:tav>
                                        <p:tav tm="100000">
                                          <p:val>
                                            <p:strVal val="#ppt_x"/>
                                          </p:val>
                                        </p:tav>
                                      </p:tavLst>
                                    </p:anim>
                                    <p:anim calcmode="lin" valueType="num">
                                      <p:cBhvr>
                                        <p:cTn id="17" dur="1000" fill="hold"/>
                                        <p:tgtEl>
                                          <p:spTgt spid="8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85"/>
                                        </p:tgtEl>
                                        <p:attrNameLst>
                                          <p:attrName>style.visibility</p:attrName>
                                        </p:attrNameLst>
                                      </p:cBhvr>
                                      <p:to>
                                        <p:strVal val="visible"/>
                                      </p:to>
                                    </p:set>
                                    <p:animEffect transition="in" filter="fade">
                                      <p:cBhvr>
                                        <p:cTn id="20" dur="1000"/>
                                        <p:tgtEl>
                                          <p:spTgt spid="85"/>
                                        </p:tgtEl>
                                      </p:cBhvr>
                                    </p:animEffect>
                                    <p:anim calcmode="lin" valueType="num">
                                      <p:cBhvr>
                                        <p:cTn id="21" dur="1000" fill="hold"/>
                                        <p:tgtEl>
                                          <p:spTgt spid="85"/>
                                        </p:tgtEl>
                                        <p:attrNameLst>
                                          <p:attrName>ppt_x</p:attrName>
                                        </p:attrNameLst>
                                      </p:cBhvr>
                                      <p:tavLst>
                                        <p:tav tm="0">
                                          <p:val>
                                            <p:strVal val="#ppt_x"/>
                                          </p:val>
                                        </p:tav>
                                        <p:tav tm="100000">
                                          <p:val>
                                            <p:strVal val="#ppt_x"/>
                                          </p:val>
                                        </p:tav>
                                      </p:tavLst>
                                    </p:anim>
                                    <p:anim calcmode="lin" valueType="num">
                                      <p:cBhvr>
                                        <p:cTn id="22" dur="1000" fill="hold"/>
                                        <p:tgtEl>
                                          <p:spTgt spid="85"/>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89"/>
                                        </p:tgtEl>
                                        <p:attrNameLst>
                                          <p:attrName>style.visibility</p:attrName>
                                        </p:attrNameLst>
                                      </p:cBhvr>
                                      <p:to>
                                        <p:strVal val="visible"/>
                                      </p:to>
                                    </p:set>
                                    <p:animEffect transition="in" filter="fade">
                                      <p:cBhvr>
                                        <p:cTn id="27" dur="1000"/>
                                        <p:tgtEl>
                                          <p:spTgt spid="89"/>
                                        </p:tgtEl>
                                      </p:cBhvr>
                                    </p:animEffect>
                                    <p:anim calcmode="lin" valueType="num">
                                      <p:cBhvr>
                                        <p:cTn id="28" dur="1000" fill="hold"/>
                                        <p:tgtEl>
                                          <p:spTgt spid="89"/>
                                        </p:tgtEl>
                                        <p:attrNameLst>
                                          <p:attrName>ppt_x</p:attrName>
                                        </p:attrNameLst>
                                      </p:cBhvr>
                                      <p:tavLst>
                                        <p:tav tm="0">
                                          <p:val>
                                            <p:strVal val="#ppt_x"/>
                                          </p:val>
                                        </p:tav>
                                        <p:tav tm="100000">
                                          <p:val>
                                            <p:strVal val="#ppt_x"/>
                                          </p:val>
                                        </p:tav>
                                      </p:tavLst>
                                    </p:anim>
                                    <p:anim calcmode="lin" valueType="num">
                                      <p:cBhvr>
                                        <p:cTn id="29" dur="1000" fill="hold"/>
                                        <p:tgtEl>
                                          <p:spTgt spid="89"/>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86"/>
                                        </p:tgtEl>
                                        <p:attrNameLst>
                                          <p:attrName>style.visibility</p:attrName>
                                        </p:attrNameLst>
                                      </p:cBhvr>
                                      <p:to>
                                        <p:strVal val="visible"/>
                                      </p:to>
                                    </p:set>
                                    <p:animEffect transition="in" filter="fade">
                                      <p:cBhvr>
                                        <p:cTn id="34" dur="1000"/>
                                        <p:tgtEl>
                                          <p:spTgt spid="86"/>
                                        </p:tgtEl>
                                      </p:cBhvr>
                                    </p:animEffect>
                                    <p:anim calcmode="lin" valueType="num">
                                      <p:cBhvr>
                                        <p:cTn id="35" dur="1000" fill="hold"/>
                                        <p:tgtEl>
                                          <p:spTgt spid="86"/>
                                        </p:tgtEl>
                                        <p:attrNameLst>
                                          <p:attrName>ppt_x</p:attrName>
                                        </p:attrNameLst>
                                      </p:cBhvr>
                                      <p:tavLst>
                                        <p:tav tm="0">
                                          <p:val>
                                            <p:strVal val="#ppt_x"/>
                                          </p:val>
                                        </p:tav>
                                        <p:tav tm="100000">
                                          <p:val>
                                            <p:strVal val="#ppt_x"/>
                                          </p:val>
                                        </p:tav>
                                      </p:tavLst>
                                    </p:anim>
                                    <p:anim calcmode="lin" valueType="num">
                                      <p:cBhvr>
                                        <p:cTn id="36" dur="1000" fill="hold"/>
                                        <p:tgtEl>
                                          <p:spTgt spid="86"/>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88"/>
                                        </p:tgtEl>
                                        <p:attrNameLst>
                                          <p:attrName>style.visibility</p:attrName>
                                        </p:attrNameLst>
                                      </p:cBhvr>
                                      <p:to>
                                        <p:strVal val="visible"/>
                                      </p:to>
                                    </p:set>
                                    <p:animEffect transition="in" filter="fade">
                                      <p:cBhvr>
                                        <p:cTn id="41" dur="1000"/>
                                        <p:tgtEl>
                                          <p:spTgt spid="88"/>
                                        </p:tgtEl>
                                      </p:cBhvr>
                                    </p:animEffect>
                                    <p:anim calcmode="lin" valueType="num">
                                      <p:cBhvr>
                                        <p:cTn id="42" dur="1000" fill="hold"/>
                                        <p:tgtEl>
                                          <p:spTgt spid="88"/>
                                        </p:tgtEl>
                                        <p:attrNameLst>
                                          <p:attrName>ppt_x</p:attrName>
                                        </p:attrNameLst>
                                      </p:cBhvr>
                                      <p:tavLst>
                                        <p:tav tm="0">
                                          <p:val>
                                            <p:strVal val="#ppt_x"/>
                                          </p:val>
                                        </p:tav>
                                        <p:tav tm="100000">
                                          <p:val>
                                            <p:strVal val="#ppt_x"/>
                                          </p:val>
                                        </p:tav>
                                      </p:tavLst>
                                    </p:anim>
                                    <p:anim calcmode="lin" valueType="num">
                                      <p:cBhvr>
                                        <p:cTn id="43" dur="1000" fill="hold"/>
                                        <p:tgtEl>
                                          <p:spTgt spid="88"/>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87"/>
                                        </p:tgtEl>
                                        <p:attrNameLst>
                                          <p:attrName>style.visibility</p:attrName>
                                        </p:attrNameLst>
                                      </p:cBhvr>
                                      <p:to>
                                        <p:strVal val="visible"/>
                                      </p:to>
                                    </p:set>
                                    <p:animEffect transition="in" filter="fade">
                                      <p:cBhvr>
                                        <p:cTn id="48" dur="1000"/>
                                        <p:tgtEl>
                                          <p:spTgt spid="87"/>
                                        </p:tgtEl>
                                      </p:cBhvr>
                                    </p:animEffect>
                                    <p:anim calcmode="lin" valueType="num">
                                      <p:cBhvr>
                                        <p:cTn id="49" dur="1000" fill="hold"/>
                                        <p:tgtEl>
                                          <p:spTgt spid="87"/>
                                        </p:tgtEl>
                                        <p:attrNameLst>
                                          <p:attrName>ppt_x</p:attrName>
                                        </p:attrNameLst>
                                      </p:cBhvr>
                                      <p:tavLst>
                                        <p:tav tm="0">
                                          <p:val>
                                            <p:strVal val="#ppt_x"/>
                                          </p:val>
                                        </p:tav>
                                        <p:tav tm="100000">
                                          <p:val>
                                            <p:strVal val="#ppt_x"/>
                                          </p:val>
                                        </p:tav>
                                      </p:tavLst>
                                    </p:anim>
                                    <p:anim calcmode="lin" valueType="num">
                                      <p:cBhvr>
                                        <p:cTn id="50" dur="1000" fill="hold"/>
                                        <p:tgtEl>
                                          <p:spTgt spid="8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51" restart="whenNotActive" fill="hold" evtFilter="cancelBubble" nodeType="interactiveSeq">
                <p:stCondLst>
                  <p:cond evt="onClick" delay="0">
                    <p:tgtEl>
                      <p:spTgt spid="89"/>
                    </p:tgtEl>
                  </p:cond>
                </p:stCondLst>
                <p:endSync evt="end" delay="0">
                  <p:rtn val="all"/>
                </p:endSync>
                <p:childTnLst>
                  <p:par>
                    <p:cTn id="52" fill="hold">
                      <p:stCondLst>
                        <p:cond delay="0"/>
                      </p:stCondLst>
                      <p:childTnLst>
                        <p:par>
                          <p:cTn id="53" fill="hold">
                            <p:stCondLst>
                              <p:cond delay="0"/>
                            </p:stCondLst>
                            <p:childTnLst>
                              <p:par>
                                <p:cTn id="54" presetID="21" presetClass="emph" presetSubtype="0" repeatCount="indefinite" fill="hold" grpId="1" nodeType="withEffect">
                                  <p:stCondLst>
                                    <p:cond delay="0"/>
                                  </p:stCondLst>
                                  <p:childTnLst>
                                    <p:animClr clrSpc="hsl" dir="cw">
                                      <p:cBhvr override="childStyle">
                                        <p:cTn id="55" dur="500" fill="hold"/>
                                        <p:tgtEl>
                                          <p:spTgt spid="89"/>
                                        </p:tgtEl>
                                        <p:attrNameLst>
                                          <p:attrName>style.color</p:attrName>
                                        </p:attrNameLst>
                                      </p:cBhvr>
                                      <p:by>
                                        <p:hsl h="7200000" s="0" l="0"/>
                                      </p:by>
                                    </p:animClr>
                                    <p:animClr clrSpc="hsl" dir="cw">
                                      <p:cBhvr>
                                        <p:cTn id="56" dur="500" fill="hold"/>
                                        <p:tgtEl>
                                          <p:spTgt spid="89"/>
                                        </p:tgtEl>
                                        <p:attrNameLst>
                                          <p:attrName>fillcolor</p:attrName>
                                        </p:attrNameLst>
                                      </p:cBhvr>
                                      <p:by>
                                        <p:hsl h="7200000" s="0" l="0"/>
                                      </p:by>
                                    </p:animClr>
                                    <p:animClr clrSpc="hsl" dir="cw">
                                      <p:cBhvr>
                                        <p:cTn id="57" dur="500" fill="hold"/>
                                        <p:tgtEl>
                                          <p:spTgt spid="89"/>
                                        </p:tgtEl>
                                        <p:attrNameLst>
                                          <p:attrName>stroke.color</p:attrName>
                                        </p:attrNameLst>
                                      </p:cBhvr>
                                      <p:by>
                                        <p:hsl h="7200000" s="0" l="0"/>
                                      </p:by>
                                    </p:animClr>
                                    <p:set>
                                      <p:cBhvr>
                                        <p:cTn id="58" dur="500" fill="hold"/>
                                        <p:tgtEl>
                                          <p:spTgt spid="89"/>
                                        </p:tgtEl>
                                        <p:attrNameLst>
                                          <p:attrName>fill.type</p:attrName>
                                        </p:attrNameLst>
                                      </p:cBhvr>
                                      <p:to>
                                        <p:strVal val="solid"/>
                                      </p:to>
                                    </p:set>
                                  </p:childTnLst>
                                </p:cTn>
                              </p:par>
                              <p:par>
                                <p:cTn id="59" presetID="42" presetClass="path" presetSubtype="0" accel="50000" decel="50000" fill="hold" nodeType="withEffect">
                                  <p:stCondLst>
                                    <p:cond delay="0"/>
                                  </p:stCondLst>
                                  <p:childTnLst>
                                    <p:animMotion origin="layout" path="M -2.70833E-6 1.11111E-6 L 0.00586 0.98032 " pathEditMode="relative" rAng="0" ptsTypes="AA">
                                      <p:cBhvr>
                                        <p:cTn id="60" dur="3000" fill="hold"/>
                                        <p:tgtEl>
                                          <p:spTgt spid="121"/>
                                        </p:tgtEl>
                                        <p:attrNameLst>
                                          <p:attrName>ppt_x</p:attrName>
                                          <p:attrName>ppt_y</p:attrName>
                                        </p:attrNameLst>
                                      </p:cBhvr>
                                      <p:rCtr x="286" y="49028"/>
                                    </p:animMotion>
                                  </p:childTnLst>
                                </p:cTn>
                              </p:par>
                            </p:childTnLst>
                          </p:cTn>
                        </p:par>
                        <p:par>
                          <p:cTn id="61" fill="hold">
                            <p:stCondLst>
                              <p:cond delay="3000"/>
                            </p:stCondLst>
                            <p:childTnLst>
                              <p:par>
                                <p:cTn id="62" presetID="64" presetClass="path" presetSubtype="0" accel="50000" decel="50000" fill="hold" nodeType="afterEffect">
                                  <p:stCondLst>
                                    <p:cond delay="0"/>
                                  </p:stCondLst>
                                  <p:childTnLst>
                                    <p:animMotion origin="layout" path="M 0.00586 0.98032 L -2.70833E-6 -0.25 " pathEditMode="relative" rAng="0" ptsTypes="AA">
                                      <p:cBhvr>
                                        <p:cTn id="63" dur="3000" fill="hold"/>
                                        <p:tgtEl>
                                          <p:spTgt spid="121"/>
                                        </p:tgtEl>
                                        <p:attrNameLst>
                                          <p:attrName>ppt_x</p:attrName>
                                          <p:attrName>ppt_y</p:attrName>
                                        </p:attrNameLst>
                                      </p:cBhvr>
                                      <p:rCtr x="-299" y="-61505"/>
                                    </p:animMotion>
                                  </p:childTnLst>
                                </p:cTn>
                              </p:par>
                              <p:par>
                                <p:cTn id="64" presetID="64" presetClass="path" presetSubtype="0" accel="50000" decel="50000" fill="hold" nodeType="withEffect">
                                  <p:stCondLst>
                                    <p:cond delay="0"/>
                                  </p:stCondLst>
                                  <p:childTnLst>
                                    <p:animMotion origin="layout" path="M -4.375E-6 4.07407E-6 L -0.00546 -1.21551 " pathEditMode="relative" rAng="0" ptsTypes="AA">
                                      <p:cBhvr>
                                        <p:cTn id="65" dur="3000" fill="hold"/>
                                        <p:tgtEl>
                                          <p:spTgt spid="1026"/>
                                        </p:tgtEl>
                                        <p:attrNameLst>
                                          <p:attrName>ppt_x</p:attrName>
                                          <p:attrName>ppt_y</p:attrName>
                                        </p:attrNameLst>
                                      </p:cBhvr>
                                      <p:rCtr x="-273" y="-60787"/>
                                    </p:animMotion>
                                  </p:childTnLst>
                                </p:cTn>
                              </p:par>
                              <p:par>
                                <p:cTn id="66" presetID="1" presetClass="mediacall" presetSubtype="0" fill="hold" nodeType="withEffect">
                                  <p:stCondLst>
                                    <p:cond delay="0"/>
                                  </p:stCondLst>
                                  <p:childTnLst>
                                    <p:cmd type="call" cmd="playFrom(0.0)">
                                      <p:cBhvr>
                                        <p:cTn id="67" dur="5042" fill="hold"/>
                                        <p:tgtEl>
                                          <p:spTgt spid="122"/>
                                        </p:tgtEl>
                                      </p:cBhvr>
                                    </p:cmd>
                                  </p:childTnLst>
                                </p:cTn>
                              </p:par>
                            </p:childTnLst>
                          </p:cTn>
                        </p:par>
                      </p:childTnLst>
                    </p:cTn>
                  </p:par>
                </p:childTnLst>
              </p:cTn>
              <p:nextCondLst>
                <p:cond evt="onClick" delay="0">
                  <p:tgtEl>
                    <p:spTgt spid="89"/>
                  </p:tgtEl>
                </p:cond>
              </p:nextCondLst>
            </p:seq>
            <p:seq concurrent="1" nextAc="seek">
              <p:cTn id="68" restart="whenNotActive" fill="hold" evtFilter="cancelBubble" nodeType="interactiveSeq">
                <p:stCondLst>
                  <p:cond evt="onClick" delay="0">
                    <p:tgtEl>
                      <p:spTgt spid="91"/>
                    </p:tgtEl>
                  </p:cond>
                </p:stCondLst>
                <p:endSync evt="end" delay="0">
                  <p:rtn val="all"/>
                </p:endSync>
                <p:childTnLst>
                  <p:par>
                    <p:cTn id="69" fill="hold">
                      <p:stCondLst>
                        <p:cond delay="0"/>
                      </p:stCondLst>
                      <p:childTnLst>
                        <p:par>
                          <p:cTn id="70" fill="hold">
                            <p:stCondLst>
                              <p:cond delay="0"/>
                            </p:stCondLst>
                            <p:childTnLst>
                              <p:par>
                                <p:cTn id="71" presetID="8" presetClass="emph" presetSubtype="0" fill="hold" nodeType="clickEffect">
                                  <p:stCondLst>
                                    <p:cond delay="0"/>
                                  </p:stCondLst>
                                  <p:childTnLst>
                                    <p:animRot by="21600000">
                                      <p:cBhvr>
                                        <p:cTn id="72" dur="10000" fill="hold"/>
                                        <p:tgtEl>
                                          <p:spTgt spid="94"/>
                                        </p:tgtEl>
                                        <p:attrNameLst>
                                          <p:attrName>r</p:attrName>
                                        </p:attrNameLst>
                                      </p:cBhvr>
                                    </p:animRot>
                                  </p:childTnLst>
                                </p:cTn>
                              </p:par>
                            </p:childTnLst>
                          </p:cTn>
                        </p:par>
                        <p:par>
                          <p:cTn id="73" fill="hold">
                            <p:stCondLst>
                              <p:cond delay="10000"/>
                            </p:stCondLst>
                            <p:childTnLst>
                              <p:par>
                                <p:cTn id="74" presetID="1" presetClass="entr" presetSubtype="0" fill="hold" grpId="0" nodeType="afterEffect">
                                  <p:stCondLst>
                                    <p:cond delay="0"/>
                                  </p:stCondLst>
                                  <p:childTnLst>
                                    <p:set>
                                      <p:cBhvr>
                                        <p:cTn id="75" dur="1" fill="hold">
                                          <p:stCondLst>
                                            <p:cond delay="0"/>
                                          </p:stCondLst>
                                        </p:cTn>
                                        <p:tgtEl>
                                          <p:spTgt spid="120"/>
                                        </p:tgtEl>
                                        <p:attrNameLst>
                                          <p:attrName>style.visibility</p:attrName>
                                        </p:attrNameLst>
                                      </p:cBhvr>
                                      <p:to>
                                        <p:strVal val="visible"/>
                                      </p:to>
                                    </p:set>
                                  </p:childTnLst>
                                </p:cTn>
                              </p:par>
                              <p:par>
                                <p:cTn id="76" presetID="1" presetClass="mediacall" presetSubtype="0" fill="hold" nodeType="withEffect">
                                  <p:stCondLst>
                                    <p:cond delay="0"/>
                                  </p:stCondLst>
                                  <p:childTnLst>
                                    <p:cmd type="call" cmd="playFrom(0.0)">
                                      <p:cBhvr>
                                        <p:cTn id="77" dur="1773" fill="hold"/>
                                        <p:tgtEl>
                                          <p:spTgt spid="62"/>
                                        </p:tgtEl>
                                      </p:cBhvr>
                                    </p:cmd>
                                  </p:childTnLst>
                                </p:cTn>
                              </p:par>
                              <p:par>
                                <p:cTn id="78" presetID="1" presetClass="exit" presetSubtype="0" fill="hold" grpId="1" nodeType="withEffect">
                                  <p:stCondLst>
                                    <p:cond delay="2000"/>
                                  </p:stCondLst>
                                  <p:childTnLst>
                                    <p:set>
                                      <p:cBhvr>
                                        <p:cTn id="79" dur="1" fill="hold">
                                          <p:stCondLst>
                                            <p:cond delay="0"/>
                                          </p:stCondLst>
                                        </p:cTn>
                                        <p:tgtEl>
                                          <p:spTgt spid="120"/>
                                        </p:tgtEl>
                                        <p:attrNameLst>
                                          <p:attrName>style.visibility</p:attrName>
                                        </p:attrNameLst>
                                      </p:cBhvr>
                                      <p:to>
                                        <p:strVal val="hidden"/>
                                      </p:to>
                                    </p:set>
                                  </p:childTnLst>
                                </p:cTn>
                              </p:par>
                            </p:childTnLst>
                          </p:cTn>
                        </p:par>
                      </p:childTnLst>
                    </p:cTn>
                  </p:par>
                </p:childTnLst>
              </p:cTn>
              <p:nextCondLst>
                <p:cond evt="onClick" delay="0">
                  <p:tgtEl>
                    <p:spTgt spid="91"/>
                  </p:tgtEl>
                </p:cond>
              </p:nextCondLst>
            </p:seq>
            <p:seq concurrent="1" nextAc="seek">
              <p:cTn id="80" restart="whenNotActive" fill="hold" evtFilter="cancelBubble" nodeType="interactiveSeq">
                <p:stCondLst>
                  <p:cond evt="onClick" delay="0">
                    <p:tgtEl>
                      <p:spTgt spid="88"/>
                    </p:tgtEl>
                  </p:cond>
                </p:stCondLst>
                <p:endSync evt="end" delay="0">
                  <p:rtn val="all"/>
                </p:endSync>
                <p:childTnLst>
                  <p:par>
                    <p:cTn id="81" fill="hold">
                      <p:stCondLst>
                        <p:cond delay="0"/>
                      </p:stCondLst>
                      <p:childTnLst>
                        <p:par>
                          <p:cTn id="82" fill="hold">
                            <p:stCondLst>
                              <p:cond delay="0"/>
                            </p:stCondLst>
                            <p:childTnLst>
                              <p:par>
                                <p:cTn id="83" presetID="2" presetClass="exit" presetSubtype="4" fill="hold" grpId="1" nodeType="clickEffect">
                                  <p:stCondLst>
                                    <p:cond delay="0"/>
                                  </p:stCondLst>
                                  <p:childTnLst>
                                    <p:anim calcmode="lin" valueType="num">
                                      <p:cBhvr additive="base">
                                        <p:cTn id="84" dur="500"/>
                                        <p:tgtEl>
                                          <p:spTgt spid="88"/>
                                        </p:tgtEl>
                                        <p:attrNameLst>
                                          <p:attrName>ppt_x</p:attrName>
                                        </p:attrNameLst>
                                      </p:cBhvr>
                                      <p:tavLst>
                                        <p:tav tm="0">
                                          <p:val>
                                            <p:strVal val="ppt_x"/>
                                          </p:val>
                                        </p:tav>
                                        <p:tav tm="100000">
                                          <p:val>
                                            <p:strVal val="ppt_x"/>
                                          </p:val>
                                        </p:tav>
                                      </p:tavLst>
                                    </p:anim>
                                    <p:anim calcmode="lin" valueType="num">
                                      <p:cBhvr additive="base">
                                        <p:cTn id="85" dur="500"/>
                                        <p:tgtEl>
                                          <p:spTgt spid="88"/>
                                        </p:tgtEl>
                                        <p:attrNameLst>
                                          <p:attrName>ppt_y</p:attrName>
                                        </p:attrNameLst>
                                      </p:cBhvr>
                                      <p:tavLst>
                                        <p:tav tm="0">
                                          <p:val>
                                            <p:strVal val="ppt_y"/>
                                          </p:val>
                                        </p:tav>
                                        <p:tav tm="100000">
                                          <p:val>
                                            <p:strVal val="1+ppt_h/2"/>
                                          </p:val>
                                        </p:tav>
                                      </p:tavLst>
                                    </p:anim>
                                    <p:set>
                                      <p:cBhvr>
                                        <p:cTn id="86" dur="1" fill="hold">
                                          <p:stCondLst>
                                            <p:cond delay="499"/>
                                          </p:stCondLst>
                                        </p:cTn>
                                        <p:tgtEl>
                                          <p:spTgt spid="88"/>
                                        </p:tgtEl>
                                        <p:attrNameLst>
                                          <p:attrName>style.visibility</p:attrName>
                                        </p:attrNameLst>
                                      </p:cBhvr>
                                      <p:to>
                                        <p:strVal val="hidden"/>
                                      </p:to>
                                    </p:set>
                                  </p:childTnLst>
                                </p:cTn>
                              </p:par>
                              <p:par>
                                <p:cTn id="87" presetID="1" presetClass="mediacall" presetSubtype="0" fill="hold" nodeType="withEffect">
                                  <p:stCondLst>
                                    <p:cond delay="0"/>
                                  </p:stCondLst>
                                  <p:childTnLst>
                                    <p:cmd type="call" cmd="playFrom(0.0)">
                                      <p:cBhvr>
                                        <p:cTn id="88" dur="1773" fill="hold"/>
                                        <p:tgtEl>
                                          <p:spTgt spid="123"/>
                                        </p:tgtEl>
                                      </p:cBhvr>
                                    </p:cmd>
                                  </p:childTnLst>
                                </p:cTn>
                              </p:par>
                            </p:childTnLst>
                          </p:cTn>
                        </p:par>
                      </p:childTnLst>
                    </p:cTn>
                  </p:par>
                </p:childTnLst>
              </p:cTn>
              <p:nextCondLst>
                <p:cond evt="onClick" delay="0">
                  <p:tgtEl>
                    <p:spTgt spid="88"/>
                  </p:tgtEl>
                </p:cond>
              </p:nextCondLst>
            </p:seq>
            <p:seq concurrent="1" nextAc="seek">
              <p:cTn id="89" restart="whenNotActive" fill="hold" evtFilter="cancelBubble" nodeType="interactiveSeq">
                <p:stCondLst>
                  <p:cond evt="onClick" delay="0">
                    <p:tgtEl>
                      <p:spTgt spid="87"/>
                    </p:tgtEl>
                  </p:cond>
                </p:stCondLst>
                <p:endSync evt="end" delay="0">
                  <p:rtn val="all"/>
                </p:endSync>
                <p:childTnLst>
                  <p:par>
                    <p:cTn id="90" fill="hold">
                      <p:stCondLst>
                        <p:cond delay="0"/>
                      </p:stCondLst>
                      <p:childTnLst>
                        <p:par>
                          <p:cTn id="91" fill="hold">
                            <p:stCondLst>
                              <p:cond delay="0"/>
                            </p:stCondLst>
                            <p:childTnLst>
                              <p:par>
                                <p:cTn id="92" presetID="2" presetClass="exit" presetSubtype="4" fill="hold" grpId="1" nodeType="clickEffect">
                                  <p:stCondLst>
                                    <p:cond delay="0"/>
                                  </p:stCondLst>
                                  <p:childTnLst>
                                    <p:anim calcmode="lin" valueType="num">
                                      <p:cBhvr additive="base">
                                        <p:cTn id="93" dur="500"/>
                                        <p:tgtEl>
                                          <p:spTgt spid="87"/>
                                        </p:tgtEl>
                                        <p:attrNameLst>
                                          <p:attrName>ppt_x</p:attrName>
                                        </p:attrNameLst>
                                      </p:cBhvr>
                                      <p:tavLst>
                                        <p:tav tm="0">
                                          <p:val>
                                            <p:strVal val="ppt_x"/>
                                          </p:val>
                                        </p:tav>
                                        <p:tav tm="100000">
                                          <p:val>
                                            <p:strVal val="ppt_x"/>
                                          </p:val>
                                        </p:tav>
                                      </p:tavLst>
                                    </p:anim>
                                    <p:anim calcmode="lin" valueType="num">
                                      <p:cBhvr additive="base">
                                        <p:cTn id="94" dur="500"/>
                                        <p:tgtEl>
                                          <p:spTgt spid="87"/>
                                        </p:tgtEl>
                                        <p:attrNameLst>
                                          <p:attrName>ppt_y</p:attrName>
                                        </p:attrNameLst>
                                      </p:cBhvr>
                                      <p:tavLst>
                                        <p:tav tm="0">
                                          <p:val>
                                            <p:strVal val="ppt_y"/>
                                          </p:val>
                                        </p:tav>
                                        <p:tav tm="100000">
                                          <p:val>
                                            <p:strVal val="1+ppt_h/2"/>
                                          </p:val>
                                        </p:tav>
                                      </p:tavLst>
                                    </p:anim>
                                    <p:set>
                                      <p:cBhvr>
                                        <p:cTn id="95" dur="1" fill="hold">
                                          <p:stCondLst>
                                            <p:cond delay="499"/>
                                          </p:stCondLst>
                                        </p:cTn>
                                        <p:tgtEl>
                                          <p:spTgt spid="87"/>
                                        </p:tgtEl>
                                        <p:attrNameLst>
                                          <p:attrName>style.visibility</p:attrName>
                                        </p:attrNameLst>
                                      </p:cBhvr>
                                      <p:to>
                                        <p:strVal val="hidden"/>
                                      </p:to>
                                    </p:set>
                                  </p:childTnLst>
                                </p:cTn>
                              </p:par>
                              <p:par>
                                <p:cTn id="96" presetID="1" presetClass="mediacall" presetSubtype="0" fill="hold" nodeType="withEffect">
                                  <p:stCondLst>
                                    <p:cond delay="0"/>
                                  </p:stCondLst>
                                  <p:childTnLst>
                                    <p:cmd type="call" cmd="playFrom(0.0)">
                                      <p:cBhvr>
                                        <p:cTn id="97" dur="1773" fill="hold"/>
                                        <p:tgtEl>
                                          <p:spTgt spid="125"/>
                                        </p:tgtEl>
                                      </p:cBhvr>
                                    </p:cmd>
                                  </p:childTnLst>
                                </p:cTn>
                              </p:par>
                            </p:childTnLst>
                          </p:cTn>
                        </p:par>
                      </p:childTnLst>
                    </p:cTn>
                  </p:par>
                </p:childTnLst>
              </p:cTn>
              <p:nextCondLst>
                <p:cond evt="onClick" delay="0">
                  <p:tgtEl>
                    <p:spTgt spid="87"/>
                  </p:tgtEl>
                </p:cond>
              </p:nextCondLst>
            </p:seq>
            <p:seq concurrent="1" nextAc="seek">
              <p:cTn id="98" restart="whenNotActive" fill="hold" evtFilter="cancelBubble" nodeType="interactiveSeq">
                <p:stCondLst>
                  <p:cond evt="onClick" delay="0">
                    <p:tgtEl>
                      <p:spTgt spid="86"/>
                    </p:tgtEl>
                  </p:cond>
                </p:stCondLst>
                <p:endSync evt="end" delay="0">
                  <p:rtn val="all"/>
                </p:endSync>
                <p:childTnLst>
                  <p:par>
                    <p:cTn id="99" fill="hold">
                      <p:stCondLst>
                        <p:cond delay="0"/>
                      </p:stCondLst>
                      <p:childTnLst>
                        <p:par>
                          <p:cTn id="100" fill="hold">
                            <p:stCondLst>
                              <p:cond delay="0"/>
                            </p:stCondLst>
                            <p:childTnLst>
                              <p:par>
                                <p:cTn id="101" presetID="2" presetClass="exit" presetSubtype="4" fill="hold" grpId="1" nodeType="clickEffect">
                                  <p:stCondLst>
                                    <p:cond delay="0"/>
                                  </p:stCondLst>
                                  <p:childTnLst>
                                    <p:anim calcmode="lin" valueType="num">
                                      <p:cBhvr additive="base">
                                        <p:cTn id="102" dur="500"/>
                                        <p:tgtEl>
                                          <p:spTgt spid="86"/>
                                        </p:tgtEl>
                                        <p:attrNameLst>
                                          <p:attrName>ppt_x</p:attrName>
                                        </p:attrNameLst>
                                      </p:cBhvr>
                                      <p:tavLst>
                                        <p:tav tm="0">
                                          <p:val>
                                            <p:strVal val="ppt_x"/>
                                          </p:val>
                                        </p:tav>
                                        <p:tav tm="100000">
                                          <p:val>
                                            <p:strVal val="ppt_x"/>
                                          </p:val>
                                        </p:tav>
                                      </p:tavLst>
                                    </p:anim>
                                    <p:anim calcmode="lin" valueType="num">
                                      <p:cBhvr additive="base">
                                        <p:cTn id="103" dur="500"/>
                                        <p:tgtEl>
                                          <p:spTgt spid="86"/>
                                        </p:tgtEl>
                                        <p:attrNameLst>
                                          <p:attrName>ppt_y</p:attrName>
                                        </p:attrNameLst>
                                      </p:cBhvr>
                                      <p:tavLst>
                                        <p:tav tm="0">
                                          <p:val>
                                            <p:strVal val="ppt_y"/>
                                          </p:val>
                                        </p:tav>
                                        <p:tav tm="100000">
                                          <p:val>
                                            <p:strVal val="1+ppt_h/2"/>
                                          </p:val>
                                        </p:tav>
                                      </p:tavLst>
                                    </p:anim>
                                    <p:set>
                                      <p:cBhvr>
                                        <p:cTn id="104" dur="1" fill="hold">
                                          <p:stCondLst>
                                            <p:cond delay="499"/>
                                          </p:stCondLst>
                                        </p:cTn>
                                        <p:tgtEl>
                                          <p:spTgt spid="86"/>
                                        </p:tgtEl>
                                        <p:attrNameLst>
                                          <p:attrName>style.visibility</p:attrName>
                                        </p:attrNameLst>
                                      </p:cBhvr>
                                      <p:to>
                                        <p:strVal val="hidden"/>
                                      </p:to>
                                    </p:set>
                                  </p:childTnLst>
                                </p:cTn>
                              </p:par>
                              <p:par>
                                <p:cTn id="105" presetID="1" presetClass="mediacall" presetSubtype="0" fill="hold" nodeType="withEffect">
                                  <p:stCondLst>
                                    <p:cond delay="0"/>
                                  </p:stCondLst>
                                  <p:childTnLst>
                                    <p:cmd type="call" cmd="playFrom(0.0)">
                                      <p:cBhvr>
                                        <p:cTn id="106" dur="1773" fill="hold"/>
                                        <p:tgtEl>
                                          <p:spTgt spid="124"/>
                                        </p:tgtEl>
                                      </p:cBhvr>
                                    </p:cmd>
                                  </p:childTnLst>
                                </p:cTn>
                              </p:par>
                            </p:childTnLst>
                          </p:cTn>
                        </p:par>
                      </p:childTnLst>
                    </p:cTn>
                  </p:par>
                </p:childTnLst>
              </p:cTn>
              <p:nextCondLst>
                <p:cond evt="onClick" delay="0">
                  <p:tgtEl>
                    <p:spTgt spid="86"/>
                  </p:tgtEl>
                </p:cond>
              </p:nextCondLst>
            </p:seq>
            <p:audio>
              <p:cMediaNode vol="53030">
                <p:cTn id="107" fill="hold" display="0">
                  <p:stCondLst>
                    <p:cond delay="indefinite"/>
                  </p:stCondLst>
                  <p:endCondLst>
                    <p:cond evt="onStopAudio" delay="0">
                      <p:tgtEl>
                        <p:sldTgt/>
                      </p:tgtEl>
                    </p:cond>
                  </p:endCondLst>
                </p:cTn>
                <p:tgtEl>
                  <p:spTgt spid="62"/>
                </p:tgtEl>
              </p:cMediaNode>
            </p:audio>
            <p:audio>
              <p:cMediaNode vol="53030">
                <p:cTn id="108" fill="hold" display="0">
                  <p:stCondLst>
                    <p:cond delay="indefinite"/>
                  </p:stCondLst>
                  <p:endCondLst>
                    <p:cond evt="onStopAudio" delay="0">
                      <p:tgtEl>
                        <p:sldTgt/>
                      </p:tgtEl>
                    </p:cond>
                  </p:endCondLst>
                </p:cTn>
                <p:tgtEl>
                  <p:spTgt spid="122"/>
                </p:tgtEl>
              </p:cMediaNode>
            </p:audio>
            <p:audio>
              <p:cMediaNode vol="53030">
                <p:cTn id="109" fill="hold" display="0">
                  <p:stCondLst>
                    <p:cond delay="indefinite"/>
                  </p:stCondLst>
                  <p:endCondLst>
                    <p:cond evt="onStopAudio" delay="0">
                      <p:tgtEl>
                        <p:sldTgt/>
                      </p:tgtEl>
                    </p:cond>
                  </p:endCondLst>
                </p:cTn>
                <p:tgtEl>
                  <p:spTgt spid="123"/>
                </p:tgtEl>
              </p:cMediaNode>
            </p:audio>
            <p:audio>
              <p:cMediaNode vol="53030">
                <p:cTn id="110" fill="hold" display="0">
                  <p:stCondLst>
                    <p:cond delay="indefinite"/>
                  </p:stCondLst>
                  <p:endCondLst>
                    <p:cond evt="onStopAudio" delay="0">
                      <p:tgtEl>
                        <p:sldTgt/>
                      </p:tgtEl>
                    </p:cond>
                  </p:endCondLst>
                </p:cTn>
                <p:tgtEl>
                  <p:spTgt spid="124"/>
                </p:tgtEl>
              </p:cMediaNode>
            </p:audio>
            <p:audio>
              <p:cMediaNode vol="53030">
                <p:cTn id="111" fill="hold" display="0">
                  <p:stCondLst>
                    <p:cond delay="indefinite"/>
                  </p:stCondLst>
                  <p:endCondLst>
                    <p:cond evt="onStopAudio" delay="0">
                      <p:tgtEl>
                        <p:sldTgt/>
                      </p:tgtEl>
                    </p:cond>
                  </p:endCondLst>
                </p:cTn>
                <p:tgtEl>
                  <p:spTgt spid="125"/>
                </p:tgtEl>
              </p:cMediaNode>
            </p:audio>
          </p:childTnLst>
        </p:cTn>
      </p:par>
    </p:tnLst>
    <p:bldLst>
      <p:bldP spid="85" grpId="0"/>
      <p:bldP spid="86" grpId="0" animBg="1"/>
      <p:bldP spid="86" grpId="1" animBg="1"/>
      <p:bldP spid="87" grpId="0" animBg="1"/>
      <p:bldP spid="87" grpId="1" animBg="1"/>
      <p:bldP spid="88" grpId="0" animBg="1"/>
      <p:bldP spid="88" grpId="1" animBg="1"/>
      <p:bldP spid="89" grpId="0" animBg="1"/>
      <p:bldP spid="89" grpId="1" animBg="1"/>
      <p:bldP spid="120" grpId="0" animBg="1"/>
      <p:bldP spid="120" grpId="1" animBg="1"/>
    </p:bld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46D3DA"/>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694781">
            <a:off x="136202" y="5091178"/>
            <a:ext cx="1793735" cy="2365365"/>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290213">
            <a:off x="2445584" y="6042179"/>
            <a:ext cx="1103209" cy="2551171"/>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1158785">
            <a:off x="16404" y="178389"/>
            <a:ext cx="1601155" cy="1655740"/>
          </a:xfrm>
          <a:prstGeom prst="rect">
            <a:avLst/>
          </a:prstGeom>
        </p:spPr>
      </p:pic>
      <p:pic>
        <p:nvPicPr>
          <p:cNvPr id="5" name="Picture 5"/>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751129">
            <a:off x="507546" y="2213122"/>
            <a:ext cx="1714847" cy="2544612"/>
          </a:xfrm>
          <a:prstGeom prst="rect">
            <a:avLst/>
          </a:prstGeom>
        </p:spPr>
      </p:pic>
      <p:pic>
        <p:nvPicPr>
          <p:cNvPr id="6" name="Picture 6"/>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1155098">
            <a:off x="352558" y="8767434"/>
            <a:ext cx="2060263" cy="2556934"/>
          </a:xfrm>
          <a:prstGeom prst="rect">
            <a:avLst/>
          </a:prstGeom>
        </p:spPr>
      </p:pic>
      <p:pic>
        <p:nvPicPr>
          <p:cNvPr id="7" name="Picture 7"/>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693386">
            <a:off x="2352919" y="-166655"/>
            <a:ext cx="1793735" cy="2365365"/>
          </a:xfrm>
          <a:prstGeom prst="rect">
            <a:avLst/>
          </a:prstGeom>
        </p:spPr>
      </p:pic>
      <p:pic>
        <p:nvPicPr>
          <p:cNvPr id="8" name="Picture 8"/>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1158785">
            <a:off x="3669482" y="9060778"/>
            <a:ext cx="1601155" cy="1655740"/>
          </a:xfrm>
          <a:prstGeom prst="rect">
            <a:avLst/>
          </a:prstGeom>
        </p:spPr>
      </p:pic>
      <p:pic>
        <p:nvPicPr>
          <p:cNvPr id="9" name="Picture 9"/>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1155098">
            <a:off x="3066804" y="3036694"/>
            <a:ext cx="2060263" cy="2556934"/>
          </a:xfrm>
          <a:prstGeom prst="rect">
            <a:avLst/>
          </a:prstGeom>
        </p:spPr>
      </p:pic>
      <p:pic>
        <p:nvPicPr>
          <p:cNvPr id="10" name="Picture 10"/>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921123">
            <a:off x="4800306" y="5675471"/>
            <a:ext cx="1714847" cy="2544612"/>
          </a:xfrm>
          <a:prstGeom prst="rect">
            <a:avLst/>
          </a:prstGeom>
        </p:spPr>
      </p:pic>
      <p:pic>
        <p:nvPicPr>
          <p:cNvPr id="11" name="Picture 11"/>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694781">
            <a:off x="6692864" y="2406914"/>
            <a:ext cx="1793735" cy="2365365"/>
          </a:xfrm>
          <a:prstGeom prst="rect">
            <a:avLst/>
          </a:prstGeom>
        </p:spPr>
      </p:pic>
      <p:pic>
        <p:nvPicPr>
          <p:cNvPr id="12" name="Picture 12"/>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1441080">
            <a:off x="7423589" y="5811750"/>
            <a:ext cx="1601155" cy="1655740"/>
          </a:xfrm>
          <a:prstGeom prst="rect">
            <a:avLst/>
          </a:prstGeom>
        </p:spPr>
      </p:pic>
      <p:pic>
        <p:nvPicPr>
          <p:cNvPr id="13" name="Picture 13"/>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693386">
            <a:off x="6577729" y="8307115"/>
            <a:ext cx="1793735" cy="2365365"/>
          </a:xfrm>
          <a:prstGeom prst="rect">
            <a:avLst/>
          </a:prstGeom>
        </p:spPr>
      </p:pic>
      <p:pic>
        <p:nvPicPr>
          <p:cNvPr id="14" name="Picture 14"/>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751129">
            <a:off x="4953922" y="189212"/>
            <a:ext cx="1714847" cy="2544612"/>
          </a:xfrm>
          <a:prstGeom prst="rect">
            <a:avLst/>
          </a:prstGeom>
        </p:spPr>
      </p:pic>
      <p:pic>
        <p:nvPicPr>
          <p:cNvPr id="15" name="Picture 15"/>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863716">
            <a:off x="7295155" y="-735004"/>
            <a:ext cx="1103209" cy="2551171"/>
          </a:xfrm>
          <a:prstGeom prst="rect">
            <a:avLst/>
          </a:prstGeom>
        </p:spPr>
      </p:pic>
      <p:pic>
        <p:nvPicPr>
          <p:cNvPr id="16" name="Picture 16"/>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4037284" y="6677155"/>
            <a:ext cx="316158" cy="316158"/>
          </a:xfrm>
          <a:prstGeom prst="rect">
            <a:avLst/>
          </a:prstGeom>
        </p:spPr>
      </p:pic>
      <p:pic>
        <p:nvPicPr>
          <p:cNvPr id="17" name="Picture 17"/>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1466594" y="7983573"/>
            <a:ext cx="316158" cy="316158"/>
          </a:xfrm>
          <a:prstGeom prst="rect">
            <a:avLst/>
          </a:prstGeom>
        </p:spPr>
      </p:pic>
      <p:pic>
        <p:nvPicPr>
          <p:cNvPr id="18" name="Picture 18"/>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5933695" y="3621826"/>
            <a:ext cx="316158" cy="316158"/>
          </a:xfrm>
          <a:prstGeom prst="rect">
            <a:avLst/>
          </a:prstGeom>
        </p:spPr>
      </p:pic>
      <p:pic>
        <p:nvPicPr>
          <p:cNvPr id="19" name="Picture 19"/>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2461321" y="2694692"/>
            <a:ext cx="316158" cy="316158"/>
          </a:xfrm>
          <a:prstGeom prst="rect">
            <a:avLst/>
          </a:prstGeom>
        </p:spPr>
      </p:pic>
      <p:pic>
        <p:nvPicPr>
          <p:cNvPr id="20" name="Picture 20"/>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8682068" y="1732141"/>
            <a:ext cx="316158" cy="316158"/>
          </a:xfrm>
          <a:prstGeom prst="rect">
            <a:avLst/>
          </a:prstGeom>
        </p:spPr>
      </p:pic>
      <p:pic>
        <p:nvPicPr>
          <p:cNvPr id="21" name="Picture 21"/>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8550908" y="8388627"/>
            <a:ext cx="316158" cy="316158"/>
          </a:xfrm>
          <a:prstGeom prst="rect">
            <a:avLst/>
          </a:prstGeom>
        </p:spPr>
      </p:pic>
      <p:pic>
        <p:nvPicPr>
          <p:cNvPr id="22" name="Picture 22"/>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5917003" y="9884685"/>
            <a:ext cx="316158" cy="316158"/>
          </a:xfrm>
          <a:prstGeom prst="rect">
            <a:avLst/>
          </a:prstGeom>
        </p:spPr>
      </p:pic>
      <p:pic>
        <p:nvPicPr>
          <p:cNvPr id="23" name="Picture 23"/>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4252376" y="992625"/>
            <a:ext cx="316158" cy="316158"/>
          </a:xfrm>
          <a:prstGeom prst="rect">
            <a:avLst/>
          </a:prstGeom>
        </p:spPr>
      </p:pic>
      <p:pic>
        <p:nvPicPr>
          <p:cNvPr id="24" name="Picture 24"/>
          <p:cNvPicPr>
            <a:picLocks noChangeAspect="1"/>
          </p:cNvPicPr>
          <p:nvPr/>
        </p:nvPicPr>
        <p:blipFill>
          <a:blip r:embed="rId14">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a:off x="8098082" y="-533400"/>
            <a:ext cx="10741961" cy="11371858"/>
          </a:xfrm>
          <a:prstGeom prst="rect">
            <a:avLst/>
          </a:prstGeom>
        </p:spPr>
      </p:pic>
      <p:sp>
        <p:nvSpPr>
          <p:cNvPr id="28" name="Rectangle 27"/>
          <p:cNvSpPr/>
          <p:nvPr/>
        </p:nvSpPr>
        <p:spPr>
          <a:xfrm>
            <a:off x="8099644" y="1913253"/>
            <a:ext cx="10401181" cy="5083508"/>
          </a:xfrm>
          <a:prstGeom prst="rect">
            <a:avLst/>
          </a:prstGeom>
        </p:spPr>
        <p:txBody>
          <a:bodyPr wrap="none">
            <a:spAutoFit/>
          </a:bodyPr>
          <a:lstStyle/>
          <a:p>
            <a:pPr algn="ctr">
              <a:lnSpc>
                <a:spcPct val="150000"/>
              </a:lnSpc>
              <a:spcAft>
                <a:spcPts val="0"/>
              </a:spcAft>
            </a:pPr>
            <a:r>
              <a:rPr lang="vi-VN" sz="11500" b="1" smtClean="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Times New Roman" panose="02020603050405020304" pitchFamily="18" charset="0"/>
                <a:ea typeface="Calibri" panose="020F0502020204030204" pitchFamily="34" charset="0"/>
                <a:cs typeface="Times New Roman" panose="02020603050405020304" pitchFamily="18" charset="0"/>
              </a:rPr>
              <a:t>HOẠT ĐỘNG </a:t>
            </a:r>
            <a:r>
              <a:rPr lang="en-US" sz="115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Times New Roman" panose="02020603050405020304" pitchFamily="18" charset="0"/>
                <a:ea typeface="Calibri" panose="020F0502020204030204" pitchFamily="34" charset="0"/>
                <a:cs typeface="Times New Roman" panose="02020603050405020304" pitchFamily="18" charset="0"/>
              </a:rPr>
              <a:t>4</a:t>
            </a:r>
            <a:endParaRPr lang="vi-VN" sz="11500" b="1" smtClean="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50000"/>
              </a:lnSpc>
              <a:spcAft>
                <a:spcPts val="0"/>
              </a:spcAft>
            </a:pPr>
            <a:r>
              <a:rPr lang="vi-VN" sz="11500" b="1" smtClean="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Times New Roman" panose="02020603050405020304" pitchFamily="18" charset="0"/>
                <a:ea typeface="Calibri" panose="020F0502020204030204" pitchFamily="34" charset="0"/>
                <a:cs typeface="Times New Roman" panose="02020603050405020304" pitchFamily="18" charset="0"/>
              </a:rPr>
              <a:t>VẬN DỤNG</a:t>
            </a:r>
            <a:endParaRPr lang="en-GB" sz="115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Times New Roman" panose="02020603050405020304" pitchFamily="18" charset="0"/>
              <a:ea typeface="Calibri" panose="020F0502020204030204" pitchFamily="34"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down)">
                                      <p:cBhvr>
                                        <p:cTn id="7" dur="580">
                                          <p:stCondLst>
                                            <p:cond delay="0"/>
                                          </p:stCondLst>
                                        </p:cTn>
                                        <p:tgtEl>
                                          <p:spTgt spid="28"/>
                                        </p:tgtEl>
                                      </p:cBhvr>
                                    </p:animEffect>
                                    <p:anim calcmode="lin" valueType="num">
                                      <p:cBhvr>
                                        <p:cTn id="8" dur="1822" tmFilter="0,0; 0.14,0.36; 0.43,0.73; 0.71,0.91; 1.0,1.0">
                                          <p:stCondLst>
                                            <p:cond delay="0"/>
                                          </p:stCondLst>
                                        </p:cTn>
                                        <p:tgtEl>
                                          <p:spTgt spid="2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8"/>
                                        </p:tgtEl>
                                        <p:attrNameLst>
                                          <p:attrName>ppt_y</p:attrName>
                                        </p:attrNameLst>
                                      </p:cBhvr>
                                      <p:tavLst>
                                        <p:tav tm="0" fmla="#ppt_y-sin(pi*$)/81">
                                          <p:val>
                                            <p:fltVal val="0"/>
                                          </p:val>
                                        </p:tav>
                                        <p:tav tm="100000">
                                          <p:val>
                                            <p:fltVal val="1"/>
                                          </p:val>
                                        </p:tav>
                                      </p:tavLst>
                                    </p:anim>
                                    <p:animScale>
                                      <p:cBhvr>
                                        <p:cTn id="13" dur="26">
                                          <p:stCondLst>
                                            <p:cond delay="650"/>
                                          </p:stCondLst>
                                        </p:cTn>
                                        <p:tgtEl>
                                          <p:spTgt spid="28"/>
                                        </p:tgtEl>
                                      </p:cBhvr>
                                      <p:to x="100000" y="60000"/>
                                    </p:animScale>
                                    <p:animScale>
                                      <p:cBhvr>
                                        <p:cTn id="14" dur="166" decel="50000">
                                          <p:stCondLst>
                                            <p:cond delay="676"/>
                                          </p:stCondLst>
                                        </p:cTn>
                                        <p:tgtEl>
                                          <p:spTgt spid="28"/>
                                        </p:tgtEl>
                                      </p:cBhvr>
                                      <p:to x="100000" y="100000"/>
                                    </p:animScale>
                                    <p:animScale>
                                      <p:cBhvr>
                                        <p:cTn id="15" dur="26">
                                          <p:stCondLst>
                                            <p:cond delay="1312"/>
                                          </p:stCondLst>
                                        </p:cTn>
                                        <p:tgtEl>
                                          <p:spTgt spid="28"/>
                                        </p:tgtEl>
                                      </p:cBhvr>
                                      <p:to x="100000" y="80000"/>
                                    </p:animScale>
                                    <p:animScale>
                                      <p:cBhvr>
                                        <p:cTn id="16" dur="166" decel="50000">
                                          <p:stCondLst>
                                            <p:cond delay="1338"/>
                                          </p:stCondLst>
                                        </p:cTn>
                                        <p:tgtEl>
                                          <p:spTgt spid="28"/>
                                        </p:tgtEl>
                                      </p:cBhvr>
                                      <p:to x="100000" y="100000"/>
                                    </p:animScale>
                                    <p:animScale>
                                      <p:cBhvr>
                                        <p:cTn id="17" dur="26">
                                          <p:stCondLst>
                                            <p:cond delay="1642"/>
                                          </p:stCondLst>
                                        </p:cTn>
                                        <p:tgtEl>
                                          <p:spTgt spid="28"/>
                                        </p:tgtEl>
                                      </p:cBhvr>
                                      <p:to x="100000" y="90000"/>
                                    </p:animScale>
                                    <p:animScale>
                                      <p:cBhvr>
                                        <p:cTn id="18" dur="166" decel="50000">
                                          <p:stCondLst>
                                            <p:cond delay="1668"/>
                                          </p:stCondLst>
                                        </p:cTn>
                                        <p:tgtEl>
                                          <p:spTgt spid="28"/>
                                        </p:tgtEl>
                                      </p:cBhvr>
                                      <p:to x="100000" y="100000"/>
                                    </p:animScale>
                                    <p:animScale>
                                      <p:cBhvr>
                                        <p:cTn id="19" dur="26">
                                          <p:stCondLst>
                                            <p:cond delay="1808"/>
                                          </p:stCondLst>
                                        </p:cTn>
                                        <p:tgtEl>
                                          <p:spTgt spid="28"/>
                                        </p:tgtEl>
                                      </p:cBhvr>
                                      <p:to x="100000" y="95000"/>
                                    </p:animScale>
                                    <p:animScale>
                                      <p:cBhvr>
                                        <p:cTn id="20" dur="166" decel="50000">
                                          <p:stCondLst>
                                            <p:cond delay="1834"/>
                                          </p:stCondLst>
                                        </p:cTn>
                                        <p:tgtEl>
                                          <p:spTgt spid="2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stretch>
            <a:fillRect/>
          </a:stretch>
        </p:blipFill>
        <p:spPr>
          <a:xfrm>
            <a:off x="7257" y="12700"/>
            <a:ext cx="18128343" cy="10274300"/>
          </a:xfrm>
          <a:prstGeom prst="rect">
            <a:avLst/>
          </a:prstGeom>
        </p:spPr>
      </p:pic>
    </p:spTree>
    <p:extLst>
      <p:ext uri="{BB962C8B-B14F-4D97-AF65-F5344CB8AC3E}">
        <p14:creationId xmlns:p14="http://schemas.microsoft.com/office/powerpoint/2010/main" val="3714065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9744069" y="-359547"/>
            <a:ext cx="1450588" cy="1471611"/>
          </a:xfrm>
          <a:prstGeom prst="rect">
            <a:avLst/>
          </a:prstGeom>
        </p:spPr>
      </p:pic>
      <p:pic>
        <p:nvPicPr>
          <p:cNvPr id="3" name="Picture 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5981446">
            <a:off x="8394745" y="-1289571"/>
            <a:ext cx="1179099" cy="2545782"/>
          </a:xfrm>
          <a:prstGeom prst="rect">
            <a:avLst/>
          </a:prstGeom>
        </p:spPr>
      </p:pic>
      <p:pic>
        <p:nvPicPr>
          <p:cNvPr id="4" name="Picture 4"/>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5400000">
            <a:off x="4399916" y="8602369"/>
            <a:ext cx="1086444" cy="2835618"/>
          </a:xfrm>
          <a:prstGeom prst="rect">
            <a:avLst/>
          </a:prstGeom>
        </p:spPr>
      </p:pic>
      <p:pic>
        <p:nvPicPr>
          <p:cNvPr id="5" name="Picture 5"/>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2434722">
            <a:off x="1774588" y="9079595"/>
            <a:ext cx="1430907" cy="2306285"/>
          </a:xfrm>
          <a:prstGeom prst="rect">
            <a:avLst/>
          </a:prstGeom>
        </p:spPr>
      </p:pic>
      <p:pic>
        <p:nvPicPr>
          <p:cNvPr id="6" name="Picture 6"/>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6418426">
            <a:off x="4436544" y="-1139288"/>
            <a:ext cx="993238" cy="2607251"/>
          </a:xfrm>
          <a:prstGeom prst="rect">
            <a:avLst/>
          </a:prstGeom>
        </p:spPr>
      </p:pic>
      <p:pic>
        <p:nvPicPr>
          <p:cNvPr id="7" name="Picture 7"/>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8315115">
            <a:off x="7088432" y="-1332989"/>
            <a:ext cx="1687840" cy="2745553"/>
          </a:xfrm>
          <a:prstGeom prst="rect">
            <a:avLst/>
          </a:prstGeom>
        </p:spPr>
      </p:pic>
      <p:pic>
        <p:nvPicPr>
          <p:cNvPr id="8" name="Picture 8"/>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8757873">
            <a:off x="-725412" y="364966"/>
            <a:ext cx="1532592" cy="2482132"/>
          </a:xfrm>
          <a:prstGeom prst="rect">
            <a:avLst/>
          </a:prstGeom>
        </p:spPr>
      </p:pic>
      <p:pic>
        <p:nvPicPr>
          <p:cNvPr id="9" name="Picture 9"/>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2022765" y="-1030263"/>
            <a:ext cx="2034257" cy="2062669"/>
          </a:xfrm>
          <a:prstGeom prst="rect">
            <a:avLst/>
          </a:prstGeom>
        </p:spPr>
      </p:pic>
      <p:pic>
        <p:nvPicPr>
          <p:cNvPr id="10" name="Picture 10"/>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rot="-1633326">
            <a:off x="17394584" y="125709"/>
            <a:ext cx="1164726" cy="2483042"/>
          </a:xfrm>
          <a:prstGeom prst="rect">
            <a:avLst/>
          </a:prstGeom>
        </p:spPr>
      </p:pic>
      <p:pic>
        <p:nvPicPr>
          <p:cNvPr id="11" name="Picture 11"/>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rot="8100000">
            <a:off x="1414277" y="-662160"/>
            <a:ext cx="974910" cy="2078098"/>
          </a:xfrm>
          <a:prstGeom prst="rect">
            <a:avLst/>
          </a:prstGeom>
        </p:spPr>
      </p:pic>
      <p:pic>
        <p:nvPicPr>
          <p:cNvPr id="12" name="Picture 12"/>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2365462">
            <a:off x="-547802" y="4687992"/>
            <a:ext cx="1483045" cy="2426801"/>
          </a:xfrm>
          <a:prstGeom prst="rect">
            <a:avLst/>
          </a:prstGeom>
        </p:spPr>
      </p:pic>
      <p:pic>
        <p:nvPicPr>
          <p:cNvPr id="13" name="Picture 13"/>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rot="-3890162">
            <a:off x="8616655" y="8703794"/>
            <a:ext cx="1164726" cy="2483042"/>
          </a:xfrm>
          <a:prstGeom prst="rect">
            <a:avLst/>
          </a:prstGeom>
        </p:spPr>
      </p:pic>
      <p:pic>
        <p:nvPicPr>
          <p:cNvPr id="14" name="Picture 14"/>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10280127">
            <a:off x="17619543" y="7436934"/>
            <a:ext cx="993238" cy="2607251"/>
          </a:xfrm>
          <a:prstGeom prst="rect">
            <a:avLst/>
          </a:prstGeom>
        </p:spPr>
      </p:pic>
      <p:pic>
        <p:nvPicPr>
          <p:cNvPr id="15" name="Picture 15"/>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713074" y="6252385"/>
            <a:ext cx="1784165" cy="1797996"/>
          </a:xfrm>
          <a:prstGeom prst="rect">
            <a:avLst/>
          </a:prstGeom>
        </p:spPr>
      </p:pic>
      <p:pic>
        <p:nvPicPr>
          <p:cNvPr id="16" name="Picture 16"/>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a:stretch>
            <a:fillRect/>
          </a:stretch>
        </p:blipFill>
        <p:spPr>
          <a:xfrm>
            <a:off x="5417018" y="-540707"/>
            <a:ext cx="1541458" cy="1399715"/>
          </a:xfrm>
          <a:prstGeom prst="rect">
            <a:avLst/>
          </a:prstGeom>
        </p:spPr>
      </p:pic>
      <p:pic>
        <p:nvPicPr>
          <p:cNvPr id="17" name="Picture 17"/>
          <p:cNvPicPr>
            <a:picLocks noChangeAspect="1"/>
          </p:cNvPicPr>
          <p:nvPr/>
        </p:nvPicPr>
        <p:blipFill>
          <a:blip r:embed="rId15">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a:stretch>
            <a:fillRect/>
          </a:stretch>
        </p:blipFill>
        <p:spPr>
          <a:xfrm rot="4036824">
            <a:off x="6108366" y="9043304"/>
            <a:ext cx="1981786" cy="1801624"/>
          </a:xfrm>
          <a:prstGeom prst="rect">
            <a:avLst/>
          </a:prstGeom>
        </p:spPr>
      </p:pic>
      <p:pic>
        <p:nvPicPr>
          <p:cNvPr id="18" name="Picture 18"/>
          <p:cNvPicPr>
            <a:picLocks noChangeAspect="1"/>
          </p:cNvPicPr>
          <p:nvPr/>
        </p:nvPicPr>
        <p:blipFill>
          <a:blip r:embed="rId15">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a:stretch>
            <a:fillRect/>
          </a:stretch>
        </p:blipFill>
        <p:spPr>
          <a:xfrm rot="-1809135">
            <a:off x="-457998" y="-487804"/>
            <a:ext cx="1913611" cy="1736059"/>
          </a:xfrm>
          <a:prstGeom prst="rect">
            <a:avLst/>
          </a:prstGeom>
        </p:spPr>
      </p:pic>
      <p:pic>
        <p:nvPicPr>
          <p:cNvPr id="19" name="Picture 19"/>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4003959">
            <a:off x="13555566" y="8597002"/>
            <a:ext cx="1086444" cy="2835618"/>
          </a:xfrm>
          <a:prstGeom prst="rect">
            <a:avLst/>
          </a:prstGeom>
        </p:spPr>
      </p:pic>
      <p:pic>
        <p:nvPicPr>
          <p:cNvPr id="20" name="Picture 20"/>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1430893">
            <a:off x="14285031" y="8899788"/>
            <a:ext cx="1691391" cy="2758412"/>
          </a:xfrm>
          <a:prstGeom prst="rect">
            <a:avLst/>
          </a:prstGeom>
        </p:spPr>
      </p:pic>
      <p:pic>
        <p:nvPicPr>
          <p:cNvPr id="21" name="Picture 21"/>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rot="9077978">
            <a:off x="-325638" y="8115905"/>
            <a:ext cx="1164726" cy="2483042"/>
          </a:xfrm>
          <a:prstGeom prst="rect">
            <a:avLst/>
          </a:prstGeom>
        </p:spPr>
      </p:pic>
      <p:pic>
        <p:nvPicPr>
          <p:cNvPr id="22" name="Picture 2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4076560">
            <a:off x="2671251" y="8901384"/>
            <a:ext cx="2034257" cy="2062669"/>
          </a:xfrm>
          <a:prstGeom prst="rect">
            <a:avLst/>
          </a:prstGeom>
        </p:spPr>
      </p:pic>
      <p:pic>
        <p:nvPicPr>
          <p:cNvPr id="23" name="Picture 23"/>
          <p:cNvPicPr>
            <a:picLocks noChangeAspect="1"/>
          </p:cNvPicPr>
          <p:nvPr/>
        </p:nvPicPr>
        <p:blipFill>
          <a:blip r:embed="rId15">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a:stretch>
            <a:fillRect/>
          </a:stretch>
        </p:blipFill>
        <p:spPr>
          <a:xfrm>
            <a:off x="11112475" y="9646597"/>
            <a:ext cx="1760810" cy="1603125"/>
          </a:xfrm>
          <a:prstGeom prst="rect">
            <a:avLst/>
          </a:prstGeom>
        </p:spPr>
      </p:pic>
      <p:pic>
        <p:nvPicPr>
          <p:cNvPr id="24" name="Picture 24"/>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9300612">
            <a:off x="-458589" y="1840180"/>
            <a:ext cx="1097848" cy="2875317"/>
          </a:xfrm>
          <a:prstGeom prst="rect">
            <a:avLst/>
          </a:prstGeom>
        </p:spPr>
      </p:pic>
      <p:pic>
        <p:nvPicPr>
          <p:cNvPr id="25" name="Picture 25"/>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2700000">
            <a:off x="10549797" y="9270415"/>
            <a:ext cx="1222956" cy="2001201"/>
          </a:xfrm>
          <a:prstGeom prst="rect">
            <a:avLst/>
          </a:prstGeom>
        </p:spPr>
      </p:pic>
      <p:pic>
        <p:nvPicPr>
          <p:cNvPr id="26" name="Picture 26"/>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16281809" y="9060539"/>
            <a:ext cx="1450588" cy="1471611"/>
          </a:xfrm>
          <a:prstGeom prst="rect">
            <a:avLst/>
          </a:prstGeom>
        </p:spPr>
      </p:pic>
      <p:pic>
        <p:nvPicPr>
          <p:cNvPr id="27" name="Picture 27"/>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a:stretch>
            <a:fillRect/>
          </a:stretch>
        </p:blipFill>
        <p:spPr>
          <a:xfrm>
            <a:off x="17440421" y="6703815"/>
            <a:ext cx="1541458" cy="1399715"/>
          </a:xfrm>
          <a:prstGeom prst="rect">
            <a:avLst/>
          </a:prstGeom>
        </p:spPr>
      </p:pic>
      <p:pic>
        <p:nvPicPr>
          <p:cNvPr id="28" name="Picture 28"/>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2700000">
            <a:off x="17661797" y="5383111"/>
            <a:ext cx="1222956" cy="2001201"/>
          </a:xfrm>
          <a:prstGeom prst="rect">
            <a:avLst/>
          </a:prstGeom>
        </p:spPr>
      </p:pic>
      <p:pic>
        <p:nvPicPr>
          <p:cNvPr id="29" name="Picture 29"/>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4426127">
            <a:off x="17196091" y="1554770"/>
            <a:ext cx="1691391" cy="2758412"/>
          </a:xfrm>
          <a:prstGeom prst="rect">
            <a:avLst/>
          </a:prstGeom>
        </p:spPr>
      </p:pic>
      <p:pic>
        <p:nvPicPr>
          <p:cNvPr id="30" name="Picture 30"/>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a:stretch>
            <a:fillRect/>
          </a:stretch>
        </p:blipFill>
        <p:spPr>
          <a:xfrm rot="-1809135">
            <a:off x="17160462" y="-299646"/>
            <a:ext cx="1210967" cy="1099614"/>
          </a:xfrm>
          <a:prstGeom prst="rect">
            <a:avLst/>
          </a:prstGeom>
        </p:spPr>
      </p:pic>
      <p:pic>
        <p:nvPicPr>
          <p:cNvPr id="31" name="Picture 31"/>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16953547" y="3387128"/>
            <a:ext cx="2034257" cy="2062669"/>
          </a:xfrm>
          <a:prstGeom prst="rect">
            <a:avLst/>
          </a:prstGeom>
        </p:spPr>
      </p:pic>
      <p:pic>
        <p:nvPicPr>
          <p:cNvPr id="32" name="Picture 32"/>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9442537">
            <a:off x="16260612" y="-1601805"/>
            <a:ext cx="1086444" cy="2835618"/>
          </a:xfrm>
          <a:prstGeom prst="rect">
            <a:avLst/>
          </a:prstGeom>
        </p:spPr>
      </p:pic>
      <p:pic>
        <p:nvPicPr>
          <p:cNvPr id="33" name="Picture 33"/>
          <p:cNvPicPr>
            <a:picLocks noChangeAspect="1"/>
          </p:cNvPicPr>
          <p:nvPr/>
        </p:nvPicPr>
        <p:blipFill>
          <a:blip r:embed="rId15">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a:stretch>
            <a:fillRect/>
          </a:stretch>
        </p:blipFill>
        <p:spPr>
          <a:xfrm rot="4036824">
            <a:off x="12204366" y="-652686"/>
            <a:ext cx="1981786" cy="1801624"/>
          </a:xfrm>
          <a:prstGeom prst="rect">
            <a:avLst/>
          </a:prstGeom>
        </p:spPr>
      </p:pic>
      <p:pic>
        <p:nvPicPr>
          <p:cNvPr id="34" name="Picture 34"/>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8757873">
            <a:off x="10590104" y="-1203207"/>
            <a:ext cx="1532592" cy="2482132"/>
          </a:xfrm>
          <a:prstGeom prst="rect">
            <a:avLst/>
          </a:prstGeom>
        </p:spPr>
      </p:pic>
      <p:pic>
        <p:nvPicPr>
          <p:cNvPr id="35" name="Picture 35"/>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rot="9077978">
            <a:off x="13523067" y="-1072453"/>
            <a:ext cx="1164726" cy="2483042"/>
          </a:xfrm>
          <a:prstGeom prst="rect">
            <a:avLst/>
          </a:prstGeom>
        </p:spPr>
      </p:pic>
      <p:pic>
        <p:nvPicPr>
          <p:cNvPr id="36" name="Picture 36"/>
          <p:cNvPicPr>
            <a:picLocks noChangeAspect="1"/>
          </p:cNvPicPr>
          <p:nvPr/>
        </p:nvPicPr>
        <p:blipFill>
          <a:blip r:embed="rId19"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4076560">
            <a:off x="13468627" y="-326887"/>
            <a:ext cx="1126150" cy="1138390"/>
          </a:xfrm>
          <a:prstGeom prst="rect">
            <a:avLst/>
          </a:prstGeom>
        </p:spPr>
      </p:pic>
      <p:pic>
        <p:nvPicPr>
          <p:cNvPr id="37" name="Picture 37"/>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10163390">
            <a:off x="14887676" y="-859215"/>
            <a:ext cx="1222956" cy="2001201"/>
          </a:xfrm>
          <a:prstGeom prst="rect">
            <a:avLst/>
          </a:prstGeom>
        </p:spPr>
      </p:pic>
      <p:sp>
        <p:nvSpPr>
          <p:cNvPr id="39" name="TextBox 39"/>
          <p:cNvSpPr txBox="1"/>
          <p:nvPr/>
        </p:nvSpPr>
        <p:spPr>
          <a:xfrm>
            <a:off x="4738827" y="583889"/>
            <a:ext cx="8639175" cy="797013"/>
          </a:xfrm>
          <a:prstGeom prst="rect">
            <a:avLst/>
          </a:prstGeom>
        </p:spPr>
        <p:txBody>
          <a:bodyPr lIns="0" tIns="0" rIns="0" bIns="0" rtlCol="0" anchor="t">
            <a:spAutoFit/>
          </a:bodyPr>
          <a:lstStyle/>
          <a:p>
            <a:pPr algn="ctr">
              <a:lnSpc>
                <a:spcPts val="6156"/>
              </a:lnSpc>
            </a:pPr>
            <a:r>
              <a:rPr lang="vi-VN" sz="5217" smtClean="0">
                <a:solidFill>
                  <a:srgbClr val="EB7181"/>
                </a:solidFill>
                <a:latin typeface="Pattaya"/>
              </a:rPr>
              <a:t>GỢI Ý</a:t>
            </a:r>
            <a:endParaRPr lang="en-US" sz="5217">
              <a:solidFill>
                <a:srgbClr val="EB7181"/>
              </a:solidFill>
              <a:latin typeface="Pattaya"/>
            </a:endParaRPr>
          </a:p>
        </p:txBody>
      </p:sp>
      <p:sp>
        <p:nvSpPr>
          <p:cNvPr id="41" name="Round Diagonal Corner Rectangle 40"/>
          <p:cNvSpPr/>
          <p:nvPr/>
        </p:nvSpPr>
        <p:spPr>
          <a:xfrm>
            <a:off x="1330330" y="1493417"/>
            <a:ext cx="15499088" cy="8063389"/>
          </a:xfrm>
          <a:prstGeom prst="round2Diag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vi-VN" sz="3200" smtClean="0">
              <a:solidFill>
                <a:schemeClr val="tx1"/>
              </a:solidFill>
              <a:latin typeface="+mj-lt"/>
            </a:endParaRPr>
          </a:p>
          <a:p>
            <a:pPr algn="just"/>
            <a:r>
              <a:rPr lang="vi-VN" sz="2800" smtClean="0">
                <a:solidFill>
                  <a:schemeClr val="tx1"/>
                </a:solidFill>
                <a:latin typeface="+mj-lt"/>
              </a:rPr>
              <a:t>Thế </a:t>
            </a:r>
            <a:r>
              <a:rPr lang="vi-VN" sz="2800">
                <a:solidFill>
                  <a:schemeClr val="tx1"/>
                </a:solidFill>
                <a:latin typeface="+mj-lt"/>
              </a:rPr>
              <a:t>hệ trẻ Việt Nam cần giữ gìn, phát huy đạo lí “ Uống nước nhớ nguồn”- nhớ, biết ơn các thế hệ cha anh đi trước những người đã đổ mồ hôi, công sức, cùng những hi sinh cho ta có cuộc sống hôm nay. Chúng ta phải biết ơn bởi cuộc sống hòa bình hôm nay là do bao lớp cha anh đã chịu gian khổ, hi sinh mà có được. Đó là biểu hiện lối sống biết ơn- </a:t>
            </a:r>
            <a:r>
              <a:rPr lang="vi-VN" sz="2800" smtClean="0">
                <a:solidFill>
                  <a:schemeClr val="tx1"/>
                </a:solidFill>
                <a:latin typeface="+mj-lt"/>
              </a:rPr>
              <a:t>truy</a:t>
            </a:r>
            <a:r>
              <a:rPr lang="vi-VN" sz="2800">
                <a:solidFill>
                  <a:schemeClr val="tx1"/>
                </a:solidFill>
                <a:latin typeface="+mj-lt"/>
              </a:rPr>
              <a:t>Thế hệ trẻ Việt Nam cần giữ gìn, phát huy đạo lí “ Uống nước nhớ nguồn”- nhớ, biết ơn các thế hệ cha anh đi trước những người đã đổ mồ hôi, công sức, cùng những hi sinh cho ta có cuộc sống hôm nay. Chúng ta phải biết ơn bởi cuộc sống hòa bình hôm nay là do bao lớp cha anh đã chịu gian khổ, hi sinh mà có được. Đó là biểu hiện lối sống biết ơn- truyền thống cao đẹp ngàn đời của dân tộc. Phát huy truyền thống “ Uống nước nhớ nguồn” là thể hiện trách nhiệm, bổn phận của mỗi người, là sự khẳng định nhân cách cao đẹp của mỗi chúng ta góp phần xây dựng xã hội văn minh tốt đẹp .Mỗi chúng ta hãy thực hiện thật tốt đạo lí “ Uống nước nhớ nguồn” từ nhận thức đến hành động trong cuộc sống thường ngày và lan tỏa đạo lí ấy đến với mọi người bằng cách làm tốt các phong trào đền ơn đáp nghĩa.</a:t>
            </a:r>
            <a:r>
              <a:rPr lang="vi-VN" sz="2800" smtClean="0">
                <a:solidFill>
                  <a:schemeClr val="tx1"/>
                </a:solidFill>
                <a:latin typeface="+mj-lt"/>
              </a:rPr>
              <a:t>ền </a:t>
            </a:r>
            <a:r>
              <a:rPr lang="vi-VN" sz="2800">
                <a:solidFill>
                  <a:schemeClr val="tx1"/>
                </a:solidFill>
                <a:latin typeface="+mj-lt"/>
              </a:rPr>
              <a:t>thống cao đẹp ngàn đời của dân tộc. Phát huy truyền thống “ Uống nước nhớ nguồn” là thể hiện trách nhiệm, bổn phận của mỗi người, là sự khẳng định nhân cách cao đẹp của mỗi chúng ta góp phần xây dựng xã hội văn minh tốt đẹp .Mỗi chúng ta hãy thực hiện thật tốt đạo lí “ Uống nước nhớ nguồn” từ nhận thức đến hành động trong cuộc sống thường ngày và lan tỏa đạo lí ấy đến với mọi người bằng cách làm tốt các phong trào đền ơn đáp nghĩa.</a:t>
            </a:r>
            <a:endParaRPr lang="en-GB" sz="2800">
              <a:solidFill>
                <a:schemeClr val="tx1"/>
              </a:solidFill>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barn(inVertical)">
                                      <p:cBhvr>
                                        <p:cTn id="7" dur="500"/>
                                        <p:tgtEl>
                                          <p:spTgt spid="3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1"/>
                                        </p:tgtEl>
                                        <p:attrNameLst>
                                          <p:attrName>style.visibility</p:attrName>
                                        </p:attrNameLst>
                                      </p:cBhvr>
                                      <p:to>
                                        <p:strVal val="visible"/>
                                      </p:to>
                                    </p:set>
                                    <p:animEffect transition="in" filter="wipe(down)">
                                      <p:cBhvr>
                                        <p:cTn id="12"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4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67600" y="1714500"/>
            <a:ext cx="6553200" cy="7391400"/>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
        <p:nvSpPr>
          <p:cNvPr id="13" name="Rectangle 3"/>
          <p:cNvSpPr>
            <a:spLocks noChangeArrowheads="1"/>
          </p:cNvSpPr>
          <p:nvPr/>
        </p:nvSpPr>
        <p:spPr bwMode="auto">
          <a:xfrm rot="592040">
            <a:off x="8560595" y="6110288"/>
            <a:ext cx="3417093" cy="3481388"/>
          </a:xfrm>
          <a:prstGeom prst="rect">
            <a:avLst/>
          </a:prstGeom>
          <a:solidFill>
            <a:schemeClr val="hlink"/>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pt-BR" altLang="en-US" sz="2700">
              <a:solidFill>
                <a:srgbClr val="FFFFFF"/>
              </a:solidFill>
            </a:endParaRPr>
          </a:p>
        </p:txBody>
      </p:sp>
      <p:sp>
        <p:nvSpPr>
          <p:cNvPr id="14" name="Rectangle 4"/>
          <p:cNvSpPr>
            <a:spLocks noChangeArrowheads="1"/>
          </p:cNvSpPr>
          <p:nvPr/>
        </p:nvSpPr>
        <p:spPr bwMode="auto">
          <a:xfrm>
            <a:off x="6087875" y="1178719"/>
            <a:ext cx="3419475" cy="2883693"/>
          </a:xfrm>
          <a:prstGeom prst="rect">
            <a:avLst/>
          </a:prstGeom>
          <a:solidFill>
            <a:srgbClr val="99CC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pt-BR" altLang="en-US" sz="2700">
              <a:solidFill>
                <a:srgbClr val="FFFFFF"/>
              </a:solidFill>
            </a:endParaRPr>
          </a:p>
        </p:txBody>
      </p:sp>
      <p:sp>
        <p:nvSpPr>
          <p:cNvPr id="15" name="Rectangle 5"/>
          <p:cNvSpPr>
            <a:spLocks noChangeArrowheads="1"/>
          </p:cNvSpPr>
          <p:nvPr/>
        </p:nvSpPr>
        <p:spPr bwMode="auto">
          <a:xfrm rot="-1357722">
            <a:off x="9740712" y="526257"/>
            <a:ext cx="3436143" cy="3519488"/>
          </a:xfrm>
          <a:prstGeom prst="rect">
            <a:avLst/>
          </a:prstGeom>
          <a:solidFill>
            <a:srgbClr val="FF99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pt-BR" altLang="en-US" sz="2700">
              <a:solidFill>
                <a:srgbClr val="FFFFFF"/>
              </a:solidFill>
            </a:endParaRPr>
          </a:p>
        </p:txBody>
      </p:sp>
      <p:sp>
        <p:nvSpPr>
          <p:cNvPr id="16" name="Rectangle 6"/>
          <p:cNvSpPr>
            <a:spLocks noChangeArrowheads="1"/>
          </p:cNvSpPr>
          <p:nvPr/>
        </p:nvSpPr>
        <p:spPr bwMode="auto">
          <a:xfrm rot="616279">
            <a:off x="10920413" y="3062288"/>
            <a:ext cx="3412332" cy="3395663"/>
          </a:xfrm>
          <a:prstGeom prst="rect">
            <a:avLst/>
          </a:prstGeom>
          <a:solidFill>
            <a:srgbClr val="FF00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pt-BR" altLang="en-US" sz="2700">
              <a:solidFill>
                <a:srgbClr val="FFFFFF"/>
              </a:solidFill>
            </a:endParaRPr>
          </a:p>
        </p:txBody>
      </p:sp>
      <p:sp>
        <p:nvSpPr>
          <p:cNvPr id="17" name="Rectangle 8"/>
          <p:cNvSpPr>
            <a:spLocks noChangeArrowheads="1"/>
          </p:cNvSpPr>
          <p:nvPr/>
        </p:nvSpPr>
        <p:spPr bwMode="auto">
          <a:xfrm rot="1000089">
            <a:off x="9035863" y="2616994"/>
            <a:ext cx="3186113" cy="4276725"/>
          </a:xfrm>
          <a:prstGeom prst="rect">
            <a:avLst/>
          </a:prstGeom>
          <a:solidFill>
            <a:srgbClr val="9933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pt-BR" altLang="en-US" sz="2700">
              <a:solidFill>
                <a:srgbClr val="FFFFFF"/>
              </a:solidFill>
            </a:endParaRPr>
          </a:p>
        </p:txBody>
      </p:sp>
      <p:sp>
        <p:nvSpPr>
          <p:cNvPr id="18" name="Rectangle 9"/>
          <p:cNvSpPr>
            <a:spLocks noChangeArrowheads="1"/>
          </p:cNvSpPr>
          <p:nvPr/>
        </p:nvSpPr>
        <p:spPr bwMode="auto">
          <a:xfrm rot="1349026">
            <a:off x="10437020" y="6365082"/>
            <a:ext cx="3126581" cy="3455193"/>
          </a:xfrm>
          <a:prstGeom prst="rect">
            <a:avLst/>
          </a:prstGeom>
          <a:solidFill>
            <a:srgbClr val="333399"/>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pt-BR" altLang="en-US" sz="2700">
              <a:solidFill>
                <a:srgbClr val="FFFFFF"/>
              </a:solidFill>
            </a:endParaRPr>
          </a:p>
        </p:txBody>
      </p:sp>
      <p:sp>
        <p:nvSpPr>
          <p:cNvPr id="19" name="Rectangle 10"/>
          <p:cNvSpPr>
            <a:spLocks noChangeArrowheads="1"/>
          </p:cNvSpPr>
          <p:nvPr/>
        </p:nvSpPr>
        <p:spPr bwMode="auto">
          <a:xfrm rot="-1034993">
            <a:off x="7996238" y="4298158"/>
            <a:ext cx="2669382" cy="2776538"/>
          </a:xfrm>
          <a:prstGeom prst="rect">
            <a:avLst/>
          </a:prstGeom>
          <a:solidFill>
            <a:srgbClr val="FFFF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pt-BR" altLang="en-US" sz="2700">
              <a:solidFill>
                <a:srgbClr val="FFFFFF"/>
              </a:solidFill>
            </a:endParaRPr>
          </a:p>
        </p:txBody>
      </p:sp>
      <p:sp>
        <p:nvSpPr>
          <p:cNvPr id="20" name="Rectangle 12"/>
          <p:cNvSpPr>
            <a:spLocks noChangeArrowheads="1"/>
          </p:cNvSpPr>
          <p:nvPr/>
        </p:nvSpPr>
        <p:spPr bwMode="auto">
          <a:xfrm rot="1919344">
            <a:off x="5872163" y="3583782"/>
            <a:ext cx="3162300" cy="3352800"/>
          </a:xfrm>
          <a:prstGeom prst="rect">
            <a:avLst/>
          </a:prstGeom>
          <a:solidFill>
            <a:srgbClr val="FF00FF"/>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pt-BR" altLang="en-US" sz="2700">
              <a:solidFill>
                <a:srgbClr val="FFFFFF"/>
              </a:solidFill>
            </a:endParaRPr>
          </a:p>
        </p:txBody>
      </p:sp>
      <p:pic>
        <p:nvPicPr>
          <p:cNvPr id="21" name="Picture 14" descr="interrogaca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2657" y="6438901"/>
            <a:ext cx="2971800" cy="330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图片 4">
            <a:extLst>
              <a:ext uri="{FF2B5EF4-FFF2-40B4-BE49-F238E27FC236}">
                <a16:creationId xmlns:a16="http://schemas.microsoft.com/office/drawing/2014/main" id="{8382E36C-737C-4A27-AB73-6D8A2BA8508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290" y="922038"/>
            <a:ext cx="5838505" cy="9250662"/>
          </a:xfrm>
          <a:prstGeom prst="rect">
            <a:avLst/>
          </a:prstGeom>
        </p:spPr>
      </p:pic>
      <p:sp>
        <p:nvSpPr>
          <p:cNvPr id="3" name="Rectangle 2"/>
          <p:cNvSpPr/>
          <p:nvPr/>
        </p:nvSpPr>
        <p:spPr>
          <a:xfrm>
            <a:off x="1234940" y="4620870"/>
            <a:ext cx="3401893" cy="1446550"/>
          </a:xfrm>
          <a:prstGeom prst="rect">
            <a:avLst/>
          </a:prstGeom>
        </p:spPr>
        <p:txBody>
          <a:bodyPr wrap="none">
            <a:spAutoFit/>
          </a:bodyPr>
          <a:lstStyle/>
          <a:p>
            <a:pPr algn="ctr"/>
            <a:r>
              <a:rPr lang="vi-VN" sz="4400" b="1">
                <a:solidFill>
                  <a:srgbClr val="FF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Tượng đài </a:t>
            </a:r>
            <a:endParaRPr lang="vi-VN" sz="4400" b="1" smtClean="0">
              <a:solidFill>
                <a:srgbClr val="FF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a:p>
            <a:pPr algn="ctr"/>
            <a:r>
              <a:rPr lang="vi-VN" sz="4400" b="1" smtClean="0">
                <a:solidFill>
                  <a:srgbClr val="FF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Thánh </a:t>
            </a:r>
            <a:r>
              <a:rPr lang="vi-VN" sz="4400" b="1">
                <a:solidFill>
                  <a:srgbClr val="FF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Gióng</a:t>
            </a:r>
            <a:endParaRPr lang="en-GB" sz="4400" b="1">
              <a:solidFill>
                <a:srgbClr val="FF0000"/>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xit" presetSubtype="16" fill="hold" grpId="0" nodeType="clickEffect">
                                  <p:stCondLst>
                                    <p:cond delay="0"/>
                                  </p:stCondLst>
                                  <p:childTnLst>
                                    <p:animEffect transition="out" filter="box(in)">
                                      <p:cBhvr>
                                        <p:cTn id="6" dur="500"/>
                                        <p:tgtEl>
                                          <p:spTgt spid="14"/>
                                        </p:tgtEl>
                                      </p:cBhvr>
                                    </p:animEffect>
                                    <p:set>
                                      <p:cBhvr>
                                        <p:cTn id="7" dur="1" fill="hold">
                                          <p:stCondLst>
                                            <p:cond delay="499"/>
                                          </p:stCondLst>
                                        </p:cTn>
                                        <p:tgtEl>
                                          <p:spTgt spid="14"/>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4" presetClass="exit" presetSubtype="16" fill="hold" grpId="0" nodeType="clickEffect">
                                  <p:stCondLst>
                                    <p:cond delay="0"/>
                                  </p:stCondLst>
                                  <p:childTnLst>
                                    <p:animEffect transition="out" filter="box(in)">
                                      <p:cBhvr>
                                        <p:cTn id="11" dur="500"/>
                                        <p:tgtEl>
                                          <p:spTgt spid="16"/>
                                        </p:tgtEl>
                                      </p:cBhvr>
                                    </p:animEffect>
                                    <p:set>
                                      <p:cBhvr>
                                        <p:cTn id="12" dur="1" fill="hold">
                                          <p:stCondLst>
                                            <p:cond delay="499"/>
                                          </p:stCondLst>
                                        </p:cTn>
                                        <p:tgtEl>
                                          <p:spTgt spid="16"/>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4" presetClass="exit" presetSubtype="16" fill="hold" grpId="0" nodeType="clickEffect">
                                  <p:stCondLst>
                                    <p:cond delay="0"/>
                                  </p:stCondLst>
                                  <p:childTnLst>
                                    <p:animEffect transition="out" filter="box(in)">
                                      <p:cBhvr>
                                        <p:cTn id="16" dur="500"/>
                                        <p:tgtEl>
                                          <p:spTgt spid="15"/>
                                        </p:tgtEl>
                                      </p:cBhvr>
                                    </p:animEffect>
                                    <p:set>
                                      <p:cBhvr>
                                        <p:cTn id="17" dur="1" fill="hold">
                                          <p:stCondLst>
                                            <p:cond delay="499"/>
                                          </p:stCondLst>
                                        </p:cTn>
                                        <p:tgtEl>
                                          <p:spTgt spid="15"/>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4" presetClass="exit" presetSubtype="16" fill="hold" grpId="0" nodeType="clickEffect">
                                  <p:stCondLst>
                                    <p:cond delay="0"/>
                                  </p:stCondLst>
                                  <p:childTnLst>
                                    <p:animEffect transition="out" filter="box(in)">
                                      <p:cBhvr>
                                        <p:cTn id="21" dur="500"/>
                                        <p:tgtEl>
                                          <p:spTgt spid="18"/>
                                        </p:tgtEl>
                                      </p:cBhvr>
                                    </p:animEffect>
                                    <p:set>
                                      <p:cBhvr>
                                        <p:cTn id="22" dur="1" fill="hold">
                                          <p:stCondLst>
                                            <p:cond delay="499"/>
                                          </p:stCondLst>
                                        </p:cTn>
                                        <p:tgtEl>
                                          <p:spTgt spid="18"/>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4" presetClass="exit" presetSubtype="16" fill="hold" grpId="0" nodeType="clickEffect">
                                  <p:stCondLst>
                                    <p:cond delay="0"/>
                                  </p:stCondLst>
                                  <p:childTnLst>
                                    <p:animEffect transition="out" filter="box(in)">
                                      <p:cBhvr>
                                        <p:cTn id="26" dur="500"/>
                                        <p:tgtEl>
                                          <p:spTgt spid="13"/>
                                        </p:tgtEl>
                                      </p:cBhvr>
                                    </p:animEffect>
                                    <p:set>
                                      <p:cBhvr>
                                        <p:cTn id="27" dur="1" fill="hold">
                                          <p:stCondLst>
                                            <p:cond delay="499"/>
                                          </p:stCondLst>
                                        </p:cTn>
                                        <p:tgtEl>
                                          <p:spTgt spid="13"/>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4" presetClass="exit" presetSubtype="16" fill="hold" grpId="0" nodeType="clickEffect">
                                  <p:stCondLst>
                                    <p:cond delay="0"/>
                                  </p:stCondLst>
                                  <p:childTnLst>
                                    <p:animEffect transition="out" filter="box(in)">
                                      <p:cBhvr>
                                        <p:cTn id="31" dur="500"/>
                                        <p:tgtEl>
                                          <p:spTgt spid="20"/>
                                        </p:tgtEl>
                                      </p:cBhvr>
                                    </p:animEffect>
                                    <p:set>
                                      <p:cBhvr>
                                        <p:cTn id="32" dur="1" fill="hold">
                                          <p:stCondLst>
                                            <p:cond delay="499"/>
                                          </p:stCondLst>
                                        </p:cTn>
                                        <p:tgtEl>
                                          <p:spTgt spid="20"/>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4" presetClass="exit" presetSubtype="16" fill="hold" grpId="0" nodeType="clickEffect">
                                  <p:stCondLst>
                                    <p:cond delay="0"/>
                                  </p:stCondLst>
                                  <p:childTnLst>
                                    <p:animEffect transition="out" filter="box(in)">
                                      <p:cBhvr>
                                        <p:cTn id="36" dur="500"/>
                                        <p:tgtEl>
                                          <p:spTgt spid="19"/>
                                        </p:tgtEl>
                                      </p:cBhvr>
                                    </p:animEffect>
                                    <p:set>
                                      <p:cBhvr>
                                        <p:cTn id="37" dur="1" fill="hold">
                                          <p:stCondLst>
                                            <p:cond delay="499"/>
                                          </p:stCondLst>
                                        </p:cTn>
                                        <p:tgtEl>
                                          <p:spTgt spid="19"/>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2" presetClass="exit" presetSubtype="4" fill="hold" grpId="0" nodeType="clickEffect">
                                  <p:stCondLst>
                                    <p:cond delay="0"/>
                                  </p:stCondLst>
                                  <p:childTnLst>
                                    <p:anim calcmode="lin" valueType="num">
                                      <p:cBhvr additive="base">
                                        <p:cTn id="41" dur="500"/>
                                        <p:tgtEl>
                                          <p:spTgt spid="17"/>
                                        </p:tgtEl>
                                        <p:attrNameLst>
                                          <p:attrName>ppt_x</p:attrName>
                                        </p:attrNameLst>
                                      </p:cBhvr>
                                      <p:tavLst>
                                        <p:tav tm="0">
                                          <p:val>
                                            <p:strVal val="ppt_x"/>
                                          </p:val>
                                        </p:tav>
                                        <p:tav tm="100000">
                                          <p:val>
                                            <p:strVal val="ppt_x"/>
                                          </p:val>
                                        </p:tav>
                                      </p:tavLst>
                                    </p:anim>
                                    <p:anim calcmode="lin" valueType="num">
                                      <p:cBhvr additive="base">
                                        <p:cTn id="42" dur="500"/>
                                        <p:tgtEl>
                                          <p:spTgt spid="17"/>
                                        </p:tgtEl>
                                        <p:attrNameLst>
                                          <p:attrName>ppt_y</p:attrName>
                                        </p:attrNameLst>
                                      </p:cBhvr>
                                      <p:tavLst>
                                        <p:tav tm="0">
                                          <p:val>
                                            <p:strVal val="ppt_y"/>
                                          </p:val>
                                        </p:tav>
                                        <p:tav tm="100000">
                                          <p:val>
                                            <p:strVal val="1+ppt_h/2"/>
                                          </p:val>
                                        </p:tav>
                                      </p:tavLst>
                                    </p:anim>
                                    <p:set>
                                      <p:cBhvr>
                                        <p:cTn id="43" dur="1" fill="hold">
                                          <p:stCondLst>
                                            <p:cond delay="499"/>
                                          </p:stCondLst>
                                        </p:cTn>
                                        <p:tgtEl>
                                          <p:spTgt spid="17"/>
                                        </p:tgtEl>
                                        <p:attrNameLst>
                                          <p:attrName>style.visibility</p:attrName>
                                        </p:attrNameLst>
                                      </p:cBhvr>
                                      <p:to>
                                        <p:strVal val="hidden"/>
                                      </p:to>
                                    </p:set>
                                  </p:childTnLst>
                                </p:cTn>
                              </p:par>
                            </p:childTnLst>
                          </p:cTn>
                        </p:par>
                      </p:childTnLst>
                    </p:cTn>
                  </p:par>
                  <p:par>
                    <p:cTn id="44" fill="hold">
                      <p:stCondLst>
                        <p:cond delay="indefinite"/>
                      </p:stCondLst>
                      <p:childTnLst>
                        <p:par>
                          <p:cTn id="45" fill="hold">
                            <p:stCondLst>
                              <p:cond delay="0"/>
                            </p:stCondLst>
                            <p:childTnLst>
                              <p:par>
                                <p:cTn id="46" presetID="2" presetClass="exit" presetSubtype="4" fill="hold" nodeType="clickEffect">
                                  <p:stCondLst>
                                    <p:cond delay="0"/>
                                  </p:stCondLst>
                                  <p:childTnLst>
                                    <p:anim calcmode="lin" valueType="num">
                                      <p:cBhvr additive="base">
                                        <p:cTn id="47" dur="500"/>
                                        <p:tgtEl>
                                          <p:spTgt spid="21"/>
                                        </p:tgtEl>
                                        <p:attrNameLst>
                                          <p:attrName>ppt_x</p:attrName>
                                        </p:attrNameLst>
                                      </p:cBhvr>
                                      <p:tavLst>
                                        <p:tav tm="0">
                                          <p:val>
                                            <p:strVal val="ppt_x"/>
                                          </p:val>
                                        </p:tav>
                                        <p:tav tm="100000">
                                          <p:val>
                                            <p:strVal val="ppt_x"/>
                                          </p:val>
                                        </p:tav>
                                      </p:tavLst>
                                    </p:anim>
                                    <p:anim calcmode="lin" valueType="num">
                                      <p:cBhvr additive="base">
                                        <p:cTn id="48" dur="500"/>
                                        <p:tgtEl>
                                          <p:spTgt spid="21"/>
                                        </p:tgtEl>
                                        <p:attrNameLst>
                                          <p:attrName>ppt_y</p:attrName>
                                        </p:attrNameLst>
                                      </p:cBhvr>
                                      <p:tavLst>
                                        <p:tav tm="0">
                                          <p:val>
                                            <p:strVal val="ppt_y"/>
                                          </p:val>
                                        </p:tav>
                                        <p:tav tm="100000">
                                          <p:val>
                                            <p:strVal val="1+ppt_h/2"/>
                                          </p:val>
                                        </p:tav>
                                      </p:tavLst>
                                    </p:anim>
                                    <p:set>
                                      <p:cBhvr>
                                        <p:cTn id="49" dur="1" fill="hold">
                                          <p:stCondLst>
                                            <p:cond delay="499"/>
                                          </p:stCondLst>
                                        </p:cTn>
                                        <p:tgtEl>
                                          <p:spTgt spid="21"/>
                                        </p:tgtEl>
                                        <p:attrNameLst>
                                          <p:attrName>style.visibility</p:attrName>
                                        </p:attrNameLst>
                                      </p:cBhvr>
                                      <p:to>
                                        <p:strVal val="hidden"/>
                                      </p:to>
                                    </p:set>
                                  </p:childTnLst>
                                </p:cTn>
                              </p:par>
                            </p:childTnLst>
                          </p:cTn>
                        </p:par>
                      </p:childTnLst>
                    </p:cTn>
                  </p:par>
                  <p:par>
                    <p:cTn id="50" fill="hold">
                      <p:stCondLst>
                        <p:cond delay="indefinite"/>
                      </p:stCondLst>
                      <p:childTnLst>
                        <p:par>
                          <p:cTn id="51" fill="hold">
                            <p:stCondLst>
                              <p:cond delay="0"/>
                            </p:stCondLst>
                            <p:childTnLst>
                              <p:par>
                                <p:cTn id="52" presetID="6" presetClass="entr" presetSubtype="16" fill="hold" nodeType="clickEffect">
                                  <p:stCondLst>
                                    <p:cond delay="0"/>
                                  </p:stCondLst>
                                  <p:childTnLst>
                                    <p:set>
                                      <p:cBhvr>
                                        <p:cTn id="53" dur="1" fill="hold">
                                          <p:stCondLst>
                                            <p:cond delay="0"/>
                                          </p:stCondLst>
                                        </p:cTn>
                                        <p:tgtEl>
                                          <p:spTgt spid="22"/>
                                        </p:tgtEl>
                                        <p:attrNameLst>
                                          <p:attrName>style.visibility</p:attrName>
                                        </p:attrNameLst>
                                      </p:cBhvr>
                                      <p:to>
                                        <p:strVal val="visible"/>
                                      </p:to>
                                    </p:set>
                                    <p:animEffect transition="in" filter="circle(in)">
                                      <p:cBhvr>
                                        <p:cTn id="54" dur="2000"/>
                                        <p:tgtEl>
                                          <p:spTgt spid="22"/>
                                        </p:tgtEl>
                                      </p:cBhvr>
                                    </p:animEffect>
                                  </p:childTnLst>
                                </p:cTn>
                              </p:par>
                              <p:par>
                                <p:cTn id="55" presetID="6" presetClass="entr" presetSubtype="16" fill="hold" grpId="0" nodeType="withEffect">
                                  <p:stCondLst>
                                    <p:cond delay="0"/>
                                  </p:stCondLst>
                                  <p:childTnLst>
                                    <p:set>
                                      <p:cBhvr>
                                        <p:cTn id="56" dur="1" fill="hold">
                                          <p:stCondLst>
                                            <p:cond delay="0"/>
                                          </p:stCondLst>
                                        </p:cTn>
                                        <p:tgtEl>
                                          <p:spTgt spid="3"/>
                                        </p:tgtEl>
                                        <p:attrNameLst>
                                          <p:attrName>style.visibility</p:attrName>
                                        </p:attrNameLst>
                                      </p:cBhvr>
                                      <p:to>
                                        <p:strVal val="visible"/>
                                      </p:to>
                                    </p:set>
                                    <p:animEffect transition="in" filter="circle(in)">
                                      <p:cBhvr>
                                        <p:cTn id="5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P spid="17" grpId="0" animBg="1"/>
      <p:bldP spid="18" grpId="0" animBg="1"/>
      <p:bldP spid="19" grpId="0" animBg="1"/>
      <p:bldP spid="20" grpId="0" animBg="1"/>
      <p:bldP spid="3" grpId="0"/>
    </p:bld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F3FFFC"/>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9984911">
            <a:off x="9425065" y="-2376542"/>
            <a:ext cx="10327754" cy="9044247"/>
          </a:xfrm>
          <a:prstGeom prst="rect">
            <a:avLst/>
          </a:prstGeom>
        </p:spPr>
      </p:pic>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4498073">
            <a:off x="-2019379" y="-5581726"/>
            <a:ext cx="7962286" cy="6967000"/>
          </a:xfrm>
          <a:prstGeom prst="rect">
            <a:avLst/>
          </a:prstGeom>
        </p:spPr>
      </p:pic>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3650126">
            <a:off x="16059562" y="4321123"/>
            <a:ext cx="7962286" cy="6967000"/>
          </a:xfrm>
          <a:prstGeom prst="rect">
            <a:avLst/>
          </a:prstGeom>
        </p:spPr>
      </p:pic>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774163">
            <a:off x="-1546672" y="3681358"/>
            <a:ext cx="10327754" cy="9044247"/>
          </a:xfrm>
          <a:prstGeom prst="rect">
            <a:avLst/>
          </a:prstGeom>
        </p:spPr>
      </p:pic>
      <p:sp>
        <p:nvSpPr>
          <p:cNvPr id="9" name="Snip Diagonal Corner Rectangle 8"/>
          <p:cNvSpPr/>
          <p:nvPr/>
        </p:nvSpPr>
        <p:spPr>
          <a:xfrm>
            <a:off x="2743200" y="800100"/>
            <a:ext cx="10820400" cy="7522534"/>
          </a:xfrm>
          <a:prstGeom prst="snip2Diag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p:cNvSpPr/>
          <p:nvPr/>
        </p:nvSpPr>
        <p:spPr>
          <a:xfrm>
            <a:off x="3124200" y="1089924"/>
            <a:ext cx="9781536" cy="6740307"/>
          </a:xfrm>
          <a:prstGeom prst="rect">
            <a:avLst/>
          </a:prstGeom>
        </p:spPr>
        <p:txBody>
          <a:bodyPr wrap="square">
            <a:spAutoFit/>
          </a:bodyPr>
          <a:lstStyle/>
          <a:p>
            <a:pPr algn="just"/>
            <a:r>
              <a:rPr lang="vi-VN" sz="5400" i="1">
                <a:latin typeface="+mj-lt"/>
              </a:rPr>
              <a:t>Hãy tham gia chuyên mục “Hoa việc tốt”: </a:t>
            </a:r>
            <a:r>
              <a:rPr lang="vi-VN" sz="5400">
                <a:latin typeface="+mj-lt"/>
              </a:rPr>
              <a:t> kể những hoạt động thể hiện  lối sống biết ơn mà em đã tham gia bằng cách mỗi việc làm đó thể hiện trên một bông hoa của cây hoa việc tốt. Người nào cây hoa có nhiều bông hoa việc tốt là người được điểm cao nhất</a:t>
            </a:r>
            <a:endParaRPr lang="en-GB" sz="5400">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9984911">
            <a:off x="9425065" y="-2376542"/>
            <a:ext cx="10327754" cy="9044247"/>
          </a:xfrm>
          <a:prstGeom prst="rect">
            <a:avLst/>
          </a:prstGeom>
        </p:spPr>
      </p:pic>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4498073">
            <a:off x="-2019379" y="-5581726"/>
            <a:ext cx="7962286" cy="6967000"/>
          </a:xfrm>
          <a:prstGeom prst="rect">
            <a:avLst/>
          </a:prstGeom>
        </p:spPr>
      </p:pic>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3650126">
            <a:off x="16059562" y="4321123"/>
            <a:ext cx="7962286" cy="6967000"/>
          </a:xfrm>
          <a:prstGeom prst="rect">
            <a:avLst/>
          </a:prstGeom>
        </p:spPr>
      </p:pic>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774163">
            <a:off x="-1546672" y="3681358"/>
            <a:ext cx="10327754" cy="9044247"/>
          </a:xfrm>
          <a:prstGeom prst="rect">
            <a:avLst/>
          </a:prstGeom>
        </p:spPr>
      </p:pic>
      <p:sp>
        <p:nvSpPr>
          <p:cNvPr id="6" name="Rectangle 5"/>
          <p:cNvSpPr/>
          <p:nvPr/>
        </p:nvSpPr>
        <p:spPr>
          <a:xfrm>
            <a:off x="5651524" y="1186099"/>
            <a:ext cx="7316747" cy="707886"/>
          </a:xfrm>
          <a:prstGeom prst="rect">
            <a:avLst/>
          </a:prstGeom>
        </p:spPr>
        <p:txBody>
          <a:bodyPr wrap="none">
            <a:spAutoFit/>
          </a:bodyPr>
          <a:lstStyle/>
          <a:p>
            <a:r>
              <a:rPr lang="vi-VN" sz="4000" b="1">
                <a:latin typeface="Times New Roman" panose="02020603050405020304" pitchFamily="18" charset="0"/>
                <a:ea typeface="Times New Roman" panose="02020603050405020304" pitchFamily="18" charset="0"/>
              </a:rPr>
              <a:t>Tiêu chí đánh giá đoạn văn bài 1</a:t>
            </a:r>
            <a:endParaRPr lang="en-GB" sz="4000"/>
          </a:p>
        </p:txBody>
      </p:sp>
      <p:graphicFrame>
        <p:nvGraphicFramePr>
          <p:cNvPr id="7" name="Table 6"/>
          <p:cNvGraphicFramePr>
            <a:graphicFrameLocks noGrp="1"/>
          </p:cNvGraphicFramePr>
          <p:nvPr>
            <p:extLst>
              <p:ext uri="{D42A27DB-BD31-4B8C-83A1-F6EECF244321}">
                <p14:modId xmlns:p14="http://schemas.microsoft.com/office/powerpoint/2010/main" val="1337786656"/>
              </p:ext>
            </p:extLst>
          </p:nvPr>
        </p:nvGraphicFramePr>
        <p:xfrm>
          <a:off x="1897697" y="2379440"/>
          <a:ext cx="14180503" cy="6583680"/>
        </p:xfrm>
        <a:graphic>
          <a:graphicData uri="http://schemas.openxmlformats.org/drawingml/2006/table">
            <a:tbl>
              <a:tblPr firstRow="1" firstCol="1" bandRow="1">
                <a:effectLst>
                  <a:innerShdw blurRad="114300">
                    <a:prstClr val="black"/>
                  </a:innerShdw>
                </a:effectLst>
                <a:tableStyleId>{5C22544A-7EE6-4342-B048-85BDC9FD1C3A}</a:tableStyleId>
              </a:tblPr>
              <a:tblGrid>
                <a:gridCol w="6179503">
                  <a:extLst>
                    <a:ext uri="{9D8B030D-6E8A-4147-A177-3AD203B41FA5}">
                      <a16:colId xmlns:a16="http://schemas.microsoft.com/office/drawing/2014/main" val="20000"/>
                    </a:ext>
                  </a:extLst>
                </a:gridCol>
                <a:gridCol w="2133600">
                  <a:extLst>
                    <a:ext uri="{9D8B030D-6E8A-4147-A177-3AD203B41FA5}">
                      <a16:colId xmlns:a16="http://schemas.microsoft.com/office/drawing/2014/main" val="20001"/>
                    </a:ext>
                  </a:extLst>
                </a:gridCol>
                <a:gridCol w="3733800">
                  <a:extLst>
                    <a:ext uri="{9D8B030D-6E8A-4147-A177-3AD203B41FA5}">
                      <a16:colId xmlns:a16="http://schemas.microsoft.com/office/drawing/2014/main" val="20002"/>
                    </a:ext>
                  </a:extLst>
                </a:gridCol>
                <a:gridCol w="2133600">
                  <a:extLst>
                    <a:ext uri="{9D8B030D-6E8A-4147-A177-3AD203B41FA5}">
                      <a16:colId xmlns:a16="http://schemas.microsoft.com/office/drawing/2014/main" val="20003"/>
                    </a:ext>
                  </a:extLst>
                </a:gridCol>
              </a:tblGrid>
              <a:tr h="0">
                <a:tc>
                  <a:txBody>
                    <a:bodyPr/>
                    <a:lstStyle/>
                    <a:p>
                      <a:pPr>
                        <a:lnSpc>
                          <a:spcPct val="150000"/>
                        </a:lnSpc>
                        <a:spcAft>
                          <a:spcPts val="0"/>
                        </a:spcAft>
                      </a:pPr>
                      <a:r>
                        <a:rPr lang="vi-VN" sz="3600">
                          <a:solidFill>
                            <a:schemeClr val="tx1"/>
                          </a:solidFill>
                          <a:effectLst/>
                          <a:latin typeface="+mj-lt"/>
                        </a:rPr>
                        <a:t>       Tiêu chí</a:t>
                      </a:r>
                      <a:endParaRPr lang="en-GB" sz="320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c>
                  <a:txBody>
                    <a:bodyPr/>
                    <a:lstStyle/>
                    <a:p>
                      <a:pPr>
                        <a:lnSpc>
                          <a:spcPct val="150000"/>
                        </a:lnSpc>
                        <a:spcAft>
                          <a:spcPts val="0"/>
                        </a:spcAft>
                      </a:pPr>
                      <a:r>
                        <a:rPr lang="vi-VN" sz="3600">
                          <a:solidFill>
                            <a:schemeClr val="tx1"/>
                          </a:solidFill>
                          <a:effectLst/>
                          <a:latin typeface="+mj-lt"/>
                        </a:rPr>
                        <a:t> Nhận xét, đánh giá</a:t>
                      </a:r>
                      <a:endParaRPr lang="en-GB" sz="320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c>
                  <a:txBody>
                    <a:bodyPr/>
                    <a:lstStyle/>
                    <a:p>
                      <a:pPr>
                        <a:lnSpc>
                          <a:spcPct val="150000"/>
                        </a:lnSpc>
                        <a:spcAft>
                          <a:spcPts val="0"/>
                        </a:spcAft>
                      </a:pPr>
                      <a:r>
                        <a:rPr lang="vi-VN" sz="3600">
                          <a:solidFill>
                            <a:schemeClr val="tx1"/>
                          </a:solidFill>
                          <a:effectLst/>
                          <a:latin typeface="+mj-lt"/>
                        </a:rPr>
                        <a:t> Mức điểm (Tối đa 2 điểm/ tiêu chí</a:t>
                      </a:r>
                      <a:endParaRPr lang="en-GB" sz="320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c>
                  <a:txBody>
                    <a:bodyPr/>
                    <a:lstStyle/>
                    <a:p>
                      <a:pPr>
                        <a:lnSpc>
                          <a:spcPct val="150000"/>
                        </a:lnSpc>
                        <a:spcAft>
                          <a:spcPts val="0"/>
                        </a:spcAft>
                      </a:pPr>
                      <a:r>
                        <a:rPr lang="vi-VN" sz="3600">
                          <a:solidFill>
                            <a:schemeClr val="tx1"/>
                          </a:solidFill>
                          <a:effectLst/>
                          <a:latin typeface="+mj-lt"/>
                        </a:rPr>
                        <a:t>Góp ý chỉnh sửa</a:t>
                      </a:r>
                      <a:endParaRPr lang="en-GB" sz="320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extLst>
                  <a:ext uri="{0D108BD9-81ED-4DB2-BD59-A6C34878D82A}">
                    <a16:rowId xmlns:a16="http://schemas.microsoft.com/office/drawing/2014/main" val="10000"/>
                  </a:ext>
                </a:extLst>
              </a:tr>
              <a:tr h="0">
                <a:tc>
                  <a:txBody>
                    <a:bodyPr/>
                    <a:lstStyle/>
                    <a:p>
                      <a:pPr>
                        <a:lnSpc>
                          <a:spcPct val="150000"/>
                        </a:lnSpc>
                        <a:spcAft>
                          <a:spcPts val="0"/>
                        </a:spcAft>
                      </a:pPr>
                      <a:r>
                        <a:rPr lang="vi-VN" sz="3600">
                          <a:solidFill>
                            <a:schemeClr val="tx1"/>
                          </a:solidFill>
                          <a:effectLst/>
                          <a:latin typeface="+mj-lt"/>
                        </a:rPr>
                        <a:t>1.Đảm bảo hình thức đoạn văn</a:t>
                      </a:r>
                      <a:endParaRPr lang="en-GB" sz="320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c>
                  <a:txBody>
                    <a:bodyPr/>
                    <a:lstStyle/>
                    <a:p>
                      <a:pPr>
                        <a:lnSpc>
                          <a:spcPct val="150000"/>
                        </a:lnSpc>
                        <a:spcAft>
                          <a:spcPts val="0"/>
                        </a:spcAft>
                      </a:pPr>
                      <a:r>
                        <a:rPr lang="vi-VN" sz="3600">
                          <a:solidFill>
                            <a:schemeClr val="tx1"/>
                          </a:solidFill>
                          <a:effectLst/>
                          <a:latin typeface="+mj-lt"/>
                        </a:rPr>
                        <a:t> </a:t>
                      </a:r>
                      <a:endParaRPr lang="en-GB" sz="320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50000"/>
                        </a:lnSpc>
                        <a:spcAft>
                          <a:spcPts val="0"/>
                        </a:spcAft>
                      </a:pPr>
                      <a:r>
                        <a:rPr lang="vi-VN" sz="3600">
                          <a:solidFill>
                            <a:schemeClr val="tx1"/>
                          </a:solidFill>
                          <a:effectLst/>
                          <a:latin typeface="+mj-lt"/>
                        </a:rPr>
                        <a:t> </a:t>
                      </a:r>
                      <a:endParaRPr lang="en-GB" sz="320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50000"/>
                        </a:lnSpc>
                        <a:spcAft>
                          <a:spcPts val="0"/>
                        </a:spcAft>
                      </a:pPr>
                      <a:r>
                        <a:rPr lang="vi-VN" sz="3600">
                          <a:solidFill>
                            <a:schemeClr val="tx1"/>
                          </a:solidFill>
                          <a:effectLst/>
                          <a:latin typeface="+mj-lt"/>
                        </a:rPr>
                        <a:t> </a:t>
                      </a:r>
                      <a:endParaRPr lang="en-GB" sz="320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0">
                <a:tc>
                  <a:txBody>
                    <a:bodyPr/>
                    <a:lstStyle/>
                    <a:p>
                      <a:pPr>
                        <a:lnSpc>
                          <a:spcPct val="150000"/>
                        </a:lnSpc>
                        <a:spcAft>
                          <a:spcPts val="0"/>
                        </a:spcAft>
                      </a:pPr>
                      <a:r>
                        <a:rPr lang="vi-VN" sz="3600">
                          <a:solidFill>
                            <a:schemeClr val="tx1"/>
                          </a:solidFill>
                          <a:effectLst/>
                          <a:latin typeface="+mj-lt"/>
                        </a:rPr>
                        <a:t>2.Xác định đúng vấn đề</a:t>
                      </a:r>
                      <a:endParaRPr lang="en-GB" sz="320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c>
                  <a:txBody>
                    <a:bodyPr/>
                    <a:lstStyle/>
                    <a:p>
                      <a:pPr>
                        <a:lnSpc>
                          <a:spcPct val="150000"/>
                        </a:lnSpc>
                        <a:spcAft>
                          <a:spcPts val="0"/>
                        </a:spcAft>
                      </a:pPr>
                      <a:r>
                        <a:rPr lang="vi-VN" sz="3600">
                          <a:solidFill>
                            <a:schemeClr val="tx1"/>
                          </a:solidFill>
                          <a:effectLst/>
                          <a:latin typeface="+mj-lt"/>
                        </a:rPr>
                        <a:t> </a:t>
                      </a:r>
                      <a:endParaRPr lang="en-GB" sz="320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50000"/>
                        </a:lnSpc>
                        <a:spcAft>
                          <a:spcPts val="0"/>
                        </a:spcAft>
                      </a:pPr>
                      <a:r>
                        <a:rPr lang="vi-VN" sz="3600">
                          <a:solidFill>
                            <a:schemeClr val="tx1"/>
                          </a:solidFill>
                          <a:effectLst/>
                          <a:latin typeface="+mj-lt"/>
                        </a:rPr>
                        <a:t> </a:t>
                      </a:r>
                      <a:endParaRPr lang="en-GB" sz="320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50000"/>
                        </a:lnSpc>
                        <a:spcAft>
                          <a:spcPts val="0"/>
                        </a:spcAft>
                      </a:pPr>
                      <a:r>
                        <a:rPr lang="vi-VN" sz="3600">
                          <a:solidFill>
                            <a:schemeClr val="tx1"/>
                          </a:solidFill>
                          <a:effectLst/>
                          <a:latin typeface="+mj-lt"/>
                        </a:rPr>
                        <a:t> </a:t>
                      </a:r>
                      <a:endParaRPr lang="en-GB" sz="320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0">
                <a:tc>
                  <a:txBody>
                    <a:bodyPr/>
                    <a:lstStyle/>
                    <a:p>
                      <a:pPr>
                        <a:lnSpc>
                          <a:spcPct val="150000"/>
                        </a:lnSpc>
                        <a:spcAft>
                          <a:spcPts val="0"/>
                        </a:spcAft>
                      </a:pPr>
                      <a:r>
                        <a:rPr lang="vi-VN" sz="3600">
                          <a:solidFill>
                            <a:schemeClr val="tx1"/>
                          </a:solidFill>
                          <a:effectLst/>
                          <a:latin typeface="+mj-lt"/>
                        </a:rPr>
                        <a:t>3.Nội dung sâu sắc</a:t>
                      </a:r>
                      <a:endParaRPr lang="en-GB" sz="320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c>
                  <a:txBody>
                    <a:bodyPr/>
                    <a:lstStyle/>
                    <a:p>
                      <a:pPr>
                        <a:lnSpc>
                          <a:spcPct val="150000"/>
                        </a:lnSpc>
                        <a:spcAft>
                          <a:spcPts val="0"/>
                        </a:spcAft>
                      </a:pPr>
                      <a:r>
                        <a:rPr lang="vi-VN" sz="3600">
                          <a:solidFill>
                            <a:schemeClr val="tx1"/>
                          </a:solidFill>
                          <a:effectLst/>
                          <a:latin typeface="+mj-lt"/>
                        </a:rPr>
                        <a:t> </a:t>
                      </a:r>
                      <a:endParaRPr lang="en-GB" sz="320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50000"/>
                        </a:lnSpc>
                        <a:spcAft>
                          <a:spcPts val="0"/>
                        </a:spcAft>
                      </a:pPr>
                      <a:r>
                        <a:rPr lang="vi-VN" sz="3600">
                          <a:solidFill>
                            <a:schemeClr val="tx1"/>
                          </a:solidFill>
                          <a:effectLst/>
                          <a:latin typeface="+mj-lt"/>
                        </a:rPr>
                        <a:t> </a:t>
                      </a:r>
                      <a:endParaRPr lang="en-GB" sz="320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50000"/>
                        </a:lnSpc>
                        <a:spcAft>
                          <a:spcPts val="0"/>
                        </a:spcAft>
                      </a:pPr>
                      <a:r>
                        <a:rPr lang="vi-VN" sz="3600">
                          <a:solidFill>
                            <a:schemeClr val="tx1"/>
                          </a:solidFill>
                          <a:effectLst/>
                          <a:latin typeface="+mj-lt"/>
                        </a:rPr>
                        <a:t> </a:t>
                      </a:r>
                      <a:endParaRPr lang="en-GB" sz="320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0">
                <a:tc>
                  <a:txBody>
                    <a:bodyPr/>
                    <a:lstStyle/>
                    <a:p>
                      <a:pPr>
                        <a:lnSpc>
                          <a:spcPct val="150000"/>
                        </a:lnSpc>
                        <a:spcAft>
                          <a:spcPts val="0"/>
                        </a:spcAft>
                      </a:pPr>
                      <a:r>
                        <a:rPr lang="vi-VN" sz="3600">
                          <a:solidFill>
                            <a:schemeClr val="tx1"/>
                          </a:solidFill>
                          <a:effectLst/>
                          <a:latin typeface="+mj-lt"/>
                        </a:rPr>
                        <a:t>4.Chữ viết đúng chính tả, ngữ pháp, trình bày sạch đẹp</a:t>
                      </a:r>
                      <a:endParaRPr lang="en-GB" sz="320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c>
                  <a:txBody>
                    <a:bodyPr/>
                    <a:lstStyle/>
                    <a:p>
                      <a:pPr>
                        <a:lnSpc>
                          <a:spcPct val="150000"/>
                        </a:lnSpc>
                        <a:spcAft>
                          <a:spcPts val="0"/>
                        </a:spcAft>
                      </a:pPr>
                      <a:r>
                        <a:rPr lang="vi-VN" sz="3600">
                          <a:solidFill>
                            <a:schemeClr val="tx1"/>
                          </a:solidFill>
                          <a:effectLst/>
                          <a:latin typeface="+mj-lt"/>
                        </a:rPr>
                        <a:t> </a:t>
                      </a:r>
                      <a:endParaRPr lang="en-GB" sz="320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50000"/>
                        </a:lnSpc>
                        <a:spcAft>
                          <a:spcPts val="0"/>
                        </a:spcAft>
                      </a:pPr>
                      <a:r>
                        <a:rPr lang="vi-VN" sz="3600">
                          <a:solidFill>
                            <a:schemeClr val="tx1"/>
                          </a:solidFill>
                          <a:effectLst/>
                          <a:latin typeface="+mj-lt"/>
                        </a:rPr>
                        <a:t> </a:t>
                      </a:r>
                      <a:endParaRPr lang="en-GB" sz="320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50000"/>
                        </a:lnSpc>
                        <a:spcAft>
                          <a:spcPts val="0"/>
                        </a:spcAft>
                      </a:pPr>
                      <a:r>
                        <a:rPr lang="vi-VN" sz="3600">
                          <a:solidFill>
                            <a:schemeClr val="tx1"/>
                          </a:solidFill>
                          <a:effectLst/>
                          <a:latin typeface="+mj-lt"/>
                        </a:rPr>
                        <a:t> </a:t>
                      </a:r>
                      <a:endParaRPr lang="en-GB" sz="320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0">
                <a:tc>
                  <a:txBody>
                    <a:bodyPr/>
                    <a:lstStyle/>
                    <a:p>
                      <a:pPr>
                        <a:lnSpc>
                          <a:spcPct val="150000"/>
                        </a:lnSpc>
                        <a:spcAft>
                          <a:spcPts val="0"/>
                        </a:spcAft>
                      </a:pPr>
                      <a:r>
                        <a:rPr lang="vi-VN" sz="3600">
                          <a:solidFill>
                            <a:schemeClr val="tx1"/>
                          </a:solidFill>
                          <a:effectLst/>
                          <a:latin typeface="+mj-lt"/>
                        </a:rPr>
                        <a:t>5.Sự sáng tạo</a:t>
                      </a:r>
                      <a:endParaRPr lang="en-GB" sz="320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c>
                  <a:txBody>
                    <a:bodyPr/>
                    <a:lstStyle/>
                    <a:p>
                      <a:pPr>
                        <a:lnSpc>
                          <a:spcPct val="150000"/>
                        </a:lnSpc>
                        <a:spcAft>
                          <a:spcPts val="0"/>
                        </a:spcAft>
                      </a:pPr>
                      <a:r>
                        <a:rPr lang="vi-VN" sz="3600">
                          <a:solidFill>
                            <a:schemeClr val="tx1"/>
                          </a:solidFill>
                          <a:effectLst/>
                          <a:latin typeface="+mj-lt"/>
                        </a:rPr>
                        <a:t> </a:t>
                      </a:r>
                      <a:endParaRPr lang="en-GB" sz="320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50000"/>
                        </a:lnSpc>
                        <a:spcAft>
                          <a:spcPts val="0"/>
                        </a:spcAft>
                      </a:pPr>
                      <a:r>
                        <a:rPr lang="vi-VN" sz="3600">
                          <a:solidFill>
                            <a:schemeClr val="tx1"/>
                          </a:solidFill>
                          <a:effectLst/>
                          <a:latin typeface="+mj-lt"/>
                        </a:rPr>
                        <a:t> </a:t>
                      </a:r>
                      <a:endParaRPr lang="en-GB" sz="320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50000"/>
                        </a:lnSpc>
                        <a:spcAft>
                          <a:spcPts val="0"/>
                        </a:spcAft>
                      </a:pPr>
                      <a:r>
                        <a:rPr lang="vi-VN" sz="3600">
                          <a:solidFill>
                            <a:schemeClr val="tx1"/>
                          </a:solidFill>
                          <a:effectLst/>
                          <a:latin typeface="+mj-lt"/>
                        </a:rPr>
                        <a:t> </a:t>
                      </a:r>
                      <a:endParaRPr lang="en-GB" sz="320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84483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ircle(in)">
                                      <p:cBhvr>
                                        <p:cTn id="1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9984911">
            <a:off x="9425065" y="-2376542"/>
            <a:ext cx="10327754" cy="9044247"/>
          </a:xfrm>
          <a:prstGeom prst="rect">
            <a:avLst/>
          </a:prstGeom>
        </p:spPr>
      </p:pic>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4498073">
            <a:off x="-2019379" y="-5581726"/>
            <a:ext cx="7962286" cy="6967000"/>
          </a:xfrm>
          <a:prstGeom prst="rect">
            <a:avLst/>
          </a:prstGeom>
        </p:spPr>
      </p:pic>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3650126">
            <a:off x="16059562" y="4321123"/>
            <a:ext cx="7962286" cy="6967000"/>
          </a:xfrm>
          <a:prstGeom prst="rect">
            <a:avLst/>
          </a:prstGeom>
        </p:spPr>
      </p:pic>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774163">
            <a:off x="-1546672" y="3681358"/>
            <a:ext cx="10327754" cy="9044247"/>
          </a:xfrm>
          <a:prstGeom prst="rect">
            <a:avLst/>
          </a:prstGeom>
        </p:spPr>
      </p:pic>
      <p:sp>
        <p:nvSpPr>
          <p:cNvPr id="6" name="Rectangle 5"/>
          <p:cNvSpPr/>
          <p:nvPr/>
        </p:nvSpPr>
        <p:spPr>
          <a:xfrm>
            <a:off x="5715000" y="1181100"/>
            <a:ext cx="6181629" cy="843693"/>
          </a:xfrm>
          <a:prstGeom prst="rect">
            <a:avLst/>
          </a:prstGeom>
        </p:spPr>
        <p:txBody>
          <a:bodyPr wrap="none">
            <a:spAutoFit/>
          </a:bodyPr>
          <a:lstStyle/>
          <a:p>
            <a:pPr>
              <a:lnSpc>
                <a:spcPct val="107000"/>
              </a:lnSpc>
              <a:spcAft>
                <a:spcPts val="0"/>
              </a:spcAft>
            </a:pPr>
            <a:r>
              <a:rPr lang="vi-VN" sz="48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Tiêu chí đánh giá bài 2</a:t>
            </a:r>
            <a:endParaRPr lang="en-GB" sz="400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7" name="Table 6"/>
          <p:cNvGraphicFramePr>
            <a:graphicFrameLocks noGrp="1"/>
          </p:cNvGraphicFramePr>
          <p:nvPr>
            <p:extLst>
              <p:ext uri="{D42A27DB-BD31-4B8C-83A1-F6EECF244321}">
                <p14:modId xmlns:p14="http://schemas.microsoft.com/office/powerpoint/2010/main" val="764257305"/>
              </p:ext>
            </p:extLst>
          </p:nvPr>
        </p:nvGraphicFramePr>
        <p:xfrm>
          <a:off x="1533207" y="2697385"/>
          <a:ext cx="15154593" cy="6055998"/>
        </p:xfrm>
        <a:graphic>
          <a:graphicData uri="http://schemas.openxmlformats.org/drawingml/2006/table">
            <a:tbl>
              <a:tblPr firstRow="1" firstCol="1" bandRow="1">
                <a:effectLst>
                  <a:innerShdw blurRad="114300">
                    <a:prstClr val="black"/>
                  </a:innerShdw>
                </a:effectLst>
                <a:tableStyleId>{5C22544A-7EE6-4342-B048-85BDC9FD1C3A}</a:tableStyleId>
              </a:tblPr>
              <a:tblGrid>
                <a:gridCol w="6696393">
                  <a:extLst>
                    <a:ext uri="{9D8B030D-6E8A-4147-A177-3AD203B41FA5}">
                      <a16:colId xmlns:a16="http://schemas.microsoft.com/office/drawing/2014/main" val="20000"/>
                    </a:ext>
                  </a:extLst>
                </a:gridCol>
                <a:gridCol w="2514600">
                  <a:extLst>
                    <a:ext uri="{9D8B030D-6E8A-4147-A177-3AD203B41FA5}">
                      <a16:colId xmlns:a16="http://schemas.microsoft.com/office/drawing/2014/main" val="20001"/>
                    </a:ext>
                  </a:extLst>
                </a:gridCol>
                <a:gridCol w="3733800">
                  <a:extLst>
                    <a:ext uri="{9D8B030D-6E8A-4147-A177-3AD203B41FA5}">
                      <a16:colId xmlns:a16="http://schemas.microsoft.com/office/drawing/2014/main" val="20002"/>
                    </a:ext>
                  </a:extLst>
                </a:gridCol>
                <a:gridCol w="2209800">
                  <a:extLst>
                    <a:ext uri="{9D8B030D-6E8A-4147-A177-3AD203B41FA5}">
                      <a16:colId xmlns:a16="http://schemas.microsoft.com/office/drawing/2014/main" val="20003"/>
                    </a:ext>
                  </a:extLst>
                </a:gridCol>
              </a:tblGrid>
              <a:tr h="0">
                <a:tc>
                  <a:txBody>
                    <a:bodyPr/>
                    <a:lstStyle/>
                    <a:p>
                      <a:pPr>
                        <a:lnSpc>
                          <a:spcPct val="150000"/>
                        </a:lnSpc>
                        <a:spcAft>
                          <a:spcPts val="0"/>
                        </a:spcAft>
                      </a:pPr>
                      <a:r>
                        <a:rPr lang="vi-VN" sz="3600">
                          <a:solidFill>
                            <a:schemeClr val="tx1"/>
                          </a:solidFill>
                          <a:effectLst/>
                          <a:latin typeface="+mj-lt"/>
                        </a:rPr>
                        <a:t>       Tiêu chí</a:t>
                      </a:r>
                      <a:endParaRPr lang="en-GB" sz="360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nSpc>
                          <a:spcPct val="150000"/>
                        </a:lnSpc>
                        <a:spcAft>
                          <a:spcPts val="0"/>
                        </a:spcAft>
                      </a:pPr>
                      <a:r>
                        <a:rPr lang="vi-VN" sz="3600">
                          <a:solidFill>
                            <a:schemeClr val="tx1"/>
                          </a:solidFill>
                          <a:effectLst/>
                          <a:latin typeface="+mj-lt"/>
                        </a:rPr>
                        <a:t> Nhận xét, đánh giá</a:t>
                      </a:r>
                      <a:endParaRPr lang="en-GB" sz="360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nSpc>
                          <a:spcPct val="150000"/>
                        </a:lnSpc>
                        <a:spcAft>
                          <a:spcPts val="0"/>
                        </a:spcAft>
                      </a:pPr>
                      <a:r>
                        <a:rPr lang="vi-VN" sz="3600">
                          <a:solidFill>
                            <a:schemeClr val="tx1"/>
                          </a:solidFill>
                          <a:effectLst/>
                          <a:latin typeface="+mj-lt"/>
                        </a:rPr>
                        <a:t> Mức điểm (Tối đa 2 điểm/ tiêu chí</a:t>
                      </a:r>
                      <a:endParaRPr lang="en-GB" sz="360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nSpc>
                          <a:spcPct val="150000"/>
                        </a:lnSpc>
                        <a:spcAft>
                          <a:spcPts val="0"/>
                        </a:spcAft>
                      </a:pPr>
                      <a:r>
                        <a:rPr lang="vi-VN" sz="3600">
                          <a:solidFill>
                            <a:schemeClr val="tx1"/>
                          </a:solidFill>
                          <a:effectLst/>
                          <a:latin typeface="+mj-lt"/>
                        </a:rPr>
                        <a:t>Góp ý chỉnh sửa</a:t>
                      </a:r>
                      <a:endParaRPr lang="en-GB" sz="360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10000"/>
                  </a:ext>
                </a:extLst>
              </a:tr>
              <a:tr h="0">
                <a:tc>
                  <a:txBody>
                    <a:bodyPr/>
                    <a:lstStyle/>
                    <a:p>
                      <a:pPr>
                        <a:lnSpc>
                          <a:spcPct val="150000"/>
                        </a:lnSpc>
                        <a:spcAft>
                          <a:spcPts val="0"/>
                        </a:spcAft>
                      </a:pPr>
                      <a:r>
                        <a:rPr lang="vi-VN" sz="3600">
                          <a:solidFill>
                            <a:schemeClr val="tx1"/>
                          </a:solidFill>
                          <a:effectLst/>
                          <a:latin typeface="+mj-lt"/>
                        </a:rPr>
                        <a:t>1.Số việc tốt đã làm</a:t>
                      </a:r>
                      <a:endParaRPr lang="en-GB" sz="360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nSpc>
                          <a:spcPct val="150000"/>
                        </a:lnSpc>
                        <a:spcAft>
                          <a:spcPts val="0"/>
                        </a:spcAft>
                      </a:pPr>
                      <a:r>
                        <a:rPr lang="vi-VN" sz="3600">
                          <a:solidFill>
                            <a:schemeClr val="tx1"/>
                          </a:solidFill>
                          <a:effectLst/>
                          <a:latin typeface="+mj-lt"/>
                        </a:rPr>
                        <a:t> </a:t>
                      </a:r>
                      <a:endParaRPr lang="en-GB" sz="360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Aft>
                          <a:spcPts val="0"/>
                        </a:spcAft>
                      </a:pPr>
                      <a:r>
                        <a:rPr lang="vi-VN" sz="3600">
                          <a:solidFill>
                            <a:schemeClr val="tx1"/>
                          </a:solidFill>
                          <a:effectLst/>
                          <a:latin typeface="+mj-lt"/>
                        </a:rPr>
                        <a:t> </a:t>
                      </a:r>
                      <a:endParaRPr lang="en-GB" sz="360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Aft>
                          <a:spcPts val="0"/>
                        </a:spcAft>
                      </a:pPr>
                      <a:r>
                        <a:rPr lang="vi-VN" sz="3600">
                          <a:solidFill>
                            <a:schemeClr val="tx1"/>
                          </a:solidFill>
                          <a:effectLst/>
                          <a:latin typeface="+mj-lt"/>
                        </a:rPr>
                        <a:t> </a:t>
                      </a:r>
                      <a:endParaRPr lang="en-GB" sz="360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0">
                <a:tc>
                  <a:txBody>
                    <a:bodyPr/>
                    <a:lstStyle/>
                    <a:p>
                      <a:pPr>
                        <a:lnSpc>
                          <a:spcPct val="150000"/>
                        </a:lnSpc>
                        <a:spcAft>
                          <a:spcPts val="0"/>
                        </a:spcAft>
                      </a:pPr>
                      <a:r>
                        <a:rPr lang="vi-VN" sz="3600">
                          <a:solidFill>
                            <a:schemeClr val="tx1"/>
                          </a:solidFill>
                          <a:effectLst/>
                          <a:latin typeface="+mj-lt"/>
                        </a:rPr>
                        <a:t>2. Việc tốt thể hiện đúng chủ đề.</a:t>
                      </a:r>
                      <a:endParaRPr lang="en-GB" sz="360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nSpc>
                          <a:spcPct val="150000"/>
                        </a:lnSpc>
                        <a:spcAft>
                          <a:spcPts val="0"/>
                        </a:spcAft>
                      </a:pPr>
                      <a:r>
                        <a:rPr lang="vi-VN" sz="3600">
                          <a:solidFill>
                            <a:schemeClr val="tx1"/>
                          </a:solidFill>
                          <a:effectLst/>
                          <a:latin typeface="+mj-lt"/>
                        </a:rPr>
                        <a:t> </a:t>
                      </a:r>
                      <a:endParaRPr lang="en-GB" sz="360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Aft>
                          <a:spcPts val="0"/>
                        </a:spcAft>
                      </a:pPr>
                      <a:r>
                        <a:rPr lang="vi-VN" sz="3600">
                          <a:solidFill>
                            <a:schemeClr val="tx1"/>
                          </a:solidFill>
                          <a:effectLst/>
                          <a:latin typeface="+mj-lt"/>
                        </a:rPr>
                        <a:t> </a:t>
                      </a:r>
                      <a:endParaRPr lang="en-GB" sz="360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Aft>
                          <a:spcPts val="0"/>
                        </a:spcAft>
                      </a:pPr>
                      <a:r>
                        <a:rPr lang="vi-VN" sz="3600">
                          <a:solidFill>
                            <a:schemeClr val="tx1"/>
                          </a:solidFill>
                          <a:effectLst/>
                          <a:latin typeface="+mj-lt"/>
                        </a:rPr>
                        <a:t> </a:t>
                      </a:r>
                      <a:endParaRPr lang="en-GB" sz="360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0">
                <a:tc>
                  <a:txBody>
                    <a:bodyPr/>
                    <a:lstStyle/>
                    <a:p>
                      <a:pPr>
                        <a:lnSpc>
                          <a:spcPct val="150000"/>
                        </a:lnSpc>
                        <a:spcAft>
                          <a:spcPts val="0"/>
                        </a:spcAft>
                      </a:pPr>
                      <a:r>
                        <a:rPr lang="vi-VN" sz="3600">
                          <a:solidFill>
                            <a:schemeClr val="tx1"/>
                          </a:solidFill>
                          <a:effectLst/>
                          <a:latin typeface="+mj-lt"/>
                        </a:rPr>
                        <a:t>3. Hình thức trình bày </a:t>
                      </a:r>
                      <a:endParaRPr lang="en-GB" sz="360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nSpc>
                          <a:spcPct val="150000"/>
                        </a:lnSpc>
                        <a:spcAft>
                          <a:spcPts val="0"/>
                        </a:spcAft>
                      </a:pPr>
                      <a:r>
                        <a:rPr lang="vi-VN" sz="3600">
                          <a:solidFill>
                            <a:schemeClr val="tx1"/>
                          </a:solidFill>
                          <a:effectLst/>
                          <a:latin typeface="+mj-lt"/>
                        </a:rPr>
                        <a:t> </a:t>
                      </a:r>
                      <a:endParaRPr lang="en-GB" sz="360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Aft>
                          <a:spcPts val="0"/>
                        </a:spcAft>
                      </a:pPr>
                      <a:r>
                        <a:rPr lang="vi-VN" sz="3600">
                          <a:solidFill>
                            <a:schemeClr val="tx1"/>
                          </a:solidFill>
                          <a:effectLst/>
                          <a:latin typeface="+mj-lt"/>
                        </a:rPr>
                        <a:t> </a:t>
                      </a:r>
                      <a:endParaRPr lang="en-GB" sz="360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Aft>
                          <a:spcPts val="0"/>
                        </a:spcAft>
                      </a:pPr>
                      <a:r>
                        <a:rPr lang="vi-VN" sz="3600">
                          <a:solidFill>
                            <a:schemeClr val="tx1"/>
                          </a:solidFill>
                          <a:effectLst/>
                          <a:latin typeface="+mj-lt"/>
                        </a:rPr>
                        <a:t> </a:t>
                      </a:r>
                      <a:endParaRPr lang="en-GB" sz="360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0">
                <a:tc>
                  <a:txBody>
                    <a:bodyPr/>
                    <a:lstStyle/>
                    <a:p>
                      <a:pPr>
                        <a:lnSpc>
                          <a:spcPct val="150000"/>
                        </a:lnSpc>
                        <a:spcAft>
                          <a:spcPts val="0"/>
                        </a:spcAft>
                      </a:pPr>
                      <a:r>
                        <a:rPr lang="vi-VN" sz="3600">
                          <a:solidFill>
                            <a:schemeClr val="tx1"/>
                          </a:solidFill>
                          <a:effectLst/>
                          <a:latin typeface="+mj-lt"/>
                        </a:rPr>
                        <a:t>4. Sự cân đối, hợp lí của cây hoa</a:t>
                      </a:r>
                      <a:endParaRPr lang="en-GB" sz="360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nSpc>
                          <a:spcPct val="150000"/>
                        </a:lnSpc>
                        <a:spcAft>
                          <a:spcPts val="0"/>
                        </a:spcAft>
                      </a:pPr>
                      <a:r>
                        <a:rPr lang="vi-VN" sz="3600">
                          <a:solidFill>
                            <a:schemeClr val="tx1"/>
                          </a:solidFill>
                          <a:effectLst/>
                          <a:latin typeface="+mj-lt"/>
                        </a:rPr>
                        <a:t> </a:t>
                      </a:r>
                      <a:endParaRPr lang="en-GB" sz="360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Aft>
                          <a:spcPts val="0"/>
                        </a:spcAft>
                      </a:pPr>
                      <a:r>
                        <a:rPr lang="vi-VN" sz="3600">
                          <a:solidFill>
                            <a:schemeClr val="tx1"/>
                          </a:solidFill>
                          <a:effectLst/>
                          <a:latin typeface="+mj-lt"/>
                        </a:rPr>
                        <a:t> </a:t>
                      </a:r>
                      <a:endParaRPr lang="en-GB" sz="360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Aft>
                          <a:spcPts val="0"/>
                        </a:spcAft>
                      </a:pPr>
                      <a:r>
                        <a:rPr lang="vi-VN" sz="3600">
                          <a:solidFill>
                            <a:schemeClr val="tx1"/>
                          </a:solidFill>
                          <a:effectLst/>
                          <a:latin typeface="+mj-lt"/>
                        </a:rPr>
                        <a:t> </a:t>
                      </a:r>
                      <a:endParaRPr lang="en-GB" sz="360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0">
                <a:tc>
                  <a:txBody>
                    <a:bodyPr/>
                    <a:lstStyle/>
                    <a:p>
                      <a:pPr>
                        <a:lnSpc>
                          <a:spcPct val="150000"/>
                        </a:lnSpc>
                        <a:spcAft>
                          <a:spcPts val="0"/>
                        </a:spcAft>
                      </a:pPr>
                      <a:r>
                        <a:rPr lang="vi-VN" sz="3600">
                          <a:solidFill>
                            <a:schemeClr val="tx1"/>
                          </a:solidFill>
                          <a:effectLst/>
                          <a:latin typeface="+mj-lt"/>
                        </a:rPr>
                        <a:t>5. Sự sáng tạo</a:t>
                      </a:r>
                      <a:endParaRPr lang="en-GB" sz="3600">
                        <a:solidFill>
                          <a:schemeClr val="tx1"/>
                        </a:solidFill>
                        <a:effectLst/>
                        <a:latin typeface="+mj-lt"/>
                      </a:endParaRPr>
                    </a:p>
                    <a:p>
                      <a:pPr>
                        <a:lnSpc>
                          <a:spcPct val="150000"/>
                        </a:lnSpc>
                        <a:spcAft>
                          <a:spcPts val="0"/>
                        </a:spcAft>
                      </a:pPr>
                      <a:r>
                        <a:rPr lang="vi-VN" sz="3600">
                          <a:solidFill>
                            <a:schemeClr val="tx1"/>
                          </a:solidFill>
                          <a:effectLst/>
                          <a:latin typeface="+mj-lt"/>
                        </a:rPr>
                        <a:t> </a:t>
                      </a:r>
                      <a:endParaRPr lang="en-GB" sz="360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nSpc>
                          <a:spcPct val="150000"/>
                        </a:lnSpc>
                        <a:spcAft>
                          <a:spcPts val="0"/>
                        </a:spcAft>
                      </a:pPr>
                      <a:r>
                        <a:rPr lang="vi-VN" sz="3600">
                          <a:solidFill>
                            <a:schemeClr val="tx1"/>
                          </a:solidFill>
                          <a:effectLst/>
                          <a:latin typeface="+mj-lt"/>
                        </a:rPr>
                        <a:t> </a:t>
                      </a:r>
                      <a:endParaRPr lang="en-GB" sz="360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Aft>
                          <a:spcPts val="0"/>
                        </a:spcAft>
                      </a:pPr>
                      <a:r>
                        <a:rPr lang="vi-VN" sz="3600">
                          <a:solidFill>
                            <a:schemeClr val="tx1"/>
                          </a:solidFill>
                          <a:effectLst/>
                          <a:latin typeface="+mj-lt"/>
                        </a:rPr>
                        <a:t> </a:t>
                      </a:r>
                      <a:endParaRPr lang="en-GB" sz="360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Aft>
                          <a:spcPts val="0"/>
                        </a:spcAft>
                      </a:pPr>
                      <a:r>
                        <a:rPr lang="vi-VN" sz="3600">
                          <a:solidFill>
                            <a:schemeClr val="tx1"/>
                          </a:solidFill>
                          <a:effectLst/>
                          <a:latin typeface="+mj-lt"/>
                        </a:rPr>
                        <a:t> </a:t>
                      </a:r>
                      <a:endParaRPr lang="en-GB" sz="360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873926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ircle(in)">
                                      <p:cBhvr>
                                        <p:cTn id="1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9984911">
            <a:off x="9425065" y="-2376542"/>
            <a:ext cx="10327754" cy="9044247"/>
          </a:xfrm>
          <a:prstGeom prst="rect">
            <a:avLst/>
          </a:prstGeom>
        </p:spPr>
      </p:pic>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4498073">
            <a:off x="-2019379" y="-5581726"/>
            <a:ext cx="7962286" cy="6967000"/>
          </a:xfrm>
          <a:prstGeom prst="rect">
            <a:avLst/>
          </a:prstGeom>
        </p:spPr>
      </p:pic>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3650126">
            <a:off x="16059562" y="4321123"/>
            <a:ext cx="7962286" cy="6967000"/>
          </a:xfrm>
          <a:prstGeom prst="rect">
            <a:avLst/>
          </a:prstGeom>
        </p:spPr>
      </p:pic>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774163">
            <a:off x="-1546672" y="3681358"/>
            <a:ext cx="10327754" cy="9044247"/>
          </a:xfrm>
          <a:prstGeom prst="rect">
            <a:avLst/>
          </a:prstGeom>
        </p:spPr>
      </p:pic>
      <p:sp>
        <p:nvSpPr>
          <p:cNvPr id="6" name="Rectangle 5"/>
          <p:cNvSpPr/>
          <p:nvPr/>
        </p:nvSpPr>
        <p:spPr>
          <a:xfrm>
            <a:off x="2667000" y="1257300"/>
            <a:ext cx="13146795" cy="5804666"/>
          </a:xfrm>
          <a:prstGeom prst="rect">
            <a:avLst/>
          </a:prstGeom>
        </p:spPr>
        <p:txBody>
          <a:bodyPr wrap="square">
            <a:spAutoFit/>
          </a:bodyPr>
          <a:lstStyle/>
          <a:p>
            <a:pPr algn="ctr">
              <a:lnSpc>
                <a:spcPct val="107000"/>
              </a:lnSpc>
              <a:spcAft>
                <a:spcPts val="0"/>
              </a:spcAft>
              <a:tabLst>
                <a:tab pos="-3810" algn="ctr"/>
              </a:tabLst>
            </a:pPr>
            <a:r>
              <a:rPr lang="vi-VN" sz="4000" b="1">
                <a:solidFill>
                  <a:srgbClr val="FF0000"/>
                </a:solidFill>
                <a:latin typeface="+mj-lt"/>
                <a:ea typeface="Times New Roman" panose="02020603050405020304" pitchFamily="18" charset="0"/>
                <a:cs typeface="Times New Roman" panose="02020603050405020304" pitchFamily="18" charset="0"/>
              </a:rPr>
              <a:t>HƯỚNG DẪN TỰ HỌC</a:t>
            </a:r>
            <a:endParaRPr lang="en-GB" sz="3200">
              <a:latin typeface="+mj-lt"/>
              <a:ea typeface="Calibri" panose="020F0502020204030204" pitchFamily="34" charset="0"/>
              <a:cs typeface="Times New Roman" panose="02020603050405020304" pitchFamily="18" charset="0"/>
            </a:endParaRPr>
          </a:p>
          <a:p>
            <a:pPr algn="just">
              <a:lnSpc>
                <a:spcPct val="107000"/>
              </a:lnSpc>
              <a:spcAft>
                <a:spcPts val="0"/>
              </a:spcAft>
              <a:tabLst>
                <a:tab pos="-3810" algn="ctr"/>
              </a:tabLst>
            </a:pPr>
            <a:r>
              <a:rPr lang="vi-VN" sz="4000" b="1">
                <a:latin typeface="+mj-lt"/>
                <a:ea typeface="Times New Roman" panose="02020603050405020304" pitchFamily="18" charset="0"/>
                <a:cs typeface="Times New Roman" panose="02020603050405020304" pitchFamily="18" charset="0"/>
              </a:rPr>
              <a:t>* Hướng dẫn tự học</a:t>
            </a:r>
            <a:endParaRPr lang="en-GB" sz="3200">
              <a:latin typeface="+mj-lt"/>
              <a:ea typeface="Calibri" panose="020F0502020204030204" pitchFamily="34" charset="0"/>
              <a:cs typeface="Times New Roman" panose="02020603050405020304" pitchFamily="18" charset="0"/>
            </a:endParaRPr>
          </a:p>
          <a:p>
            <a:pPr algn="just">
              <a:lnSpc>
                <a:spcPct val="107000"/>
              </a:lnSpc>
              <a:spcAft>
                <a:spcPts val="0"/>
              </a:spcAft>
            </a:pPr>
            <a:r>
              <a:rPr lang="vi-VN" sz="4000">
                <a:latin typeface="+mj-lt"/>
                <a:ea typeface="Arial" panose="020B0604020202020204" pitchFamily="34" charset="0"/>
                <a:cs typeface="Times New Roman" panose="02020603050405020304" pitchFamily="18" charset="0"/>
              </a:rPr>
              <a:t>- Học và nắm chắc ND bài học. </a:t>
            </a:r>
            <a:endParaRPr lang="en-GB" sz="3200">
              <a:latin typeface="+mj-lt"/>
              <a:ea typeface="Calibri" panose="020F0502020204030204" pitchFamily="34" charset="0"/>
              <a:cs typeface="Times New Roman" panose="02020603050405020304" pitchFamily="18" charset="0"/>
            </a:endParaRPr>
          </a:p>
          <a:p>
            <a:pPr algn="just">
              <a:lnSpc>
                <a:spcPct val="107000"/>
              </a:lnSpc>
              <a:spcAft>
                <a:spcPts val="0"/>
              </a:spcAft>
            </a:pPr>
            <a:r>
              <a:rPr lang="vi-VN" sz="4000">
                <a:latin typeface="+mj-lt"/>
                <a:ea typeface="Times New Roman" panose="02020603050405020304" pitchFamily="18" charset="0"/>
                <a:cs typeface="Times New Roman" panose="02020603050405020304" pitchFamily="18" charset="0"/>
              </a:rPr>
              <a:t>HS hoàn thiện các bài tập phần Thực hành Tiếng Việt.</a:t>
            </a:r>
            <a:endParaRPr lang="en-GB" sz="3200">
              <a:latin typeface="+mj-lt"/>
              <a:ea typeface="Calibri" panose="020F0502020204030204" pitchFamily="34" charset="0"/>
              <a:cs typeface="Times New Roman" panose="02020603050405020304" pitchFamily="18" charset="0"/>
            </a:endParaRPr>
          </a:p>
          <a:p>
            <a:pPr algn="just">
              <a:spcAft>
                <a:spcPts val="0"/>
              </a:spcAft>
            </a:pPr>
            <a:r>
              <a:rPr lang="vi-VN" sz="4000" b="1">
                <a:latin typeface="+mj-lt"/>
                <a:ea typeface="Times New Roman" panose="02020603050405020304" pitchFamily="18" charset="0"/>
              </a:rPr>
              <a:t>* Hướng dẫn chuẩn bị bài:</a:t>
            </a:r>
            <a:endParaRPr lang="en-GB" sz="4000">
              <a:latin typeface="+mj-lt"/>
            </a:endParaRPr>
          </a:p>
          <a:p>
            <a:pPr algn="just">
              <a:spcAft>
                <a:spcPts val="0"/>
              </a:spcAft>
            </a:pPr>
            <a:r>
              <a:rPr lang="vi-VN" sz="4000">
                <a:latin typeface="+mj-lt"/>
                <a:ea typeface="Times New Roman" panose="02020603050405020304" pitchFamily="18" charset="0"/>
              </a:rPr>
              <a:t>- Tìm hiểu về các tượng đài được xây dựng trên đất nước Việt Nam, ý nghĩa các tượng đài.</a:t>
            </a:r>
            <a:endParaRPr lang="en-GB" sz="4000">
              <a:latin typeface="+mj-lt"/>
            </a:endParaRPr>
          </a:p>
          <a:p>
            <a:pPr algn="just">
              <a:spcAft>
                <a:spcPts val="0"/>
              </a:spcAft>
            </a:pPr>
            <a:r>
              <a:rPr lang="vi-VN" sz="4000">
                <a:latin typeface="+mj-lt"/>
                <a:ea typeface="Times New Roman" panose="02020603050405020304" pitchFamily="18" charset="0"/>
              </a:rPr>
              <a:t>- Vận dụng kĩ năng đọc hiểu văn bản nghị luận tìm hiểu: Thực hành đọc hiểu “Tượng đài vĩ đại nhất” – Uông Ngọc Dậu</a:t>
            </a:r>
            <a:endParaRPr lang="en-GB" sz="4000">
              <a:effectLst/>
              <a:latin typeface="+mj-lt"/>
            </a:endParaRPr>
          </a:p>
        </p:txBody>
      </p:sp>
    </p:spTree>
    <p:extLst>
      <p:ext uri="{BB962C8B-B14F-4D97-AF65-F5344CB8AC3E}">
        <p14:creationId xmlns:p14="http://schemas.microsoft.com/office/powerpoint/2010/main" val="3046746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694781">
            <a:off x="136202" y="5091178"/>
            <a:ext cx="1793735" cy="2365365"/>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290213">
            <a:off x="2445584" y="6042179"/>
            <a:ext cx="1103209" cy="2551171"/>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1158785">
            <a:off x="16404" y="178389"/>
            <a:ext cx="1601155" cy="1655740"/>
          </a:xfrm>
          <a:prstGeom prst="rect">
            <a:avLst/>
          </a:prstGeom>
        </p:spPr>
      </p:pic>
      <p:pic>
        <p:nvPicPr>
          <p:cNvPr id="5" name="Picture 5"/>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751129">
            <a:off x="507546" y="2213122"/>
            <a:ext cx="1714847" cy="2544612"/>
          </a:xfrm>
          <a:prstGeom prst="rect">
            <a:avLst/>
          </a:prstGeom>
        </p:spPr>
      </p:pic>
      <p:pic>
        <p:nvPicPr>
          <p:cNvPr id="6" name="Picture 6"/>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1155098">
            <a:off x="352558" y="8767434"/>
            <a:ext cx="2060263" cy="2556934"/>
          </a:xfrm>
          <a:prstGeom prst="rect">
            <a:avLst/>
          </a:prstGeom>
        </p:spPr>
      </p:pic>
      <p:pic>
        <p:nvPicPr>
          <p:cNvPr id="7" name="Picture 7"/>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693386">
            <a:off x="2352919" y="-166655"/>
            <a:ext cx="1793735" cy="2365365"/>
          </a:xfrm>
          <a:prstGeom prst="rect">
            <a:avLst/>
          </a:prstGeom>
        </p:spPr>
      </p:pic>
      <p:pic>
        <p:nvPicPr>
          <p:cNvPr id="8" name="Picture 8"/>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1158785">
            <a:off x="3669482" y="9060778"/>
            <a:ext cx="1601155" cy="1655740"/>
          </a:xfrm>
          <a:prstGeom prst="rect">
            <a:avLst/>
          </a:prstGeom>
        </p:spPr>
      </p:pic>
      <p:pic>
        <p:nvPicPr>
          <p:cNvPr id="9" name="Picture 9"/>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1155098">
            <a:off x="3066804" y="3036694"/>
            <a:ext cx="2060263" cy="2556934"/>
          </a:xfrm>
          <a:prstGeom prst="rect">
            <a:avLst/>
          </a:prstGeom>
        </p:spPr>
      </p:pic>
      <p:pic>
        <p:nvPicPr>
          <p:cNvPr id="10" name="Picture 10"/>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921123">
            <a:off x="4800306" y="5675471"/>
            <a:ext cx="1714847" cy="2544612"/>
          </a:xfrm>
          <a:prstGeom prst="rect">
            <a:avLst/>
          </a:prstGeom>
        </p:spPr>
      </p:pic>
      <p:pic>
        <p:nvPicPr>
          <p:cNvPr id="11" name="Picture 11"/>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694781">
            <a:off x="6692864" y="2406914"/>
            <a:ext cx="1793735" cy="2365365"/>
          </a:xfrm>
          <a:prstGeom prst="rect">
            <a:avLst/>
          </a:prstGeom>
        </p:spPr>
      </p:pic>
      <p:pic>
        <p:nvPicPr>
          <p:cNvPr id="12" name="Picture 12"/>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1441080">
            <a:off x="7423589" y="5811750"/>
            <a:ext cx="1601155" cy="1655740"/>
          </a:xfrm>
          <a:prstGeom prst="rect">
            <a:avLst/>
          </a:prstGeom>
        </p:spPr>
      </p:pic>
      <p:pic>
        <p:nvPicPr>
          <p:cNvPr id="13" name="Picture 13"/>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693386">
            <a:off x="6577729" y="8307115"/>
            <a:ext cx="1793735" cy="2365365"/>
          </a:xfrm>
          <a:prstGeom prst="rect">
            <a:avLst/>
          </a:prstGeom>
        </p:spPr>
      </p:pic>
      <p:pic>
        <p:nvPicPr>
          <p:cNvPr id="14" name="Picture 14"/>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751129">
            <a:off x="4953922" y="189212"/>
            <a:ext cx="1714847" cy="2544612"/>
          </a:xfrm>
          <a:prstGeom prst="rect">
            <a:avLst/>
          </a:prstGeom>
        </p:spPr>
      </p:pic>
      <p:pic>
        <p:nvPicPr>
          <p:cNvPr id="15" name="Picture 15"/>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863716">
            <a:off x="7295155" y="-735004"/>
            <a:ext cx="1103209" cy="2551171"/>
          </a:xfrm>
          <a:prstGeom prst="rect">
            <a:avLst/>
          </a:prstGeom>
        </p:spPr>
      </p:pic>
      <p:pic>
        <p:nvPicPr>
          <p:cNvPr id="16" name="Picture 16"/>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4037284" y="6677155"/>
            <a:ext cx="316158" cy="316158"/>
          </a:xfrm>
          <a:prstGeom prst="rect">
            <a:avLst/>
          </a:prstGeom>
        </p:spPr>
      </p:pic>
      <p:pic>
        <p:nvPicPr>
          <p:cNvPr id="17" name="Picture 17"/>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1466594" y="7983573"/>
            <a:ext cx="316158" cy="316158"/>
          </a:xfrm>
          <a:prstGeom prst="rect">
            <a:avLst/>
          </a:prstGeom>
        </p:spPr>
      </p:pic>
      <p:pic>
        <p:nvPicPr>
          <p:cNvPr id="18" name="Picture 18"/>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5933695" y="3621826"/>
            <a:ext cx="316158" cy="316158"/>
          </a:xfrm>
          <a:prstGeom prst="rect">
            <a:avLst/>
          </a:prstGeom>
        </p:spPr>
      </p:pic>
      <p:pic>
        <p:nvPicPr>
          <p:cNvPr id="19" name="Picture 19"/>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2461321" y="2694692"/>
            <a:ext cx="316158" cy="316158"/>
          </a:xfrm>
          <a:prstGeom prst="rect">
            <a:avLst/>
          </a:prstGeom>
        </p:spPr>
      </p:pic>
      <p:pic>
        <p:nvPicPr>
          <p:cNvPr id="20" name="Picture 20"/>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8682068" y="1732141"/>
            <a:ext cx="316158" cy="316158"/>
          </a:xfrm>
          <a:prstGeom prst="rect">
            <a:avLst/>
          </a:prstGeom>
        </p:spPr>
      </p:pic>
      <p:pic>
        <p:nvPicPr>
          <p:cNvPr id="21" name="Picture 21"/>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8550908" y="8388627"/>
            <a:ext cx="316158" cy="316158"/>
          </a:xfrm>
          <a:prstGeom prst="rect">
            <a:avLst/>
          </a:prstGeom>
        </p:spPr>
      </p:pic>
      <p:pic>
        <p:nvPicPr>
          <p:cNvPr id="22" name="Picture 22"/>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5917003" y="9884685"/>
            <a:ext cx="316158" cy="316158"/>
          </a:xfrm>
          <a:prstGeom prst="rect">
            <a:avLst/>
          </a:prstGeom>
        </p:spPr>
      </p:pic>
      <p:pic>
        <p:nvPicPr>
          <p:cNvPr id="23" name="Picture 23"/>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4252376" y="992625"/>
            <a:ext cx="316158" cy="316158"/>
          </a:xfrm>
          <a:prstGeom prst="rect">
            <a:avLst/>
          </a:prstGeom>
        </p:spPr>
      </p:pic>
      <p:pic>
        <p:nvPicPr>
          <p:cNvPr id="24" name="Picture 24"/>
          <p:cNvPicPr>
            <a:picLocks noChangeAspect="1"/>
          </p:cNvPicPr>
          <p:nvPr/>
        </p:nvPicPr>
        <p:blipFill>
          <a:blip r:embed="rId14">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a:off x="8098082" y="-533400"/>
            <a:ext cx="10741961" cy="11371858"/>
          </a:xfrm>
          <a:prstGeom prst="rect">
            <a:avLst/>
          </a:prstGeom>
        </p:spPr>
      </p:pic>
      <p:sp>
        <p:nvSpPr>
          <p:cNvPr id="28" name="Rectangle 27"/>
          <p:cNvSpPr/>
          <p:nvPr/>
        </p:nvSpPr>
        <p:spPr>
          <a:xfrm>
            <a:off x="7872310" y="1913253"/>
            <a:ext cx="10855857" cy="4258858"/>
          </a:xfrm>
          <a:prstGeom prst="rect">
            <a:avLst/>
          </a:prstGeom>
        </p:spPr>
        <p:txBody>
          <a:bodyPr wrap="none">
            <a:spAutoFit/>
          </a:bodyPr>
          <a:lstStyle/>
          <a:p>
            <a:pPr algn="ctr">
              <a:lnSpc>
                <a:spcPct val="150000"/>
              </a:lnSpc>
              <a:spcAft>
                <a:spcPts val="0"/>
              </a:spcAft>
            </a:pPr>
            <a:r>
              <a:rPr lang="vi-VN" sz="9600" b="1" smtClean="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Times New Roman" panose="02020603050405020304" pitchFamily="18" charset="0"/>
                <a:ea typeface="Calibri" panose="020F0502020204030204" pitchFamily="34" charset="0"/>
                <a:cs typeface="Times New Roman" panose="02020603050405020304" pitchFamily="18" charset="0"/>
              </a:rPr>
              <a:t>CẢM ƠN CÁC EM </a:t>
            </a:r>
          </a:p>
          <a:p>
            <a:pPr algn="ctr">
              <a:lnSpc>
                <a:spcPct val="150000"/>
              </a:lnSpc>
              <a:spcAft>
                <a:spcPts val="0"/>
              </a:spcAft>
            </a:pPr>
            <a:r>
              <a:rPr lang="vi-VN" sz="9600" b="1" smtClean="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Times New Roman" panose="02020603050405020304" pitchFamily="18" charset="0"/>
                <a:ea typeface="Calibri" panose="020F0502020204030204" pitchFamily="34" charset="0"/>
                <a:cs typeface="Times New Roman" panose="02020603050405020304" pitchFamily="18" charset="0"/>
              </a:rPr>
              <a:t>ĐÃ THEO DÕI</a:t>
            </a:r>
            <a:endParaRPr lang="en-GB" sz="96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96981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down)">
                                      <p:cBhvr>
                                        <p:cTn id="7" dur="580">
                                          <p:stCondLst>
                                            <p:cond delay="0"/>
                                          </p:stCondLst>
                                        </p:cTn>
                                        <p:tgtEl>
                                          <p:spTgt spid="28"/>
                                        </p:tgtEl>
                                      </p:cBhvr>
                                    </p:animEffect>
                                    <p:anim calcmode="lin" valueType="num">
                                      <p:cBhvr>
                                        <p:cTn id="8" dur="1822" tmFilter="0,0; 0.14,0.36; 0.43,0.73; 0.71,0.91; 1.0,1.0">
                                          <p:stCondLst>
                                            <p:cond delay="0"/>
                                          </p:stCondLst>
                                        </p:cTn>
                                        <p:tgtEl>
                                          <p:spTgt spid="2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8"/>
                                        </p:tgtEl>
                                        <p:attrNameLst>
                                          <p:attrName>ppt_y</p:attrName>
                                        </p:attrNameLst>
                                      </p:cBhvr>
                                      <p:tavLst>
                                        <p:tav tm="0" fmla="#ppt_y-sin(pi*$)/81">
                                          <p:val>
                                            <p:fltVal val="0"/>
                                          </p:val>
                                        </p:tav>
                                        <p:tav tm="100000">
                                          <p:val>
                                            <p:fltVal val="1"/>
                                          </p:val>
                                        </p:tav>
                                      </p:tavLst>
                                    </p:anim>
                                    <p:animScale>
                                      <p:cBhvr>
                                        <p:cTn id="13" dur="26">
                                          <p:stCondLst>
                                            <p:cond delay="650"/>
                                          </p:stCondLst>
                                        </p:cTn>
                                        <p:tgtEl>
                                          <p:spTgt spid="28"/>
                                        </p:tgtEl>
                                      </p:cBhvr>
                                      <p:to x="100000" y="60000"/>
                                    </p:animScale>
                                    <p:animScale>
                                      <p:cBhvr>
                                        <p:cTn id="14" dur="166" decel="50000">
                                          <p:stCondLst>
                                            <p:cond delay="676"/>
                                          </p:stCondLst>
                                        </p:cTn>
                                        <p:tgtEl>
                                          <p:spTgt spid="28"/>
                                        </p:tgtEl>
                                      </p:cBhvr>
                                      <p:to x="100000" y="100000"/>
                                    </p:animScale>
                                    <p:animScale>
                                      <p:cBhvr>
                                        <p:cTn id="15" dur="26">
                                          <p:stCondLst>
                                            <p:cond delay="1312"/>
                                          </p:stCondLst>
                                        </p:cTn>
                                        <p:tgtEl>
                                          <p:spTgt spid="28"/>
                                        </p:tgtEl>
                                      </p:cBhvr>
                                      <p:to x="100000" y="80000"/>
                                    </p:animScale>
                                    <p:animScale>
                                      <p:cBhvr>
                                        <p:cTn id="16" dur="166" decel="50000">
                                          <p:stCondLst>
                                            <p:cond delay="1338"/>
                                          </p:stCondLst>
                                        </p:cTn>
                                        <p:tgtEl>
                                          <p:spTgt spid="28"/>
                                        </p:tgtEl>
                                      </p:cBhvr>
                                      <p:to x="100000" y="100000"/>
                                    </p:animScale>
                                    <p:animScale>
                                      <p:cBhvr>
                                        <p:cTn id="17" dur="26">
                                          <p:stCondLst>
                                            <p:cond delay="1642"/>
                                          </p:stCondLst>
                                        </p:cTn>
                                        <p:tgtEl>
                                          <p:spTgt spid="28"/>
                                        </p:tgtEl>
                                      </p:cBhvr>
                                      <p:to x="100000" y="90000"/>
                                    </p:animScale>
                                    <p:animScale>
                                      <p:cBhvr>
                                        <p:cTn id="18" dur="166" decel="50000">
                                          <p:stCondLst>
                                            <p:cond delay="1668"/>
                                          </p:stCondLst>
                                        </p:cTn>
                                        <p:tgtEl>
                                          <p:spTgt spid="28"/>
                                        </p:tgtEl>
                                      </p:cBhvr>
                                      <p:to x="100000" y="100000"/>
                                    </p:animScale>
                                    <p:animScale>
                                      <p:cBhvr>
                                        <p:cTn id="19" dur="26">
                                          <p:stCondLst>
                                            <p:cond delay="1808"/>
                                          </p:stCondLst>
                                        </p:cTn>
                                        <p:tgtEl>
                                          <p:spTgt spid="28"/>
                                        </p:tgtEl>
                                      </p:cBhvr>
                                      <p:to x="100000" y="95000"/>
                                    </p:animScale>
                                    <p:animScale>
                                      <p:cBhvr>
                                        <p:cTn id="20" dur="166" decel="50000">
                                          <p:stCondLst>
                                            <p:cond delay="1834"/>
                                          </p:stCondLst>
                                        </p:cTn>
                                        <p:tgtEl>
                                          <p:spTgt spid="2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00800" y="1562100"/>
            <a:ext cx="7086600" cy="7543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3" name="Rectangle 3"/>
          <p:cNvSpPr>
            <a:spLocks noChangeArrowheads="1"/>
          </p:cNvSpPr>
          <p:nvPr/>
        </p:nvSpPr>
        <p:spPr bwMode="auto">
          <a:xfrm rot="592040">
            <a:off x="8581198" y="6110288"/>
            <a:ext cx="3417093" cy="3481388"/>
          </a:xfrm>
          <a:prstGeom prst="rect">
            <a:avLst/>
          </a:prstGeom>
          <a:solidFill>
            <a:schemeClr val="hlink"/>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pt-BR" altLang="en-US" sz="2700">
              <a:solidFill>
                <a:srgbClr val="FFFFFF"/>
              </a:solidFill>
            </a:endParaRPr>
          </a:p>
        </p:txBody>
      </p:sp>
      <p:sp>
        <p:nvSpPr>
          <p:cNvPr id="14" name="Rectangle 4"/>
          <p:cNvSpPr>
            <a:spLocks noChangeArrowheads="1"/>
          </p:cNvSpPr>
          <p:nvPr/>
        </p:nvSpPr>
        <p:spPr bwMode="auto">
          <a:xfrm>
            <a:off x="5414135" y="1393032"/>
            <a:ext cx="3419475" cy="2883693"/>
          </a:xfrm>
          <a:prstGeom prst="rect">
            <a:avLst/>
          </a:prstGeom>
          <a:solidFill>
            <a:srgbClr val="99CC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pt-BR" altLang="en-US" sz="2700">
              <a:solidFill>
                <a:srgbClr val="FFFFFF"/>
              </a:solidFill>
            </a:endParaRPr>
          </a:p>
        </p:txBody>
      </p:sp>
      <p:sp>
        <p:nvSpPr>
          <p:cNvPr id="15" name="Rectangle 5"/>
          <p:cNvSpPr>
            <a:spLocks noChangeArrowheads="1"/>
          </p:cNvSpPr>
          <p:nvPr/>
        </p:nvSpPr>
        <p:spPr bwMode="auto">
          <a:xfrm rot="-1357722">
            <a:off x="9220201" y="1154908"/>
            <a:ext cx="4481513" cy="3519488"/>
          </a:xfrm>
          <a:prstGeom prst="rect">
            <a:avLst/>
          </a:prstGeom>
          <a:solidFill>
            <a:srgbClr val="FF99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pt-BR" altLang="en-US" sz="2700">
              <a:solidFill>
                <a:srgbClr val="FFFFFF"/>
              </a:solidFill>
            </a:endParaRPr>
          </a:p>
        </p:txBody>
      </p:sp>
      <p:sp>
        <p:nvSpPr>
          <p:cNvPr id="16" name="Rectangle 6"/>
          <p:cNvSpPr>
            <a:spLocks noChangeArrowheads="1"/>
          </p:cNvSpPr>
          <p:nvPr/>
        </p:nvSpPr>
        <p:spPr bwMode="auto">
          <a:xfrm rot="616279">
            <a:off x="11476798" y="3383758"/>
            <a:ext cx="3412331" cy="3395663"/>
          </a:xfrm>
          <a:prstGeom prst="rect">
            <a:avLst/>
          </a:prstGeom>
          <a:solidFill>
            <a:srgbClr val="FF00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pt-BR" altLang="en-US" sz="2700">
              <a:solidFill>
                <a:srgbClr val="FFFFFF"/>
              </a:solidFill>
            </a:endParaRPr>
          </a:p>
        </p:txBody>
      </p:sp>
      <p:sp>
        <p:nvSpPr>
          <p:cNvPr id="17" name="Rectangle 8"/>
          <p:cNvSpPr>
            <a:spLocks noChangeArrowheads="1"/>
          </p:cNvSpPr>
          <p:nvPr/>
        </p:nvSpPr>
        <p:spPr bwMode="auto">
          <a:xfrm rot="1000089">
            <a:off x="8324023" y="2964657"/>
            <a:ext cx="3919538" cy="2933700"/>
          </a:xfrm>
          <a:prstGeom prst="rect">
            <a:avLst/>
          </a:prstGeom>
          <a:solidFill>
            <a:srgbClr val="9933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pt-BR" altLang="en-US" sz="2700">
              <a:solidFill>
                <a:srgbClr val="FFFFFF"/>
              </a:solidFill>
            </a:endParaRPr>
          </a:p>
        </p:txBody>
      </p:sp>
      <p:sp>
        <p:nvSpPr>
          <p:cNvPr id="18" name="Rectangle 9"/>
          <p:cNvSpPr>
            <a:spLocks noChangeArrowheads="1"/>
          </p:cNvSpPr>
          <p:nvPr/>
        </p:nvSpPr>
        <p:spPr bwMode="auto">
          <a:xfrm rot="1349026">
            <a:off x="10540966" y="6246020"/>
            <a:ext cx="3743325" cy="3455193"/>
          </a:xfrm>
          <a:prstGeom prst="rect">
            <a:avLst/>
          </a:prstGeom>
          <a:solidFill>
            <a:srgbClr val="333399"/>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pt-BR" altLang="en-US" sz="2700">
              <a:solidFill>
                <a:srgbClr val="FFFFFF"/>
              </a:solidFill>
            </a:endParaRPr>
          </a:p>
        </p:txBody>
      </p:sp>
      <p:sp>
        <p:nvSpPr>
          <p:cNvPr id="19" name="Rectangle 10"/>
          <p:cNvSpPr>
            <a:spLocks noChangeArrowheads="1"/>
          </p:cNvSpPr>
          <p:nvPr/>
        </p:nvSpPr>
        <p:spPr bwMode="auto">
          <a:xfrm rot="-1034993">
            <a:off x="8016841" y="4298158"/>
            <a:ext cx="2669382" cy="2776538"/>
          </a:xfrm>
          <a:prstGeom prst="rect">
            <a:avLst/>
          </a:prstGeom>
          <a:solidFill>
            <a:srgbClr val="FFFF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pt-BR" altLang="en-US" sz="2700">
              <a:solidFill>
                <a:srgbClr val="FFFFFF"/>
              </a:solidFill>
            </a:endParaRPr>
          </a:p>
        </p:txBody>
      </p:sp>
      <p:sp>
        <p:nvSpPr>
          <p:cNvPr id="20" name="Rectangle 12"/>
          <p:cNvSpPr>
            <a:spLocks noChangeArrowheads="1"/>
          </p:cNvSpPr>
          <p:nvPr/>
        </p:nvSpPr>
        <p:spPr bwMode="auto">
          <a:xfrm rot="1919344">
            <a:off x="5345907" y="3476626"/>
            <a:ext cx="3159918" cy="4769645"/>
          </a:xfrm>
          <a:prstGeom prst="rect">
            <a:avLst/>
          </a:prstGeom>
          <a:solidFill>
            <a:srgbClr val="FF00FF"/>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pt-BR" altLang="en-US" sz="2700">
              <a:solidFill>
                <a:srgbClr val="FFFFFF"/>
              </a:solidFill>
            </a:endParaRPr>
          </a:p>
        </p:txBody>
      </p:sp>
      <p:pic>
        <p:nvPicPr>
          <p:cNvPr id="21" name="Picture 14" descr="interrogaca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2657" y="6438901"/>
            <a:ext cx="2971800" cy="330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图片 4">
            <a:extLst>
              <a:ext uri="{FF2B5EF4-FFF2-40B4-BE49-F238E27FC236}">
                <a16:creationId xmlns:a16="http://schemas.microsoft.com/office/drawing/2014/main" id="{8382E36C-737C-4A27-AB73-6D8A2BA8508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290" y="922038"/>
            <a:ext cx="5838505" cy="9250662"/>
          </a:xfrm>
          <a:prstGeom prst="rect">
            <a:avLst/>
          </a:prstGeom>
        </p:spPr>
      </p:pic>
      <p:sp>
        <p:nvSpPr>
          <p:cNvPr id="3" name="Rectangle 2"/>
          <p:cNvSpPr/>
          <p:nvPr/>
        </p:nvSpPr>
        <p:spPr>
          <a:xfrm>
            <a:off x="918177" y="4767599"/>
            <a:ext cx="3814762" cy="1569660"/>
          </a:xfrm>
          <a:prstGeom prst="rect">
            <a:avLst/>
          </a:prstGeom>
        </p:spPr>
        <p:txBody>
          <a:bodyPr wrap="none">
            <a:spAutoFit/>
          </a:bodyPr>
          <a:lstStyle/>
          <a:p>
            <a:pPr algn="ctr"/>
            <a:r>
              <a:rPr lang="vi-VN" sz="4800" b="1">
                <a:solidFill>
                  <a:srgbClr val="FF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Tượng đài </a:t>
            </a:r>
            <a:endParaRPr lang="vi-VN" sz="4800" b="1" smtClean="0">
              <a:solidFill>
                <a:srgbClr val="FF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a:p>
            <a:pPr algn="ctr"/>
            <a:r>
              <a:rPr lang="vi-VN" sz="4800" b="1" smtClean="0">
                <a:solidFill>
                  <a:srgbClr val="FF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Hai </a:t>
            </a:r>
            <a:r>
              <a:rPr lang="vi-VN" sz="4800" b="1">
                <a:solidFill>
                  <a:srgbClr val="FF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Bà Trưng</a:t>
            </a:r>
            <a:endParaRPr lang="en-GB" sz="4800" b="1">
              <a:solidFill>
                <a:srgbClr val="FF0000"/>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xit" presetSubtype="16" fill="hold" grpId="0" nodeType="clickEffect">
                                  <p:stCondLst>
                                    <p:cond delay="0"/>
                                  </p:stCondLst>
                                  <p:childTnLst>
                                    <p:animEffect transition="out" filter="box(in)">
                                      <p:cBhvr>
                                        <p:cTn id="6" dur="500"/>
                                        <p:tgtEl>
                                          <p:spTgt spid="14"/>
                                        </p:tgtEl>
                                      </p:cBhvr>
                                    </p:animEffect>
                                    <p:set>
                                      <p:cBhvr>
                                        <p:cTn id="7" dur="1" fill="hold">
                                          <p:stCondLst>
                                            <p:cond delay="499"/>
                                          </p:stCondLst>
                                        </p:cTn>
                                        <p:tgtEl>
                                          <p:spTgt spid="14"/>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4" presetClass="exit" presetSubtype="16" fill="hold" grpId="0" nodeType="clickEffect">
                                  <p:stCondLst>
                                    <p:cond delay="0"/>
                                  </p:stCondLst>
                                  <p:childTnLst>
                                    <p:animEffect transition="out" filter="box(in)">
                                      <p:cBhvr>
                                        <p:cTn id="11" dur="500"/>
                                        <p:tgtEl>
                                          <p:spTgt spid="16"/>
                                        </p:tgtEl>
                                      </p:cBhvr>
                                    </p:animEffect>
                                    <p:set>
                                      <p:cBhvr>
                                        <p:cTn id="12" dur="1" fill="hold">
                                          <p:stCondLst>
                                            <p:cond delay="499"/>
                                          </p:stCondLst>
                                        </p:cTn>
                                        <p:tgtEl>
                                          <p:spTgt spid="16"/>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4" presetClass="exit" presetSubtype="16" fill="hold" grpId="0" nodeType="clickEffect">
                                  <p:stCondLst>
                                    <p:cond delay="0"/>
                                  </p:stCondLst>
                                  <p:childTnLst>
                                    <p:animEffect transition="out" filter="box(in)">
                                      <p:cBhvr>
                                        <p:cTn id="16" dur="500"/>
                                        <p:tgtEl>
                                          <p:spTgt spid="15"/>
                                        </p:tgtEl>
                                      </p:cBhvr>
                                    </p:animEffect>
                                    <p:set>
                                      <p:cBhvr>
                                        <p:cTn id="17" dur="1" fill="hold">
                                          <p:stCondLst>
                                            <p:cond delay="499"/>
                                          </p:stCondLst>
                                        </p:cTn>
                                        <p:tgtEl>
                                          <p:spTgt spid="15"/>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4" presetClass="exit" presetSubtype="16" fill="hold" grpId="0" nodeType="clickEffect">
                                  <p:stCondLst>
                                    <p:cond delay="0"/>
                                  </p:stCondLst>
                                  <p:childTnLst>
                                    <p:animEffect transition="out" filter="box(in)">
                                      <p:cBhvr>
                                        <p:cTn id="21" dur="500"/>
                                        <p:tgtEl>
                                          <p:spTgt spid="18"/>
                                        </p:tgtEl>
                                      </p:cBhvr>
                                    </p:animEffect>
                                    <p:set>
                                      <p:cBhvr>
                                        <p:cTn id="22" dur="1" fill="hold">
                                          <p:stCondLst>
                                            <p:cond delay="499"/>
                                          </p:stCondLst>
                                        </p:cTn>
                                        <p:tgtEl>
                                          <p:spTgt spid="18"/>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4" presetClass="exit" presetSubtype="16" fill="hold" grpId="0" nodeType="clickEffect">
                                  <p:stCondLst>
                                    <p:cond delay="0"/>
                                  </p:stCondLst>
                                  <p:childTnLst>
                                    <p:animEffect transition="out" filter="box(in)">
                                      <p:cBhvr>
                                        <p:cTn id="26" dur="500"/>
                                        <p:tgtEl>
                                          <p:spTgt spid="13"/>
                                        </p:tgtEl>
                                      </p:cBhvr>
                                    </p:animEffect>
                                    <p:set>
                                      <p:cBhvr>
                                        <p:cTn id="27" dur="1" fill="hold">
                                          <p:stCondLst>
                                            <p:cond delay="499"/>
                                          </p:stCondLst>
                                        </p:cTn>
                                        <p:tgtEl>
                                          <p:spTgt spid="13"/>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4" presetClass="exit" presetSubtype="16" fill="hold" grpId="0" nodeType="clickEffect">
                                  <p:stCondLst>
                                    <p:cond delay="0"/>
                                  </p:stCondLst>
                                  <p:childTnLst>
                                    <p:animEffect transition="out" filter="box(in)">
                                      <p:cBhvr>
                                        <p:cTn id="31" dur="500"/>
                                        <p:tgtEl>
                                          <p:spTgt spid="20"/>
                                        </p:tgtEl>
                                      </p:cBhvr>
                                    </p:animEffect>
                                    <p:set>
                                      <p:cBhvr>
                                        <p:cTn id="32" dur="1" fill="hold">
                                          <p:stCondLst>
                                            <p:cond delay="499"/>
                                          </p:stCondLst>
                                        </p:cTn>
                                        <p:tgtEl>
                                          <p:spTgt spid="20"/>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4" presetClass="exit" presetSubtype="16" fill="hold" grpId="0" nodeType="clickEffect">
                                  <p:stCondLst>
                                    <p:cond delay="0"/>
                                  </p:stCondLst>
                                  <p:childTnLst>
                                    <p:animEffect transition="out" filter="box(in)">
                                      <p:cBhvr>
                                        <p:cTn id="36" dur="500"/>
                                        <p:tgtEl>
                                          <p:spTgt spid="19"/>
                                        </p:tgtEl>
                                      </p:cBhvr>
                                    </p:animEffect>
                                    <p:set>
                                      <p:cBhvr>
                                        <p:cTn id="37" dur="1" fill="hold">
                                          <p:stCondLst>
                                            <p:cond delay="499"/>
                                          </p:stCondLst>
                                        </p:cTn>
                                        <p:tgtEl>
                                          <p:spTgt spid="19"/>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2" presetClass="exit" presetSubtype="4" fill="hold" grpId="0" nodeType="clickEffect">
                                  <p:stCondLst>
                                    <p:cond delay="0"/>
                                  </p:stCondLst>
                                  <p:childTnLst>
                                    <p:anim calcmode="lin" valueType="num">
                                      <p:cBhvr additive="base">
                                        <p:cTn id="41" dur="500"/>
                                        <p:tgtEl>
                                          <p:spTgt spid="17"/>
                                        </p:tgtEl>
                                        <p:attrNameLst>
                                          <p:attrName>ppt_x</p:attrName>
                                        </p:attrNameLst>
                                      </p:cBhvr>
                                      <p:tavLst>
                                        <p:tav tm="0">
                                          <p:val>
                                            <p:strVal val="ppt_x"/>
                                          </p:val>
                                        </p:tav>
                                        <p:tav tm="100000">
                                          <p:val>
                                            <p:strVal val="ppt_x"/>
                                          </p:val>
                                        </p:tav>
                                      </p:tavLst>
                                    </p:anim>
                                    <p:anim calcmode="lin" valueType="num">
                                      <p:cBhvr additive="base">
                                        <p:cTn id="42" dur="500"/>
                                        <p:tgtEl>
                                          <p:spTgt spid="17"/>
                                        </p:tgtEl>
                                        <p:attrNameLst>
                                          <p:attrName>ppt_y</p:attrName>
                                        </p:attrNameLst>
                                      </p:cBhvr>
                                      <p:tavLst>
                                        <p:tav tm="0">
                                          <p:val>
                                            <p:strVal val="ppt_y"/>
                                          </p:val>
                                        </p:tav>
                                        <p:tav tm="100000">
                                          <p:val>
                                            <p:strVal val="1+ppt_h/2"/>
                                          </p:val>
                                        </p:tav>
                                      </p:tavLst>
                                    </p:anim>
                                    <p:set>
                                      <p:cBhvr>
                                        <p:cTn id="43" dur="1" fill="hold">
                                          <p:stCondLst>
                                            <p:cond delay="499"/>
                                          </p:stCondLst>
                                        </p:cTn>
                                        <p:tgtEl>
                                          <p:spTgt spid="17"/>
                                        </p:tgtEl>
                                        <p:attrNameLst>
                                          <p:attrName>style.visibility</p:attrName>
                                        </p:attrNameLst>
                                      </p:cBhvr>
                                      <p:to>
                                        <p:strVal val="hidden"/>
                                      </p:to>
                                    </p:set>
                                  </p:childTnLst>
                                </p:cTn>
                              </p:par>
                            </p:childTnLst>
                          </p:cTn>
                        </p:par>
                      </p:childTnLst>
                    </p:cTn>
                  </p:par>
                  <p:par>
                    <p:cTn id="44" fill="hold">
                      <p:stCondLst>
                        <p:cond delay="indefinite"/>
                      </p:stCondLst>
                      <p:childTnLst>
                        <p:par>
                          <p:cTn id="45" fill="hold">
                            <p:stCondLst>
                              <p:cond delay="0"/>
                            </p:stCondLst>
                            <p:childTnLst>
                              <p:par>
                                <p:cTn id="46" presetID="2" presetClass="exit" presetSubtype="4" fill="hold" nodeType="clickEffect">
                                  <p:stCondLst>
                                    <p:cond delay="0"/>
                                  </p:stCondLst>
                                  <p:childTnLst>
                                    <p:anim calcmode="lin" valueType="num">
                                      <p:cBhvr additive="base">
                                        <p:cTn id="47" dur="500"/>
                                        <p:tgtEl>
                                          <p:spTgt spid="21"/>
                                        </p:tgtEl>
                                        <p:attrNameLst>
                                          <p:attrName>ppt_x</p:attrName>
                                        </p:attrNameLst>
                                      </p:cBhvr>
                                      <p:tavLst>
                                        <p:tav tm="0">
                                          <p:val>
                                            <p:strVal val="ppt_x"/>
                                          </p:val>
                                        </p:tav>
                                        <p:tav tm="100000">
                                          <p:val>
                                            <p:strVal val="ppt_x"/>
                                          </p:val>
                                        </p:tav>
                                      </p:tavLst>
                                    </p:anim>
                                    <p:anim calcmode="lin" valueType="num">
                                      <p:cBhvr additive="base">
                                        <p:cTn id="48" dur="500"/>
                                        <p:tgtEl>
                                          <p:spTgt spid="21"/>
                                        </p:tgtEl>
                                        <p:attrNameLst>
                                          <p:attrName>ppt_y</p:attrName>
                                        </p:attrNameLst>
                                      </p:cBhvr>
                                      <p:tavLst>
                                        <p:tav tm="0">
                                          <p:val>
                                            <p:strVal val="ppt_y"/>
                                          </p:val>
                                        </p:tav>
                                        <p:tav tm="100000">
                                          <p:val>
                                            <p:strVal val="1+ppt_h/2"/>
                                          </p:val>
                                        </p:tav>
                                      </p:tavLst>
                                    </p:anim>
                                    <p:set>
                                      <p:cBhvr>
                                        <p:cTn id="49" dur="1" fill="hold">
                                          <p:stCondLst>
                                            <p:cond delay="499"/>
                                          </p:stCondLst>
                                        </p:cTn>
                                        <p:tgtEl>
                                          <p:spTgt spid="21"/>
                                        </p:tgtEl>
                                        <p:attrNameLst>
                                          <p:attrName>style.visibility</p:attrName>
                                        </p:attrNameLst>
                                      </p:cBhvr>
                                      <p:to>
                                        <p:strVal val="hidden"/>
                                      </p:to>
                                    </p:set>
                                  </p:childTnLst>
                                </p:cTn>
                              </p:par>
                            </p:childTnLst>
                          </p:cTn>
                        </p:par>
                      </p:childTnLst>
                    </p:cTn>
                  </p:par>
                  <p:par>
                    <p:cTn id="50" fill="hold">
                      <p:stCondLst>
                        <p:cond delay="indefinite"/>
                      </p:stCondLst>
                      <p:childTnLst>
                        <p:par>
                          <p:cTn id="51" fill="hold">
                            <p:stCondLst>
                              <p:cond delay="0"/>
                            </p:stCondLst>
                            <p:childTnLst>
                              <p:par>
                                <p:cTn id="52" presetID="6" presetClass="entr" presetSubtype="16" fill="hold" nodeType="clickEffect">
                                  <p:stCondLst>
                                    <p:cond delay="0"/>
                                  </p:stCondLst>
                                  <p:childTnLst>
                                    <p:set>
                                      <p:cBhvr>
                                        <p:cTn id="53" dur="1" fill="hold">
                                          <p:stCondLst>
                                            <p:cond delay="0"/>
                                          </p:stCondLst>
                                        </p:cTn>
                                        <p:tgtEl>
                                          <p:spTgt spid="22"/>
                                        </p:tgtEl>
                                        <p:attrNameLst>
                                          <p:attrName>style.visibility</p:attrName>
                                        </p:attrNameLst>
                                      </p:cBhvr>
                                      <p:to>
                                        <p:strVal val="visible"/>
                                      </p:to>
                                    </p:set>
                                    <p:animEffect transition="in" filter="circle(in)">
                                      <p:cBhvr>
                                        <p:cTn id="54" dur="2000"/>
                                        <p:tgtEl>
                                          <p:spTgt spid="22"/>
                                        </p:tgtEl>
                                      </p:cBhvr>
                                    </p:animEffect>
                                  </p:childTnLst>
                                </p:cTn>
                              </p:par>
                            </p:childTnLst>
                          </p:cTn>
                        </p:par>
                      </p:childTnLst>
                    </p:cTn>
                  </p:par>
                  <p:par>
                    <p:cTn id="55" fill="hold">
                      <p:stCondLst>
                        <p:cond delay="indefinite"/>
                      </p:stCondLst>
                      <p:childTnLst>
                        <p:par>
                          <p:cTn id="56" fill="hold">
                            <p:stCondLst>
                              <p:cond delay="0"/>
                            </p:stCondLst>
                            <p:childTnLst>
                              <p:par>
                                <p:cTn id="57" presetID="6" presetClass="entr" presetSubtype="16" fill="hold" grpId="0" nodeType="clickEffect">
                                  <p:stCondLst>
                                    <p:cond delay="0"/>
                                  </p:stCondLst>
                                  <p:childTnLst>
                                    <p:set>
                                      <p:cBhvr>
                                        <p:cTn id="58" dur="1" fill="hold">
                                          <p:stCondLst>
                                            <p:cond delay="0"/>
                                          </p:stCondLst>
                                        </p:cTn>
                                        <p:tgtEl>
                                          <p:spTgt spid="3"/>
                                        </p:tgtEl>
                                        <p:attrNameLst>
                                          <p:attrName>style.visibility</p:attrName>
                                        </p:attrNameLst>
                                      </p:cBhvr>
                                      <p:to>
                                        <p:strVal val="visible"/>
                                      </p:to>
                                    </p:set>
                                    <p:animEffect transition="in" filter="circle(in)">
                                      <p:cBhvr>
                                        <p:cTn id="59"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P spid="17" grpId="0" animBg="1"/>
      <p:bldP spid="18" grpId="0" animBg="1"/>
      <p:bldP spid="19" grpId="0" animBg="1"/>
      <p:bldP spid="20" grpId="0" animBg="1"/>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96200" y="1866900"/>
            <a:ext cx="5789966" cy="7010400"/>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13" name="Rectangle 3"/>
          <p:cNvSpPr>
            <a:spLocks noChangeArrowheads="1"/>
          </p:cNvSpPr>
          <p:nvPr/>
        </p:nvSpPr>
        <p:spPr bwMode="auto">
          <a:xfrm rot="592040">
            <a:off x="8591550" y="6110288"/>
            <a:ext cx="3417093" cy="3481388"/>
          </a:xfrm>
          <a:prstGeom prst="rect">
            <a:avLst/>
          </a:prstGeom>
          <a:solidFill>
            <a:schemeClr val="hlink"/>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pt-BR" altLang="en-US" sz="2700">
              <a:solidFill>
                <a:srgbClr val="FFFFFF"/>
              </a:solidFill>
            </a:endParaRPr>
          </a:p>
        </p:txBody>
      </p:sp>
      <p:sp>
        <p:nvSpPr>
          <p:cNvPr id="14" name="Rectangle 4"/>
          <p:cNvSpPr>
            <a:spLocks noChangeArrowheads="1"/>
          </p:cNvSpPr>
          <p:nvPr/>
        </p:nvSpPr>
        <p:spPr bwMode="auto">
          <a:xfrm>
            <a:off x="5320088" y="1500188"/>
            <a:ext cx="4169570" cy="2883695"/>
          </a:xfrm>
          <a:prstGeom prst="rect">
            <a:avLst/>
          </a:prstGeom>
          <a:solidFill>
            <a:srgbClr val="99CC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pt-BR" altLang="en-US" sz="2700">
              <a:solidFill>
                <a:srgbClr val="FFFFFF"/>
              </a:solidFill>
            </a:endParaRPr>
          </a:p>
        </p:txBody>
      </p:sp>
      <p:sp>
        <p:nvSpPr>
          <p:cNvPr id="15" name="Rectangle 5"/>
          <p:cNvSpPr>
            <a:spLocks noChangeArrowheads="1"/>
          </p:cNvSpPr>
          <p:nvPr/>
        </p:nvSpPr>
        <p:spPr bwMode="auto">
          <a:xfrm rot="-1357722">
            <a:off x="9996862" y="764383"/>
            <a:ext cx="4679157" cy="3519488"/>
          </a:xfrm>
          <a:prstGeom prst="rect">
            <a:avLst/>
          </a:prstGeom>
          <a:solidFill>
            <a:srgbClr val="FF99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pt-BR" altLang="en-US" sz="2700">
              <a:solidFill>
                <a:srgbClr val="FFFFFF"/>
              </a:solidFill>
            </a:endParaRPr>
          </a:p>
        </p:txBody>
      </p:sp>
      <p:sp>
        <p:nvSpPr>
          <p:cNvPr id="16" name="Rectangle 6"/>
          <p:cNvSpPr>
            <a:spLocks noChangeArrowheads="1"/>
          </p:cNvSpPr>
          <p:nvPr/>
        </p:nvSpPr>
        <p:spPr bwMode="auto">
          <a:xfrm rot="616279">
            <a:off x="10946982" y="3121820"/>
            <a:ext cx="4081463" cy="3395663"/>
          </a:xfrm>
          <a:prstGeom prst="rect">
            <a:avLst/>
          </a:prstGeom>
          <a:solidFill>
            <a:srgbClr val="FF00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pt-BR" altLang="en-US" sz="2700">
              <a:solidFill>
                <a:srgbClr val="FFFFFF"/>
              </a:solidFill>
            </a:endParaRPr>
          </a:p>
        </p:txBody>
      </p:sp>
      <p:sp>
        <p:nvSpPr>
          <p:cNvPr id="17" name="Rectangle 8"/>
          <p:cNvSpPr>
            <a:spLocks noChangeArrowheads="1"/>
          </p:cNvSpPr>
          <p:nvPr/>
        </p:nvSpPr>
        <p:spPr bwMode="auto">
          <a:xfrm rot="1000089">
            <a:off x="8141869" y="2521745"/>
            <a:ext cx="3817143" cy="2933700"/>
          </a:xfrm>
          <a:prstGeom prst="rect">
            <a:avLst/>
          </a:prstGeom>
          <a:solidFill>
            <a:srgbClr val="9933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pt-BR" altLang="en-US" sz="2700">
              <a:solidFill>
                <a:srgbClr val="FFFFFF"/>
              </a:solidFill>
            </a:endParaRPr>
          </a:p>
        </p:txBody>
      </p:sp>
      <p:sp>
        <p:nvSpPr>
          <p:cNvPr id="18" name="Rectangle 9"/>
          <p:cNvSpPr>
            <a:spLocks noChangeArrowheads="1"/>
          </p:cNvSpPr>
          <p:nvPr/>
        </p:nvSpPr>
        <p:spPr bwMode="auto">
          <a:xfrm rot="1349026">
            <a:off x="11046041" y="5929313"/>
            <a:ext cx="4241006" cy="3455195"/>
          </a:xfrm>
          <a:prstGeom prst="rect">
            <a:avLst/>
          </a:prstGeom>
          <a:solidFill>
            <a:srgbClr val="333399"/>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pt-BR" altLang="en-US" sz="2700">
              <a:solidFill>
                <a:srgbClr val="FFFFFF"/>
              </a:solidFill>
            </a:endParaRPr>
          </a:p>
        </p:txBody>
      </p:sp>
      <p:sp>
        <p:nvSpPr>
          <p:cNvPr id="19" name="Rectangle 10"/>
          <p:cNvSpPr>
            <a:spLocks noChangeArrowheads="1"/>
          </p:cNvSpPr>
          <p:nvPr/>
        </p:nvSpPr>
        <p:spPr bwMode="auto">
          <a:xfrm rot="-1034993">
            <a:off x="8177212" y="4083845"/>
            <a:ext cx="3924300" cy="3981450"/>
          </a:xfrm>
          <a:prstGeom prst="rect">
            <a:avLst/>
          </a:prstGeom>
          <a:solidFill>
            <a:srgbClr val="FFFF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pt-BR" altLang="en-US" sz="2700">
              <a:solidFill>
                <a:srgbClr val="FFFFFF"/>
              </a:solidFill>
            </a:endParaRPr>
          </a:p>
        </p:txBody>
      </p:sp>
      <p:sp>
        <p:nvSpPr>
          <p:cNvPr id="20" name="Rectangle 12"/>
          <p:cNvSpPr>
            <a:spLocks noChangeArrowheads="1"/>
          </p:cNvSpPr>
          <p:nvPr/>
        </p:nvSpPr>
        <p:spPr bwMode="auto">
          <a:xfrm rot="1919344">
            <a:off x="5026820" y="3581400"/>
            <a:ext cx="3162300" cy="4783932"/>
          </a:xfrm>
          <a:prstGeom prst="rect">
            <a:avLst/>
          </a:prstGeom>
          <a:solidFill>
            <a:srgbClr val="FF00FF"/>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pt-BR" altLang="en-US" sz="2700">
              <a:solidFill>
                <a:srgbClr val="FFFFFF"/>
              </a:solidFill>
            </a:endParaRPr>
          </a:p>
        </p:txBody>
      </p:sp>
      <p:pic>
        <p:nvPicPr>
          <p:cNvPr id="21" name="Picture 14" descr="interrogaca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38800" y="6107908"/>
            <a:ext cx="2971800" cy="330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图片 4">
            <a:extLst>
              <a:ext uri="{FF2B5EF4-FFF2-40B4-BE49-F238E27FC236}">
                <a16:creationId xmlns:a16="http://schemas.microsoft.com/office/drawing/2014/main" id="{8382E36C-737C-4A27-AB73-6D8A2BA8508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290" y="922038"/>
            <a:ext cx="5838505" cy="9250662"/>
          </a:xfrm>
          <a:prstGeom prst="rect">
            <a:avLst/>
          </a:prstGeom>
        </p:spPr>
      </p:pic>
      <p:sp>
        <p:nvSpPr>
          <p:cNvPr id="3" name="Rectangle 2"/>
          <p:cNvSpPr/>
          <p:nvPr/>
        </p:nvSpPr>
        <p:spPr>
          <a:xfrm>
            <a:off x="1168120" y="4535887"/>
            <a:ext cx="3289683" cy="1446550"/>
          </a:xfrm>
          <a:prstGeom prst="rect">
            <a:avLst/>
          </a:prstGeom>
        </p:spPr>
        <p:txBody>
          <a:bodyPr wrap="none">
            <a:spAutoFit/>
          </a:bodyPr>
          <a:lstStyle/>
          <a:p>
            <a:pPr algn="ctr"/>
            <a:r>
              <a:rPr lang="vi-VN" sz="4400" b="1">
                <a:solidFill>
                  <a:srgbClr val="FF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Tượng đài </a:t>
            </a:r>
            <a:endParaRPr lang="vi-VN" sz="4400" b="1" smtClean="0">
              <a:solidFill>
                <a:srgbClr val="FF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a:p>
            <a:pPr algn="ctr"/>
            <a:r>
              <a:rPr lang="vi-VN" sz="4400" b="1" smtClean="0">
                <a:solidFill>
                  <a:srgbClr val="FF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Lí </a:t>
            </a:r>
            <a:r>
              <a:rPr lang="vi-VN" sz="4400" b="1">
                <a:solidFill>
                  <a:srgbClr val="FF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Công Uẩn</a:t>
            </a:r>
            <a:endParaRPr lang="en-GB" sz="4400" b="1">
              <a:solidFill>
                <a:srgbClr val="FF0000"/>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xit" presetSubtype="16" fill="hold" grpId="0" nodeType="clickEffect">
                                  <p:stCondLst>
                                    <p:cond delay="0"/>
                                  </p:stCondLst>
                                  <p:childTnLst>
                                    <p:animEffect transition="out" filter="box(in)">
                                      <p:cBhvr>
                                        <p:cTn id="6" dur="500"/>
                                        <p:tgtEl>
                                          <p:spTgt spid="14"/>
                                        </p:tgtEl>
                                      </p:cBhvr>
                                    </p:animEffect>
                                    <p:set>
                                      <p:cBhvr>
                                        <p:cTn id="7" dur="1" fill="hold">
                                          <p:stCondLst>
                                            <p:cond delay="499"/>
                                          </p:stCondLst>
                                        </p:cTn>
                                        <p:tgtEl>
                                          <p:spTgt spid="14"/>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4" presetClass="exit" presetSubtype="16" fill="hold" grpId="0" nodeType="clickEffect">
                                  <p:stCondLst>
                                    <p:cond delay="0"/>
                                  </p:stCondLst>
                                  <p:childTnLst>
                                    <p:animEffect transition="out" filter="box(in)">
                                      <p:cBhvr>
                                        <p:cTn id="11" dur="500"/>
                                        <p:tgtEl>
                                          <p:spTgt spid="16"/>
                                        </p:tgtEl>
                                      </p:cBhvr>
                                    </p:animEffect>
                                    <p:set>
                                      <p:cBhvr>
                                        <p:cTn id="12" dur="1" fill="hold">
                                          <p:stCondLst>
                                            <p:cond delay="499"/>
                                          </p:stCondLst>
                                        </p:cTn>
                                        <p:tgtEl>
                                          <p:spTgt spid="16"/>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4" presetClass="exit" presetSubtype="16" fill="hold" grpId="0" nodeType="clickEffect">
                                  <p:stCondLst>
                                    <p:cond delay="0"/>
                                  </p:stCondLst>
                                  <p:childTnLst>
                                    <p:animEffect transition="out" filter="box(in)">
                                      <p:cBhvr>
                                        <p:cTn id="16" dur="500"/>
                                        <p:tgtEl>
                                          <p:spTgt spid="15"/>
                                        </p:tgtEl>
                                      </p:cBhvr>
                                    </p:animEffect>
                                    <p:set>
                                      <p:cBhvr>
                                        <p:cTn id="17" dur="1" fill="hold">
                                          <p:stCondLst>
                                            <p:cond delay="499"/>
                                          </p:stCondLst>
                                        </p:cTn>
                                        <p:tgtEl>
                                          <p:spTgt spid="15"/>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4" presetClass="exit" presetSubtype="16" fill="hold" grpId="0" nodeType="clickEffect">
                                  <p:stCondLst>
                                    <p:cond delay="0"/>
                                  </p:stCondLst>
                                  <p:childTnLst>
                                    <p:animEffect transition="out" filter="box(in)">
                                      <p:cBhvr>
                                        <p:cTn id="21" dur="500"/>
                                        <p:tgtEl>
                                          <p:spTgt spid="18"/>
                                        </p:tgtEl>
                                      </p:cBhvr>
                                    </p:animEffect>
                                    <p:set>
                                      <p:cBhvr>
                                        <p:cTn id="22" dur="1" fill="hold">
                                          <p:stCondLst>
                                            <p:cond delay="499"/>
                                          </p:stCondLst>
                                        </p:cTn>
                                        <p:tgtEl>
                                          <p:spTgt spid="18"/>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4" presetClass="exit" presetSubtype="16" fill="hold" grpId="0" nodeType="clickEffect">
                                  <p:stCondLst>
                                    <p:cond delay="0"/>
                                  </p:stCondLst>
                                  <p:childTnLst>
                                    <p:animEffect transition="out" filter="box(in)">
                                      <p:cBhvr>
                                        <p:cTn id="26" dur="500"/>
                                        <p:tgtEl>
                                          <p:spTgt spid="13"/>
                                        </p:tgtEl>
                                      </p:cBhvr>
                                    </p:animEffect>
                                    <p:set>
                                      <p:cBhvr>
                                        <p:cTn id="27" dur="1" fill="hold">
                                          <p:stCondLst>
                                            <p:cond delay="499"/>
                                          </p:stCondLst>
                                        </p:cTn>
                                        <p:tgtEl>
                                          <p:spTgt spid="13"/>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4" presetClass="exit" presetSubtype="16" fill="hold" grpId="0" nodeType="clickEffect">
                                  <p:stCondLst>
                                    <p:cond delay="0"/>
                                  </p:stCondLst>
                                  <p:childTnLst>
                                    <p:animEffect transition="out" filter="box(in)">
                                      <p:cBhvr>
                                        <p:cTn id="31" dur="500"/>
                                        <p:tgtEl>
                                          <p:spTgt spid="20"/>
                                        </p:tgtEl>
                                      </p:cBhvr>
                                    </p:animEffect>
                                    <p:set>
                                      <p:cBhvr>
                                        <p:cTn id="32" dur="1" fill="hold">
                                          <p:stCondLst>
                                            <p:cond delay="499"/>
                                          </p:stCondLst>
                                        </p:cTn>
                                        <p:tgtEl>
                                          <p:spTgt spid="20"/>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4" presetClass="exit" presetSubtype="16" fill="hold" grpId="0" nodeType="clickEffect">
                                  <p:stCondLst>
                                    <p:cond delay="0"/>
                                  </p:stCondLst>
                                  <p:childTnLst>
                                    <p:animEffect transition="out" filter="box(in)">
                                      <p:cBhvr>
                                        <p:cTn id="36" dur="500"/>
                                        <p:tgtEl>
                                          <p:spTgt spid="19"/>
                                        </p:tgtEl>
                                      </p:cBhvr>
                                    </p:animEffect>
                                    <p:set>
                                      <p:cBhvr>
                                        <p:cTn id="37" dur="1" fill="hold">
                                          <p:stCondLst>
                                            <p:cond delay="499"/>
                                          </p:stCondLst>
                                        </p:cTn>
                                        <p:tgtEl>
                                          <p:spTgt spid="19"/>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2" presetClass="exit" presetSubtype="4" fill="hold" grpId="0" nodeType="clickEffect">
                                  <p:stCondLst>
                                    <p:cond delay="0"/>
                                  </p:stCondLst>
                                  <p:childTnLst>
                                    <p:anim calcmode="lin" valueType="num">
                                      <p:cBhvr additive="base">
                                        <p:cTn id="41" dur="500"/>
                                        <p:tgtEl>
                                          <p:spTgt spid="17"/>
                                        </p:tgtEl>
                                        <p:attrNameLst>
                                          <p:attrName>ppt_x</p:attrName>
                                        </p:attrNameLst>
                                      </p:cBhvr>
                                      <p:tavLst>
                                        <p:tav tm="0">
                                          <p:val>
                                            <p:strVal val="ppt_x"/>
                                          </p:val>
                                        </p:tav>
                                        <p:tav tm="100000">
                                          <p:val>
                                            <p:strVal val="ppt_x"/>
                                          </p:val>
                                        </p:tav>
                                      </p:tavLst>
                                    </p:anim>
                                    <p:anim calcmode="lin" valueType="num">
                                      <p:cBhvr additive="base">
                                        <p:cTn id="42" dur="500"/>
                                        <p:tgtEl>
                                          <p:spTgt spid="17"/>
                                        </p:tgtEl>
                                        <p:attrNameLst>
                                          <p:attrName>ppt_y</p:attrName>
                                        </p:attrNameLst>
                                      </p:cBhvr>
                                      <p:tavLst>
                                        <p:tav tm="0">
                                          <p:val>
                                            <p:strVal val="ppt_y"/>
                                          </p:val>
                                        </p:tav>
                                        <p:tav tm="100000">
                                          <p:val>
                                            <p:strVal val="1+ppt_h/2"/>
                                          </p:val>
                                        </p:tav>
                                      </p:tavLst>
                                    </p:anim>
                                    <p:set>
                                      <p:cBhvr>
                                        <p:cTn id="43" dur="1" fill="hold">
                                          <p:stCondLst>
                                            <p:cond delay="499"/>
                                          </p:stCondLst>
                                        </p:cTn>
                                        <p:tgtEl>
                                          <p:spTgt spid="17"/>
                                        </p:tgtEl>
                                        <p:attrNameLst>
                                          <p:attrName>style.visibility</p:attrName>
                                        </p:attrNameLst>
                                      </p:cBhvr>
                                      <p:to>
                                        <p:strVal val="hidden"/>
                                      </p:to>
                                    </p:set>
                                  </p:childTnLst>
                                </p:cTn>
                              </p:par>
                            </p:childTnLst>
                          </p:cTn>
                        </p:par>
                      </p:childTnLst>
                    </p:cTn>
                  </p:par>
                  <p:par>
                    <p:cTn id="44" fill="hold">
                      <p:stCondLst>
                        <p:cond delay="indefinite"/>
                      </p:stCondLst>
                      <p:childTnLst>
                        <p:par>
                          <p:cTn id="45" fill="hold">
                            <p:stCondLst>
                              <p:cond delay="0"/>
                            </p:stCondLst>
                            <p:childTnLst>
                              <p:par>
                                <p:cTn id="46" presetID="2" presetClass="exit" presetSubtype="4" fill="hold" nodeType="clickEffect">
                                  <p:stCondLst>
                                    <p:cond delay="0"/>
                                  </p:stCondLst>
                                  <p:childTnLst>
                                    <p:anim calcmode="lin" valueType="num">
                                      <p:cBhvr additive="base">
                                        <p:cTn id="47" dur="500"/>
                                        <p:tgtEl>
                                          <p:spTgt spid="21"/>
                                        </p:tgtEl>
                                        <p:attrNameLst>
                                          <p:attrName>ppt_x</p:attrName>
                                        </p:attrNameLst>
                                      </p:cBhvr>
                                      <p:tavLst>
                                        <p:tav tm="0">
                                          <p:val>
                                            <p:strVal val="ppt_x"/>
                                          </p:val>
                                        </p:tav>
                                        <p:tav tm="100000">
                                          <p:val>
                                            <p:strVal val="ppt_x"/>
                                          </p:val>
                                        </p:tav>
                                      </p:tavLst>
                                    </p:anim>
                                    <p:anim calcmode="lin" valueType="num">
                                      <p:cBhvr additive="base">
                                        <p:cTn id="48" dur="500"/>
                                        <p:tgtEl>
                                          <p:spTgt spid="21"/>
                                        </p:tgtEl>
                                        <p:attrNameLst>
                                          <p:attrName>ppt_y</p:attrName>
                                        </p:attrNameLst>
                                      </p:cBhvr>
                                      <p:tavLst>
                                        <p:tav tm="0">
                                          <p:val>
                                            <p:strVal val="ppt_y"/>
                                          </p:val>
                                        </p:tav>
                                        <p:tav tm="100000">
                                          <p:val>
                                            <p:strVal val="1+ppt_h/2"/>
                                          </p:val>
                                        </p:tav>
                                      </p:tavLst>
                                    </p:anim>
                                    <p:set>
                                      <p:cBhvr>
                                        <p:cTn id="49" dur="1" fill="hold">
                                          <p:stCondLst>
                                            <p:cond delay="499"/>
                                          </p:stCondLst>
                                        </p:cTn>
                                        <p:tgtEl>
                                          <p:spTgt spid="21"/>
                                        </p:tgtEl>
                                        <p:attrNameLst>
                                          <p:attrName>style.visibility</p:attrName>
                                        </p:attrNameLst>
                                      </p:cBhvr>
                                      <p:to>
                                        <p:strVal val="hidden"/>
                                      </p:to>
                                    </p:set>
                                  </p:childTnLst>
                                </p:cTn>
                              </p:par>
                            </p:childTnLst>
                          </p:cTn>
                        </p:par>
                      </p:childTnLst>
                    </p:cTn>
                  </p:par>
                  <p:par>
                    <p:cTn id="50" fill="hold">
                      <p:stCondLst>
                        <p:cond delay="indefinite"/>
                      </p:stCondLst>
                      <p:childTnLst>
                        <p:par>
                          <p:cTn id="51" fill="hold">
                            <p:stCondLst>
                              <p:cond delay="0"/>
                            </p:stCondLst>
                            <p:childTnLst>
                              <p:par>
                                <p:cTn id="52" presetID="6" presetClass="entr" presetSubtype="16" fill="hold" nodeType="clickEffect">
                                  <p:stCondLst>
                                    <p:cond delay="0"/>
                                  </p:stCondLst>
                                  <p:childTnLst>
                                    <p:set>
                                      <p:cBhvr>
                                        <p:cTn id="53" dur="1" fill="hold">
                                          <p:stCondLst>
                                            <p:cond delay="0"/>
                                          </p:stCondLst>
                                        </p:cTn>
                                        <p:tgtEl>
                                          <p:spTgt spid="22"/>
                                        </p:tgtEl>
                                        <p:attrNameLst>
                                          <p:attrName>style.visibility</p:attrName>
                                        </p:attrNameLst>
                                      </p:cBhvr>
                                      <p:to>
                                        <p:strVal val="visible"/>
                                      </p:to>
                                    </p:set>
                                    <p:animEffect transition="in" filter="circle(in)">
                                      <p:cBhvr>
                                        <p:cTn id="54" dur="2000"/>
                                        <p:tgtEl>
                                          <p:spTgt spid="22"/>
                                        </p:tgtEl>
                                      </p:cBhvr>
                                    </p:animEffect>
                                  </p:childTnLst>
                                </p:cTn>
                              </p:par>
                            </p:childTnLst>
                          </p:cTn>
                        </p:par>
                      </p:childTnLst>
                    </p:cTn>
                  </p:par>
                  <p:par>
                    <p:cTn id="55" fill="hold">
                      <p:stCondLst>
                        <p:cond delay="indefinite"/>
                      </p:stCondLst>
                      <p:childTnLst>
                        <p:par>
                          <p:cTn id="56" fill="hold">
                            <p:stCondLst>
                              <p:cond delay="0"/>
                            </p:stCondLst>
                            <p:childTnLst>
                              <p:par>
                                <p:cTn id="57" presetID="16" presetClass="entr" presetSubtype="21" fill="hold" grpId="0" nodeType="clickEffect">
                                  <p:stCondLst>
                                    <p:cond delay="0"/>
                                  </p:stCondLst>
                                  <p:childTnLst>
                                    <p:set>
                                      <p:cBhvr>
                                        <p:cTn id="58" dur="1" fill="hold">
                                          <p:stCondLst>
                                            <p:cond delay="0"/>
                                          </p:stCondLst>
                                        </p:cTn>
                                        <p:tgtEl>
                                          <p:spTgt spid="3"/>
                                        </p:tgtEl>
                                        <p:attrNameLst>
                                          <p:attrName>style.visibility</p:attrName>
                                        </p:attrNameLst>
                                      </p:cBhvr>
                                      <p:to>
                                        <p:strVal val="visible"/>
                                      </p:to>
                                    </p:set>
                                    <p:animEffect transition="in" filter="barn(inVertical)">
                                      <p:cBhvr>
                                        <p:cTn id="5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P spid="17" grpId="0" animBg="1"/>
      <p:bldP spid="18" grpId="0" animBg="1"/>
      <p:bldP spid="19" grpId="0" animBg="1"/>
      <p:bldP spid="20" grpId="0" animBg="1"/>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77200" y="1790700"/>
            <a:ext cx="5702248" cy="7162800"/>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
        <p:nvSpPr>
          <p:cNvPr id="13" name="Rectangle 3"/>
          <p:cNvSpPr>
            <a:spLocks noChangeArrowheads="1"/>
          </p:cNvSpPr>
          <p:nvPr/>
        </p:nvSpPr>
        <p:spPr bwMode="auto">
          <a:xfrm rot="592040">
            <a:off x="8882063" y="6053138"/>
            <a:ext cx="3417095" cy="3481388"/>
          </a:xfrm>
          <a:prstGeom prst="rect">
            <a:avLst/>
          </a:prstGeom>
          <a:solidFill>
            <a:schemeClr val="hlink"/>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pt-BR" altLang="en-US" sz="2700">
              <a:solidFill>
                <a:srgbClr val="FFFFFF"/>
              </a:solidFill>
            </a:endParaRPr>
          </a:p>
        </p:txBody>
      </p:sp>
      <p:sp>
        <p:nvSpPr>
          <p:cNvPr id="14" name="Rectangle 4"/>
          <p:cNvSpPr>
            <a:spLocks noChangeArrowheads="1"/>
          </p:cNvSpPr>
          <p:nvPr/>
        </p:nvSpPr>
        <p:spPr bwMode="auto">
          <a:xfrm>
            <a:off x="6036470" y="755952"/>
            <a:ext cx="4179093" cy="3205163"/>
          </a:xfrm>
          <a:prstGeom prst="rect">
            <a:avLst/>
          </a:prstGeom>
          <a:solidFill>
            <a:srgbClr val="99CC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pt-BR" altLang="en-US" sz="2700">
              <a:solidFill>
                <a:srgbClr val="FFFFFF"/>
              </a:solidFill>
            </a:endParaRPr>
          </a:p>
        </p:txBody>
      </p:sp>
      <p:sp>
        <p:nvSpPr>
          <p:cNvPr id="15" name="Rectangle 5"/>
          <p:cNvSpPr>
            <a:spLocks noChangeArrowheads="1"/>
          </p:cNvSpPr>
          <p:nvPr/>
        </p:nvSpPr>
        <p:spPr bwMode="auto">
          <a:xfrm rot="-1357722">
            <a:off x="10208420" y="346376"/>
            <a:ext cx="3848100" cy="3517107"/>
          </a:xfrm>
          <a:prstGeom prst="rect">
            <a:avLst/>
          </a:prstGeom>
          <a:solidFill>
            <a:srgbClr val="FF99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pt-BR" altLang="en-US" sz="2700">
              <a:solidFill>
                <a:srgbClr val="FFFFFF"/>
              </a:solidFill>
            </a:endParaRPr>
          </a:p>
        </p:txBody>
      </p:sp>
      <p:sp>
        <p:nvSpPr>
          <p:cNvPr id="16" name="Rectangle 6"/>
          <p:cNvSpPr>
            <a:spLocks noChangeArrowheads="1"/>
          </p:cNvSpPr>
          <p:nvPr/>
        </p:nvSpPr>
        <p:spPr bwMode="auto">
          <a:xfrm rot="616279">
            <a:off x="10920413" y="2960989"/>
            <a:ext cx="3412332" cy="3395663"/>
          </a:xfrm>
          <a:prstGeom prst="rect">
            <a:avLst/>
          </a:prstGeom>
          <a:solidFill>
            <a:srgbClr val="FF00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pt-BR" altLang="en-US" sz="2700">
              <a:solidFill>
                <a:srgbClr val="FFFFFF"/>
              </a:solidFill>
            </a:endParaRPr>
          </a:p>
        </p:txBody>
      </p:sp>
      <p:sp>
        <p:nvSpPr>
          <p:cNvPr id="17" name="Rectangle 8"/>
          <p:cNvSpPr>
            <a:spLocks noChangeArrowheads="1"/>
          </p:cNvSpPr>
          <p:nvPr/>
        </p:nvSpPr>
        <p:spPr bwMode="auto">
          <a:xfrm rot="1000089">
            <a:off x="8120063" y="2329958"/>
            <a:ext cx="3186113" cy="2933700"/>
          </a:xfrm>
          <a:prstGeom prst="rect">
            <a:avLst/>
          </a:prstGeom>
          <a:solidFill>
            <a:srgbClr val="9933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pt-BR" altLang="en-US" sz="2700">
              <a:solidFill>
                <a:srgbClr val="FFFFFF"/>
              </a:solidFill>
            </a:endParaRPr>
          </a:p>
        </p:txBody>
      </p:sp>
      <p:sp>
        <p:nvSpPr>
          <p:cNvPr id="18" name="Rectangle 9"/>
          <p:cNvSpPr>
            <a:spLocks noChangeArrowheads="1"/>
          </p:cNvSpPr>
          <p:nvPr/>
        </p:nvSpPr>
        <p:spPr bwMode="auto">
          <a:xfrm rot="1349026">
            <a:off x="10844213" y="6038851"/>
            <a:ext cx="3688557" cy="3455195"/>
          </a:xfrm>
          <a:prstGeom prst="rect">
            <a:avLst/>
          </a:prstGeom>
          <a:solidFill>
            <a:srgbClr val="333399"/>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pt-BR" altLang="en-US" sz="2700">
              <a:solidFill>
                <a:srgbClr val="FFFFFF"/>
              </a:solidFill>
            </a:endParaRPr>
          </a:p>
        </p:txBody>
      </p:sp>
      <p:sp>
        <p:nvSpPr>
          <p:cNvPr id="19" name="Rectangle 10"/>
          <p:cNvSpPr>
            <a:spLocks noChangeArrowheads="1"/>
          </p:cNvSpPr>
          <p:nvPr/>
        </p:nvSpPr>
        <p:spPr bwMode="auto">
          <a:xfrm rot="-1034993">
            <a:off x="7996238" y="4298158"/>
            <a:ext cx="2669382" cy="2776538"/>
          </a:xfrm>
          <a:prstGeom prst="rect">
            <a:avLst/>
          </a:prstGeom>
          <a:solidFill>
            <a:srgbClr val="FFFF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pt-BR" altLang="en-US" sz="2700">
              <a:solidFill>
                <a:srgbClr val="FFFFFF"/>
              </a:solidFill>
            </a:endParaRPr>
          </a:p>
        </p:txBody>
      </p:sp>
      <p:sp>
        <p:nvSpPr>
          <p:cNvPr id="20" name="Rectangle 12"/>
          <p:cNvSpPr>
            <a:spLocks noChangeArrowheads="1"/>
          </p:cNvSpPr>
          <p:nvPr/>
        </p:nvSpPr>
        <p:spPr bwMode="auto">
          <a:xfrm rot="1919344">
            <a:off x="5872163" y="3583782"/>
            <a:ext cx="3162300" cy="3352800"/>
          </a:xfrm>
          <a:prstGeom prst="rect">
            <a:avLst/>
          </a:prstGeom>
          <a:solidFill>
            <a:srgbClr val="FF00FF"/>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pt-BR" altLang="en-US" sz="2700">
              <a:solidFill>
                <a:srgbClr val="FFFFFF"/>
              </a:solidFill>
            </a:endParaRPr>
          </a:p>
        </p:txBody>
      </p:sp>
      <p:pic>
        <p:nvPicPr>
          <p:cNvPr id="21" name="Picture 14" descr="interrogaca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2657" y="6438901"/>
            <a:ext cx="2971800" cy="330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图片 4">
            <a:extLst>
              <a:ext uri="{FF2B5EF4-FFF2-40B4-BE49-F238E27FC236}">
                <a16:creationId xmlns:a16="http://schemas.microsoft.com/office/drawing/2014/main" id="{8382E36C-737C-4A27-AB73-6D8A2BA8508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290" y="922038"/>
            <a:ext cx="5838505" cy="9250662"/>
          </a:xfrm>
          <a:prstGeom prst="rect">
            <a:avLst/>
          </a:prstGeom>
        </p:spPr>
      </p:pic>
      <p:sp>
        <p:nvSpPr>
          <p:cNvPr id="3" name="Rectangle 2"/>
          <p:cNvSpPr/>
          <p:nvPr/>
        </p:nvSpPr>
        <p:spPr>
          <a:xfrm>
            <a:off x="850719" y="4824094"/>
            <a:ext cx="3993209" cy="1446550"/>
          </a:xfrm>
          <a:prstGeom prst="rect">
            <a:avLst/>
          </a:prstGeom>
        </p:spPr>
        <p:txBody>
          <a:bodyPr wrap="none">
            <a:spAutoFit/>
          </a:bodyPr>
          <a:lstStyle/>
          <a:p>
            <a:pPr algn="ctr"/>
            <a:r>
              <a:rPr lang="vi-VN" sz="4400" b="1">
                <a:solidFill>
                  <a:srgbClr val="FF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Tượng đài </a:t>
            </a:r>
            <a:endParaRPr lang="vi-VN" sz="4400" b="1" smtClean="0">
              <a:solidFill>
                <a:srgbClr val="FF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a:p>
            <a:pPr algn="ctr"/>
            <a:r>
              <a:rPr lang="vi-VN" sz="4400" b="1" smtClean="0">
                <a:solidFill>
                  <a:srgbClr val="FF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Trần </a:t>
            </a:r>
            <a:r>
              <a:rPr lang="vi-VN" sz="4400" b="1">
                <a:solidFill>
                  <a:srgbClr val="FF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Hưng Đạo</a:t>
            </a:r>
            <a:endParaRPr lang="en-GB" sz="4400" b="1">
              <a:solidFill>
                <a:srgbClr val="FF0000"/>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xit" presetSubtype="16" fill="hold" grpId="0" nodeType="clickEffect">
                                  <p:stCondLst>
                                    <p:cond delay="0"/>
                                  </p:stCondLst>
                                  <p:childTnLst>
                                    <p:animEffect transition="out" filter="box(in)">
                                      <p:cBhvr>
                                        <p:cTn id="6" dur="500"/>
                                        <p:tgtEl>
                                          <p:spTgt spid="14"/>
                                        </p:tgtEl>
                                      </p:cBhvr>
                                    </p:animEffect>
                                    <p:set>
                                      <p:cBhvr>
                                        <p:cTn id="7" dur="1" fill="hold">
                                          <p:stCondLst>
                                            <p:cond delay="499"/>
                                          </p:stCondLst>
                                        </p:cTn>
                                        <p:tgtEl>
                                          <p:spTgt spid="14"/>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4" presetClass="exit" presetSubtype="16" fill="hold" grpId="0" nodeType="clickEffect">
                                  <p:stCondLst>
                                    <p:cond delay="0"/>
                                  </p:stCondLst>
                                  <p:childTnLst>
                                    <p:animEffect transition="out" filter="box(in)">
                                      <p:cBhvr>
                                        <p:cTn id="11" dur="500"/>
                                        <p:tgtEl>
                                          <p:spTgt spid="16"/>
                                        </p:tgtEl>
                                      </p:cBhvr>
                                    </p:animEffect>
                                    <p:set>
                                      <p:cBhvr>
                                        <p:cTn id="12" dur="1" fill="hold">
                                          <p:stCondLst>
                                            <p:cond delay="499"/>
                                          </p:stCondLst>
                                        </p:cTn>
                                        <p:tgtEl>
                                          <p:spTgt spid="16"/>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4" presetClass="exit" presetSubtype="16" fill="hold" grpId="0" nodeType="clickEffect">
                                  <p:stCondLst>
                                    <p:cond delay="0"/>
                                  </p:stCondLst>
                                  <p:childTnLst>
                                    <p:animEffect transition="out" filter="box(in)">
                                      <p:cBhvr>
                                        <p:cTn id="16" dur="500"/>
                                        <p:tgtEl>
                                          <p:spTgt spid="15"/>
                                        </p:tgtEl>
                                      </p:cBhvr>
                                    </p:animEffect>
                                    <p:set>
                                      <p:cBhvr>
                                        <p:cTn id="17" dur="1" fill="hold">
                                          <p:stCondLst>
                                            <p:cond delay="499"/>
                                          </p:stCondLst>
                                        </p:cTn>
                                        <p:tgtEl>
                                          <p:spTgt spid="15"/>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4" presetClass="exit" presetSubtype="16" fill="hold" grpId="0" nodeType="clickEffect">
                                  <p:stCondLst>
                                    <p:cond delay="0"/>
                                  </p:stCondLst>
                                  <p:childTnLst>
                                    <p:animEffect transition="out" filter="box(in)">
                                      <p:cBhvr>
                                        <p:cTn id="21" dur="500"/>
                                        <p:tgtEl>
                                          <p:spTgt spid="18"/>
                                        </p:tgtEl>
                                      </p:cBhvr>
                                    </p:animEffect>
                                    <p:set>
                                      <p:cBhvr>
                                        <p:cTn id="22" dur="1" fill="hold">
                                          <p:stCondLst>
                                            <p:cond delay="499"/>
                                          </p:stCondLst>
                                        </p:cTn>
                                        <p:tgtEl>
                                          <p:spTgt spid="18"/>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4" presetClass="exit" presetSubtype="16" fill="hold" grpId="0" nodeType="clickEffect">
                                  <p:stCondLst>
                                    <p:cond delay="0"/>
                                  </p:stCondLst>
                                  <p:childTnLst>
                                    <p:animEffect transition="out" filter="box(in)">
                                      <p:cBhvr>
                                        <p:cTn id="26" dur="500"/>
                                        <p:tgtEl>
                                          <p:spTgt spid="13"/>
                                        </p:tgtEl>
                                      </p:cBhvr>
                                    </p:animEffect>
                                    <p:set>
                                      <p:cBhvr>
                                        <p:cTn id="27" dur="1" fill="hold">
                                          <p:stCondLst>
                                            <p:cond delay="499"/>
                                          </p:stCondLst>
                                        </p:cTn>
                                        <p:tgtEl>
                                          <p:spTgt spid="13"/>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4" presetClass="exit" presetSubtype="16" fill="hold" grpId="0" nodeType="clickEffect">
                                  <p:stCondLst>
                                    <p:cond delay="0"/>
                                  </p:stCondLst>
                                  <p:childTnLst>
                                    <p:animEffect transition="out" filter="box(in)">
                                      <p:cBhvr>
                                        <p:cTn id="31" dur="500"/>
                                        <p:tgtEl>
                                          <p:spTgt spid="20"/>
                                        </p:tgtEl>
                                      </p:cBhvr>
                                    </p:animEffect>
                                    <p:set>
                                      <p:cBhvr>
                                        <p:cTn id="32" dur="1" fill="hold">
                                          <p:stCondLst>
                                            <p:cond delay="499"/>
                                          </p:stCondLst>
                                        </p:cTn>
                                        <p:tgtEl>
                                          <p:spTgt spid="20"/>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4" presetClass="exit" presetSubtype="16" fill="hold" grpId="0" nodeType="clickEffect">
                                  <p:stCondLst>
                                    <p:cond delay="0"/>
                                  </p:stCondLst>
                                  <p:childTnLst>
                                    <p:animEffect transition="out" filter="box(in)">
                                      <p:cBhvr>
                                        <p:cTn id="36" dur="500"/>
                                        <p:tgtEl>
                                          <p:spTgt spid="19"/>
                                        </p:tgtEl>
                                      </p:cBhvr>
                                    </p:animEffect>
                                    <p:set>
                                      <p:cBhvr>
                                        <p:cTn id="37" dur="1" fill="hold">
                                          <p:stCondLst>
                                            <p:cond delay="499"/>
                                          </p:stCondLst>
                                        </p:cTn>
                                        <p:tgtEl>
                                          <p:spTgt spid="19"/>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2" presetClass="exit" presetSubtype="4" fill="hold" grpId="0" nodeType="clickEffect">
                                  <p:stCondLst>
                                    <p:cond delay="0"/>
                                  </p:stCondLst>
                                  <p:childTnLst>
                                    <p:anim calcmode="lin" valueType="num">
                                      <p:cBhvr additive="base">
                                        <p:cTn id="41" dur="500"/>
                                        <p:tgtEl>
                                          <p:spTgt spid="17"/>
                                        </p:tgtEl>
                                        <p:attrNameLst>
                                          <p:attrName>ppt_x</p:attrName>
                                        </p:attrNameLst>
                                      </p:cBhvr>
                                      <p:tavLst>
                                        <p:tav tm="0">
                                          <p:val>
                                            <p:strVal val="ppt_x"/>
                                          </p:val>
                                        </p:tav>
                                        <p:tav tm="100000">
                                          <p:val>
                                            <p:strVal val="ppt_x"/>
                                          </p:val>
                                        </p:tav>
                                      </p:tavLst>
                                    </p:anim>
                                    <p:anim calcmode="lin" valueType="num">
                                      <p:cBhvr additive="base">
                                        <p:cTn id="42" dur="500"/>
                                        <p:tgtEl>
                                          <p:spTgt spid="17"/>
                                        </p:tgtEl>
                                        <p:attrNameLst>
                                          <p:attrName>ppt_y</p:attrName>
                                        </p:attrNameLst>
                                      </p:cBhvr>
                                      <p:tavLst>
                                        <p:tav tm="0">
                                          <p:val>
                                            <p:strVal val="ppt_y"/>
                                          </p:val>
                                        </p:tav>
                                        <p:tav tm="100000">
                                          <p:val>
                                            <p:strVal val="1+ppt_h/2"/>
                                          </p:val>
                                        </p:tav>
                                      </p:tavLst>
                                    </p:anim>
                                    <p:set>
                                      <p:cBhvr>
                                        <p:cTn id="43" dur="1" fill="hold">
                                          <p:stCondLst>
                                            <p:cond delay="499"/>
                                          </p:stCondLst>
                                        </p:cTn>
                                        <p:tgtEl>
                                          <p:spTgt spid="17"/>
                                        </p:tgtEl>
                                        <p:attrNameLst>
                                          <p:attrName>style.visibility</p:attrName>
                                        </p:attrNameLst>
                                      </p:cBhvr>
                                      <p:to>
                                        <p:strVal val="hidden"/>
                                      </p:to>
                                    </p:set>
                                  </p:childTnLst>
                                </p:cTn>
                              </p:par>
                            </p:childTnLst>
                          </p:cTn>
                        </p:par>
                      </p:childTnLst>
                    </p:cTn>
                  </p:par>
                  <p:par>
                    <p:cTn id="44" fill="hold">
                      <p:stCondLst>
                        <p:cond delay="indefinite"/>
                      </p:stCondLst>
                      <p:childTnLst>
                        <p:par>
                          <p:cTn id="45" fill="hold">
                            <p:stCondLst>
                              <p:cond delay="0"/>
                            </p:stCondLst>
                            <p:childTnLst>
                              <p:par>
                                <p:cTn id="46" presetID="2" presetClass="exit" presetSubtype="4" fill="hold" nodeType="clickEffect">
                                  <p:stCondLst>
                                    <p:cond delay="0"/>
                                  </p:stCondLst>
                                  <p:childTnLst>
                                    <p:anim calcmode="lin" valueType="num">
                                      <p:cBhvr additive="base">
                                        <p:cTn id="47" dur="500"/>
                                        <p:tgtEl>
                                          <p:spTgt spid="21"/>
                                        </p:tgtEl>
                                        <p:attrNameLst>
                                          <p:attrName>ppt_x</p:attrName>
                                        </p:attrNameLst>
                                      </p:cBhvr>
                                      <p:tavLst>
                                        <p:tav tm="0">
                                          <p:val>
                                            <p:strVal val="ppt_x"/>
                                          </p:val>
                                        </p:tav>
                                        <p:tav tm="100000">
                                          <p:val>
                                            <p:strVal val="ppt_x"/>
                                          </p:val>
                                        </p:tav>
                                      </p:tavLst>
                                    </p:anim>
                                    <p:anim calcmode="lin" valueType="num">
                                      <p:cBhvr additive="base">
                                        <p:cTn id="48" dur="500"/>
                                        <p:tgtEl>
                                          <p:spTgt spid="21"/>
                                        </p:tgtEl>
                                        <p:attrNameLst>
                                          <p:attrName>ppt_y</p:attrName>
                                        </p:attrNameLst>
                                      </p:cBhvr>
                                      <p:tavLst>
                                        <p:tav tm="0">
                                          <p:val>
                                            <p:strVal val="ppt_y"/>
                                          </p:val>
                                        </p:tav>
                                        <p:tav tm="100000">
                                          <p:val>
                                            <p:strVal val="1+ppt_h/2"/>
                                          </p:val>
                                        </p:tav>
                                      </p:tavLst>
                                    </p:anim>
                                    <p:set>
                                      <p:cBhvr>
                                        <p:cTn id="49" dur="1" fill="hold">
                                          <p:stCondLst>
                                            <p:cond delay="499"/>
                                          </p:stCondLst>
                                        </p:cTn>
                                        <p:tgtEl>
                                          <p:spTgt spid="21"/>
                                        </p:tgtEl>
                                        <p:attrNameLst>
                                          <p:attrName>style.visibility</p:attrName>
                                        </p:attrNameLst>
                                      </p:cBhvr>
                                      <p:to>
                                        <p:strVal val="hidden"/>
                                      </p:to>
                                    </p:set>
                                  </p:childTnLst>
                                </p:cTn>
                              </p:par>
                            </p:childTnLst>
                          </p:cTn>
                        </p:par>
                      </p:childTnLst>
                    </p:cTn>
                  </p:par>
                  <p:par>
                    <p:cTn id="50" fill="hold">
                      <p:stCondLst>
                        <p:cond delay="indefinite"/>
                      </p:stCondLst>
                      <p:childTnLst>
                        <p:par>
                          <p:cTn id="51" fill="hold">
                            <p:stCondLst>
                              <p:cond delay="0"/>
                            </p:stCondLst>
                            <p:childTnLst>
                              <p:par>
                                <p:cTn id="52" presetID="6" presetClass="entr" presetSubtype="16" fill="hold" nodeType="clickEffect">
                                  <p:stCondLst>
                                    <p:cond delay="0"/>
                                  </p:stCondLst>
                                  <p:childTnLst>
                                    <p:set>
                                      <p:cBhvr>
                                        <p:cTn id="53" dur="1" fill="hold">
                                          <p:stCondLst>
                                            <p:cond delay="0"/>
                                          </p:stCondLst>
                                        </p:cTn>
                                        <p:tgtEl>
                                          <p:spTgt spid="22"/>
                                        </p:tgtEl>
                                        <p:attrNameLst>
                                          <p:attrName>style.visibility</p:attrName>
                                        </p:attrNameLst>
                                      </p:cBhvr>
                                      <p:to>
                                        <p:strVal val="visible"/>
                                      </p:to>
                                    </p:set>
                                    <p:animEffect transition="in" filter="circle(in)">
                                      <p:cBhvr>
                                        <p:cTn id="54" dur="2000"/>
                                        <p:tgtEl>
                                          <p:spTgt spid="22"/>
                                        </p:tgtEl>
                                      </p:cBhvr>
                                    </p:animEffect>
                                  </p:childTnLst>
                                </p:cTn>
                              </p:par>
                            </p:childTnLst>
                          </p:cTn>
                        </p:par>
                      </p:childTnLst>
                    </p:cTn>
                  </p:par>
                  <p:par>
                    <p:cTn id="55" fill="hold">
                      <p:stCondLst>
                        <p:cond delay="indefinite"/>
                      </p:stCondLst>
                      <p:childTnLst>
                        <p:par>
                          <p:cTn id="56" fill="hold">
                            <p:stCondLst>
                              <p:cond delay="0"/>
                            </p:stCondLst>
                            <p:childTnLst>
                              <p:par>
                                <p:cTn id="57" presetID="16" presetClass="entr" presetSubtype="21" fill="hold" grpId="0" nodeType="clickEffect">
                                  <p:stCondLst>
                                    <p:cond delay="0"/>
                                  </p:stCondLst>
                                  <p:childTnLst>
                                    <p:set>
                                      <p:cBhvr>
                                        <p:cTn id="58" dur="1" fill="hold">
                                          <p:stCondLst>
                                            <p:cond delay="0"/>
                                          </p:stCondLst>
                                        </p:cTn>
                                        <p:tgtEl>
                                          <p:spTgt spid="3"/>
                                        </p:tgtEl>
                                        <p:attrNameLst>
                                          <p:attrName>style.visibility</p:attrName>
                                        </p:attrNameLst>
                                      </p:cBhvr>
                                      <p:to>
                                        <p:strVal val="visible"/>
                                      </p:to>
                                    </p:set>
                                    <p:animEffect transition="in" filter="barn(inVertical)">
                                      <p:cBhvr>
                                        <p:cTn id="5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P spid="17" grpId="0" animBg="1"/>
      <p:bldP spid="18" grpId="0" animBg="1"/>
      <p:bldP spid="19" grpId="0" animBg="1"/>
      <p:bldP spid="20" grpId="0" animBg="1"/>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39000" y="1044892"/>
            <a:ext cx="7086600" cy="8061008"/>
          </a:xfrm>
          <a:prstGeom prst="ellipse">
            <a:avLst/>
          </a:prstGeom>
          <a:ln>
            <a:noFill/>
          </a:ln>
          <a:effectLst>
            <a:softEdge rad="112500"/>
          </a:effectLst>
        </p:spPr>
      </p:pic>
      <p:sp>
        <p:nvSpPr>
          <p:cNvPr id="13" name="Rectangle 3"/>
          <p:cNvSpPr>
            <a:spLocks noChangeArrowheads="1"/>
          </p:cNvSpPr>
          <p:nvPr/>
        </p:nvSpPr>
        <p:spPr bwMode="auto">
          <a:xfrm rot="592040">
            <a:off x="8560595" y="6110288"/>
            <a:ext cx="3417093" cy="3481388"/>
          </a:xfrm>
          <a:prstGeom prst="rect">
            <a:avLst/>
          </a:prstGeom>
          <a:solidFill>
            <a:schemeClr val="hlink"/>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pt-BR" altLang="en-US" sz="2700">
              <a:solidFill>
                <a:srgbClr val="FFFFFF"/>
              </a:solidFill>
            </a:endParaRPr>
          </a:p>
        </p:txBody>
      </p:sp>
      <p:sp>
        <p:nvSpPr>
          <p:cNvPr id="14" name="Rectangle 4"/>
          <p:cNvSpPr>
            <a:spLocks noChangeArrowheads="1"/>
          </p:cNvSpPr>
          <p:nvPr/>
        </p:nvSpPr>
        <p:spPr bwMode="auto">
          <a:xfrm>
            <a:off x="5707028" y="909093"/>
            <a:ext cx="3848100" cy="3205163"/>
          </a:xfrm>
          <a:prstGeom prst="rect">
            <a:avLst/>
          </a:prstGeom>
          <a:solidFill>
            <a:srgbClr val="99CC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pt-BR" altLang="en-US" sz="2700">
              <a:solidFill>
                <a:srgbClr val="FFFFFF"/>
              </a:solidFill>
            </a:endParaRPr>
          </a:p>
        </p:txBody>
      </p:sp>
      <p:sp>
        <p:nvSpPr>
          <p:cNvPr id="15" name="Rectangle 5"/>
          <p:cNvSpPr>
            <a:spLocks noChangeArrowheads="1"/>
          </p:cNvSpPr>
          <p:nvPr/>
        </p:nvSpPr>
        <p:spPr bwMode="auto">
          <a:xfrm rot="-1357722">
            <a:off x="9824210" y="489992"/>
            <a:ext cx="3579018" cy="3733800"/>
          </a:xfrm>
          <a:prstGeom prst="rect">
            <a:avLst/>
          </a:prstGeom>
          <a:solidFill>
            <a:srgbClr val="FF99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pt-BR" altLang="en-US" sz="2700">
              <a:solidFill>
                <a:srgbClr val="FFFFFF"/>
              </a:solidFill>
            </a:endParaRPr>
          </a:p>
        </p:txBody>
      </p:sp>
      <p:sp>
        <p:nvSpPr>
          <p:cNvPr id="16" name="Rectangle 6"/>
          <p:cNvSpPr>
            <a:spLocks noChangeArrowheads="1"/>
          </p:cNvSpPr>
          <p:nvPr/>
        </p:nvSpPr>
        <p:spPr bwMode="auto">
          <a:xfrm rot="616279">
            <a:off x="11019598" y="3006973"/>
            <a:ext cx="3412331" cy="3395663"/>
          </a:xfrm>
          <a:prstGeom prst="rect">
            <a:avLst/>
          </a:prstGeom>
          <a:solidFill>
            <a:srgbClr val="FF00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pt-BR" altLang="en-US" sz="2700">
              <a:solidFill>
                <a:srgbClr val="FFFFFF"/>
              </a:solidFill>
            </a:endParaRPr>
          </a:p>
        </p:txBody>
      </p:sp>
      <p:sp>
        <p:nvSpPr>
          <p:cNvPr id="17" name="Rectangle 8"/>
          <p:cNvSpPr>
            <a:spLocks noChangeArrowheads="1"/>
          </p:cNvSpPr>
          <p:nvPr/>
        </p:nvSpPr>
        <p:spPr bwMode="auto">
          <a:xfrm rot="1000089">
            <a:off x="8128760" y="2266405"/>
            <a:ext cx="3531393" cy="3095625"/>
          </a:xfrm>
          <a:prstGeom prst="rect">
            <a:avLst/>
          </a:prstGeom>
          <a:solidFill>
            <a:srgbClr val="9933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pt-BR" altLang="en-US" sz="2700">
              <a:solidFill>
                <a:srgbClr val="FFFFFF"/>
              </a:solidFill>
            </a:endParaRPr>
          </a:p>
        </p:txBody>
      </p:sp>
      <p:sp>
        <p:nvSpPr>
          <p:cNvPr id="18" name="Rectangle 9"/>
          <p:cNvSpPr>
            <a:spLocks noChangeArrowheads="1"/>
          </p:cNvSpPr>
          <p:nvPr/>
        </p:nvSpPr>
        <p:spPr bwMode="auto">
          <a:xfrm rot="1349026">
            <a:off x="10865645" y="6309766"/>
            <a:ext cx="3126581" cy="3455193"/>
          </a:xfrm>
          <a:prstGeom prst="rect">
            <a:avLst/>
          </a:prstGeom>
          <a:solidFill>
            <a:srgbClr val="333399"/>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pt-BR" altLang="en-US" sz="2700">
              <a:solidFill>
                <a:srgbClr val="FFFFFF"/>
              </a:solidFill>
            </a:endParaRPr>
          </a:p>
        </p:txBody>
      </p:sp>
      <p:sp>
        <p:nvSpPr>
          <p:cNvPr id="19" name="Rectangle 10"/>
          <p:cNvSpPr>
            <a:spLocks noChangeArrowheads="1"/>
          </p:cNvSpPr>
          <p:nvPr/>
        </p:nvSpPr>
        <p:spPr bwMode="auto">
          <a:xfrm rot="-1034993">
            <a:off x="8019223" y="4173785"/>
            <a:ext cx="3090863" cy="3048000"/>
          </a:xfrm>
          <a:prstGeom prst="rect">
            <a:avLst/>
          </a:prstGeom>
          <a:solidFill>
            <a:srgbClr val="FFFF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pt-BR" altLang="en-US" sz="2700">
              <a:solidFill>
                <a:srgbClr val="FFFFFF"/>
              </a:solidFill>
            </a:endParaRPr>
          </a:p>
        </p:txBody>
      </p:sp>
      <p:sp>
        <p:nvSpPr>
          <p:cNvPr id="20" name="Rectangle 12"/>
          <p:cNvSpPr>
            <a:spLocks noChangeArrowheads="1"/>
          </p:cNvSpPr>
          <p:nvPr/>
        </p:nvSpPr>
        <p:spPr bwMode="auto">
          <a:xfrm rot="1919344">
            <a:off x="5411753" y="3397498"/>
            <a:ext cx="3593307" cy="3555207"/>
          </a:xfrm>
          <a:prstGeom prst="rect">
            <a:avLst/>
          </a:prstGeom>
          <a:solidFill>
            <a:srgbClr val="FF00FF"/>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endParaRPr lang="pt-BR" altLang="en-US" sz="2700">
              <a:solidFill>
                <a:srgbClr val="FFFFFF"/>
              </a:solidFill>
            </a:endParaRPr>
          </a:p>
        </p:txBody>
      </p:sp>
      <p:pic>
        <p:nvPicPr>
          <p:cNvPr id="21" name="Picture 14" descr="interrogaca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07845" y="6215063"/>
            <a:ext cx="2971800" cy="330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图片 4">
            <a:extLst>
              <a:ext uri="{FF2B5EF4-FFF2-40B4-BE49-F238E27FC236}">
                <a16:creationId xmlns:a16="http://schemas.microsoft.com/office/drawing/2014/main" id="{8382E36C-737C-4A27-AB73-6D8A2BA8508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290" y="922038"/>
            <a:ext cx="5838505" cy="9250662"/>
          </a:xfrm>
          <a:prstGeom prst="rect">
            <a:avLst/>
          </a:prstGeom>
        </p:spPr>
      </p:pic>
      <p:sp>
        <p:nvSpPr>
          <p:cNvPr id="3" name="Rectangle 2"/>
          <p:cNvSpPr/>
          <p:nvPr/>
        </p:nvSpPr>
        <p:spPr>
          <a:xfrm>
            <a:off x="1361410" y="4768601"/>
            <a:ext cx="2844048" cy="1446550"/>
          </a:xfrm>
          <a:prstGeom prst="rect">
            <a:avLst/>
          </a:prstGeom>
        </p:spPr>
        <p:txBody>
          <a:bodyPr wrap="none">
            <a:spAutoFit/>
          </a:bodyPr>
          <a:lstStyle/>
          <a:p>
            <a:pPr algn="ctr"/>
            <a:r>
              <a:rPr lang="vi-VN" sz="4400" b="1">
                <a:solidFill>
                  <a:srgbClr val="FF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Tượng đài </a:t>
            </a:r>
            <a:endParaRPr lang="vi-VN" sz="4400" b="1" smtClean="0">
              <a:solidFill>
                <a:srgbClr val="FF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a:p>
            <a:pPr algn="ctr"/>
            <a:r>
              <a:rPr lang="vi-VN" sz="4400" b="1" smtClean="0">
                <a:solidFill>
                  <a:srgbClr val="FF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Bác </a:t>
            </a:r>
            <a:r>
              <a:rPr lang="vi-VN" sz="4400" b="1">
                <a:solidFill>
                  <a:srgbClr val="FF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Hồ</a:t>
            </a:r>
            <a:endParaRPr lang="en-GB" sz="4400" b="1">
              <a:solidFill>
                <a:srgbClr val="FF0000"/>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xit" presetSubtype="16" fill="hold" grpId="0" nodeType="clickEffect">
                                  <p:stCondLst>
                                    <p:cond delay="0"/>
                                  </p:stCondLst>
                                  <p:childTnLst>
                                    <p:animEffect transition="out" filter="box(in)">
                                      <p:cBhvr>
                                        <p:cTn id="6" dur="500"/>
                                        <p:tgtEl>
                                          <p:spTgt spid="14"/>
                                        </p:tgtEl>
                                      </p:cBhvr>
                                    </p:animEffect>
                                    <p:set>
                                      <p:cBhvr>
                                        <p:cTn id="7" dur="1" fill="hold">
                                          <p:stCondLst>
                                            <p:cond delay="499"/>
                                          </p:stCondLst>
                                        </p:cTn>
                                        <p:tgtEl>
                                          <p:spTgt spid="14"/>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4" presetClass="exit" presetSubtype="16" fill="hold" grpId="0" nodeType="clickEffect">
                                  <p:stCondLst>
                                    <p:cond delay="0"/>
                                  </p:stCondLst>
                                  <p:childTnLst>
                                    <p:animEffect transition="out" filter="box(in)">
                                      <p:cBhvr>
                                        <p:cTn id="11" dur="500"/>
                                        <p:tgtEl>
                                          <p:spTgt spid="16"/>
                                        </p:tgtEl>
                                      </p:cBhvr>
                                    </p:animEffect>
                                    <p:set>
                                      <p:cBhvr>
                                        <p:cTn id="12" dur="1" fill="hold">
                                          <p:stCondLst>
                                            <p:cond delay="499"/>
                                          </p:stCondLst>
                                        </p:cTn>
                                        <p:tgtEl>
                                          <p:spTgt spid="16"/>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4" presetClass="exit" presetSubtype="16" fill="hold" grpId="0" nodeType="clickEffect">
                                  <p:stCondLst>
                                    <p:cond delay="0"/>
                                  </p:stCondLst>
                                  <p:childTnLst>
                                    <p:animEffect transition="out" filter="box(in)">
                                      <p:cBhvr>
                                        <p:cTn id="16" dur="500"/>
                                        <p:tgtEl>
                                          <p:spTgt spid="15"/>
                                        </p:tgtEl>
                                      </p:cBhvr>
                                    </p:animEffect>
                                    <p:set>
                                      <p:cBhvr>
                                        <p:cTn id="17" dur="1" fill="hold">
                                          <p:stCondLst>
                                            <p:cond delay="499"/>
                                          </p:stCondLst>
                                        </p:cTn>
                                        <p:tgtEl>
                                          <p:spTgt spid="15"/>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4" presetClass="exit" presetSubtype="16" fill="hold" grpId="0" nodeType="clickEffect">
                                  <p:stCondLst>
                                    <p:cond delay="0"/>
                                  </p:stCondLst>
                                  <p:childTnLst>
                                    <p:animEffect transition="out" filter="box(in)">
                                      <p:cBhvr>
                                        <p:cTn id="21" dur="500"/>
                                        <p:tgtEl>
                                          <p:spTgt spid="18"/>
                                        </p:tgtEl>
                                      </p:cBhvr>
                                    </p:animEffect>
                                    <p:set>
                                      <p:cBhvr>
                                        <p:cTn id="22" dur="1" fill="hold">
                                          <p:stCondLst>
                                            <p:cond delay="499"/>
                                          </p:stCondLst>
                                        </p:cTn>
                                        <p:tgtEl>
                                          <p:spTgt spid="18"/>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4" presetClass="exit" presetSubtype="16" fill="hold" grpId="0" nodeType="clickEffect">
                                  <p:stCondLst>
                                    <p:cond delay="0"/>
                                  </p:stCondLst>
                                  <p:childTnLst>
                                    <p:animEffect transition="out" filter="box(in)">
                                      <p:cBhvr>
                                        <p:cTn id="26" dur="500"/>
                                        <p:tgtEl>
                                          <p:spTgt spid="13"/>
                                        </p:tgtEl>
                                      </p:cBhvr>
                                    </p:animEffect>
                                    <p:set>
                                      <p:cBhvr>
                                        <p:cTn id="27" dur="1" fill="hold">
                                          <p:stCondLst>
                                            <p:cond delay="499"/>
                                          </p:stCondLst>
                                        </p:cTn>
                                        <p:tgtEl>
                                          <p:spTgt spid="13"/>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4" presetClass="exit" presetSubtype="16" fill="hold" grpId="0" nodeType="clickEffect">
                                  <p:stCondLst>
                                    <p:cond delay="0"/>
                                  </p:stCondLst>
                                  <p:childTnLst>
                                    <p:animEffect transition="out" filter="box(in)">
                                      <p:cBhvr>
                                        <p:cTn id="31" dur="500"/>
                                        <p:tgtEl>
                                          <p:spTgt spid="20"/>
                                        </p:tgtEl>
                                      </p:cBhvr>
                                    </p:animEffect>
                                    <p:set>
                                      <p:cBhvr>
                                        <p:cTn id="32" dur="1" fill="hold">
                                          <p:stCondLst>
                                            <p:cond delay="499"/>
                                          </p:stCondLst>
                                        </p:cTn>
                                        <p:tgtEl>
                                          <p:spTgt spid="20"/>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4" presetClass="exit" presetSubtype="16" fill="hold" grpId="0" nodeType="clickEffect">
                                  <p:stCondLst>
                                    <p:cond delay="0"/>
                                  </p:stCondLst>
                                  <p:childTnLst>
                                    <p:animEffect transition="out" filter="box(in)">
                                      <p:cBhvr>
                                        <p:cTn id="36" dur="500"/>
                                        <p:tgtEl>
                                          <p:spTgt spid="19"/>
                                        </p:tgtEl>
                                      </p:cBhvr>
                                    </p:animEffect>
                                    <p:set>
                                      <p:cBhvr>
                                        <p:cTn id="37" dur="1" fill="hold">
                                          <p:stCondLst>
                                            <p:cond delay="499"/>
                                          </p:stCondLst>
                                        </p:cTn>
                                        <p:tgtEl>
                                          <p:spTgt spid="19"/>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2" presetClass="exit" presetSubtype="4" fill="hold" grpId="0" nodeType="clickEffect">
                                  <p:stCondLst>
                                    <p:cond delay="0"/>
                                  </p:stCondLst>
                                  <p:childTnLst>
                                    <p:anim calcmode="lin" valueType="num">
                                      <p:cBhvr additive="base">
                                        <p:cTn id="41" dur="500"/>
                                        <p:tgtEl>
                                          <p:spTgt spid="17"/>
                                        </p:tgtEl>
                                        <p:attrNameLst>
                                          <p:attrName>ppt_x</p:attrName>
                                        </p:attrNameLst>
                                      </p:cBhvr>
                                      <p:tavLst>
                                        <p:tav tm="0">
                                          <p:val>
                                            <p:strVal val="ppt_x"/>
                                          </p:val>
                                        </p:tav>
                                        <p:tav tm="100000">
                                          <p:val>
                                            <p:strVal val="ppt_x"/>
                                          </p:val>
                                        </p:tav>
                                      </p:tavLst>
                                    </p:anim>
                                    <p:anim calcmode="lin" valueType="num">
                                      <p:cBhvr additive="base">
                                        <p:cTn id="42" dur="500"/>
                                        <p:tgtEl>
                                          <p:spTgt spid="17"/>
                                        </p:tgtEl>
                                        <p:attrNameLst>
                                          <p:attrName>ppt_y</p:attrName>
                                        </p:attrNameLst>
                                      </p:cBhvr>
                                      <p:tavLst>
                                        <p:tav tm="0">
                                          <p:val>
                                            <p:strVal val="ppt_y"/>
                                          </p:val>
                                        </p:tav>
                                        <p:tav tm="100000">
                                          <p:val>
                                            <p:strVal val="1+ppt_h/2"/>
                                          </p:val>
                                        </p:tav>
                                      </p:tavLst>
                                    </p:anim>
                                    <p:set>
                                      <p:cBhvr>
                                        <p:cTn id="43" dur="1" fill="hold">
                                          <p:stCondLst>
                                            <p:cond delay="499"/>
                                          </p:stCondLst>
                                        </p:cTn>
                                        <p:tgtEl>
                                          <p:spTgt spid="17"/>
                                        </p:tgtEl>
                                        <p:attrNameLst>
                                          <p:attrName>style.visibility</p:attrName>
                                        </p:attrNameLst>
                                      </p:cBhvr>
                                      <p:to>
                                        <p:strVal val="hidden"/>
                                      </p:to>
                                    </p:set>
                                  </p:childTnLst>
                                </p:cTn>
                              </p:par>
                            </p:childTnLst>
                          </p:cTn>
                        </p:par>
                      </p:childTnLst>
                    </p:cTn>
                  </p:par>
                  <p:par>
                    <p:cTn id="44" fill="hold">
                      <p:stCondLst>
                        <p:cond delay="indefinite"/>
                      </p:stCondLst>
                      <p:childTnLst>
                        <p:par>
                          <p:cTn id="45" fill="hold">
                            <p:stCondLst>
                              <p:cond delay="0"/>
                            </p:stCondLst>
                            <p:childTnLst>
                              <p:par>
                                <p:cTn id="46" presetID="2" presetClass="exit" presetSubtype="4" fill="hold" nodeType="clickEffect">
                                  <p:stCondLst>
                                    <p:cond delay="0"/>
                                  </p:stCondLst>
                                  <p:childTnLst>
                                    <p:anim calcmode="lin" valueType="num">
                                      <p:cBhvr additive="base">
                                        <p:cTn id="47" dur="500"/>
                                        <p:tgtEl>
                                          <p:spTgt spid="21"/>
                                        </p:tgtEl>
                                        <p:attrNameLst>
                                          <p:attrName>ppt_x</p:attrName>
                                        </p:attrNameLst>
                                      </p:cBhvr>
                                      <p:tavLst>
                                        <p:tav tm="0">
                                          <p:val>
                                            <p:strVal val="ppt_x"/>
                                          </p:val>
                                        </p:tav>
                                        <p:tav tm="100000">
                                          <p:val>
                                            <p:strVal val="ppt_x"/>
                                          </p:val>
                                        </p:tav>
                                      </p:tavLst>
                                    </p:anim>
                                    <p:anim calcmode="lin" valueType="num">
                                      <p:cBhvr additive="base">
                                        <p:cTn id="48" dur="500"/>
                                        <p:tgtEl>
                                          <p:spTgt spid="21"/>
                                        </p:tgtEl>
                                        <p:attrNameLst>
                                          <p:attrName>ppt_y</p:attrName>
                                        </p:attrNameLst>
                                      </p:cBhvr>
                                      <p:tavLst>
                                        <p:tav tm="0">
                                          <p:val>
                                            <p:strVal val="ppt_y"/>
                                          </p:val>
                                        </p:tav>
                                        <p:tav tm="100000">
                                          <p:val>
                                            <p:strVal val="1+ppt_h/2"/>
                                          </p:val>
                                        </p:tav>
                                      </p:tavLst>
                                    </p:anim>
                                    <p:set>
                                      <p:cBhvr>
                                        <p:cTn id="49" dur="1" fill="hold">
                                          <p:stCondLst>
                                            <p:cond delay="499"/>
                                          </p:stCondLst>
                                        </p:cTn>
                                        <p:tgtEl>
                                          <p:spTgt spid="21"/>
                                        </p:tgtEl>
                                        <p:attrNameLst>
                                          <p:attrName>style.visibility</p:attrName>
                                        </p:attrNameLst>
                                      </p:cBhvr>
                                      <p:to>
                                        <p:strVal val="hidden"/>
                                      </p:to>
                                    </p:set>
                                  </p:childTnLst>
                                </p:cTn>
                              </p:par>
                            </p:childTnLst>
                          </p:cTn>
                        </p:par>
                      </p:childTnLst>
                    </p:cTn>
                  </p:par>
                  <p:par>
                    <p:cTn id="50" fill="hold">
                      <p:stCondLst>
                        <p:cond delay="indefinite"/>
                      </p:stCondLst>
                      <p:childTnLst>
                        <p:par>
                          <p:cTn id="51" fill="hold">
                            <p:stCondLst>
                              <p:cond delay="0"/>
                            </p:stCondLst>
                            <p:childTnLst>
                              <p:par>
                                <p:cTn id="52" presetID="6" presetClass="entr" presetSubtype="16" fill="hold" nodeType="clickEffect">
                                  <p:stCondLst>
                                    <p:cond delay="0"/>
                                  </p:stCondLst>
                                  <p:childTnLst>
                                    <p:set>
                                      <p:cBhvr>
                                        <p:cTn id="53" dur="1" fill="hold">
                                          <p:stCondLst>
                                            <p:cond delay="0"/>
                                          </p:stCondLst>
                                        </p:cTn>
                                        <p:tgtEl>
                                          <p:spTgt spid="22"/>
                                        </p:tgtEl>
                                        <p:attrNameLst>
                                          <p:attrName>style.visibility</p:attrName>
                                        </p:attrNameLst>
                                      </p:cBhvr>
                                      <p:to>
                                        <p:strVal val="visible"/>
                                      </p:to>
                                    </p:set>
                                    <p:animEffect transition="in" filter="circle(in)">
                                      <p:cBhvr>
                                        <p:cTn id="54" dur="2000"/>
                                        <p:tgtEl>
                                          <p:spTgt spid="22"/>
                                        </p:tgtEl>
                                      </p:cBhvr>
                                    </p:animEffect>
                                  </p:childTnLst>
                                </p:cTn>
                              </p:par>
                            </p:childTnLst>
                          </p:cTn>
                        </p:par>
                      </p:childTnLst>
                    </p:cTn>
                  </p:par>
                  <p:par>
                    <p:cTn id="55" fill="hold">
                      <p:stCondLst>
                        <p:cond delay="indefinite"/>
                      </p:stCondLst>
                      <p:childTnLst>
                        <p:par>
                          <p:cTn id="56" fill="hold">
                            <p:stCondLst>
                              <p:cond delay="0"/>
                            </p:stCondLst>
                            <p:childTnLst>
                              <p:par>
                                <p:cTn id="57" presetID="16" presetClass="entr" presetSubtype="21" fill="hold" grpId="0" nodeType="clickEffect">
                                  <p:stCondLst>
                                    <p:cond delay="0"/>
                                  </p:stCondLst>
                                  <p:childTnLst>
                                    <p:set>
                                      <p:cBhvr>
                                        <p:cTn id="58" dur="1" fill="hold">
                                          <p:stCondLst>
                                            <p:cond delay="0"/>
                                          </p:stCondLst>
                                        </p:cTn>
                                        <p:tgtEl>
                                          <p:spTgt spid="3"/>
                                        </p:tgtEl>
                                        <p:attrNameLst>
                                          <p:attrName>style.visibility</p:attrName>
                                        </p:attrNameLst>
                                      </p:cBhvr>
                                      <p:to>
                                        <p:strVal val="visible"/>
                                      </p:to>
                                    </p:set>
                                    <p:animEffect transition="in" filter="barn(inVertical)">
                                      <p:cBhvr>
                                        <p:cTn id="5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P spid="17" grpId="0" animBg="1"/>
      <p:bldP spid="18" grpId="0" animBg="1"/>
      <p:bldP spid="19" grpId="0" animBg="1"/>
      <p:bldP spid="20" grpId="0" animBg="1"/>
      <p:bldP spid="3" grpId="0"/>
    </p:bldLst>
  </p:timing>
</p:sld>
</file>

<file path=ppt/tags/tag1.xml><?xml version="1.0" encoding="utf-8"?>
<p:tagLst xmlns:a="http://schemas.openxmlformats.org/drawingml/2006/main" xmlns:r="http://schemas.openxmlformats.org/officeDocument/2006/relationships" xmlns:p="http://schemas.openxmlformats.org/presentationml/2006/main">
  <p:tag name="MMPROD_UIDATA" val="&lt;database version=&quot;10.0&quot;&gt;&lt;object type=&quot;1&quot; unique_id=&quot;10001&quot;&gt;&lt;object type=&quot;2&quot; unique_id=&quot;10002&quot;&gt;&lt;object type=&quot;3&quot; unique_id=&quot;10003&quot;&gt;&lt;property id=&quot;20148&quot; value=&quot;5&quot;/&gt;&lt;property id=&quot;20300&quot; value=&quot;Slide 1&quot;/&gt;&lt;property id=&quot;20307&quot; value=&quot;260&quot;/&gt;&lt;/object&gt;&lt;object type=&quot;3&quot; unique_id=&quot;10004&quot;&gt;&lt;property id=&quot;20148&quot; value=&quot;5&quot;/&gt;&lt;property id=&quot;20300&quot; value=&quot;Slide 2&quot;/&gt;&lt;property id=&quot;20307&quot; value=&quot;287&quot;/&gt;&lt;/object&gt;&lt;object type=&quot;3&quot; unique_id=&quot;10005&quot;&gt;&lt;property id=&quot;20148&quot; value=&quot;5&quot;/&gt;&lt;property id=&quot;20300&quot; value=&quot;Slide 3&quot;/&gt;&lt;property id=&quot;20307&quot; value=&quot;256&quot;/&gt;&lt;/object&gt;&lt;object type=&quot;3&quot; unique_id=&quot;10006&quot;&gt;&lt;property id=&quot;20148&quot; value=&quot;5&quot;/&gt;&lt;property id=&quot;20300&quot; value=&quot;Slide 4&quot;/&gt;&lt;property id=&quot;20307&quot; value=&quot;288&quot;/&gt;&lt;/object&gt;&lt;object type=&quot;3&quot; unique_id=&quot;10007&quot;&gt;&lt;property id=&quot;20148&quot; value=&quot;5&quot;/&gt;&lt;property id=&quot;20300&quot; value=&quot;Slide 5&quot;/&gt;&lt;property id=&quot;20307&quot; value=&quot;289&quot;/&gt;&lt;/object&gt;&lt;object type=&quot;3&quot; unique_id=&quot;10008&quot;&gt;&lt;property id=&quot;20148&quot; value=&quot;5&quot;/&gt;&lt;property id=&quot;20300&quot; value=&quot;Slide 6&quot;/&gt;&lt;property id=&quot;20307&quot; value=&quot;290&quot;/&gt;&lt;/object&gt;&lt;object type=&quot;3&quot; unique_id=&quot;10009&quot;&gt;&lt;property id=&quot;20148&quot; value=&quot;5&quot;/&gt;&lt;property id=&quot;20300&quot; value=&quot;Slide 7&quot;/&gt;&lt;property id=&quot;20307&quot; value=&quot;291&quot;/&gt;&lt;/object&gt;&lt;object type=&quot;3&quot; unique_id=&quot;10010&quot;&gt;&lt;property id=&quot;20148&quot; value=&quot;5&quot;/&gt;&lt;property id=&quot;20300&quot; value=&quot;Slide 8&quot;/&gt;&lt;property id=&quot;20307&quot; value=&quot;292&quot;/&gt;&lt;/object&gt;&lt;object type=&quot;3&quot; unique_id=&quot;10011&quot;&gt;&lt;property id=&quot;20148&quot; value=&quot;5&quot;/&gt;&lt;property id=&quot;20300&quot; value=&quot;Slide 9&quot;/&gt;&lt;property id=&quot;20307&quot; value=&quot;293&quot;/&gt;&lt;/object&gt;&lt;object type=&quot;3&quot; unique_id=&quot;10012&quot;&gt;&lt;property id=&quot;20148&quot; value=&quot;5&quot;/&gt;&lt;property id=&quot;20300&quot; value=&quot;Slide 10&quot;/&gt;&lt;property id=&quot;20307&quot; value=&quot;294&quot;/&gt;&lt;/object&gt;&lt;object type=&quot;3&quot; unique_id=&quot;10013&quot;&gt;&lt;property id=&quot;20148&quot; value=&quot;5&quot;/&gt;&lt;property id=&quot;20300&quot; value=&quot;Slide 11&quot;/&gt;&lt;property id=&quot;20307&quot; value=&quot;311&quot;/&gt;&lt;/object&gt;&lt;object type=&quot;3&quot; unique_id=&quot;10014&quot;&gt;&lt;property id=&quot;20148&quot; value=&quot;5&quot;/&gt;&lt;property id=&quot;20300&quot; value=&quot;Slide 12&quot;/&gt;&lt;property id=&quot;20307&quot; value=&quot;258&quot;/&gt;&lt;/object&gt;&lt;object type=&quot;3&quot; unique_id=&quot;10015&quot;&gt;&lt;property id=&quot;20148&quot; value=&quot;5&quot;/&gt;&lt;property id=&quot;20300&quot; value=&quot;Slide 13&quot;/&gt;&lt;property id=&quot;20307&quot; value=&quot;266&quot;/&gt;&lt;/object&gt;&lt;object type=&quot;3&quot; unique_id=&quot;10016&quot;&gt;&lt;property id=&quot;20148&quot; value=&quot;5&quot;/&gt;&lt;property id=&quot;20300&quot; value=&quot;Slide 14&quot;/&gt;&lt;property id=&quot;20307&quot; value=&quot;259&quot;/&gt;&lt;/object&gt;&lt;object type=&quot;3&quot; unique_id=&quot;10017&quot;&gt;&lt;property id=&quot;20148&quot; value=&quot;5&quot;/&gt;&lt;property id=&quot;20300&quot; value=&quot;Slide 15&quot;/&gt;&lt;property id=&quot;20307&quot; value=&quot;261&quot;/&gt;&lt;/object&gt;&lt;object type=&quot;3&quot; unique_id=&quot;10018&quot;&gt;&lt;property id=&quot;20148&quot; value=&quot;5&quot;/&gt;&lt;property id=&quot;20300&quot; value=&quot;Slide 16&quot;/&gt;&lt;property id=&quot;20307&quot; value=&quot;264&quot;/&gt;&lt;/object&gt;&lt;object type=&quot;3&quot; unique_id=&quot;10019&quot;&gt;&lt;property id=&quot;20148&quot; value=&quot;5&quot;/&gt;&lt;property id=&quot;20300&quot; value=&quot;Slide 17&quot;/&gt;&lt;property id=&quot;20307&quot; value=&quot;265&quot;/&gt;&lt;/object&gt;&lt;object type=&quot;3&quot; unique_id=&quot;10020&quot;&gt;&lt;property id=&quot;20148&quot; value=&quot;5&quot;/&gt;&lt;property id=&quot;20300&quot; value=&quot;Slide 18&quot;/&gt;&lt;property id=&quot;20307&quot; value=&quot;262&quot;/&gt;&lt;/object&gt;&lt;object type=&quot;3&quot; unique_id=&quot;10021&quot;&gt;&lt;property id=&quot;20148&quot; value=&quot;5&quot;/&gt;&lt;property id=&quot;20300&quot; value=&quot;Slide 19&quot;/&gt;&lt;property id=&quot;20307&quot; value=&quot;268&quot;/&gt;&lt;/object&gt;&lt;object type=&quot;3&quot; unique_id=&quot;10022&quot;&gt;&lt;property id=&quot;20148&quot; value=&quot;5&quot;/&gt;&lt;property id=&quot;20300&quot; value=&quot;Slide 20&quot;/&gt;&lt;property id=&quot;20307&quot; value=&quot;276&quot;/&gt;&lt;/object&gt;&lt;object type=&quot;3&quot; unique_id=&quot;10023&quot;&gt;&lt;property id=&quot;20148&quot; value=&quot;5&quot;/&gt;&lt;property id=&quot;20300&quot; value=&quot;Slide 21&quot;/&gt;&lt;property id=&quot;20307&quot; value=&quot;267&quot;/&gt;&lt;/object&gt;&lt;object type=&quot;3&quot; unique_id=&quot;10024&quot;&gt;&lt;property id=&quot;20148&quot; value=&quot;5&quot;/&gt;&lt;property id=&quot;20300&quot; value=&quot;Slide 22&quot;/&gt;&lt;property id=&quot;20307&quot; value=&quot;271&quot;/&gt;&lt;/object&gt;&lt;object type=&quot;3&quot; unique_id=&quot;10025&quot;&gt;&lt;property id=&quot;20148&quot; value=&quot;5&quot;/&gt;&lt;property id=&quot;20300&quot; value=&quot;Slide 23&quot;/&gt;&lt;property id=&quot;20307&quot; value=&quot;275&quot;/&gt;&lt;/object&gt;&lt;object type=&quot;3&quot; unique_id=&quot;10026&quot;&gt;&lt;property id=&quot;20148&quot; value=&quot;5&quot;/&gt;&lt;property id=&quot;20300&quot; value=&quot;Slide 24&quot;/&gt;&lt;property id=&quot;20307&quot; value=&quot;274&quot;/&gt;&lt;/object&gt;&lt;object type=&quot;3&quot; unique_id=&quot;10027&quot;&gt;&lt;property id=&quot;20148&quot; value=&quot;5&quot;/&gt;&lt;property id=&quot;20300&quot; value=&quot;Slide 25&quot;/&gt;&lt;property id=&quot;20307&quot; value=&quot;281&quot;/&gt;&lt;/object&gt;&lt;object type=&quot;3&quot; unique_id=&quot;10028&quot;&gt;&lt;property id=&quot;20148&quot; value=&quot;5&quot;/&gt;&lt;property id=&quot;20300&quot; value=&quot;Slide 26&quot;/&gt;&lt;property id=&quot;20307&quot; value=&quot;284&quot;/&gt;&lt;/object&gt;&lt;object type=&quot;3&quot; unique_id=&quot;10029&quot;&gt;&lt;property id=&quot;20148&quot; value=&quot;5&quot;/&gt;&lt;property id=&quot;20300&quot; value=&quot;Slide 27&quot;/&gt;&lt;property id=&quot;20307&quot; value=&quot;282&quot;/&gt;&lt;/object&gt;&lt;object type=&quot;3&quot; unique_id=&quot;10030&quot;&gt;&lt;property id=&quot;20148&quot; value=&quot;5&quot;/&gt;&lt;property id=&quot;20300&quot; value=&quot;Slide 28&quot;/&gt;&lt;property id=&quot;20307&quot; value=&quot;280&quot;/&gt;&lt;/object&gt;&lt;object type=&quot;3&quot; unique_id=&quot;10031&quot;&gt;&lt;property id=&quot;20148&quot; value=&quot;5&quot;/&gt;&lt;property id=&quot;20300&quot; value=&quot;Slide 29&quot;/&gt;&lt;property id=&quot;20307&quot; value=&quot;272&quot;/&gt;&lt;/object&gt;&lt;object type=&quot;3&quot; unique_id=&quot;10032&quot;&gt;&lt;property id=&quot;20148&quot; value=&quot;5&quot;/&gt;&lt;property id=&quot;20300&quot; value=&quot;Slide 30&quot;/&gt;&lt;property id=&quot;20307&quot; value=&quot;270&quot;/&gt;&lt;/object&gt;&lt;object type=&quot;3&quot; unique_id=&quot;10033&quot;&gt;&lt;property id=&quot;20148&quot; value=&quot;5&quot;/&gt;&lt;property id=&quot;20300&quot; value=&quot;Slide 31&quot;/&gt;&lt;property id=&quot;20307&quot; value=&quot;273&quot;/&gt;&lt;/object&gt;&lt;object type=&quot;3&quot; unique_id=&quot;10034&quot;&gt;&lt;property id=&quot;20148&quot; value=&quot;5&quot;/&gt;&lt;property id=&quot;20300&quot; value=&quot;Slide 32&quot;/&gt;&lt;property id=&quot;20307&quot; value=&quot;277&quot;/&gt;&lt;/object&gt;&lt;object type=&quot;3&quot; unique_id=&quot;10035&quot;&gt;&lt;property id=&quot;20148&quot; value=&quot;5&quot;/&gt;&lt;property id=&quot;20300&quot; value=&quot;Slide 33&quot;/&gt;&lt;property id=&quot;20307&quot; value=&quot;278&quot;/&gt;&lt;/object&gt;&lt;object type=&quot;3&quot; unique_id=&quot;10036&quot;&gt;&lt;property id=&quot;20148&quot; value=&quot;5&quot;/&gt;&lt;property id=&quot;20300&quot; value=&quot;Slide 34&quot;/&gt;&lt;property id=&quot;20307&quot; value=&quot;269&quot;/&gt;&lt;/object&gt;&lt;object type=&quot;3&quot; unique_id=&quot;10037&quot;&gt;&lt;property id=&quot;20148&quot; value=&quot;5&quot;/&gt;&lt;property id=&quot;20300&quot; value=&quot;Slide 35&quot;/&gt;&lt;property id=&quot;20307&quot; value=&quot;279&quot;/&gt;&lt;/object&gt;&lt;object type=&quot;3&quot; unique_id=&quot;10038&quot;&gt;&lt;property id=&quot;20148&quot; value=&quot;5&quot;/&gt;&lt;property id=&quot;20300&quot; value=&quot;Slide 36&quot;/&gt;&lt;property id=&quot;20307&quot; value=&quot;295&quot;/&gt;&lt;/object&gt;&lt;object type=&quot;3&quot; unique_id=&quot;10039&quot;&gt;&lt;property id=&quot;20148&quot; value=&quot;5&quot;/&gt;&lt;property id=&quot;20300&quot; value=&quot;Slide 37&quot;/&gt;&lt;property id=&quot;20307&quot; value=&quot;298&quot;/&gt;&lt;/object&gt;&lt;object type=&quot;3&quot; unique_id=&quot;10040&quot;&gt;&lt;property id=&quot;20148&quot; value=&quot;5&quot;/&gt;&lt;property id=&quot;20300&quot; value=&quot;Slide 38&quot;/&gt;&lt;property id=&quot;20307&quot; value=&quot;302&quot;/&gt;&lt;/object&gt;&lt;object type=&quot;3&quot; unique_id=&quot;10041&quot;&gt;&lt;property id=&quot;20148&quot; value=&quot;5&quot;/&gt;&lt;property id=&quot;20300&quot; value=&quot;Slide 39&quot;/&gt;&lt;property id=&quot;20307&quot; value=&quot;296&quot;/&gt;&lt;/object&gt;&lt;object type=&quot;3&quot; unique_id=&quot;10042&quot;&gt;&lt;property id=&quot;20148&quot; value=&quot;5&quot;/&gt;&lt;property id=&quot;20300&quot; value=&quot;Slide 40&quot;/&gt;&lt;property id=&quot;20307&quot; value=&quot;300&quot;/&gt;&lt;/object&gt;&lt;object type=&quot;3&quot; unique_id=&quot;10043&quot;&gt;&lt;property id=&quot;20148&quot; value=&quot;5&quot;/&gt;&lt;property id=&quot;20300&quot; value=&quot;Slide 41&quot;/&gt;&lt;property id=&quot;20307&quot; value=&quot;297&quot;/&gt;&lt;/object&gt;&lt;object type=&quot;3&quot; unique_id=&quot;10044&quot;&gt;&lt;property id=&quot;20148&quot; value=&quot;5&quot;/&gt;&lt;property id=&quot;20300&quot; value=&quot;Slide 42&quot;/&gt;&lt;property id=&quot;20307&quot; value=&quot;304&quot;/&gt;&lt;/object&gt;&lt;object type=&quot;3&quot; unique_id=&quot;10045&quot;&gt;&lt;property id=&quot;20148&quot; value=&quot;5&quot;/&gt;&lt;property id=&quot;20300&quot; value=&quot;Slide 43&quot;/&gt;&lt;property id=&quot;20307&quot; value=&quot;299&quot;/&gt;&lt;/object&gt;&lt;object type=&quot;3&quot; unique_id=&quot;10046&quot;&gt;&lt;property id=&quot;20148&quot; value=&quot;5&quot;/&gt;&lt;property id=&quot;20300&quot; value=&quot;Slide 44&quot;/&gt;&lt;property id=&quot;20307&quot; value=&quot;303&quot;/&gt;&lt;/object&gt;&lt;object type=&quot;3&quot; unique_id=&quot;10047&quot;&gt;&lt;property id=&quot;20148&quot; value=&quot;5&quot;/&gt;&lt;property id=&quot;20300&quot; value=&quot;Slide 45&quot;/&gt;&lt;property id=&quot;20307&quot; value=&quot;301&quot;/&gt;&lt;/object&gt;&lt;object type=&quot;3&quot; unique_id=&quot;10048&quot;&gt;&lt;property id=&quot;20148&quot; value=&quot;5&quot;/&gt;&lt;property id=&quot;20300&quot; value=&quot;Slide 46&quot;/&gt;&lt;property id=&quot;20307&quot; value=&quot;305&quot;/&gt;&lt;/object&gt;&lt;object type=&quot;3&quot; unique_id=&quot;10049&quot;&gt;&lt;property id=&quot;20148&quot; value=&quot;5&quot;/&gt;&lt;property id=&quot;20300&quot; value=&quot;Slide 47&quot;/&gt;&lt;property id=&quot;20307&quot; value=&quot;286&quot;/&gt;&lt;/object&gt;&lt;object type=&quot;3&quot; unique_id=&quot;10050&quot;&gt;&lt;property id=&quot;20148&quot; value=&quot;5&quot;/&gt;&lt;property id=&quot;20300&quot; value=&quot;Slide 48&quot;/&gt;&lt;property id=&quot;20307&quot; value=&quot;306&quot;/&gt;&lt;/object&gt;&lt;object type=&quot;3&quot; unique_id=&quot;10051&quot;&gt;&lt;property id=&quot;20148&quot; value=&quot;5&quot;/&gt;&lt;property id=&quot;20300&quot; value=&quot;Slide 49&quot;/&gt;&lt;property id=&quot;20307&quot; value=&quot;283&quot;/&gt;&lt;/object&gt;&lt;object type=&quot;3&quot; unique_id=&quot;10052&quot;&gt;&lt;property id=&quot;20148&quot; value=&quot;5&quot;/&gt;&lt;property id=&quot;20300&quot; value=&quot;Slide 50&quot;/&gt;&lt;property id=&quot;20307&quot; value=&quot;285&quot;/&gt;&lt;/object&gt;&lt;object type=&quot;3&quot; unique_id=&quot;10053&quot;&gt;&lt;property id=&quot;20148&quot; value=&quot;5&quot;/&gt;&lt;property id=&quot;20300&quot; value=&quot;Slide 51&quot;/&gt;&lt;property id=&quot;20307&quot; value=&quot;307&quot;/&gt;&lt;/object&gt;&lt;object type=&quot;3&quot; unique_id=&quot;10054&quot;&gt;&lt;property id=&quot;20148&quot; value=&quot;5&quot;/&gt;&lt;property id=&quot;20300&quot; value=&quot;Slide 52&quot;/&gt;&lt;property id=&quot;20307&quot; value=&quot;308&quot;/&gt;&lt;/object&gt;&lt;object type=&quot;3&quot; unique_id=&quot;10055&quot;&gt;&lt;property id=&quot;20148&quot; value=&quot;5&quot;/&gt;&lt;property id=&quot;20300&quot; value=&quot;Slide 53&quot;/&gt;&lt;property id=&quot;20307&quot; value=&quot;309&quot;/&gt;&lt;/object&gt;&lt;object type=&quot;3&quot; unique_id=&quot;10056&quot;&gt;&lt;property id=&quot;20148&quot; value=&quot;5&quot;/&gt;&lt;property id=&quot;20300&quot; value=&quot;Slide 54&quot;/&gt;&lt;property id=&quot;20307&quot; value=&quot;310&quot;/&gt;&lt;/object&gt;&lt;/object&gt;&lt;object type=&quot;8&quot; unique_id=&quot;10112&quot;&gt;&lt;/object&gt;&lt;/object&gt;&lt;/database&gt;"/>
  <p:tag name="MMPROD_NEXTUNIQUEID" val="10009"/>
  <p:tag name="SECTOMILLISECCONVERTED"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6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7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6.xml><?xml version="1.0" encoding="utf-8"?>
<a:theme xmlns:a="http://schemas.openxmlformats.org/drawingml/2006/main" name="8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7.xml><?xml version="1.0" encoding="utf-8"?>
<a:theme xmlns:a="http://schemas.openxmlformats.org/drawingml/2006/main" name="9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8.xml><?xml version="1.0" encoding="utf-8"?>
<a:theme xmlns:a="http://schemas.openxmlformats.org/drawingml/2006/main" name="10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9.xml><?xml version="1.0" encoding="utf-8"?>
<a:theme xmlns:a="http://schemas.openxmlformats.org/drawingml/2006/main" name="1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esign padrão">
  <a:themeElements>
    <a:clrScheme name="Design padrã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fontScheme name="Design padrão">
      <a:majorFont>
        <a:latin typeface="Arial"/>
        <a:ea typeface=""/>
        <a:cs typeface=""/>
      </a:majorFont>
      <a:minorFont>
        <a:latin typeface="Arial"/>
        <a:ea typeface=""/>
        <a:cs typeface=""/>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sign padrã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sign padrã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sign padrã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sign padrã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sign padrã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sign padrã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sign padrã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sign padrã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sign padrã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sign padrã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sign padrã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sign padrã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Design padrão">
  <a:themeElements>
    <a:clrScheme name="Design padrã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fontScheme name="Design padrão">
      <a:majorFont>
        <a:latin typeface="Arial"/>
        <a:ea typeface=""/>
        <a:cs typeface=""/>
      </a:majorFont>
      <a:minorFont>
        <a:latin typeface="Arial"/>
        <a:ea typeface=""/>
        <a:cs typeface=""/>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sign padrã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sign padrã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sign padrã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sign padrã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sign padrã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sign padrã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sign padrã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sign padrã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sign padrã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sign padrã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sign padrã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sign padrã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Design padrão">
  <a:themeElements>
    <a:clrScheme name="Design padrã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fontScheme name="Design padrão">
      <a:majorFont>
        <a:latin typeface="Arial"/>
        <a:ea typeface=""/>
        <a:cs typeface=""/>
      </a:majorFont>
      <a:minorFont>
        <a:latin typeface="Arial"/>
        <a:ea typeface=""/>
        <a:cs typeface=""/>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sign padrã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sign padrã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sign padrã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sign padrã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sign padrã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sign padrã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sign padrã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sign padrã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sign padrã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sign padrã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sign padrã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sign padrã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3_Design padrão">
  <a:themeElements>
    <a:clrScheme name="Design padrã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fontScheme name="Design padrão">
      <a:majorFont>
        <a:latin typeface="Arial"/>
        <a:ea typeface=""/>
        <a:cs typeface=""/>
      </a:majorFont>
      <a:minorFont>
        <a:latin typeface="Arial"/>
        <a:ea typeface=""/>
        <a:cs typeface=""/>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sign padrã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sign padrã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sign padrã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sign padrã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sign padrã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sign padrã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sign padrã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sign padrã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sign padrã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sign padrã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sign padrã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sign padrã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4_Design padrão">
  <a:themeElements>
    <a:clrScheme name="Design padrã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fontScheme name="Design padrão">
      <a:majorFont>
        <a:latin typeface="Arial"/>
        <a:ea typeface=""/>
        <a:cs typeface=""/>
      </a:majorFont>
      <a:minorFont>
        <a:latin typeface="Arial"/>
        <a:ea typeface=""/>
        <a:cs typeface=""/>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sign padrã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sign padrã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sign padrã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sign padrã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sign padrã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sign padrã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sign padrã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sign padrã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sign padrã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sign padrã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sign padrã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sign padrã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5_Design padrão">
  <a:themeElements>
    <a:clrScheme name="Design padrã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fontScheme name="Design padrão">
      <a:majorFont>
        <a:latin typeface="Arial"/>
        <a:ea typeface=""/>
        <a:cs typeface=""/>
      </a:majorFont>
      <a:minorFont>
        <a:latin typeface="Arial"/>
        <a:ea typeface=""/>
        <a:cs typeface=""/>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sign padrã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sign padrã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sign padrã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sign padrã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sign padrã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sign padrã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sign padrã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sign padrã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sign padrã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sign padrã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sign padrã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sign padrã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6_Design padrão">
  <a:themeElements>
    <a:clrScheme name="Design padrã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fontScheme name="Design padrão">
      <a:majorFont>
        <a:latin typeface="Arial"/>
        <a:ea typeface=""/>
        <a:cs typeface=""/>
      </a:majorFont>
      <a:minorFont>
        <a:latin typeface="Arial"/>
        <a:ea typeface=""/>
        <a:cs typeface=""/>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sign padrã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sign padrã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sign padrã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sign padrã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sign padrã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sign padrã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sign padrã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sign padrã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sign padrã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sign padrã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sign padrã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sign padrã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518</TotalTime>
  <Words>3762</Words>
  <Application>Microsoft Office PowerPoint</Application>
  <PresentationFormat>Custom</PresentationFormat>
  <Paragraphs>336</Paragraphs>
  <Slides>54</Slides>
  <Notes>2</Notes>
  <HiddenSlides>0</HiddenSlides>
  <MMClips>51</MMClips>
  <ScaleCrop>false</ScaleCrop>
  <HeadingPairs>
    <vt:vector size="6" baseType="variant">
      <vt:variant>
        <vt:lpstr>Fonts Used</vt:lpstr>
      </vt:variant>
      <vt:variant>
        <vt:i4>13</vt:i4>
      </vt:variant>
      <vt:variant>
        <vt:lpstr>Theme</vt:lpstr>
      </vt:variant>
      <vt:variant>
        <vt:i4>19</vt:i4>
      </vt:variant>
      <vt:variant>
        <vt:lpstr>Slide Titles</vt:lpstr>
      </vt:variant>
      <vt:variant>
        <vt:i4>54</vt:i4>
      </vt:variant>
    </vt:vector>
  </HeadingPairs>
  <TitlesOfParts>
    <vt:vector size="86" baseType="lpstr">
      <vt:lpstr>方正兰亭黑简体</vt:lpstr>
      <vt:lpstr>Times New Roman</vt:lpstr>
      <vt:lpstr>Palatino Linotype</vt:lpstr>
      <vt:lpstr>Pattaya</vt:lpstr>
      <vt:lpstr>钟齐陈伟勋硬笔行书字库</vt:lpstr>
      <vt:lpstr>Tahoma</vt:lpstr>
      <vt:lpstr>SimSun</vt:lpstr>
      <vt:lpstr>Microsoft YaHei UI</vt:lpstr>
      <vt:lpstr>Calibri Light</vt:lpstr>
      <vt:lpstr>Josefin Sans Regular Bold</vt:lpstr>
      <vt:lpstr>Calibri</vt:lpstr>
      <vt:lpstr>Vollkorn Italics</vt:lpstr>
      <vt:lpstr>Arial</vt:lpstr>
      <vt:lpstr>Office Theme</vt:lpstr>
      <vt:lpstr>Design padrão</vt:lpstr>
      <vt:lpstr>1_Design padrão</vt:lpstr>
      <vt:lpstr>2_Design padrão</vt:lpstr>
      <vt:lpstr>3_Design padrão</vt:lpstr>
      <vt:lpstr>4_Design padrão</vt:lpstr>
      <vt:lpstr>5_Design padrão</vt:lpstr>
      <vt:lpstr>6_Design padrão</vt:lpstr>
      <vt:lpstr>1_Office Theme</vt:lpstr>
      <vt:lpstr>2_Office Theme</vt:lpstr>
      <vt:lpstr>3_Office Theme</vt:lpstr>
      <vt:lpstr>4_Office Theme</vt:lpstr>
      <vt:lpstr>5_Office Theme</vt:lpstr>
      <vt:lpstr>6_Office Theme</vt:lpstr>
      <vt:lpstr>7_Office Theme</vt:lpstr>
      <vt:lpstr>8_Office Theme</vt:lpstr>
      <vt:lpstr>9_Office Theme</vt:lpstr>
      <vt:lpstr>10_Office Theme</vt:lpstr>
      <vt:lpstr>11_Office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Nhiều màu sắc Nhiệt đới Hoa Hình nền máy tính</dc:title>
  <dc:creator>asus PC</dc:creator>
  <cp:lastModifiedBy>User</cp:lastModifiedBy>
  <cp:revision>38</cp:revision>
  <dcterms:created xsi:type="dcterms:W3CDTF">2006-08-16T00:00:00Z</dcterms:created>
  <dcterms:modified xsi:type="dcterms:W3CDTF">2023-03-20T03:06:36Z</dcterms:modified>
  <dc:identifier>DAFUFs5LwmQ</dc:identifier>
</cp:coreProperties>
</file>