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mp4" ContentType="video/mp4"/>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0" r:id="rId2"/>
    <p:sldId id="256" r:id="rId3"/>
    <p:sldId id="257" r:id="rId4"/>
    <p:sldId id="258" r:id="rId5"/>
    <p:sldId id="262" r:id="rId6"/>
    <p:sldId id="261" r:id="rId7"/>
    <p:sldId id="264" r:id="rId8"/>
    <p:sldId id="263" r:id="rId9"/>
    <p:sldId id="265" r:id="rId10"/>
    <p:sldId id="266" r:id="rId11"/>
    <p:sldId id="267" r:id="rId12"/>
    <p:sldId id="268" r:id="rId13"/>
    <p:sldId id="269" r:id="rId14"/>
    <p:sldId id="270" r:id="rId15"/>
    <p:sldId id="272" r:id="rId16"/>
    <p:sldId id="271" r:id="rId17"/>
    <p:sldId id="274" r:id="rId18"/>
    <p:sldId id="273" r:id="rId19"/>
    <p:sldId id="275" r:id="rId20"/>
    <p:sldId id="276" r:id="rId21"/>
    <p:sldId id="277" r:id="rId22"/>
    <p:sldId id="278" r:id="rId23"/>
    <p:sldId id="279" r:id="rId24"/>
    <p:sldId id="281" r:id="rId25"/>
    <p:sldId id="280" r:id="rId26"/>
  </p:sldIdLst>
  <p:sldSz cx="12192000" cy="6858000"/>
  <p:notesSz cx="6858000" cy="9144000"/>
  <p:custDataLst>
    <p:tags r:id="rId2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6"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97E5"/>
    <a:srgbClr val="113CFC"/>
    <a:srgbClr val="3A3AB9"/>
    <a:srgbClr val="E5CB93"/>
    <a:srgbClr val="19349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Kiểu Trung bình 2 - Màu chủ đề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967" autoAdjust="0"/>
  </p:normalViewPr>
  <p:slideViewPr>
    <p:cSldViewPr snapToGrid="0" showGuides="1">
      <p:cViewPr varScale="1">
        <p:scale>
          <a:sx n="69" d="100"/>
          <a:sy n="69" d="100"/>
        </p:scale>
        <p:origin x="696" y="60"/>
      </p:cViewPr>
      <p:guideLst>
        <p:guide orient="horz" pos="2136"/>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gs" Target="tags/tag1.xml"/><Relationship Id="rId30"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húy Mai" userId="222f1c7e07c9bd7a" providerId="LiveId" clId="{BC4648CA-EE25-41D5-A9D3-B70211737D9A}"/>
    <pc:docChg chg="undo custSel addSld modSld modMainMaster">
      <pc:chgData name="Thúy Mai" userId="222f1c7e07c9bd7a" providerId="LiveId" clId="{BC4648CA-EE25-41D5-A9D3-B70211737D9A}" dt="2022-05-22T05:59:47.737" v="1169"/>
      <pc:docMkLst>
        <pc:docMk/>
      </pc:docMkLst>
      <pc:sldChg chg="setBg modAnim">
        <pc:chgData name="Thúy Mai" userId="222f1c7e07c9bd7a" providerId="LiveId" clId="{BC4648CA-EE25-41D5-A9D3-B70211737D9A}" dt="2022-05-22T05:38:14.906" v="974"/>
        <pc:sldMkLst>
          <pc:docMk/>
          <pc:sldMk cId="3760155667" sldId="257"/>
        </pc:sldMkLst>
      </pc:sldChg>
      <pc:sldChg chg="modSp mod modAnim">
        <pc:chgData name="Thúy Mai" userId="222f1c7e07c9bd7a" providerId="LiveId" clId="{BC4648CA-EE25-41D5-A9D3-B70211737D9A}" dt="2022-05-22T05:54:40.053" v="1133"/>
        <pc:sldMkLst>
          <pc:docMk/>
          <pc:sldMk cId="301154873" sldId="258"/>
        </pc:sldMkLst>
        <pc:spChg chg="mod">
          <ac:chgData name="Thúy Mai" userId="222f1c7e07c9bd7a" providerId="LiveId" clId="{BC4648CA-EE25-41D5-A9D3-B70211737D9A}" dt="2022-05-22T05:39:17.975" v="980" actId="1076"/>
          <ac:spMkLst>
            <pc:docMk/>
            <pc:sldMk cId="301154873" sldId="258"/>
            <ac:spMk id="18" creationId="{7A75A4C8-F007-32B3-1A2E-7FF5883FEBB9}"/>
          </ac:spMkLst>
        </pc:spChg>
      </pc:sldChg>
      <pc:sldChg chg="modSp mod">
        <pc:chgData name="Thúy Mai" userId="222f1c7e07c9bd7a" providerId="LiveId" clId="{BC4648CA-EE25-41D5-A9D3-B70211737D9A}" dt="2022-05-19T09:02:27.022" v="140" actId="1035"/>
        <pc:sldMkLst>
          <pc:docMk/>
          <pc:sldMk cId="299901974" sldId="260"/>
        </pc:sldMkLst>
        <pc:spChg chg="mod">
          <ac:chgData name="Thúy Mai" userId="222f1c7e07c9bd7a" providerId="LiveId" clId="{BC4648CA-EE25-41D5-A9D3-B70211737D9A}" dt="2022-05-19T09:02:27.022" v="140" actId="1035"/>
          <ac:spMkLst>
            <pc:docMk/>
            <pc:sldMk cId="299901974" sldId="260"/>
            <ac:spMk id="19" creationId="{D7CDBC88-B427-A7CB-2E10-7D972648A012}"/>
          </ac:spMkLst>
        </pc:spChg>
      </pc:sldChg>
      <pc:sldChg chg="modAnim">
        <pc:chgData name="Thúy Mai" userId="222f1c7e07c9bd7a" providerId="LiveId" clId="{BC4648CA-EE25-41D5-A9D3-B70211737D9A}" dt="2022-05-22T05:40:02.783" v="991"/>
        <pc:sldMkLst>
          <pc:docMk/>
          <pc:sldMk cId="3048943464" sldId="261"/>
        </pc:sldMkLst>
      </pc:sldChg>
      <pc:sldChg chg="modSp mod modAnim">
        <pc:chgData name="Thúy Mai" userId="222f1c7e07c9bd7a" providerId="LiveId" clId="{BC4648CA-EE25-41D5-A9D3-B70211737D9A}" dt="2022-05-22T05:39:57.021" v="990"/>
        <pc:sldMkLst>
          <pc:docMk/>
          <pc:sldMk cId="1739201429" sldId="262"/>
        </pc:sldMkLst>
        <pc:spChg chg="mod">
          <ac:chgData name="Thúy Mai" userId="222f1c7e07c9bd7a" providerId="LiveId" clId="{BC4648CA-EE25-41D5-A9D3-B70211737D9A}" dt="2022-05-22T05:39:44.521" v="986" actId="1076"/>
          <ac:spMkLst>
            <pc:docMk/>
            <pc:sldMk cId="1739201429" sldId="262"/>
            <ac:spMk id="15" creationId="{1B668417-E841-43B8-2EE9-6300049E44A5}"/>
          </ac:spMkLst>
        </pc:spChg>
        <pc:spChg chg="mod">
          <ac:chgData name="Thúy Mai" userId="222f1c7e07c9bd7a" providerId="LiveId" clId="{BC4648CA-EE25-41D5-A9D3-B70211737D9A}" dt="2022-05-22T05:39:49.164" v="988" actId="1076"/>
          <ac:spMkLst>
            <pc:docMk/>
            <pc:sldMk cId="1739201429" sldId="262"/>
            <ac:spMk id="16" creationId="{078CC75D-CB7F-6F32-E4E5-F75E636FEE49}"/>
          </ac:spMkLst>
        </pc:spChg>
        <pc:picChg chg="mod">
          <ac:chgData name="Thúy Mai" userId="222f1c7e07c9bd7a" providerId="LiveId" clId="{BC4648CA-EE25-41D5-A9D3-B70211737D9A}" dt="2022-05-22T05:39:49.164" v="988" actId="1076"/>
          <ac:picMkLst>
            <pc:docMk/>
            <pc:sldMk cId="1739201429" sldId="262"/>
            <ac:picMk id="12" creationId="{ABF8FB98-418A-BBE0-17F2-4F1E094F5BB8}"/>
          </ac:picMkLst>
        </pc:picChg>
        <pc:picChg chg="mod">
          <ac:chgData name="Thúy Mai" userId="222f1c7e07c9bd7a" providerId="LiveId" clId="{BC4648CA-EE25-41D5-A9D3-B70211737D9A}" dt="2022-05-22T05:39:44.521" v="986" actId="1076"/>
          <ac:picMkLst>
            <pc:docMk/>
            <pc:sldMk cId="1739201429" sldId="262"/>
            <ac:picMk id="14" creationId="{E94BF641-E7AA-5B03-E65D-FAFB6909C18D}"/>
          </ac:picMkLst>
        </pc:picChg>
      </pc:sldChg>
      <pc:sldChg chg="modAnim">
        <pc:chgData name="Thúy Mai" userId="222f1c7e07c9bd7a" providerId="LiveId" clId="{BC4648CA-EE25-41D5-A9D3-B70211737D9A}" dt="2022-05-22T05:40:34.605" v="998"/>
        <pc:sldMkLst>
          <pc:docMk/>
          <pc:sldMk cId="1075629693" sldId="263"/>
        </pc:sldMkLst>
      </pc:sldChg>
      <pc:sldChg chg="modAnim">
        <pc:chgData name="Thúy Mai" userId="222f1c7e07c9bd7a" providerId="LiveId" clId="{BC4648CA-EE25-41D5-A9D3-B70211737D9A}" dt="2022-05-22T05:40:15.704" v="994"/>
        <pc:sldMkLst>
          <pc:docMk/>
          <pc:sldMk cId="1495852769" sldId="264"/>
        </pc:sldMkLst>
      </pc:sldChg>
      <pc:sldChg chg="modAnim">
        <pc:chgData name="Thúy Mai" userId="222f1c7e07c9bd7a" providerId="LiveId" clId="{BC4648CA-EE25-41D5-A9D3-B70211737D9A}" dt="2022-05-22T05:41:04.726" v="1005"/>
        <pc:sldMkLst>
          <pc:docMk/>
          <pc:sldMk cId="3534043816" sldId="265"/>
        </pc:sldMkLst>
      </pc:sldChg>
      <pc:sldChg chg="modSp modAnim">
        <pc:chgData name="Thúy Mai" userId="222f1c7e07c9bd7a" providerId="LiveId" clId="{BC4648CA-EE25-41D5-A9D3-B70211737D9A}" dt="2022-05-22T05:55:13.257" v="1135" actId="1076"/>
        <pc:sldMkLst>
          <pc:docMk/>
          <pc:sldMk cId="2875295988" sldId="266"/>
        </pc:sldMkLst>
        <pc:picChg chg="mod">
          <ac:chgData name="Thúy Mai" userId="222f1c7e07c9bd7a" providerId="LiveId" clId="{BC4648CA-EE25-41D5-A9D3-B70211737D9A}" dt="2022-05-22T05:55:13.257" v="1135" actId="1076"/>
          <ac:picMkLst>
            <pc:docMk/>
            <pc:sldMk cId="2875295988" sldId="266"/>
            <ac:picMk id="3074" creationId="{3F01F2EE-BD6C-4689-F30F-62942DAC6A18}"/>
          </ac:picMkLst>
        </pc:picChg>
      </pc:sldChg>
      <pc:sldChg chg="modAnim">
        <pc:chgData name="Thúy Mai" userId="222f1c7e07c9bd7a" providerId="LiveId" clId="{BC4648CA-EE25-41D5-A9D3-B70211737D9A}" dt="2022-05-22T05:41:24.625" v="1008"/>
        <pc:sldMkLst>
          <pc:docMk/>
          <pc:sldMk cId="2459469105" sldId="267"/>
        </pc:sldMkLst>
      </pc:sldChg>
      <pc:sldChg chg="modAnim">
        <pc:chgData name="Thúy Mai" userId="222f1c7e07c9bd7a" providerId="LiveId" clId="{BC4648CA-EE25-41D5-A9D3-B70211737D9A}" dt="2022-05-22T05:42:07.235" v="1016"/>
        <pc:sldMkLst>
          <pc:docMk/>
          <pc:sldMk cId="2568092600" sldId="268"/>
        </pc:sldMkLst>
      </pc:sldChg>
      <pc:sldChg chg="modAnim">
        <pc:chgData name="Thúy Mai" userId="222f1c7e07c9bd7a" providerId="LiveId" clId="{BC4648CA-EE25-41D5-A9D3-B70211737D9A}" dt="2022-05-22T05:55:41.731" v="1137"/>
        <pc:sldMkLst>
          <pc:docMk/>
          <pc:sldMk cId="3995498957" sldId="269"/>
        </pc:sldMkLst>
      </pc:sldChg>
      <pc:sldChg chg="modSp modAnim">
        <pc:chgData name="Thúy Mai" userId="222f1c7e07c9bd7a" providerId="LiveId" clId="{BC4648CA-EE25-41D5-A9D3-B70211737D9A}" dt="2022-05-22T05:55:56.325" v="1138" actId="20577"/>
        <pc:sldMkLst>
          <pc:docMk/>
          <pc:sldMk cId="2376545124" sldId="270"/>
        </pc:sldMkLst>
        <pc:spChg chg="mod">
          <ac:chgData name="Thúy Mai" userId="222f1c7e07c9bd7a" providerId="LiveId" clId="{BC4648CA-EE25-41D5-A9D3-B70211737D9A}" dt="2022-05-22T05:55:56.325" v="1138" actId="20577"/>
          <ac:spMkLst>
            <pc:docMk/>
            <pc:sldMk cId="2376545124" sldId="270"/>
            <ac:spMk id="10" creationId="{DCB12B85-2230-5D59-05A1-A2BA883E0907}"/>
          </ac:spMkLst>
        </pc:spChg>
      </pc:sldChg>
      <pc:sldChg chg="modAnim">
        <pc:chgData name="Thúy Mai" userId="222f1c7e07c9bd7a" providerId="LiveId" clId="{BC4648CA-EE25-41D5-A9D3-B70211737D9A}" dt="2022-05-22T05:44:27.338" v="1047"/>
        <pc:sldMkLst>
          <pc:docMk/>
          <pc:sldMk cId="2389760814" sldId="271"/>
        </pc:sldMkLst>
      </pc:sldChg>
      <pc:sldChg chg="modAnim">
        <pc:chgData name="Thúy Mai" userId="222f1c7e07c9bd7a" providerId="LiveId" clId="{BC4648CA-EE25-41D5-A9D3-B70211737D9A}" dt="2022-05-22T05:44:02.695" v="1041"/>
        <pc:sldMkLst>
          <pc:docMk/>
          <pc:sldMk cId="552615658" sldId="272"/>
        </pc:sldMkLst>
      </pc:sldChg>
      <pc:sldChg chg="modSp mod modAnim">
        <pc:chgData name="Thúy Mai" userId="222f1c7e07c9bd7a" providerId="LiveId" clId="{BC4648CA-EE25-41D5-A9D3-B70211737D9A}" dt="2022-05-22T05:45:31.228" v="1059"/>
        <pc:sldMkLst>
          <pc:docMk/>
          <pc:sldMk cId="2030657160" sldId="273"/>
        </pc:sldMkLst>
        <pc:spChg chg="mod">
          <ac:chgData name="Thúy Mai" userId="222f1c7e07c9bd7a" providerId="LiveId" clId="{BC4648CA-EE25-41D5-A9D3-B70211737D9A}" dt="2022-05-19T08:41:40.357" v="24" actId="1076"/>
          <ac:spMkLst>
            <pc:docMk/>
            <pc:sldMk cId="2030657160" sldId="273"/>
            <ac:spMk id="7" creationId="{18B71CF9-DC15-8BD6-CB08-B477B77A3FA8}"/>
          </ac:spMkLst>
        </pc:spChg>
        <pc:spChg chg="mod">
          <ac:chgData name="Thúy Mai" userId="222f1c7e07c9bd7a" providerId="LiveId" clId="{BC4648CA-EE25-41D5-A9D3-B70211737D9A}" dt="2022-05-19T08:41:47.514" v="25" actId="1076"/>
          <ac:spMkLst>
            <pc:docMk/>
            <pc:sldMk cId="2030657160" sldId="273"/>
            <ac:spMk id="10" creationId="{47007CBA-CCE5-46C0-8A5F-E42D4B22503E}"/>
          </ac:spMkLst>
        </pc:spChg>
        <pc:spChg chg="mod">
          <ac:chgData name="Thúy Mai" userId="222f1c7e07c9bd7a" providerId="LiveId" clId="{BC4648CA-EE25-41D5-A9D3-B70211737D9A}" dt="2022-05-19T08:40:49.072" v="4" actId="207"/>
          <ac:spMkLst>
            <pc:docMk/>
            <pc:sldMk cId="2030657160" sldId="273"/>
            <ac:spMk id="11" creationId="{CD0408D8-ABFA-349B-71F9-CD9E42001B2D}"/>
          </ac:spMkLst>
        </pc:spChg>
        <pc:spChg chg="mod">
          <ac:chgData name="Thúy Mai" userId="222f1c7e07c9bd7a" providerId="LiveId" clId="{BC4648CA-EE25-41D5-A9D3-B70211737D9A}" dt="2022-05-21T02:06:19.158" v="191" actId="14100"/>
          <ac:spMkLst>
            <pc:docMk/>
            <pc:sldMk cId="2030657160" sldId="273"/>
            <ac:spMk id="13" creationId="{435F2778-7BDA-F468-B89B-E8D2DDA38504}"/>
          </ac:spMkLst>
        </pc:spChg>
        <pc:spChg chg="mod">
          <ac:chgData name="Thúy Mai" userId="222f1c7e07c9bd7a" providerId="LiveId" clId="{BC4648CA-EE25-41D5-A9D3-B70211737D9A}" dt="2022-05-19T08:41:30.309" v="23" actId="14100"/>
          <ac:spMkLst>
            <pc:docMk/>
            <pc:sldMk cId="2030657160" sldId="273"/>
            <ac:spMk id="17" creationId="{AE300FD6-1589-55BC-6CD7-B315F1227C3C}"/>
          </ac:spMkLst>
        </pc:spChg>
      </pc:sldChg>
      <pc:sldChg chg="modSp mod modAnim">
        <pc:chgData name="Thúy Mai" userId="222f1c7e07c9bd7a" providerId="LiveId" clId="{BC4648CA-EE25-41D5-A9D3-B70211737D9A}" dt="2022-05-22T05:45:11.564" v="1054"/>
        <pc:sldMkLst>
          <pc:docMk/>
          <pc:sldMk cId="3603145658" sldId="274"/>
        </pc:sldMkLst>
        <pc:spChg chg="mod">
          <ac:chgData name="Thúy Mai" userId="222f1c7e07c9bd7a" providerId="LiveId" clId="{BC4648CA-EE25-41D5-A9D3-B70211737D9A}" dt="2022-05-22T05:45:04.536" v="1052" actId="1076"/>
          <ac:spMkLst>
            <pc:docMk/>
            <pc:sldMk cId="3603145658" sldId="274"/>
            <ac:spMk id="21" creationId="{9C4E31D9-3DD9-F619-ECA1-CAAE255D3234}"/>
          </ac:spMkLst>
        </pc:spChg>
        <pc:cxnChg chg="mod">
          <ac:chgData name="Thúy Mai" userId="222f1c7e07c9bd7a" providerId="LiveId" clId="{BC4648CA-EE25-41D5-A9D3-B70211737D9A}" dt="2022-05-22T05:45:04.536" v="1052" actId="1076"/>
          <ac:cxnSpMkLst>
            <pc:docMk/>
            <pc:sldMk cId="3603145658" sldId="274"/>
            <ac:cxnSpMk id="26" creationId="{7975437E-E978-6C76-A0AC-87D47D4583E5}"/>
          </ac:cxnSpMkLst>
        </pc:cxnChg>
      </pc:sldChg>
      <pc:sldChg chg="addSp delSp modSp add mod modAnim">
        <pc:chgData name="Thúy Mai" userId="222f1c7e07c9bd7a" providerId="LiveId" clId="{BC4648CA-EE25-41D5-A9D3-B70211737D9A}" dt="2022-05-21T08:28:42.476" v="929" actId="478"/>
        <pc:sldMkLst>
          <pc:docMk/>
          <pc:sldMk cId="1226040726" sldId="275"/>
        </pc:sldMkLst>
        <pc:spChg chg="add mod">
          <ac:chgData name="Thúy Mai" userId="222f1c7e07c9bd7a" providerId="LiveId" clId="{BC4648CA-EE25-41D5-A9D3-B70211737D9A}" dt="2022-05-21T04:40:58.430" v="235" actId="1076"/>
          <ac:spMkLst>
            <pc:docMk/>
            <pc:sldMk cId="1226040726" sldId="275"/>
            <ac:spMk id="11" creationId="{DD1CD49E-0CB4-A99A-FBF3-1EA5E189159B}"/>
          </ac:spMkLst>
        </pc:spChg>
        <pc:spChg chg="add del">
          <ac:chgData name="Thúy Mai" userId="222f1c7e07c9bd7a" providerId="LiveId" clId="{BC4648CA-EE25-41D5-A9D3-B70211737D9A}" dt="2022-05-21T08:28:42.476" v="929" actId="478"/>
          <ac:spMkLst>
            <pc:docMk/>
            <pc:sldMk cId="1226040726" sldId="275"/>
            <ac:spMk id="12" creationId="{70CFBA1C-78EE-AB6C-1526-CA84F4C76CC4}"/>
          </ac:spMkLst>
        </pc:spChg>
        <pc:spChg chg="mod">
          <ac:chgData name="Thúy Mai" userId="222f1c7e07c9bd7a" providerId="LiveId" clId="{BC4648CA-EE25-41D5-A9D3-B70211737D9A}" dt="2022-05-19T08:43:01.421" v="77" actId="20577"/>
          <ac:spMkLst>
            <pc:docMk/>
            <pc:sldMk cId="1226040726" sldId="275"/>
            <ac:spMk id="14" creationId="{761421B1-1906-4F8E-BF53-DF1E9D07C1F2}"/>
          </ac:spMkLst>
        </pc:spChg>
        <pc:graphicFrameChg chg="add del mod">
          <ac:chgData name="Thúy Mai" userId="222f1c7e07c9bd7a" providerId="LiveId" clId="{BC4648CA-EE25-41D5-A9D3-B70211737D9A}" dt="2022-05-21T04:40:31.731" v="230"/>
          <ac:graphicFrameMkLst>
            <pc:docMk/>
            <pc:sldMk cId="1226040726" sldId="275"/>
            <ac:graphicFrameMk id="2" creationId="{3FDA1560-B301-0503-D624-F1E24F9287CC}"/>
          </ac:graphicFrameMkLst>
        </pc:graphicFrameChg>
        <pc:graphicFrameChg chg="add del mod">
          <ac:chgData name="Thúy Mai" userId="222f1c7e07c9bd7a" providerId="LiveId" clId="{BC4648CA-EE25-41D5-A9D3-B70211737D9A}" dt="2022-05-21T08:28:36.695" v="926"/>
          <ac:graphicFrameMkLst>
            <pc:docMk/>
            <pc:sldMk cId="1226040726" sldId="275"/>
            <ac:graphicFrameMk id="4" creationId="{B62F2869-EDA3-75AC-3AFE-68A44C3FEE01}"/>
          </ac:graphicFrameMkLst>
        </pc:graphicFrameChg>
        <pc:picChg chg="add mod">
          <ac:chgData name="Thúy Mai" userId="222f1c7e07c9bd7a" providerId="LiveId" clId="{BC4648CA-EE25-41D5-A9D3-B70211737D9A}" dt="2022-05-19T08:48:54.694" v="89" actId="1076"/>
          <ac:picMkLst>
            <pc:docMk/>
            <pc:sldMk cId="1226040726" sldId="275"/>
            <ac:picMk id="3" creationId="{89065CD6-0982-CA4A-C6AB-8EEFFDA60F4B}"/>
          </ac:picMkLst>
        </pc:picChg>
        <pc:picChg chg="add mod">
          <ac:chgData name="Thúy Mai" userId="222f1c7e07c9bd7a" providerId="LiveId" clId="{BC4648CA-EE25-41D5-A9D3-B70211737D9A}" dt="2022-05-19T09:02:39.977" v="143" actId="1076"/>
          <ac:picMkLst>
            <pc:docMk/>
            <pc:sldMk cId="1226040726" sldId="275"/>
            <ac:picMk id="5" creationId="{F52D7958-407F-BEE0-0E29-913F627E4D69}"/>
          </ac:picMkLst>
        </pc:picChg>
        <pc:picChg chg="del">
          <ac:chgData name="Thúy Mai" userId="222f1c7e07c9bd7a" providerId="LiveId" clId="{BC4648CA-EE25-41D5-A9D3-B70211737D9A}" dt="2022-05-19T08:48:29.471" v="82" actId="478"/>
          <ac:picMkLst>
            <pc:docMk/>
            <pc:sldMk cId="1226040726" sldId="275"/>
            <ac:picMk id="7" creationId="{8D76E2E2-6E43-137A-FE27-0EFECFBDCD0D}"/>
          </ac:picMkLst>
        </pc:picChg>
        <pc:picChg chg="del">
          <ac:chgData name="Thúy Mai" userId="222f1c7e07c9bd7a" providerId="LiveId" clId="{BC4648CA-EE25-41D5-A9D3-B70211737D9A}" dt="2022-05-19T08:46:56.155" v="78" actId="478"/>
          <ac:picMkLst>
            <pc:docMk/>
            <pc:sldMk cId="1226040726" sldId="275"/>
            <ac:picMk id="12" creationId="{2409C2CE-68EE-CEDC-767F-300218706720}"/>
          </ac:picMkLst>
        </pc:picChg>
      </pc:sldChg>
      <pc:sldChg chg="addSp delSp modSp new mod delAnim modAnim">
        <pc:chgData name="Thúy Mai" userId="222f1c7e07c9bd7a" providerId="LiveId" clId="{BC4648CA-EE25-41D5-A9D3-B70211737D9A}" dt="2022-05-22T05:57:01.405" v="1141"/>
        <pc:sldMkLst>
          <pc:docMk/>
          <pc:sldMk cId="3848650623" sldId="276"/>
        </pc:sldMkLst>
        <pc:spChg chg="del">
          <ac:chgData name="Thúy Mai" userId="222f1c7e07c9bd7a" providerId="LiveId" clId="{BC4648CA-EE25-41D5-A9D3-B70211737D9A}" dt="2022-05-19T09:01:37.467" v="94" actId="478"/>
          <ac:spMkLst>
            <pc:docMk/>
            <pc:sldMk cId="3848650623" sldId="276"/>
            <ac:spMk id="2" creationId="{A0556830-901B-CC09-0681-BFD891BE6961}"/>
          </ac:spMkLst>
        </pc:spChg>
        <pc:spChg chg="del">
          <ac:chgData name="Thúy Mai" userId="222f1c7e07c9bd7a" providerId="LiveId" clId="{BC4648CA-EE25-41D5-A9D3-B70211737D9A}" dt="2022-05-19T09:01:34.093" v="93"/>
          <ac:spMkLst>
            <pc:docMk/>
            <pc:sldMk cId="3848650623" sldId="276"/>
            <ac:spMk id="3" creationId="{077C7FB5-6573-7DB1-630A-B6CDAB8BF9A9}"/>
          </ac:spMkLst>
        </pc:spChg>
        <pc:spChg chg="add del mod">
          <ac:chgData name="Thúy Mai" userId="222f1c7e07c9bd7a" providerId="LiveId" clId="{BC4648CA-EE25-41D5-A9D3-B70211737D9A}" dt="2022-05-21T04:01:38.804" v="205" actId="478"/>
          <ac:spMkLst>
            <pc:docMk/>
            <pc:sldMk cId="3848650623" sldId="276"/>
            <ac:spMk id="6" creationId="{A3720225-0449-C199-5ABB-F31D269D1706}"/>
          </ac:spMkLst>
        </pc:spChg>
        <pc:spChg chg="add mod">
          <ac:chgData name="Thúy Mai" userId="222f1c7e07c9bd7a" providerId="LiveId" clId="{BC4648CA-EE25-41D5-A9D3-B70211737D9A}" dt="2022-05-21T08:13:20.116" v="497" actId="207"/>
          <ac:spMkLst>
            <pc:docMk/>
            <pc:sldMk cId="3848650623" sldId="276"/>
            <ac:spMk id="10" creationId="{1AADC7B3-5700-7DC7-E765-B3C160424E1C}"/>
          </ac:spMkLst>
        </pc:spChg>
        <pc:spChg chg="add mod">
          <ac:chgData name="Thúy Mai" userId="222f1c7e07c9bd7a" providerId="LiveId" clId="{BC4648CA-EE25-41D5-A9D3-B70211737D9A}" dt="2022-05-22T05:50:22.743" v="1080" actId="20577"/>
          <ac:spMkLst>
            <pc:docMk/>
            <pc:sldMk cId="3848650623" sldId="276"/>
            <ac:spMk id="13" creationId="{23BE4A26-385B-2414-6CBA-1A1B868F9DC1}"/>
          </ac:spMkLst>
        </pc:spChg>
        <pc:graphicFrameChg chg="add del mod">
          <ac:chgData name="Thúy Mai" userId="222f1c7e07c9bd7a" providerId="LiveId" clId="{BC4648CA-EE25-41D5-A9D3-B70211737D9A}" dt="2022-05-21T04:41:48.418" v="245"/>
          <ac:graphicFrameMkLst>
            <pc:docMk/>
            <pc:sldMk cId="3848650623" sldId="276"/>
            <ac:graphicFrameMk id="8" creationId="{1B02505B-BA64-9576-CA60-57CC42D85525}"/>
          </ac:graphicFrameMkLst>
        </pc:graphicFrameChg>
        <pc:graphicFrameChg chg="add del mod">
          <ac:chgData name="Thúy Mai" userId="222f1c7e07c9bd7a" providerId="LiveId" clId="{BC4648CA-EE25-41D5-A9D3-B70211737D9A}" dt="2022-05-21T05:13:19.045" v="324"/>
          <ac:graphicFrameMkLst>
            <pc:docMk/>
            <pc:sldMk cId="3848650623" sldId="276"/>
            <ac:graphicFrameMk id="11" creationId="{AB6338DD-FA66-38C6-A8AB-7F6589A4E845}"/>
          </ac:graphicFrameMkLst>
        </pc:graphicFrameChg>
        <pc:picChg chg="add del mod">
          <ac:chgData name="Thúy Mai" userId="222f1c7e07c9bd7a" providerId="LiveId" clId="{BC4648CA-EE25-41D5-A9D3-B70211737D9A}" dt="2022-05-21T03:19:53.228" v="193" actId="478"/>
          <ac:picMkLst>
            <pc:docMk/>
            <pc:sldMk cId="3848650623" sldId="276"/>
            <ac:picMk id="2" creationId="{9945D255-091D-0BF3-B0E4-2F28B9509964}"/>
          </ac:picMkLst>
        </pc:picChg>
        <pc:picChg chg="add mod">
          <ac:chgData name="Thúy Mai" userId="222f1c7e07c9bd7a" providerId="LiveId" clId="{BC4648CA-EE25-41D5-A9D3-B70211737D9A}" dt="2022-05-22T05:48:45.951" v="1070" actId="14100"/>
          <ac:picMkLst>
            <pc:docMk/>
            <pc:sldMk cId="3848650623" sldId="276"/>
            <ac:picMk id="3" creationId="{9EBA1959-792F-8F31-BAA9-C6DAF9718A95}"/>
          </ac:picMkLst>
        </pc:picChg>
        <pc:picChg chg="add del mod">
          <ac:chgData name="Thúy Mai" userId="222f1c7e07c9bd7a" providerId="LiveId" clId="{BC4648CA-EE25-41D5-A9D3-B70211737D9A}" dt="2022-05-21T04:01:31.189" v="202" actId="478"/>
          <ac:picMkLst>
            <pc:docMk/>
            <pc:sldMk cId="3848650623" sldId="276"/>
            <ac:picMk id="4" creationId="{D7764E18-0D91-AB20-6AC5-C57F02A7125E}"/>
          </ac:picMkLst>
        </pc:picChg>
        <pc:picChg chg="add mod">
          <ac:chgData name="Thúy Mai" userId="222f1c7e07c9bd7a" providerId="LiveId" clId="{BC4648CA-EE25-41D5-A9D3-B70211737D9A}" dt="2022-05-22T05:48:41.358" v="1069" actId="14100"/>
          <ac:picMkLst>
            <pc:docMk/>
            <pc:sldMk cId="3848650623" sldId="276"/>
            <ac:picMk id="7" creationId="{E35AA442-41A4-5B06-5A43-9FA66669F7E9}"/>
          </ac:picMkLst>
        </pc:picChg>
      </pc:sldChg>
      <pc:sldChg chg="addSp delSp modSp new mod modAnim">
        <pc:chgData name="Thúy Mai" userId="222f1c7e07c9bd7a" providerId="LiveId" clId="{BC4648CA-EE25-41D5-A9D3-B70211737D9A}" dt="2022-05-22T05:57:55.904" v="1151" actId="1076"/>
        <pc:sldMkLst>
          <pc:docMk/>
          <pc:sldMk cId="3272418013" sldId="277"/>
        </pc:sldMkLst>
        <pc:spChg chg="del mod">
          <ac:chgData name="Thúy Mai" userId="222f1c7e07c9bd7a" providerId="LiveId" clId="{BC4648CA-EE25-41D5-A9D3-B70211737D9A}" dt="2022-05-21T04:42:55.146" v="256" actId="478"/>
          <ac:spMkLst>
            <pc:docMk/>
            <pc:sldMk cId="3272418013" sldId="277"/>
            <ac:spMk id="2" creationId="{0E7B8443-DFBE-4106-78B4-C0252B53357C}"/>
          </ac:spMkLst>
        </pc:spChg>
        <pc:spChg chg="del">
          <ac:chgData name="Thúy Mai" userId="222f1c7e07c9bd7a" providerId="LiveId" clId="{BC4648CA-EE25-41D5-A9D3-B70211737D9A}" dt="2022-05-21T04:42:57.803" v="257" actId="478"/>
          <ac:spMkLst>
            <pc:docMk/>
            <pc:sldMk cId="3272418013" sldId="277"/>
            <ac:spMk id="3" creationId="{7BDAD5B0-E24B-9DEC-80E6-1A64306DFF8C}"/>
          </ac:spMkLst>
        </pc:spChg>
        <pc:spChg chg="add mod">
          <ac:chgData name="Thúy Mai" userId="222f1c7e07c9bd7a" providerId="LiveId" clId="{BC4648CA-EE25-41D5-A9D3-B70211737D9A}" dt="2022-05-22T05:57:52.238" v="1150" actId="20577"/>
          <ac:spMkLst>
            <pc:docMk/>
            <pc:sldMk cId="3272418013" sldId="277"/>
            <ac:spMk id="10" creationId="{CBD29C7E-7C5E-2D82-D37E-4BAF2B7F7999}"/>
          </ac:spMkLst>
        </pc:spChg>
        <pc:spChg chg="add mod">
          <ac:chgData name="Thúy Mai" userId="222f1c7e07c9bd7a" providerId="LiveId" clId="{BC4648CA-EE25-41D5-A9D3-B70211737D9A}" dt="2022-05-21T08:00:26.301" v="333" actId="208"/>
          <ac:spMkLst>
            <pc:docMk/>
            <pc:sldMk cId="3272418013" sldId="277"/>
            <ac:spMk id="13" creationId="{8F407FFB-B184-2C77-9295-189AEBBD1444}"/>
          </ac:spMkLst>
        </pc:spChg>
        <pc:spChg chg="add mod">
          <ac:chgData name="Thúy Mai" userId="222f1c7e07c9bd7a" providerId="LiveId" clId="{BC4648CA-EE25-41D5-A9D3-B70211737D9A}" dt="2022-05-22T05:57:55.904" v="1151" actId="1076"/>
          <ac:spMkLst>
            <pc:docMk/>
            <pc:sldMk cId="3272418013" sldId="277"/>
            <ac:spMk id="17" creationId="{1EAF48D9-3E03-0185-971D-A626E6542C82}"/>
          </ac:spMkLst>
        </pc:spChg>
        <pc:grpChg chg="add mod">
          <ac:chgData name="Thúy Mai" userId="222f1c7e07c9bd7a" providerId="LiveId" clId="{BC4648CA-EE25-41D5-A9D3-B70211737D9A}" dt="2022-05-21T05:11:53.842" v="307" actId="14100"/>
          <ac:grpSpMkLst>
            <pc:docMk/>
            <pc:sldMk cId="3272418013" sldId="277"/>
            <ac:grpSpMk id="5" creationId="{CA67B6DB-957D-0E56-DA32-9DDB28A88CAC}"/>
          </ac:grpSpMkLst>
        </pc:grpChg>
        <pc:graphicFrameChg chg="add del mod">
          <ac:chgData name="Thúy Mai" userId="222f1c7e07c9bd7a" providerId="LiveId" clId="{BC4648CA-EE25-41D5-A9D3-B70211737D9A}" dt="2022-05-21T05:08:58.575" v="270"/>
          <ac:graphicFrameMkLst>
            <pc:docMk/>
            <pc:sldMk cId="3272418013" sldId="277"/>
            <ac:graphicFrameMk id="8" creationId="{412EFEAA-F801-44DF-8A96-DEC501A7BE33}"/>
          </ac:graphicFrameMkLst>
        </pc:graphicFrameChg>
        <pc:graphicFrameChg chg="add del mod">
          <ac:chgData name="Thúy Mai" userId="222f1c7e07c9bd7a" providerId="LiveId" clId="{BC4648CA-EE25-41D5-A9D3-B70211737D9A}" dt="2022-05-21T05:09:51.840" v="282"/>
          <ac:graphicFrameMkLst>
            <pc:docMk/>
            <pc:sldMk cId="3272418013" sldId="277"/>
            <ac:graphicFrameMk id="11" creationId="{7220AAC6-A044-39E4-4FF8-3A6B6E445D15}"/>
          </ac:graphicFrameMkLst>
        </pc:graphicFrameChg>
        <pc:graphicFrameChg chg="add del mod">
          <ac:chgData name="Thúy Mai" userId="222f1c7e07c9bd7a" providerId="LiveId" clId="{BC4648CA-EE25-41D5-A9D3-B70211737D9A}" dt="2022-05-21T08:01:26.649" v="347"/>
          <ac:graphicFrameMkLst>
            <pc:docMk/>
            <pc:sldMk cId="3272418013" sldId="277"/>
            <ac:graphicFrameMk id="14" creationId="{F1878DB8-717D-BDBC-4913-2DDFD318AAF8}"/>
          </ac:graphicFrameMkLst>
        </pc:graphicFrameChg>
        <pc:graphicFrameChg chg="add del mod">
          <ac:chgData name="Thúy Mai" userId="222f1c7e07c9bd7a" providerId="LiveId" clId="{BC4648CA-EE25-41D5-A9D3-B70211737D9A}" dt="2022-05-21T08:01:28.767" v="350"/>
          <ac:graphicFrameMkLst>
            <pc:docMk/>
            <pc:sldMk cId="3272418013" sldId="277"/>
            <ac:graphicFrameMk id="15" creationId="{E50F97BD-659C-DB7A-39DD-258835E0926F}"/>
          </ac:graphicFrameMkLst>
        </pc:graphicFrameChg>
        <pc:picChg chg="add mod">
          <ac:chgData name="Thúy Mai" userId="222f1c7e07c9bd7a" providerId="LiveId" clId="{BC4648CA-EE25-41D5-A9D3-B70211737D9A}" dt="2022-05-21T05:11:47.091" v="306" actId="1076"/>
          <ac:picMkLst>
            <pc:docMk/>
            <pc:sldMk cId="3272418013" sldId="277"/>
            <ac:picMk id="4" creationId="{5F8D7999-4A1E-9174-964F-FF5824F170C3}"/>
          </ac:picMkLst>
        </pc:picChg>
        <pc:picChg chg="add mod">
          <ac:chgData name="Thúy Mai" userId="222f1c7e07c9bd7a" providerId="LiveId" clId="{BC4648CA-EE25-41D5-A9D3-B70211737D9A}" dt="2022-05-21T05:11:53.842" v="307" actId="14100"/>
          <ac:picMkLst>
            <pc:docMk/>
            <pc:sldMk cId="3272418013" sldId="277"/>
            <ac:picMk id="6" creationId="{E2A640CE-2B72-F85C-AF15-C6DDC06DC29F}"/>
          </ac:picMkLst>
        </pc:picChg>
        <pc:picChg chg="add mod">
          <ac:chgData name="Thúy Mai" userId="222f1c7e07c9bd7a" providerId="LiveId" clId="{BC4648CA-EE25-41D5-A9D3-B70211737D9A}" dt="2022-05-21T05:11:53.842" v="307" actId="14100"/>
          <ac:picMkLst>
            <pc:docMk/>
            <pc:sldMk cId="3272418013" sldId="277"/>
            <ac:picMk id="7" creationId="{3CED0F9A-971D-4589-B307-88DC2452870F}"/>
          </ac:picMkLst>
        </pc:picChg>
      </pc:sldChg>
      <pc:sldChg chg="addSp delSp modSp new mod modAnim">
        <pc:chgData name="Thúy Mai" userId="222f1c7e07c9bd7a" providerId="LiveId" clId="{BC4648CA-EE25-41D5-A9D3-B70211737D9A}" dt="2022-05-22T05:58:47.574" v="1157"/>
        <pc:sldMkLst>
          <pc:docMk/>
          <pc:sldMk cId="3472161691" sldId="278"/>
        </pc:sldMkLst>
        <pc:spChg chg="del">
          <ac:chgData name="Thúy Mai" userId="222f1c7e07c9bd7a" providerId="LiveId" clId="{BC4648CA-EE25-41D5-A9D3-B70211737D9A}" dt="2022-05-21T08:02:41.802" v="361" actId="478"/>
          <ac:spMkLst>
            <pc:docMk/>
            <pc:sldMk cId="3472161691" sldId="278"/>
            <ac:spMk id="2" creationId="{F420BB54-A042-1439-CDDF-42389CB96FEB}"/>
          </ac:spMkLst>
        </pc:spChg>
        <pc:spChg chg="del">
          <ac:chgData name="Thúy Mai" userId="222f1c7e07c9bd7a" providerId="LiveId" clId="{BC4648CA-EE25-41D5-A9D3-B70211737D9A}" dt="2022-05-21T08:02:44.308" v="362" actId="478"/>
          <ac:spMkLst>
            <pc:docMk/>
            <pc:sldMk cId="3472161691" sldId="278"/>
            <ac:spMk id="3" creationId="{B078A469-28C4-0502-555A-1DEE9376CE0F}"/>
          </ac:spMkLst>
        </pc:spChg>
        <pc:spChg chg="add">
          <ac:chgData name="Thúy Mai" userId="222f1c7e07c9bd7a" providerId="LiveId" clId="{BC4648CA-EE25-41D5-A9D3-B70211737D9A}" dt="2022-05-21T08:03:19.328" v="370"/>
          <ac:spMkLst>
            <pc:docMk/>
            <pc:sldMk cId="3472161691" sldId="278"/>
            <ac:spMk id="7" creationId="{9C1F2664-A0CC-7404-49F1-8742781CB4AA}"/>
          </ac:spMkLst>
        </pc:spChg>
        <pc:spChg chg="add">
          <ac:chgData name="Thúy Mai" userId="222f1c7e07c9bd7a" providerId="LiveId" clId="{BC4648CA-EE25-41D5-A9D3-B70211737D9A}" dt="2022-05-21T08:03:32.632" v="374"/>
          <ac:spMkLst>
            <pc:docMk/>
            <pc:sldMk cId="3472161691" sldId="278"/>
            <ac:spMk id="10" creationId="{A66B42B1-5037-794E-0731-410898600AD4}"/>
          </ac:spMkLst>
        </pc:spChg>
        <pc:spChg chg="add">
          <ac:chgData name="Thúy Mai" userId="222f1c7e07c9bd7a" providerId="LiveId" clId="{BC4648CA-EE25-41D5-A9D3-B70211737D9A}" dt="2022-05-21T08:03:54.395" v="378"/>
          <ac:spMkLst>
            <pc:docMk/>
            <pc:sldMk cId="3472161691" sldId="278"/>
            <ac:spMk id="13" creationId="{6233F8F8-785F-7A21-0676-D7DD897740B4}"/>
          </ac:spMkLst>
        </pc:spChg>
        <pc:spChg chg="add mod">
          <ac:chgData name="Thúy Mai" userId="222f1c7e07c9bd7a" providerId="LiveId" clId="{BC4648CA-EE25-41D5-A9D3-B70211737D9A}" dt="2022-05-21T08:10:13.572" v="460" actId="1582"/>
          <ac:spMkLst>
            <pc:docMk/>
            <pc:sldMk cId="3472161691" sldId="278"/>
            <ac:spMk id="20" creationId="{09DCBED4-2761-4F1D-5265-528CB3EECA9A}"/>
          </ac:spMkLst>
        </pc:spChg>
        <pc:spChg chg="add mod">
          <ac:chgData name="Thúy Mai" userId="222f1c7e07c9bd7a" providerId="LiveId" clId="{BC4648CA-EE25-41D5-A9D3-B70211737D9A}" dt="2022-05-21T08:11:03.663" v="471"/>
          <ac:spMkLst>
            <pc:docMk/>
            <pc:sldMk cId="3472161691" sldId="278"/>
            <ac:spMk id="25" creationId="{DF7AF183-C6C1-5F6B-96C5-FC357A15E156}"/>
          </ac:spMkLst>
        </pc:spChg>
        <pc:spChg chg="add mod">
          <ac:chgData name="Thúy Mai" userId="222f1c7e07c9bd7a" providerId="LiveId" clId="{BC4648CA-EE25-41D5-A9D3-B70211737D9A}" dt="2022-05-22T05:58:31.154" v="1156" actId="1076"/>
          <ac:spMkLst>
            <pc:docMk/>
            <pc:sldMk cId="3472161691" sldId="278"/>
            <ac:spMk id="29" creationId="{B4B4B9B5-24EF-5EA0-2875-EC19F322692B}"/>
          </ac:spMkLst>
        </pc:spChg>
        <pc:graphicFrameChg chg="add del mod">
          <ac:chgData name="Thúy Mai" userId="222f1c7e07c9bd7a" providerId="LiveId" clId="{BC4648CA-EE25-41D5-A9D3-B70211737D9A}" dt="2022-05-21T08:03:18.035" v="369"/>
          <ac:graphicFrameMkLst>
            <pc:docMk/>
            <pc:sldMk cId="3472161691" sldId="278"/>
            <ac:graphicFrameMk id="6" creationId="{FB633EE5-79B9-3B2D-0D66-4E5674C8A1E1}"/>
          </ac:graphicFrameMkLst>
        </pc:graphicFrameChg>
        <pc:graphicFrameChg chg="add mod">
          <ac:chgData name="Thúy Mai" userId="222f1c7e07c9bd7a" providerId="LiveId" clId="{BC4648CA-EE25-41D5-A9D3-B70211737D9A}" dt="2022-05-21T08:08:56.076" v="441"/>
          <ac:graphicFrameMkLst>
            <pc:docMk/>
            <pc:sldMk cId="3472161691" sldId="278"/>
            <ac:graphicFrameMk id="8" creationId="{D39A1385-97FD-F2D2-8B14-8B803CE15416}"/>
          </ac:graphicFrameMkLst>
        </pc:graphicFrameChg>
        <pc:graphicFrameChg chg="add del mod">
          <ac:chgData name="Thúy Mai" userId="222f1c7e07c9bd7a" providerId="LiveId" clId="{BC4648CA-EE25-41D5-A9D3-B70211737D9A}" dt="2022-05-21T08:03:31.050" v="373"/>
          <ac:graphicFrameMkLst>
            <pc:docMk/>
            <pc:sldMk cId="3472161691" sldId="278"/>
            <ac:graphicFrameMk id="9" creationId="{0BA89793-6642-DA11-EB45-6E70C4DE124A}"/>
          </ac:graphicFrameMkLst>
        </pc:graphicFrameChg>
        <pc:graphicFrameChg chg="add mod">
          <ac:chgData name="Thúy Mai" userId="222f1c7e07c9bd7a" providerId="LiveId" clId="{BC4648CA-EE25-41D5-A9D3-B70211737D9A}" dt="2022-05-21T08:09:22.670" v="451" actId="14100"/>
          <ac:graphicFrameMkLst>
            <pc:docMk/>
            <pc:sldMk cId="3472161691" sldId="278"/>
            <ac:graphicFrameMk id="11" creationId="{FA985875-6F8A-E219-0EE5-E015FB821AB3}"/>
          </ac:graphicFrameMkLst>
        </pc:graphicFrameChg>
        <pc:graphicFrameChg chg="add del mod">
          <ac:chgData name="Thúy Mai" userId="222f1c7e07c9bd7a" providerId="LiveId" clId="{BC4648CA-EE25-41D5-A9D3-B70211737D9A}" dt="2022-05-21T08:03:42.502" v="377"/>
          <ac:graphicFrameMkLst>
            <pc:docMk/>
            <pc:sldMk cId="3472161691" sldId="278"/>
            <ac:graphicFrameMk id="12" creationId="{BAEB87F8-39F2-4FED-4A23-E0A8F966A033}"/>
          </ac:graphicFrameMkLst>
        </pc:graphicFrameChg>
        <pc:graphicFrameChg chg="add mod">
          <ac:chgData name="Thúy Mai" userId="222f1c7e07c9bd7a" providerId="LiveId" clId="{BC4648CA-EE25-41D5-A9D3-B70211737D9A}" dt="2022-05-21T08:09:16.278" v="449" actId="14100"/>
          <ac:graphicFrameMkLst>
            <pc:docMk/>
            <pc:sldMk cId="3472161691" sldId="278"/>
            <ac:graphicFrameMk id="14" creationId="{314553BE-13B2-2009-1583-E03CB8A0F188}"/>
          </ac:graphicFrameMkLst>
        </pc:graphicFrameChg>
        <pc:graphicFrameChg chg="add del mod">
          <ac:chgData name="Thúy Mai" userId="222f1c7e07c9bd7a" providerId="LiveId" clId="{BC4648CA-EE25-41D5-A9D3-B70211737D9A}" dt="2022-05-21T08:05:29.022" v="387"/>
          <ac:graphicFrameMkLst>
            <pc:docMk/>
            <pc:sldMk cId="3472161691" sldId="278"/>
            <ac:graphicFrameMk id="18" creationId="{68EEC885-FD97-DE78-7244-40F22569F54A}"/>
          </ac:graphicFrameMkLst>
        </pc:graphicFrameChg>
        <pc:graphicFrameChg chg="add del mod">
          <ac:chgData name="Thúy Mai" userId="222f1c7e07c9bd7a" providerId="LiveId" clId="{BC4648CA-EE25-41D5-A9D3-B70211737D9A}" dt="2022-05-21T08:09:42.136" v="454"/>
          <ac:graphicFrameMkLst>
            <pc:docMk/>
            <pc:sldMk cId="3472161691" sldId="278"/>
            <ac:graphicFrameMk id="23" creationId="{87E6E2D3-79FF-F1DB-F45A-7C975E9A81E8}"/>
          </ac:graphicFrameMkLst>
        </pc:graphicFrameChg>
        <pc:graphicFrameChg chg="add del mod">
          <ac:chgData name="Thúy Mai" userId="222f1c7e07c9bd7a" providerId="LiveId" clId="{BC4648CA-EE25-41D5-A9D3-B70211737D9A}" dt="2022-05-21T08:11:03.663" v="471"/>
          <ac:graphicFrameMkLst>
            <pc:docMk/>
            <pc:sldMk cId="3472161691" sldId="278"/>
            <ac:graphicFrameMk id="26" creationId="{C4B227E2-FBB5-5954-4E47-4B47F34FF228}"/>
          </ac:graphicFrameMkLst>
        </pc:graphicFrameChg>
        <pc:graphicFrameChg chg="add del mod">
          <ac:chgData name="Thúy Mai" userId="222f1c7e07c9bd7a" providerId="LiveId" clId="{BC4648CA-EE25-41D5-A9D3-B70211737D9A}" dt="2022-05-21T08:11:06.145" v="474"/>
          <ac:graphicFrameMkLst>
            <pc:docMk/>
            <pc:sldMk cId="3472161691" sldId="278"/>
            <ac:graphicFrameMk id="27" creationId="{AE07794E-363A-E637-B4D9-3154C51DA410}"/>
          </ac:graphicFrameMkLst>
        </pc:graphicFrameChg>
        <pc:picChg chg="add mod">
          <ac:chgData name="Thúy Mai" userId="222f1c7e07c9bd7a" providerId="LiveId" clId="{BC4648CA-EE25-41D5-A9D3-B70211737D9A}" dt="2022-05-21T08:08:50.328" v="440" actId="14100"/>
          <ac:picMkLst>
            <pc:docMk/>
            <pc:sldMk cId="3472161691" sldId="278"/>
            <ac:picMk id="4" creationId="{E448B1CA-EE6B-B944-A757-471FBA5CC44A}"/>
          </ac:picMkLst>
        </pc:picChg>
        <pc:picChg chg="add mod">
          <ac:chgData name="Thúy Mai" userId="222f1c7e07c9bd7a" providerId="LiveId" clId="{BC4648CA-EE25-41D5-A9D3-B70211737D9A}" dt="2022-05-21T08:09:04.711" v="445" actId="1076"/>
          <ac:picMkLst>
            <pc:docMk/>
            <pc:sldMk cId="3472161691" sldId="278"/>
            <ac:picMk id="5" creationId="{FF78B8B0-11D7-C1A8-838A-A036A19E75F7}"/>
          </ac:picMkLst>
        </pc:picChg>
        <pc:picChg chg="add del mod">
          <ac:chgData name="Thúy Mai" userId="222f1c7e07c9bd7a" providerId="LiveId" clId="{BC4648CA-EE25-41D5-A9D3-B70211737D9A}" dt="2022-05-21T08:08:14.945" v="431" actId="478"/>
          <ac:picMkLst>
            <pc:docMk/>
            <pc:sldMk cId="3472161691" sldId="278"/>
            <ac:picMk id="15" creationId="{88F41698-C413-DBA8-CE74-A83154AABD67}"/>
          </ac:picMkLst>
        </pc:picChg>
        <pc:picChg chg="add del mod">
          <ac:chgData name="Thúy Mai" userId="222f1c7e07c9bd7a" providerId="LiveId" clId="{BC4648CA-EE25-41D5-A9D3-B70211737D9A}" dt="2022-05-21T08:08:05.518" v="428" actId="21"/>
          <ac:picMkLst>
            <pc:docMk/>
            <pc:sldMk cId="3472161691" sldId="278"/>
            <ac:picMk id="16" creationId="{EA028E71-9057-8F2B-8270-80BCCA674D62}"/>
          </ac:picMkLst>
        </pc:picChg>
        <pc:picChg chg="add del mod">
          <ac:chgData name="Thúy Mai" userId="222f1c7e07c9bd7a" providerId="LiveId" clId="{BC4648CA-EE25-41D5-A9D3-B70211737D9A}" dt="2022-05-21T08:08:16.563" v="432" actId="478"/>
          <ac:picMkLst>
            <pc:docMk/>
            <pc:sldMk cId="3472161691" sldId="278"/>
            <ac:picMk id="17" creationId="{474CF7DA-A5E0-E31E-1BE0-ABE12B34621D}"/>
          </ac:picMkLst>
        </pc:picChg>
        <pc:picChg chg="add del mod">
          <ac:chgData name="Thúy Mai" userId="222f1c7e07c9bd7a" providerId="LiveId" clId="{BC4648CA-EE25-41D5-A9D3-B70211737D9A}" dt="2022-05-21T08:08:05.518" v="428" actId="21"/>
          <ac:picMkLst>
            <pc:docMk/>
            <pc:sldMk cId="3472161691" sldId="278"/>
            <ac:picMk id="21" creationId="{B989A06F-023F-6C84-CDA0-690DA0C6DAFD}"/>
          </ac:picMkLst>
        </pc:picChg>
        <pc:picChg chg="add del mod">
          <ac:chgData name="Thúy Mai" userId="222f1c7e07c9bd7a" providerId="LiveId" clId="{BC4648CA-EE25-41D5-A9D3-B70211737D9A}" dt="2022-05-21T08:08:05.518" v="428" actId="21"/>
          <ac:picMkLst>
            <pc:docMk/>
            <pc:sldMk cId="3472161691" sldId="278"/>
            <ac:picMk id="22" creationId="{3F2927D3-94AB-16A6-58BC-3E92E0D64D8D}"/>
          </ac:picMkLst>
        </pc:picChg>
      </pc:sldChg>
      <pc:sldChg chg="addSp delSp modSp new mod modAnim">
        <pc:chgData name="Thúy Mai" userId="222f1c7e07c9bd7a" providerId="LiveId" clId="{BC4648CA-EE25-41D5-A9D3-B70211737D9A}" dt="2022-05-22T05:52:49.030" v="1103"/>
        <pc:sldMkLst>
          <pc:docMk/>
          <pc:sldMk cId="2327146961" sldId="279"/>
        </pc:sldMkLst>
        <pc:spChg chg="del">
          <ac:chgData name="Thúy Mai" userId="222f1c7e07c9bd7a" providerId="LiveId" clId="{BC4648CA-EE25-41D5-A9D3-B70211737D9A}" dt="2022-05-21T08:15:31.076" v="751" actId="478"/>
          <ac:spMkLst>
            <pc:docMk/>
            <pc:sldMk cId="2327146961" sldId="279"/>
            <ac:spMk id="2" creationId="{9F64B5ED-8FB7-B0BF-C271-CF8FEE6CB513}"/>
          </ac:spMkLst>
        </pc:spChg>
        <pc:spChg chg="del">
          <ac:chgData name="Thúy Mai" userId="222f1c7e07c9bd7a" providerId="LiveId" clId="{BC4648CA-EE25-41D5-A9D3-B70211737D9A}" dt="2022-05-21T08:15:29.286" v="750" actId="478"/>
          <ac:spMkLst>
            <pc:docMk/>
            <pc:sldMk cId="2327146961" sldId="279"/>
            <ac:spMk id="3" creationId="{082B9E50-2CB4-A43E-33E0-B0FACE95DFB2}"/>
          </ac:spMkLst>
        </pc:spChg>
        <pc:spChg chg="add mod">
          <ac:chgData name="Thúy Mai" userId="222f1c7e07c9bd7a" providerId="LiveId" clId="{BC4648CA-EE25-41D5-A9D3-B70211737D9A}" dt="2022-05-21T08:19:08.211" v="807" actId="1076"/>
          <ac:spMkLst>
            <pc:docMk/>
            <pc:sldMk cId="2327146961" sldId="279"/>
            <ac:spMk id="9" creationId="{B23873F6-D4E3-7760-083D-D4D3F4929C0E}"/>
          </ac:spMkLst>
        </pc:spChg>
        <pc:spChg chg="add mod">
          <ac:chgData name="Thúy Mai" userId="222f1c7e07c9bd7a" providerId="LiveId" clId="{BC4648CA-EE25-41D5-A9D3-B70211737D9A}" dt="2022-05-21T08:18:25.249" v="795" actId="1076"/>
          <ac:spMkLst>
            <pc:docMk/>
            <pc:sldMk cId="2327146961" sldId="279"/>
            <ac:spMk id="10" creationId="{116E5857-F1EB-3E07-32C0-B35512BC9641}"/>
          </ac:spMkLst>
        </pc:spChg>
        <pc:spChg chg="add mod">
          <ac:chgData name="Thúy Mai" userId="222f1c7e07c9bd7a" providerId="LiveId" clId="{BC4648CA-EE25-41D5-A9D3-B70211737D9A}" dt="2022-05-21T08:18:59.117" v="806" actId="1076"/>
          <ac:spMkLst>
            <pc:docMk/>
            <pc:sldMk cId="2327146961" sldId="279"/>
            <ac:spMk id="11" creationId="{F66929BD-C190-2102-033A-485A36E41BE8}"/>
          </ac:spMkLst>
        </pc:spChg>
        <pc:graphicFrameChg chg="add del mod">
          <ac:chgData name="Thúy Mai" userId="222f1c7e07c9bd7a" providerId="LiveId" clId="{BC4648CA-EE25-41D5-A9D3-B70211737D9A}" dt="2022-05-21T08:16:34.434" v="770"/>
          <ac:graphicFrameMkLst>
            <pc:docMk/>
            <pc:sldMk cId="2327146961" sldId="279"/>
            <ac:graphicFrameMk id="7" creationId="{6289AB27-10B0-DB55-9801-254A0F81486C}"/>
          </ac:graphicFrameMkLst>
        </pc:graphicFrameChg>
        <pc:graphicFrameChg chg="add del mod">
          <ac:chgData name="Thúy Mai" userId="222f1c7e07c9bd7a" providerId="LiveId" clId="{BC4648CA-EE25-41D5-A9D3-B70211737D9A}" dt="2022-05-21T08:18:40.796" v="799"/>
          <ac:graphicFrameMkLst>
            <pc:docMk/>
            <pc:sldMk cId="2327146961" sldId="279"/>
            <ac:graphicFrameMk id="12" creationId="{E195248A-CD42-28D9-387C-6F4184220A8B}"/>
          </ac:graphicFrameMkLst>
        </pc:graphicFrameChg>
        <pc:picChg chg="add mod">
          <ac:chgData name="Thúy Mai" userId="222f1c7e07c9bd7a" providerId="LiveId" clId="{BC4648CA-EE25-41D5-A9D3-B70211737D9A}" dt="2022-05-21T08:17:39.837" v="789" actId="14100"/>
          <ac:picMkLst>
            <pc:docMk/>
            <pc:sldMk cId="2327146961" sldId="279"/>
            <ac:picMk id="4" creationId="{C46A2284-5153-E361-6BB2-3DB936315C83}"/>
          </ac:picMkLst>
        </pc:picChg>
        <pc:picChg chg="add mod">
          <ac:chgData name="Thúy Mai" userId="222f1c7e07c9bd7a" providerId="LiveId" clId="{BC4648CA-EE25-41D5-A9D3-B70211737D9A}" dt="2022-05-21T08:17:25.170" v="784" actId="14100"/>
          <ac:picMkLst>
            <pc:docMk/>
            <pc:sldMk cId="2327146961" sldId="279"/>
            <ac:picMk id="5" creationId="{569093E2-4503-D29D-BFBF-1FE6DC11FFFE}"/>
          </ac:picMkLst>
        </pc:picChg>
        <pc:picChg chg="add mod">
          <ac:chgData name="Thúy Mai" userId="222f1c7e07c9bd7a" providerId="LiveId" clId="{BC4648CA-EE25-41D5-A9D3-B70211737D9A}" dt="2022-05-21T08:17:28.750" v="785" actId="1076"/>
          <ac:picMkLst>
            <pc:docMk/>
            <pc:sldMk cId="2327146961" sldId="279"/>
            <ac:picMk id="6" creationId="{60B74B3C-9363-64B9-049D-A7E570D8B232}"/>
          </ac:picMkLst>
        </pc:picChg>
      </pc:sldChg>
      <pc:sldChg chg="addSp delSp modSp new mod modAnim">
        <pc:chgData name="Thúy Mai" userId="222f1c7e07c9bd7a" providerId="LiveId" clId="{BC4648CA-EE25-41D5-A9D3-B70211737D9A}" dt="2022-05-22T05:54:07.088" v="1120"/>
        <pc:sldMkLst>
          <pc:docMk/>
          <pc:sldMk cId="2345674160" sldId="280"/>
        </pc:sldMkLst>
        <pc:spChg chg="del">
          <ac:chgData name="Thúy Mai" userId="222f1c7e07c9bd7a" providerId="LiveId" clId="{BC4648CA-EE25-41D5-A9D3-B70211737D9A}" dt="2022-05-21T08:26:56.066" v="875" actId="478"/>
          <ac:spMkLst>
            <pc:docMk/>
            <pc:sldMk cId="2345674160" sldId="280"/>
            <ac:spMk id="2" creationId="{D0C93FCD-758A-24EB-2C87-332B9CA726F9}"/>
          </ac:spMkLst>
        </pc:spChg>
        <pc:spChg chg="del">
          <ac:chgData name="Thúy Mai" userId="222f1c7e07c9bd7a" providerId="LiveId" clId="{BC4648CA-EE25-41D5-A9D3-B70211737D9A}" dt="2022-05-21T08:26:58.274" v="876" actId="478"/>
          <ac:spMkLst>
            <pc:docMk/>
            <pc:sldMk cId="2345674160" sldId="280"/>
            <ac:spMk id="3" creationId="{1DA44329-6B1F-5825-2B62-E49ED74F42B3}"/>
          </ac:spMkLst>
        </pc:spChg>
        <pc:spChg chg="add mod">
          <ac:chgData name="Thúy Mai" userId="222f1c7e07c9bd7a" providerId="LiveId" clId="{BC4648CA-EE25-41D5-A9D3-B70211737D9A}" dt="2022-05-22T05:54:00.192" v="1118" actId="1076"/>
          <ac:spMkLst>
            <pc:docMk/>
            <pc:sldMk cId="2345674160" sldId="280"/>
            <ac:spMk id="6" creationId="{D4952323-89E6-06B9-CF74-9BC331BC871B}"/>
          </ac:spMkLst>
        </pc:spChg>
        <pc:spChg chg="add mod">
          <ac:chgData name="Thúy Mai" userId="222f1c7e07c9bd7a" providerId="LiveId" clId="{BC4648CA-EE25-41D5-A9D3-B70211737D9A}" dt="2022-05-22T05:54:00.192" v="1118" actId="1076"/>
          <ac:spMkLst>
            <pc:docMk/>
            <pc:sldMk cId="2345674160" sldId="280"/>
            <ac:spMk id="9" creationId="{6123D5D6-6E57-BD3C-C1F1-D5A0BC8D6983}"/>
          </ac:spMkLst>
        </pc:spChg>
        <pc:spChg chg="add mod">
          <ac:chgData name="Thúy Mai" userId="222f1c7e07c9bd7a" providerId="LiveId" clId="{BC4648CA-EE25-41D5-A9D3-B70211737D9A}" dt="2022-05-22T05:54:00.192" v="1118" actId="1076"/>
          <ac:spMkLst>
            <pc:docMk/>
            <pc:sldMk cId="2345674160" sldId="280"/>
            <ac:spMk id="10" creationId="{B63602A5-1CF6-1BED-E815-A66F7C7BE1F2}"/>
          </ac:spMkLst>
        </pc:spChg>
        <pc:graphicFrameChg chg="add del mod">
          <ac:chgData name="Thúy Mai" userId="222f1c7e07c9bd7a" providerId="LiveId" clId="{BC4648CA-EE25-41D5-A9D3-B70211737D9A}" dt="2022-05-21T08:26:59.428" v="879"/>
          <ac:graphicFrameMkLst>
            <pc:docMk/>
            <pc:sldMk cId="2345674160" sldId="280"/>
            <ac:graphicFrameMk id="4" creationId="{E33EAECC-FDA5-E5F4-7D94-D75AFEEA81FD}"/>
          </ac:graphicFrameMkLst>
        </pc:graphicFrameChg>
        <pc:graphicFrameChg chg="add del mod">
          <ac:chgData name="Thúy Mai" userId="222f1c7e07c9bd7a" providerId="LiveId" clId="{BC4648CA-EE25-41D5-A9D3-B70211737D9A}" dt="2022-05-21T08:27:31.740" v="887"/>
          <ac:graphicFrameMkLst>
            <pc:docMk/>
            <pc:sldMk cId="2345674160" sldId="280"/>
            <ac:graphicFrameMk id="7" creationId="{5AD3FDB3-AB41-9CB1-8D27-E99B63E7706E}"/>
          </ac:graphicFrameMkLst>
        </pc:graphicFrameChg>
        <pc:picChg chg="add mod">
          <ac:chgData name="Thúy Mai" userId="222f1c7e07c9bd7a" providerId="LiveId" clId="{BC4648CA-EE25-41D5-A9D3-B70211737D9A}" dt="2022-05-22T05:54:00.192" v="1118" actId="1076"/>
          <ac:picMkLst>
            <pc:docMk/>
            <pc:sldMk cId="2345674160" sldId="280"/>
            <ac:picMk id="11" creationId="{BB13F23C-1B5B-0F78-1FCA-4838E740C3D2}"/>
          </ac:picMkLst>
        </pc:picChg>
      </pc:sldChg>
      <pc:sldChg chg="addSp delSp modSp new mod delAnim modAnim">
        <pc:chgData name="Thúy Mai" userId="222f1c7e07c9bd7a" providerId="LiveId" clId="{BC4648CA-EE25-41D5-A9D3-B70211737D9A}" dt="2022-05-22T05:59:47.737" v="1169"/>
        <pc:sldMkLst>
          <pc:docMk/>
          <pc:sldMk cId="904733730" sldId="281"/>
        </pc:sldMkLst>
        <pc:spChg chg="del">
          <ac:chgData name="Thúy Mai" userId="222f1c7e07c9bd7a" providerId="LiveId" clId="{BC4648CA-EE25-41D5-A9D3-B70211737D9A}" dt="2022-05-21T08:20:54.977" v="836" actId="478"/>
          <ac:spMkLst>
            <pc:docMk/>
            <pc:sldMk cId="904733730" sldId="281"/>
            <ac:spMk id="2" creationId="{47DA6893-AE45-CD14-FA2C-B2E53CE59BCE}"/>
          </ac:spMkLst>
        </pc:spChg>
        <pc:spChg chg="del">
          <ac:chgData name="Thúy Mai" userId="222f1c7e07c9bd7a" providerId="LiveId" clId="{BC4648CA-EE25-41D5-A9D3-B70211737D9A}" dt="2022-05-21T08:20:53.370" v="835" actId="478"/>
          <ac:spMkLst>
            <pc:docMk/>
            <pc:sldMk cId="904733730" sldId="281"/>
            <ac:spMk id="3" creationId="{51C7CA06-003B-4CB0-43F1-163386404473}"/>
          </ac:spMkLst>
        </pc:spChg>
        <pc:spChg chg="add mod">
          <ac:chgData name="Thúy Mai" userId="222f1c7e07c9bd7a" providerId="LiveId" clId="{BC4648CA-EE25-41D5-A9D3-B70211737D9A}" dt="2022-05-22T05:53:47.138" v="1116" actId="1076"/>
          <ac:spMkLst>
            <pc:docMk/>
            <pc:sldMk cId="904733730" sldId="281"/>
            <ac:spMk id="4" creationId="{E6E906F9-6011-3558-931C-E9E2BCEA9E66}"/>
          </ac:spMkLst>
        </pc:spChg>
        <pc:spChg chg="add mod">
          <ac:chgData name="Thúy Mai" userId="222f1c7e07c9bd7a" providerId="LiveId" clId="{BC4648CA-EE25-41D5-A9D3-B70211737D9A}" dt="2022-05-22T05:53:43.507" v="1115" actId="1076"/>
          <ac:spMkLst>
            <pc:docMk/>
            <pc:sldMk cId="904733730" sldId="281"/>
            <ac:spMk id="5" creationId="{CAC9C86B-31AD-81C6-10AC-1BBB0582BA09}"/>
          </ac:spMkLst>
        </pc:spChg>
        <pc:spChg chg="add del mod">
          <ac:chgData name="Thúy Mai" userId="222f1c7e07c9bd7a" providerId="LiveId" clId="{BC4648CA-EE25-41D5-A9D3-B70211737D9A}" dt="2022-05-21T08:19:55.783" v="814"/>
          <ac:spMkLst>
            <pc:docMk/>
            <pc:sldMk cId="904733730" sldId="281"/>
            <ac:spMk id="6" creationId="{55AC5184-5627-4674-A1B8-667E769BE698}"/>
          </ac:spMkLst>
        </pc:spChg>
        <pc:spChg chg="add del mod">
          <ac:chgData name="Thúy Mai" userId="222f1c7e07c9bd7a" providerId="LiveId" clId="{BC4648CA-EE25-41D5-A9D3-B70211737D9A}" dt="2022-05-21T08:19:55.783" v="814"/>
          <ac:spMkLst>
            <pc:docMk/>
            <pc:sldMk cId="904733730" sldId="281"/>
            <ac:spMk id="7" creationId="{B7025AA9-CFE4-0862-5468-580D25E5EF82}"/>
          </ac:spMkLst>
        </pc:spChg>
        <pc:spChg chg="add del mod">
          <ac:chgData name="Thúy Mai" userId="222f1c7e07c9bd7a" providerId="LiveId" clId="{BC4648CA-EE25-41D5-A9D3-B70211737D9A}" dt="2022-05-21T08:19:59.975" v="816"/>
          <ac:spMkLst>
            <pc:docMk/>
            <pc:sldMk cId="904733730" sldId="281"/>
            <ac:spMk id="8" creationId="{6B517DAF-6A27-380F-5EDA-D1AEEAF33D2E}"/>
          </ac:spMkLst>
        </pc:spChg>
        <pc:spChg chg="add del mod">
          <ac:chgData name="Thúy Mai" userId="222f1c7e07c9bd7a" providerId="LiveId" clId="{BC4648CA-EE25-41D5-A9D3-B70211737D9A}" dt="2022-05-21T08:19:59.975" v="816"/>
          <ac:spMkLst>
            <pc:docMk/>
            <pc:sldMk cId="904733730" sldId="281"/>
            <ac:spMk id="9" creationId="{BF69582F-71B1-86B1-4716-F2BC2774DB9E}"/>
          </ac:spMkLst>
        </pc:spChg>
        <pc:spChg chg="add mod">
          <ac:chgData name="Thúy Mai" userId="222f1c7e07c9bd7a" providerId="LiveId" clId="{BC4648CA-EE25-41D5-A9D3-B70211737D9A}" dt="2022-05-21T08:23:16.964" v="874" actId="208"/>
          <ac:spMkLst>
            <pc:docMk/>
            <pc:sldMk cId="904733730" sldId="281"/>
            <ac:spMk id="18" creationId="{98710779-088A-A4CE-542C-D1087D6F9524}"/>
          </ac:spMkLst>
        </pc:spChg>
        <pc:graphicFrameChg chg="add del mod">
          <ac:chgData name="Thúy Mai" userId="222f1c7e07c9bd7a" providerId="LiveId" clId="{BC4648CA-EE25-41D5-A9D3-B70211737D9A}" dt="2022-05-21T08:20:09.043" v="819"/>
          <ac:graphicFrameMkLst>
            <pc:docMk/>
            <pc:sldMk cId="904733730" sldId="281"/>
            <ac:graphicFrameMk id="10" creationId="{DA1FA335-7662-C1A2-4F32-D50D6BD4C74B}"/>
          </ac:graphicFrameMkLst>
        </pc:graphicFrameChg>
        <pc:graphicFrameChg chg="add del mod">
          <ac:chgData name="Thúy Mai" userId="222f1c7e07c9bd7a" providerId="LiveId" clId="{BC4648CA-EE25-41D5-A9D3-B70211737D9A}" dt="2022-05-21T08:20:32.122" v="826"/>
          <ac:graphicFrameMkLst>
            <pc:docMk/>
            <pc:sldMk cId="904733730" sldId="281"/>
            <ac:graphicFrameMk id="11" creationId="{6F34F5C1-8E67-BB63-8E1C-3490C8E873EE}"/>
          </ac:graphicFrameMkLst>
        </pc:graphicFrameChg>
        <pc:graphicFrameChg chg="add del mod">
          <ac:chgData name="Thúy Mai" userId="222f1c7e07c9bd7a" providerId="LiveId" clId="{BC4648CA-EE25-41D5-A9D3-B70211737D9A}" dt="2022-05-21T08:21:24.989" v="840"/>
          <ac:graphicFrameMkLst>
            <pc:docMk/>
            <pc:sldMk cId="904733730" sldId="281"/>
            <ac:graphicFrameMk id="14" creationId="{10BB948B-3024-57B8-1CEF-E0F2A97C38BC}"/>
          </ac:graphicFrameMkLst>
        </pc:graphicFrameChg>
        <pc:graphicFrameChg chg="add del mod">
          <ac:chgData name="Thúy Mai" userId="222f1c7e07c9bd7a" providerId="LiveId" clId="{BC4648CA-EE25-41D5-A9D3-B70211737D9A}" dt="2022-05-21T08:22:36.735" v="862"/>
          <ac:graphicFrameMkLst>
            <pc:docMk/>
            <pc:sldMk cId="904733730" sldId="281"/>
            <ac:graphicFrameMk id="15" creationId="{10A5107F-2E10-7D61-6B8B-79D58A48C906}"/>
          </ac:graphicFrameMkLst>
        </pc:graphicFrameChg>
        <pc:picChg chg="add del mod">
          <ac:chgData name="Thúy Mai" userId="222f1c7e07c9bd7a" providerId="LiveId" clId="{BC4648CA-EE25-41D5-A9D3-B70211737D9A}" dt="2022-05-22T05:59:33.175" v="1162" actId="478"/>
          <ac:picMkLst>
            <pc:docMk/>
            <pc:sldMk cId="904733730" sldId="281"/>
            <ac:picMk id="8" creationId="{463C1E44-5489-85EE-5253-069E4D249904}"/>
          </ac:picMkLst>
        </pc:picChg>
        <pc:picChg chg="add del mod">
          <ac:chgData name="Thúy Mai" userId="222f1c7e07c9bd7a" providerId="LiveId" clId="{BC4648CA-EE25-41D5-A9D3-B70211737D9A}" dt="2022-05-22T05:59:31.602" v="1161" actId="478"/>
          <ac:picMkLst>
            <pc:docMk/>
            <pc:sldMk cId="904733730" sldId="281"/>
            <ac:picMk id="9" creationId="{6324582E-778E-821F-6CF5-0D4E6A99299F}"/>
          </ac:picMkLst>
        </pc:picChg>
        <pc:picChg chg="add mod">
          <ac:chgData name="Thúy Mai" userId="222f1c7e07c9bd7a" providerId="LiveId" clId="{BC4648CA-EE25-41D5-A9D3-B70211737D9A}" dt="2022-05-21T08:22:59.809" v="870" actId="1076"/>
          <ac:picMkLst>
            <pc:docMk/>
            <pc:sldMk cId="904733730" sldId="281"/>
            <ac:picMk id="12" creationId="{F027E56E-6FB0-010F-6D2D-9779AFE65888}"/>
          </ac:picMkLst>
        </pc:picChg>
        <pc:picChg chg="add mod">
          <ac:chgData name="Thúy Mai" userId="222f1c7e07c9bd7a" providerId="LiveId" clId="{BC4648CA-EE25-41D5-A9D3-B70211737D9A}" dt="2022-05-22T05:59:36.163" v="1163" actId="1076"/>
          <ac:picMkLst>
            <pc:docMk/>
            <pc:sldMk cId="904733730" sldId="281"/>
            <ac:picMk id="13" creationId="{CFFE12F1-567A-97F1-FB5B-F73C67B67265}"/>
          </ac:picMkLst>
        </pc:picChg>
        <pc:picChg chg="add mod">
          <ac:chgData name="Thúy Mai" userId="222f1c7e07c9bd7a" providerId="LiveId" clId="{BC4648CA-EE25-41D5-A9D3-B70211737D9A}" dt="2022-05-21T08:21:38.355" v="845" actId="14100"/>
          <ac:picMkLst>
            <pc:docMk/>
            <pc:sldMk cId="904733730" sldId="281"/>
            <ac:picMk id="2050" creationId="{F04B0006-EFCD-CAA5-908D-8A27AF22A993}"/>
          </ac:picMkLst>
        </pc:picChg>
      </pc:sldChg>
      <pc:sldMasterChg chg="setBg modSldLayout">
        <pc:chgData name="Thúy Mai" userId="222f1c7e07c9bd7a" providerId="LiveId" clId="{BC4648CA-EE25-41D5-A9D3-B70211737D9A}" dt="2022-05-22T05:38:01.379" v="972"/>
        <pc:sldMasterMkLst>
          <pc:docMk/>
          <pc:sldMasterMk cId="2946692168" sldId="2147483648"/>
        </pc:sldMasterMkLst>
        <pc:sldLayoutChg chg="setBg">
          <pc:chgData name="Thúy Mai" userId="222f1c7e07c9bd7a" providerId="LiveId" clId="{BC4648CA-EE25-41D5-A9D3-B70211737D9A}" dt="2022-05-22T05:38:01.379" v="972"/>
          <pc:sldLayoutMkLst>
            <pc:docMk/>
            <pc:sldMasterMk cId="2946692168" sldId="2147483648"/>
            <pc:sldLayoutMk cId="890454994" sldId="2147483649"/>
          </pc:sldLayoutMkLst>
        </pc:sldLayoutChg>
        <pc:sldLayoutChg chg="setBg">
          <pc:chgData name="Thúy Mai" userId="222f1c7e07c9bd7a" providerId="LiveId" clId="{BC4648CA-EE25-41D5-A9D3-B70211737D9A}" dt="2022-05-22T05:38:01.379" v="972"/>
          <pc:sldLayoutMkLst>
            <pc:docMk/>
            <pc:sldMasterMk cId="2946692168" sldId="2147483648"/>
            <pc:sldLayoutMk cId="2483342617" sldId="2147483650"/>
          </pc:sldLayoutMkLst>
        </pc:sldLayoutChg>
        <pc:sldLayoutChg chg="setBg">
          <pc:chgData name="Thúy Mai" userId="222f1c7e07c9bd7a" providerId="LiveId" clId="{BC4648CA-EE25-41D5-A9D3-B70211737D9A}" dt="2022-05-22T05:38:01.379" v="972"/>
          <pc:sldLayoutMkLst>
            <pc:docMk/>
            <pc:sldMasterMk cId="2946692168" sldId="2147483648"/>
            <pc:sldLayoutMk cId="2005688679" sldId="2147483651"/>
          </pc:sldLayoutMkLst>
        </pc:sldLayoutChg>
        <pc:sldLayoutChg chg="setBg">
          <pc:chgData name="Thúy Mai" userId="222f1c7e07c9bd7a" providerId="LiveId" clId="{BC4648CA-EE25-41D5-A9D3-B70211737D9A}" dt="2022-05-22T05:38:01.379" v="972"/>
          <pc:sldLayoutMkLst>
            <pc:docMk/>
            <pc:sldMasterMk cId="2946692168" sldId="2147483648"/>
            <pc:sldLayoutMk cId="332461924" sldId="2147483652"/>
          </pc:sldLayoutMkLst>
        </pc:sldLayoutChg>
        <pc:sldLayoutChg chg="setBg">
          <pc:chgData name="Thúy Mai" userId="222f1c7e07c9bd7a" providerId="LiveId" clId="{BC4648CA-EE25-41D5-A9D3-B70211737D9A}" dt="2022-05-22T05:38:01.379" v="972"/>
          <pc:sldLayoutMkLst>
            <pc:docMk/>
            <pc:sldMasterMk cId="2946692168" sldId="2147483648"/>
            <pc:sldLayoutMk cId="211625805" sldId="2147483653"/>
          </pc:sldLayoutMkLst>
        </pc:sldLayoutChg>
        <pc:sldLayoutChg chg="setBg">
          <pc:chgData name="Thúy Mai" userId="222f1c7e07c9bd7a" providerId="LiveId" clId="{BC4648CA-EE25-41D5-A9D3-B70211737D9A}" dt="2022-05-22T05:38:01.379" v="972"/>
          <pc:sldLayoutMkLst>
            <pc:docMk/>
            <pc:sldMasterMk cId="2946692168" sldId="2147483648"/>
            <pc:sldLayoutMk cId="774577361" sldId="2147483654"/>
          </pc:sldLayoutMkLst>
        </pc:sldLayoutChg>
        <pc:sldLayoutChg chg="setBg">
          <pc:chgData name="Thúy Mai" userId="222f1c7e07c9bd7a" providerId="LiveId" clId="{BC4648CA-EE25-41D5-A9D3-B70211737D9A}" dt="2022-05-22T05:38:01.379" v="972"/>
          <pc:sldLayoutMkLst>
            <pc:docMk/>
            <pc:sldMasterMk cId="2946692168" sldId="2147483648"/>
            <pc:sldLayoutMk cId="3566725562" sldId="2147483655"/>
          </pc:sldLayoutMkLst>
        </pc:sldLayoutChg>
        <pc:sldLayoutChg chg="setBg">
          <pc:chgData name="Thúy Mai" userId="222f1c7e07c9bd7a" providerId="LiveId" clId="{BC4648CA-EE25-41D5-A9D3-B70211737D9A}" dt="2022-05-22T05:38:01.379" v="972"/>
          <pc:sldLayoutMkLst>
            <pc:docMk/>
            <pc:sldMasterMk cId="2946692168" sldId="2147483648"/>
            <pc:sldLayoutMk cId="1003131453" sldId="2147483656"/>
          </pc:sldLayoutMkLst>
        </pc:sldLayoutChg>
        <pc:sldLayoutChg chg="setBg">
          <pc:chgData name="Thúy Mai" userId="222f1c7e07c9bd7a" providerId="LiveId" clId="{BC4648CA-EE25-41D5-A9D3-B70211737D9A}" dt="2022-05-22T05:38:01.379" v="972"/>
          <pc:sldLayoutMkLst>
            <pc:docMk/>
            <pc:sldMasterMk cId="2946692168" sldId="2147483648"/>
            <pc:sldLayoutMk cId="4068887544" sldId="2147483657"/>
          </pc:sldLayoutMkLst>
        </pc:sldLayoutChg>
        <pc:sldLayoutChg chg="setBg">
          <pc:chgData name="Thúy Mai" userId="222f1c7e07c9bd7a" providerId="LiveId" clId="{BC4648CA-EE25-41D5-A9D3-B70211737D9A}" dt="2022-05-22T05:38:01.379" v="972"/>
          <pc:sldLayoutMkLst>
            <pc:docMk/>
            <pc:sldMasterMk cId="2946692168" sldId="2147483648"/>
            <pc:sldLayoutMk cId="2116202169" sldId="2147483658"/>
          </pc:sldLayoutMkLst>
        </pc:sldLayoutChg>
        <pc:sldLayoutChg chg="setBg">
          <pc:chgData name="Thúy Mai" userId="222f1c7e07c9bd7a" providerId="LiveId" clId="{BC4648CA-EE25-41D5-A9D3-B70211737D9A}" dt="2022-05-22T05:38:01.379" v="972"/>
          <pc:sldLayoutMkLst>
            <pc:docMk/>
            <pc:sldMasterMk cId="2946692168" sldId="2147483648"/>
            <pc:sldLayoutMk cId="3740775512" sldId="2147483659"/>
          </pc:sldLayoutMkLst>
        </pc:sldLayoutChg>
      </pc:sldMasterChg>
    </pc:docChg>
  </pc:docChgLst>
</pc:chgInfo>
</file>

<file path=ppt/drawings/_rels/vmlDrawing1.v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2.emf"/><Relationship Id="rId1" Type="http://schemas.openxmlformats.org/officeDocument/2006/relationships/image" Target="../media/image21.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êu đề Bản chiếu">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97E021C4-7B03-57CA-83C6-FA8519935E70}"/>
              </a:ext>
            </a:extLst>
          </p:cNvPr>
          <p:cNvSpPr>
            <a:spLocks noGrp="1"/>
          </p:cNvSpPr>
          <p:nvPr>
            <p:ph type="ctrTitle"/>
          </p:nvPr>
        </p:nvSpPr>
        <p:spPr>
          <a:xfrm>
            <a:off x="1524000" y="1122363"/>
            <a:ext cx="9144000" cy="2387600"/>
          </a:xfrm>
        </p:spPr>
        <p:txBody>
          <a:bodyPr anchor="b"/>
          <a:lstStyle>
            <a:lvl1pPr algn="ctr">
              <a:defRPr sz="6000"/>
            </a:lvl1pPr>
          </a:lstStyle>
          <a:p>
            <a:r>
              <a:rPr lang="vi-VN"/>
              <a:t>Bấm để sửa kiểu tiêu đề Bản cái</a:t>
            </a:r>
            <a:endParaRPr lang="en-US"/>
          </a:p>
        </p:txBody>
      </p:sp>
      <p:sp>
        <p:nvSpPr>
          <p:cNvPr id="3" name="Tiêu đề phụ 2">
            <a:extLst>
              <a:ext uri="{FF2B5EF4-FFF2-40B4-BE49-F238E27FC236}">
                <a16:creationId xmlns:a16="http://schemas.microsoft.com/office/drawing/2014/main" id="{1DAE6687-0FBC-CFA5-02F6-972081970EF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vi-VN"/>
              <a:t>Bấm để chỉnh sửa kiểu tiêu đề phụ của Bản cái</a:t>
            </a:r>
            <a:endParaRPr lang="en-US"/>
          </a:p>
        </p:txBody>
      </p:sp>
      <p:sp>
        <p:nvSpPr>
          <p:cNvPr id="4" name="Chỗ dành sẵn cho Ngày tháng 3">
            <a:extLst>
              <a:ext uri="{FF2B5EF4-FFF2-40B4-BE49-F238E27FC236}">
                <a16:creationId xmlns:a16="http://schemas.microsoft.com/office/drawing/2014/main" id="{43F113D8-45BD-BFB5-0834-368EDD938286}"/>
              </a:ext>
            </a:extLst>
          </p:cNvPr>
          <p:cNvSpPr>
            <a:spLocks noGrp="1"/>
          </p:cNvSpPr>
          <p:nvPr>
            <p:ph type="dt" sz="half" idx="10"/>
          </p:nvPr>
        </p:nvSpPr>
        <p:spPr/>
        <p:txBody>
          <a:bodyPr/>
          <a:lstStyle/>
          <a:p>
            <a:fld id="{F639C586-07D8-4D01-84BE-CA8BBF5378D0}" type="datetimeFigureOut">
              <a:rPr lang="en-US" smtClean="0"/>
              <a:t>9/24/2022</a:t>
            </a:fld>
            <a:endParaRPr lang="en-US"/>
          </a:p>
        </p:txBody>
      </p:sp>
      <p:sp>
        <p:nvSpPr>
          <p:cNvPr id="5" name="Chỗ dành sẵn cho Chân trang 4">
            <a:extLst>
              <a:ext uri="{FF2B5EF4-FFF2-40B4-BE49-F238E27FC236}">
                <a16:creationId xmlns:a16="http://schemas.microsoft.com/office/drawing/2014/main" id="{7D4223F1-C231-54D2-9D98-365107EA7609}"/>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86F08A8D-5985-A04A-036C-FD99B774BD92}"/>
              </a:ext>
            </a:extLst>
          </p:cNvPr>
          <p:cNvSpPr>
            <a:spLocks noGrp="1"/>
          </p:cNvSpPr>
          <p:nvPr>
            <p:ph type="sldNum" sz="quarter" idx="12"/>
          </p:nvPr>
        </p:nvSpPr>
        <p:spPr/>
        <p:txBody>
          <a:bodyPr/>
          <a:lstStyle/>
          <a:p>
            <a:fld id="{6E1E4366-DACE-4212-B91E-EA7677448F55}" type="slidenum">
              <a:rPr lang="en-US" smtClean="0"/>
              <a:t>‹#›</a:t>
            </a:fld>
            <a:endParaRPr lang="en-US"/>
          </a:p>
        </p:txBody>
      </p:sp>
    </p:spTree>
    <p:extLst>
      <p:ext uri="{BB962C8B-B14F-4D97-AF65-F5344CB8AC3E}">
        <p14:creationId xmlns:p14="http://schemas.microsoft.com/office/powerpoint/2010/main" val="8904549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C1655050-3586-522A-7437-2AB6D5BD6EF7}"/>
              </a:ext>
            </a:extLst>
          </p:cNvPr>
          <p:cNvSpPr>
            <a:spLocks noGrp="1"/>
          </p:cNvSpPr>
          <p:nvPr>
            <p:ph type="title"/>
          </p:nvPr>
        </p:nvSpPr>
        <p:spPr/>
        <p:txBody>
          <a:bodyPr/>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id="{07D22D7E-B34A-B062-552C-D4B5285E42A7}"/>
              </a:ext>
            </a:extLst>
          </p:cNvPr>
          <p:cNvSpPr>
            <a:spLocks noGrp="1"/>
          </p:cNvSpPr>
          <p:nvPr>
            <p:ph type="body" orient="vert" idx="1"/>
          </p:nvPr>
        </p:nvSpPr>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3F231DA3-D006-EA3C-571A-F1CA1A045A24}"/>
              </a:ext>
            </a:extLst>
          </p:cNvPr>
          <p:cNvSpPr>
            <a:spLocks noGrp="1"/>
          </p:cNvSpPr>
          <p:nvPr>
            <p:ph type="dt" sz="half" idx="10"/>
          </p:nvPr>
        </p:nvSpPr>
        <p:spPr/>
        <p:txBody>
          <a:bodyPr/>
          <a:lstStyle/>
          <a:p>
            <a:fld id="{F639C586-07D8-4D01-84BE-CA8BBF5378D0}" type="datetimeFigureOut">
              <a:rPr lang="en-US" smtClean="0"/>
              <a:t>9/24/2022</a:t>
            </a:fld>
            <a:endParaRPr lang="en-US"/>
          </a:p>
        </p:txBody>
      </p:sp>
      <p:sp>
        <p:nvSpPr>
          <p:cNvPr id="5" name="Chỗ dành sẵn cho Chân trang 4">
            <a:extLst>
              <a:ext uri="{FF2B5EF4-FFF2-40B4-BE49-F238E27FC236}">
                <a16:creationId xmlns:a16="http://schemas.microsoft.com/office/drawing/2014/main" id="{524F79A2-C344-9226-03A2-5DDC7FAF2A96}"/>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9EB541B2-9BBC-FE83-4875-81989C91E887}"/>
              </a:ext>
            </a:extLst>
          </p:cNvPr>
          <p:cNvSpPr>
            <a:spLocks noGrp="1"/>
          </p:cNvSpPr>
          <p:nvPr>
            <p:ph type="sldNum" sz="quarter" idx="12"/>
          </p:nvPr>
        </p:nvSpPr>
        <p:spPr/>
        <p:txBody>
          <a:bodyPr/>
          <a:lstStyle/>
          <a:p>
            <a:fld id="{6E1E4366-DACE-4212-B91E-EA7677448F55}" type="slidenum">
              <a:rPr lang="en-US" smtClean="0"/>
              <a:t>‹#›</a:t>
            </a:fld>
            <a:endParaRPr lang="en-US"/>
          </a:p>
        </p:txBody>
      </p:sp>
    </p:spTree>
    <p:extLst>
      <p:ext uri="{BB962C8B-B14F-4D97-AF65-F5344CB8AC3E}">
        <p14:creationId xmlns:p14="http://schemas.microsoft.com/office/powerpoint/2010/main" val="21162021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Tiêu đề Dọc 1">
            <a:extLst>
              <a:ext uri="{FF2B5EF4-FFF2-40B4-BE49-F238E27FC236}">
                <a16:creationId xmlns:a16="http://schemas.microsoft.com/office/drawing/2014/main" id="{9FB22FA5-E73B-7CA5-43BC-9FE20E1DCA6C}"/>
              </a:ext>
            </a:extLst>
          </p:cNvPr>
          <p:cNvSpPr>
            <a:spLocks noGrp="1"/>
          </p:cNvSpPr>
          <p:nvPr>
            <p:ph type="title" orient="vert"/>
          </p:nvPr>
        </p:nvSpPr>
        <p:spPr>
          <a:xfrm>
            <a:off x="8724900" y="365125"/>
            <a:ext cx="2628900" cy="5811838"/>
          </a:xfrm>
        </p:spPr>
        <p:txBody>
          <a:bodyPr vert="eaVert"/>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id="{4A3BBC7C-533C-1566-A4B1-23B3C6A3F060}"/>
              </a:ext>
            </a:extLst>
          </p:cNvPr>
          <p:cNvSpPr>
            <a:spLocks noGrp="1"/>
          </p:cNvSpPr>
          <p:nvPr>
            <p:ph type="body" orient="vert" idx="1"/>
          </p:nvPr>
        </p:nvSpPr>
        <p:spPr>
          <a:xfrm>
            <a:off x="838200" y="365125"/>
            <a:ext cx="7734300" cy="5811838"/>
          </a:xfrm>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F0DB46B7-EFA9-7A80-6C2C-CD1CD41C03B9}"/>
              </a:ext>
            </a:extLst>
          </p:cNvPr>
          <p:cNvSpPr>
            <a:spLocks noGrp="1"/>
          </p:cNvSpPr>
          <p:nvPr>
            <p:ph type="dt" sz="half" idx="10"/>
          </p:nvPr>
        </p:nvSpPr>
        <p:spPr/>
        <p:txBody>
          <a:bodyPr/>
          <a:lstStyle/>
          <a:p>
            <a:fld id="{F639C586-07D8-4D01-84BE-CA8BBF5378D0}" type="datetimeFigureOut">
              <a:rPr lang="en-US" smtClean="0"/>
              <a:t>9/24/2022</a:t>
            </a:fld>
            <a:endParaRPr lang="en-US"/>
          </a:p>
        </p:txBody>
      </p:sp>
      <p:sp>
        <p:nvSpPr>
          <p:cNvPr id="5" name="Chỗ dành sẵn cho Chân trang 4">
            <a:extLst>
              <a:ext uri="{FF2B5EF4-FFF2-40B4-BE49-F238E27FC236}">
                <a16:creationId xmlns:a16="http://schemas.microsoft.com/office/drawing/2014/main" id="{D7669DF8-5570-57FB-627A-58FBA2AC777D}"/>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24B27E5E-7683-9246-032C-9FE2A0C6FB99}"/>
              </a:ext>
            </a:extLst>
          </p:cNvPr>
          <p:cNvSpPr>
            <a:spLocks noGrp="1"/>
          </p:cNvSpPr>
          <p:nvPr>
            <p:ph type="sldNum" sz="quarter" idx="12"/>
          </p:nvPr>
        </p:nvSpPr>
        <p:spPr/>
        <p:txBody>
          <a:bodyPr/>
          <a:lstStyle/>
          <a:p>
            <a:fld id="{6E1E4366-DACE-4212-B91E-EA7677448F55}" type="slidenum">
              <a:rPr lang="en-US" smtClean="0"/>
              <a:t>‹#›</a:t>
            </a:fld>
            <a:endParaRPr lang="en-US"/>
          </a:p>
        </p:txBody>
      </p:sp>
    </p:spTree>
    <p:extLst>
      <p:ext uri="{BB962C8B-B14F-4D97-AF65-F5344CB8AC3E}">
        <p14:creationId xmlns:p14="http://schemas.microsoft.com/office/powerpoint/2010/main" val="37407755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êu đề và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8E45CA36-D924-ED2E-8267-5925F325696E}"/>
              </a:ext>
            </a:extLst>
          </p:cNvPr>
          <p:cNvSpPr>
            <a:spLocks noGrp="1"/>
          </p:cNvSpPr>
          <p:nvPr>
            <p:ph type="title"/>
          </p:nvPr>
        </p:nvSpPr>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24A7BF07-ECA5-54E4-51D0-23BEE7914D19}"/>
              </a:ext>
            </a:extLst>
          </p:cNvPr>
          <p:cNvSpPr>
            <a:spLocks noGrp="1"/>
          </p:cNvSpPr>
          <p:nvPr>
            <p:ph idx="1"/>
          </p:nvPr>
        </p:nvSpPr>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F4EDF79C-8CE9-603B-90C7-2B6190E9BD55}"/>
              </a:ext>
            </a:extLst>
          </p:cNvPr>
          <p:cNvSpPr>
            <a:spLocks noGrp="1"/>
          </p:cNvSpPr>
          <p:nvPr>
            <p:ph type="dt" sz="half" idx="10"/>
          </p:nvPr>
        </p:nvSpPr>
        <p:spPr/>
        <p:txBody>
          <a:bodyPr/>
          <a:lstStyle/>
          <a:p>
            <a:fld id="{F639C586-07D8-4D01-84BE-CA8BBF5378D0}" type="datetimeFigureOut">
              <a:rPr lang="en-US" smtClean="0"/>
              <a:t>9/24/2022</a:t>
            </a:fld>
            <a:endParaRPr lang="en-US"/>
          </a:p>
        </p:txBody>
      </p:sp>
      <p:sp>
        <p:nvSpPr>
          <p:cNvPr id="5" name="Chỗ dành sẵn cho Chân trang 4">
            <a:extLst>
              <a:ext uri="{FF2B5EF4-FFF2-40B4-BE49-F238E27FC236}">
                <a16:creationId xmlns:a16="http://schemas.microsoft.com/office/drawing/2014/main" id="{88B11AFC-BA50-412A-5832-7CF7B317C162}"/>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93ABC389-CB7F-D858-5879-41DB7A82DFD7}"/>
              </a:ext>
            </a:extLst>
          </p:cNvPr>
          <p:cNvSpPr>
            <a:spLocks noGrp="1"/>
          </p:cNvSpPr>
          <p:nvPr>
            <p:ph type="sldNum" sz="quarter" idx="12"/>
          </p:nvPr>
        </p:nvSpPr>
        <p:spPr/>
        <p:txBody>
          <a:bodyPr/>
          <a:lstStyle/>
          <a:p>
            <a:fld id="{6E1E4366-DACE-4212-B91E-EA7677448F55}" type="slidenum">
              <a:rPr lang="en-US" smtClean="0"/>
              <a:t>‹#›</a:t>
            </a:fld>
            <a:endParaRPr lang="en-US"/>
          </a:p>
        </p:txBody>
      </p:sp>
    </p:spTree>
    <p:extLst>
      <p:ext uri="{BB962C8B-B14F-4D97-AF65-F5344CB8AC3E}">
        <p14:creationId xmlns:p14="http://schemas.microsoft.com/office/powerpoint/2010/main" val="24833426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Đầu trang của Phần">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629B328D-414D-0B30-750A-690ABE681B77}"/>
              </a:ext>
            </a:extLst>
          </p:cNvPr>
          <p:cNvSpPr>
            <a:spLocks noGrp="1"/>
          </p:cNvSpPr>
          <p:nvPr>
            <p:ph type="title"/>
          </p:nvPr>
        </p:nvSpPr>
        <p:spPr>
          <a:xfrm>
            <a:off x="831850" y="1709738"/>
            <a:ext cx="10515600" cy="2852737"/>
          </a:xfrm>
        </p:spPr>
        <p:txBody>
          <a:bodyPr anchor="b"/>
          <a:lstStyle>
            <a:lvl1pPr>
              <a:defRPr sz="6000"/>
            </a:lvl1p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18995749-CED5-C158-57CE-10F654F2368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vi-VN"/>
              <a:t>Bấm để chỉnh sửa kiểu văn bản của Bản cái</a:t>
            </a:r>
          </a:p>
        </p:txBody>
      </p:sp>
      <p:sp>
        <p:nvSpPr>
          <p:cNvPr id="4" name="Chỗ dành sẵn cho Ngày tháng 3">
            <a:extLst>
              <a:ext uri="{FF2B5EF4-FFF2-40B4-BE49-F238E27FC236}">
                <a16:creationId xmlns:a16="http://schemas.microsoft.com/office/drawing/2014/main" id="{DE58E7A2-BDC1-668A-88F7-D58B1CDA542C}"/>
              </a:ext>
            </a:extLst>
          </p:cNvPr>
          <p:cNvSpPr>
            <a:spLocks noGrp="1"/>
          </p:cNvSpPr>
          <p:nvPr>
            <p:ph type="dt" sz="half" idx="10"/>
          </p:nvPr>
        </p:nvSpPr>
        <p:spPr/>
        <p:txBody>
          <a:bodyPr/>
          <a:lstStyle/>
          <a:p>
            <a:fld id="{F639C586-07D8-4D01-84BE-CA8BBF5378D0}" type="datetimeFigureOut">
              <a:rPr lang="en-US" smtClean="0"/>
              <a:t>9/24/2022</a:t>
            </a:fld>
            <a:endParaRPr lang="en-US"/>
          </a:p>
        </p:txBody>
      </p:sp>
      <p:sp>
        <p:nvSpPr>
          <p:cNvPr id="5" name="Chỗ dành sẵn cho Chân trang 4">
            <a:extLst>
              <a:ext uri="{FF2B5EF4-FFF2-40B4-BE49-F238E27FC236}">
                <a16:creationId xmlns:a16="http://schemas.microsoft.com/office/drawing/2014/main" id="{1207370D-7B44-7220-E57B-796AACF184A1}"/>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CF6DD394-F2F9-2884-9DD3-A2CA402514F2}"/>
              </a:ext>
            </a:extLst>
          </p:cNvPr>
          <p:cNvSpPr>
            <a:spLocks noGrp="1"/>
          </p:cNvSpPr>
          <p:nvPr>
            <p:ph type="sldNum" sz="quarter" idx="12"/>
          </p:nvPr>
        </p:nvSpPr>
        <p:spPr/>
        <p:txBody>
          <a:bodyPr/>
          <a:lstStyle/>
          <a:p>
            <a:fld id="{6E1E4366-DACE-4212-B91E-EA7677448F55}" type="slidenum">
              <a:rPr lang="en-US" smtClean="0"/>
              <a:t>‹#›</a:t>
            </a:fld>
            <a:endParaRPr lang="en-US"/>
          </a:p>
        </p:txBody>
      </p:sp>
    </p:spTree>
    <p:extLst>
      <p:ext uri="{BB962C8B-B14F-4D97-AF65-F5344CB8AC3E}">
        <p14:creationId xmlns:p14="http://schemas.microsoft.com/office/powerpoint/2010/main" val="20056886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Hai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45A043DD-5901-48EF-6222-08B92D9E6AB3}"/>
              </a:ext>
            </a:extLst>
          </p:cNvPr>
          <p:cNvSpPr>
            <a:spLocks noGrp="1"/>
          </p:cNvSpPr>
          <p:nvPr>
            <p:ph type="title"/>
          </p:nvPr>
        </p:nvSpPr>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9096B8A9-B76A-675C-3F35-B6D9FB2919ED}"/>
              </a:ext>
            </a:extLst>
          </p:cNvPr>
          <p:cNvSpPr>
            <a:spLocks noGrp="1"/>
          </p:cNvSpPr>
          <p:nvPr>
            <p:ph sz="half" idx="1"/>
          </p:nvPr>
        </p:nvSpPr>
        <p:spPr>
          <a:xfrm>
            <a:off x="838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ội dung 3">
            <a:extLst>
              <a:ext uri="{FF2B5EF4-FFF2-40B4-BE49-F238E27FC236}">
                <a16:creationId xmlns:a16="http://schemas.microsoft.com/office/drawing/2014/main" id="{BF2D58F7-C5A6-D7D6-9933-2399DB83F9D0}"/>
              </a:ext>
            </a:extLst>
          </p:cNvPr>
          <p:cNvSpPr>
            <a:spLocks noGrp="1"/>
          </p:cNvSpPr>
          <p:nvPr>
            <p:ph sz="half" idx="2"/>
          </p:nvPr>
        </p:nvSpPr>
        <p:spPr>
          <a:xfrm>
            <a:off x="6172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Ngày tháng 4">
            <a:extLst>
              <a:ext uri="{FF2B5EF4-FFF2-40B4-BE49-F238E27FC236}">
                <a16:creationId xmlns:a16="http://schemas.microsoft.com/office/drawing/2014/main" id="{5CE9A956-0060-8A6E-8933-9671057A5D41}"/>
              </a:ext>
            </a:extLst>
          </p:cNvPr>
          <p:cNvSpPr>
            <a:spLocks noGrp="1"/>
          </p:cNvSpPr>
          <p:nvPr>
            <p:ph type="dt" sz="half" idx="10"/>
          </p:nvPr>
        </p:nvSpPr>
        <p:spPr/>
        <p:txBody>
          <a:bodyPr/>
          <a:lstStyle/>
          <a:p>
            <a:fld id="{F639C586-07D8-4D01-84BE-CA8BBF5378D0}" type="datetimeFigureOut">
              <a:rPr lang="en-US" smtClean="0"/>
              <a:t>9/24/2022</a:t>
            </a:fld>
            <a:endParaRPr lang="en-US"/>
          </a:p>
        </p:txBody>
      </p:sp>
      <p:sp>
        <p:nvSpPr>
          <p:cNvPr id="6" name="Chỗ dành sẵn cho Chân trang 5">
            <a:extLst>
              <a:ext uri="{FF2B5EF4-FFF2-40B4-BE49-F238E27FC236}">
                <a16:creationId xmlns:a16="http://schemas.microsoft.com/office/drawing/2014/main" id="{5CC07F86-D67E-4B61-EA9C-B2E138947DDD}"/>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5D4BB57B-2150-BA93-5A4E-13B5A0D4E274}"/>
              </a:ext>
            </a:extLst>
          </p:cNvPr>
          <p:cNvSpPr>
            <a:spLocks noGrp="1"/>
          </p:cNvSpPr>
          <p:nvPr>
            <p:ph type="sldNum" sz="quarter" idx="12"/>
          </p:nvPr>
        </p:nvSpPr>
        <p:spPr/>
        <p:txBody>
          <a:bodyPr/>
          <a:lstStyle/>
          <a:p>
            <a:fld id="{6E1E4366-DACE-4212-B91E-EA7677448F55}" type="slidenum">
              <a:rPr lang="en-US" smtClean="0"/>
              <a:t>‹#›</a:t>
            </a:fld>
            <a:endParaRPr lang="en-US"/>
          </a:p>
        </p:txBody>
      </p:sp>
    </p:spTree>
    <p:extLst>
      <p:ext uri="{BB962C8B-B14F-4D97-AF65-F5344CB8AC3E}">
        <p14:creationId xmlns:p14="http://schemas.microsoft.com/office/powerpoint/2010/main" val="3324619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hép so sán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8AD0D7B8-D69C-2A91-C150-ECC03663BBFD}"/>
              </a:ext>
            </a:extLst>
          </p:cNvPr>
          <p:cNvSpPr>
            <a:spLocks noGrp="1"/>
          </p:cNvSpPr>
          <p:nvPr>
            <p:ph type="title"/>
          </p:nvPr>
        </p:nvSpPr>
        <p:spPr>
          <a:xfrm>
            <a:off x="839788" y="365125"/>
            <a:ext cx="10515600" cy="1325563"/>
          </a:xfrm>
        </p:spPr>
        <p:txBody>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B9FB6896-3A78-7B06-FD62-874DF0CC6DD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4" name="Chỗ dành sẵn cho Nội dung 3">
            <a:extLst>
              <a:ext uri="{FF2B5EF4-FFF2-40B4-BE49-F238E27FC236}">
                <a16:creationId xmlns:a16="http://schemas.microsoft.com/office/drawing/2014/main" id="{3663D1F1-308A-5C7C-18A9-F6EC8B6F83F5}"/>
              </a:ext>
            </a:extLst>
          </p:cNvPr>
          <p:cNvSpPr>
            <a:spLocks noGrp="1"/>
          </p:cNvSpPr>
          <p:nvPr>
            <p:ph sz="half" idx="2"/>
          </p:nvPr>
        </p:nvSpPr>
        <p:spPr>
          <a:xfrm>
            <a:off x="839788" y="2505075"/>
            <a:ext cx="5157787"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Văn bản 4">
            <a:extLst>
              <a:ext uri="{FF2B5EF4-FFF2-40B4-BE49-F238E27FC236}">
                <a16:creationId xmlns:a16="http://schemas.microsoft.com/office/drawing/2014/main" id="{DC09CC7B-2C93-450E-579D-9041200D142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6" name="Chỗ dành sẵn cho Nội dung 5">
            <a:extLst>
              <a:ext uri="{FF2B5EF4-FFF2-40B4-BE49-F238E27FC236}">
                <a16:creationId xmlns:a16="http://schemas.microsoft.com/office/drawing/2014/main" id="{F9D0AE45-5836-7EE4-69FE-B2C84A42DEDE}"/>
              </a:ext>
            </a:extLst>
          </p:cNvPr>
          <p:cNvSpPr>
            <a:spLocks noGrp="1"/>
          </p:cNvSpPr>
          <p:nvPr>
            <p:ph sz="quarter" idx="4"/>
          </p:nvPr>
        </p:nvSpPr>
        <p:spPr>
          <a:xfrm>
            <a:off x="6172200" y="2505075"/>
            <a:ext cx="5183188"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7" name="Chỗ dành sẵn cho Ngày tháng 6">
            <a:extLst>
              <a:ext uri="{FF2B5EF4-FFF2-40B4-BE49-F238E27FC236}">
                <a16:creationId xmlns:a16="http://schemas.microsoft.com/office/drawing/2014/main" id="{609F85F6-37C8-E831-A410-B0A3564D97D5}"/>
              </a:ext>
            </a:extLst>
          </p:cNvPr>
          <p:cNvSpPr>
            <a:spLocks noGrp="1"/>
          </p:cNvSpPr>
          <p:nvPr>
            <p:ph type="dt" sz="half" idx="10"/>
          </p:nvPr>
        </p:nvSpPr>
        <p:spPr/>
        <p:txBody>
          <a:bodyPr/>
          <a:lstStyle/>
          <a:p>
            <a:fld id="{F639C586-07D8-4D01-84BE-CA8BBF5378D0}" type="datetimeFigureOut">
              <a:rPr lang="en-US" smtClean="0"/>
              <a:t>9/24/2022</a:t>
            </a:fld>
            <a:endParaRPr lang="en-US"/>
          </a:p>
        </p:txBody>
      </p:sp>
      <p:sp>
        <p:nvSpPr>
          <p:cNvPr id="8" name="Chỗ dành sẵn cho Chân trang 7">
            <a:extLst>
              <a:ext uri="{FF2B5EF4-FFF2-40B4-BE49-F238E27FC236}">
                <a16:creationId xmlns:a16="http://schemas.microsoft.com/office/drawing/2014/main" id="{3962B0D4-4B0E-AFFE-B258-B252599DFE12}"/>
              </a:ext>
            </a:extLst>
          </p:cNvPr>
          <p:cNvSpPr>
            <a:spLocks noGrp="1"/>
          </p:cNvSpPr>
          <p:nvPr>
            <p:ph type="ftr" sz="quarter" idx="11"/>
          </p:nvPr>
        </p:nvSpPr>
        <p:spPr/>
        <p:txBody>
          <a:bodyPr/>
          <a:lstStyle/>
          <a:p>
            <a:endParaRPr lang="en-US"/>
          </a:p>
        </p:txBody>
      </p:sp>
      <p:sp>
        <p:nvSpPr>
          <p:cNvPr id="9" name="Chỗ dành sẵn cho Số hiệu Bản chiếu 8">
            <a:extLst>
              <a:ext uri="{FF2B5EF4-FFF2-40B4-BE49-F238E27FC236}">
                <a16:creationId xmlns:a16="http://schemas.microsoft.com/office/drawing/2014/main" id="{AAB223A3-7F0F-0126-FABC-268A954E8B9D}"/>
              </a:ext>
            </a:extLst>
          </p:cNvPr>
          <p:cNvSpPr>
            <a:spLocks noGrp="1"/>
          </p:cNvSpPr>
          <p:nvPr>
            <p:ph type="sldNum" sz="quarter" idx="12"/>
          </p:nvPr>
        </p:nvSpPr>
        <p:spPr/>
        <p:txBody>
          <a:bodyPr/>
          <a:lstStyle/>
          <a:p>
            <a:fld id="{6E1E4366-DACE-4212-B91E-EA7677448F55}" type="slidenum">
              <a:rPr lang="en-US" smtClean="0"/>
              <a:t>‹#›</a:t>
            </a:fld>
            <a:endParaRPr lang="en-US"/>
          </a:p>
        </p:txBody>
      </p:sp>
    </p:spTree>
    <p:extLst>
      <p:ext uri="{BB962C8B-B14F-4D97-AF65-F5344CB8AC3E}">
        <p14:creationId xmlns:p14="http://schemas.microsoft.com/office/powerpoint/2010/main" val="2116258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hỉ Tiêu đề">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96891560-A34E-8390-73AA-4DBC84A0410C}"/>
              </a:ext>
            </a:extLst>
          </p:cNvPr>
          <p:cNvSpPr>
            <a:spLocks noGrp="1"/>
          </p:cNvSpPr>
          <p:nvPr>
            <p:ph type="title"/>
          </p:nvPr>
        </p:nvSpPr>
        <p:spPr/>
        <p:txBody>
          <a:bodyPr/>
          <a:lstStyle/>
          <a:p>
            <a:r>
              <a:rPr lang="vi-VN"/>
              <a:t>Bấm để sửa kiểu tiêu đề Bản cái</a:t>
            </a:r>
            <a:endParaRPr lang="en-US"/>
          </a:p>
        </p:txBody>
      </p:sp>
      <p:sp>
        <p:nvSpPr>
          <p:cNvPr id="3" name="Chỗ dành sẵn cho Ngày tháng 2">
            <a:extLst>
              <a:ext uri="{FF2B5EF4-FFF2-40B4-BE49-F238E27FC236}">
                <a16:creationId xmlns:a16="http://schemas.microsoft.com/office/drawing/2014/main" id="{057F455A-E23A-C7AF-6406-BCAEC25C7452}"/>
              </a:ext>
            </a:extLst>
          </p:cNvPr>
          <p:cNvSpPr>
            <a:spLocks noGrp="1"/>
          </p:cNvSpPr>
          <p:nvPr>
            <p:ph type="dt" sz="half" idx="10"/>
          </p:nvPr>
        </p:nvSpPr>
        <p:spPr/>
        <p:txBody>
          <a:bodyPr/>
          <a:lstStyle/>
          <a:p>
            <a:fld id="{F639C586-07D8-4D01-84BE-CA8BBF5378D0}" type="datetimeFigureOut">
              <a:rPr lang="en-US" smtClean="0"/>
              <a:t>9/24/2022</a:t>
            </a:fld>
            <a:endParaRPr lang="en-US"/>
          </a:p>
        </p:txBody>
      </p:sp>
      <p:sp>
        <p:nvSpPr>
          <p:cNvPr id="4" name="Chỗ dành sẵn cho Chân trang 3">
            <a:extLst>
              <a:ext uri="{FF2B5EF4-FFF2-40B4-BE49-F238E27FC236}">
                <a16:creationId xmlns:a16="http://schemas.microsoft.com/office/drawing/2014/main" id="{0873453E-8275-1B42-E71B-EF744CE90CC1}"/>
              </a:ext>
            </a:extLst>
          </p:cNvPr>
          <p:cNvSpPr>
            <a:spLocks noGrp="1"/>
          </p:cNvSpPr>
          <p:nvPr>
            <p:ph type="ftr" sz="quarter" idx="11"/>
          </p:nvPr>
        </p:nvSpPr>
        <p:spPr/>
        <p:txBody>
          <a:bodyPr/>
          <a:lstStyle/>
          <a:p>
            <a:endParaRPr lang="en-US"/>
          </a:p>
        </p:txBody>
      </p:sp>
      <p:sp>
        <p:nvSpPr>
          <p:cNvPr id="5" name="Chỗ dành sẵn cho Số hiệu Bản chiếu 4">
            <a:extLst>
              <a:ext uri="{FF2B5EF4-FFF2-40B4-BE49-F238E27FC236}">
                <a16:creationId xmlns:a16="http://schemas.microsoft.com/office/drawing/2014/main" id="{43B0567B-8E8B-B2B7-8838-FCD25D35FCEB}"/>
              </a:ext>
            </a:extLst>
          </p:cNvPr>
          <p:cNvSpPr>
            <a:spLocks noGrp="1"/>
          </p:cNvSpPr>
          <p:nvPr>
            <p:ph type="sldNum" sz="quarter" idx="12"/>
          </p:nvPr>
        </p:nvSpPr>
        <p:spPr/>
        <p:txBody>
          <a:bodyPr/>
          <a:lstStyle/>
          <a:p>
            <a:fld id="{6E1E4366-DACE-4212-B91E-EA7677448F55}" type="slidenum">
              <a:rPr lang="en-US" smtClean="0"/>
              <a:t>‹#›</a:t>
            </a:fld>
            <a:endParaRPr lang="en-US"/>
          </a:p>
        </p:txBody>
      </p:sp>
    </p:spTree>
    <p:extLst>
      <p:ext uri="{BB962C8B-B14F-4D97-AF65-F5344CB8AC3E}">
        <p14:creationId xmlns:p14="http://schemas.microsoft.com/office/powerpoint/2010/main" val="7745773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rống">
    <p:spTree>
      <p:nvGrpSpPr>
        <p:cNvPr id="1" name=""/>
        <p:cNvGrpSpPr/>
        <p:nvPr/>
      </p:nvGrpSpPr>
      <p:grpSpPr>
        <a:xfrm>
          <a:off x="0" y="0"/>
          <a:ext cx="0" cy="0"/>
          <a:chOff x="0" y="0"/>
          <a:chExt cx="0" cy="0"/>
        </a:xfrm>
      </p:grpSpPr>
      <p:sp>
        <p:nvSpPr>
          <p:cNvPr id="2" name="Chỗ dành sẵn cho Ngày tháng 1">
            <a:extLst>
              <a:ext uri="{FF2B5EF4-FFF2-40B4-BE49-F238E27FC236}">
                <a16:creationId xmlns:a16="http://schemas.microsoft.com/office/drawing/2014/main" id="{40B6936B-547B-16EF-990D-0ECE79537250}"/>
              </a:ext>
            </a:extLst>
          </p:cNvPr>
          <p:cNvSpPr>
            <a:spLocks noGrp="1"/>
          </p:cNvSpPr>
          <p:nvPr>
            <p:ph type="dt" sz="half" idx="10"/>
          </p:nvPr>
        </p:nvSpPr>
        <p:spPr/>
        <p:txBody>
          <a:bodyPr/>
          <a:lstStyle/>
          <a:p>
            <a:fld id="{F639C586-07D8-4D01-84BE-CA8BBF5378D0}" type="datetimeFigureOut">
              <a:rPr lang="en-US" smtClean="0"/>
              <a:t>9/24/2022</a:t>
            </a:fld>
            <a:endParaRPr lang="en-US"/>
          </a:p>
        </p:txBody>
      </p:sp>
      <p:sp>
        <p:nvSpPr>
          <p:cNvPr id="3" name="Chỗ dành sẵn cho Chân trang 2">
            <a:extLst>
              <a:ext uri="{FF2B5EF4-FFF2-40B4-BE49-F238E27FC236}">
                <a16:creationId xmlns:a16="http://schemas.microsoft.com/office/drawing/2014/main" id="{224171A6-D8CE-B522-2AC6-396D10C230C3}"/>
              </a:ext>
            </a:extLst>
          </p:cNvPr>
          <p:cNvSpPr>
            <a:spLocks noGrp="1"/>
          </p:cNvSpPr>
          <p:nvPr>
            <p:ph type="ftr" sz="quarter" idx="11"/>
          </p:nvPr>
        </p:nvSpPr>
        <p:spPr/>
        <p:txBody>
          <a:bodyPr/>
          <a:lstStyle/>
          <a:p>
            <a:endParaRPr lang="en-US"/>
          </a:p>
        </p:txBody>
      </p:sp>
      <p:sp>
        <p:nvSpPr>
          <p:cNvPr id="4" name="Chỗ dành sẵn cho Số hiệu Bản chiếu 3">
            <a:extLst>
              <a:ext uri="{FF2B5EF4-FFF2-40B4-BE49-F238E27FC236}">
                <a16:creationId xmlns:a16="http://schemas.microsoft.com/office/drawing/2014/main" id="{AF0C08ED-5640-2078-8877-64F60DD18002}"/>
              </a:ext>
            </a:extLst>
          </p:cNvPr>
          <p:cNvSpPr>
            <a:spLocks noGrp="1"/>
          </p:cNvSpPr>
          <p:nvPr>
            <p:ph type="sldNum" sz="quarter" idx="12"/>
          </p:nvPr>
        </p:nvSpPr>
        <p:spPr/>
        <p:txBody>
          <a:bodyPr/>
          <a:lstStyle/>
          <a:p>
            <a:fld id="{6E1E4366-DACE-4212-B91E-EA7677448F55}" type="slidenum">
              <a:rPr lang="en-US" smtClean="0"/>
              <a:t>‹#›</a:t>
            </a:fld>
            <a:endParaRPr lang="en-US"/>
          </a:p>
        </p:txBody>
      </p:sp>
    </p:spTree>
    <p:extLst>
      <p:ext uri="{BB962C8B-B14F-4D97-AF65-F5344CB8AC3E}">
        <p14:creationId xmlns:p14="http://schemas.microsoft.com/office/powerpoint/2010/main" val="35667255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Nội dung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2FB3297C-D9EB-9844-D38C-408A66DA65BE}"/>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7AC64A20-BCB2-0C5F-F680-56D58DFDC03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Văn bản 3">
            <a:extLst>
              <a:ext uri="{FF2B5EF4-FFF2-40B4-BE49-F238E27FC236}">
                <a16:creationId xmlns:a16="http://schemas.microsoft.com/office/drawing/2014/main" id="{5E7E0063-9C8F-1099-AE89-28ACF8845D8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id="{2F64A416-ED13-31E5-6813-F05954928B76}"/>
              </a:ext>
            </a:extLst>
          </p:cNvPr>
          <p:cNvSpPr>
            <a:spLocks noGrp="1"/>
          </p:cNvSpPr>
          <p:nvPr>
            <p:ph type="dt" sz="half" idx="10"/>
          </p:nvPr>
        </p:nvSpPr>
        <p:spPr/>
        <p:txBody>
          <a:bodyPr/>
          <a:lstStyle/>
          <a:p>
            <a:fld id="{F639C586-07D8-4D01-84BE-CA8BBF5378D0}" type="datetimeFigureOut">
              <a:rPr lang="en-US" smtClean="0"/>
              <a:t>9/24/2022</a:t>
            </a:fld>
            <a:endParaRPr lang="en-US"/>
          </a:p>
        </p:txBody>
      </p:sp>
      <p:sp>
        <p:nvSpPr>
          <p:cNvPr id="6" name="Chỗ dành sẵn cho Chân trang 5">
            <a:extLst>
              <a:ext uri="{FF2B5EF4-FFF2-40B4-BE49-F238E27FC236}">
                <a16:creationId xmlns:a16="http://schemas.microsoft.com/office/drawing/2014/main" id="{E3FA9EAA-C8FB-309A-8EB9-5B2E3B60CB49}"/>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90BABCB5-2669-30D3-EEFA-3BCCFEE45473}"/>
              </a:ext>
            </a:extLst>
          </p:cNvPr>
          <p:cNvSpPr>
            <a:spLocks noGrp="1"/>
          </p:cNvSpPr>
          <p:nvPr>
            <p:ph type="sldNum" sz="quarter" idx="12"/>
          </p:nvPr>
        </p:nvSpPr>
        <p:spPr/>
        <p:txBody>
          <a:bodyPr/>
          <a:lstStyle/>
          <a:p>
            <a:fld id="{6E1E4366-DACE-4212-B91E-EA7677448F55}" type="slidenum">
              <a:rPr lang="en-US" smtClean="0"/>
              <a:t>‹#›</a:t>
            </a:fld>
            <a:endParaRPr lang="en-US"/>
          </a:p>
        </p:txBody>
      </p:sp>
    </p:spTree>
    <p:extLst>
      <p:ext uri="{BB962C8B-B14F-4D97-AF65-F5344CB8AC3E}">
        <p14:creationId xmlns:p14="http://schemas.microsoft.com/office/powerpoint/2010/main" val="10031314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nh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61A2B4E4-7B7F-2FA4-8606-E40FE246EBA1}"/>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a:p>
        </p:txBody>
      </p:sp>
      <p:sp>
        <p:nvSpPr>
          <p:cNvPr id="3" name="Chỗ dành sẵn cho Hình ảnh 2">
            <a:extLst>
              <a:ext uri="{FF2B5EF4-FFF2-40B4-BE49-F238E27FC236}">
                <a16:creationId xmlns:a16="http://schemas.microsoft.com/office/drawing/2014/main" id="{920484D8-7392-45FC-6915-088C15BED7E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Chỗ dành sẵn cho Văn bản 3">
            <a:extLst>
              <a:ext uri="{FF2B5EF4-FFF2-40B4-BE49-F238E27FC236}">
                <a16:creationId xmlns:a16="http://schemas.microsoft.com/office/drawing/2014/main" id="{55AA4B30-3B72-C571-D7DD-E00501CCDE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id="{81EF9919-732C-9D0F-8AD4-1D5C1413C7AD}"/>
              </a:ext>
            </a:extLst>
          </p:cNvPr>
          <p:cNvSpPr>
            <a:spLocks noGrp="1"/>
          </p:cNvSpPr>
          <p:nvPr>
            <p:ph type="dt" sz="half" idx="10"/>
          </p:nvPr>
        </p:nvSpPr>
        <p:spPr/>
        <p:txBody>
          <a:bodyPr/>
          <a:lstStyle/>
          <a:p>
            <a:fld id="{F639C586-07D8-4D01-84BE-CA8BBF5378D0}" type="datetimeFigureOut">
              <a:rPr lang="en-US" smtClean="0"/>
              <a:t>9/24/2022</a:t>
            </a:fld>
            <a:endParaRPr lang="en-US"/>
          </a:p>
        </p:txBody>
      </p:sp>
      <p:sp>
        <p:nvSpPr>
          <p:cNvPr id="6" name="Chỗ dành sẵn cho Chân trang 5">
            <a:extLst>
              <a:ext uri="{FF2B5EF4-FFF2-40B4-BE49-F238E27FC236}">
                <a16:creationId xmlns:a16="http://schemas.microsoft.com/office/drawing/2014/main" id="{6C1A49CA-DCF7-8E9C-FB05-4879922D50A1}"/>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BC4FB687-AF1C-920C-2B31-847194ABB7EA}"/>
              </a:ext>
            </a:extLst>
          </p:cNvPr>
          <p:cNvSpPr>
            <a:spLocks noGrp="1"/>
          </p:cNvSpPr>
          <p:nvPr>
            <p:ph type="sldNum" sz="quarter" idx="12"/>
          </p:nvPr>
        </p:nvSpPr>
        <p:spPr/>
        <p:txBody>
          <a:bodyPr/>
          <a:lstStyle/>
          <a:p>
            <a:fld id="{6E1E4366-DACE-4212-B91E-EA7677448F55}" type="slidenum">
              <a:rPr lang="en-US" smtClean="0"/>
              <a:t>‹#›</a:t>
            </a:fld>
            <a:endParaRPr lang="en-US"/>
          </a:p>
        </p:txBody>
      </p:sp>
    </p:spTree>
    <p:extLst>
      <p:ext uri="{BB962C8B-B14F-4D97-AF65-F5344CB8AC3E}">
        <p14:creationId xmlns:p14="http://schemas.microsoft.com/office/powerpoint/2010/main" val="40688875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100000">
              <a:schemeClr val="accent6">
                <a:lumMod val="60000"/>
                <a:lumOff val="40000"/>
              </a:schemeClr>
            </a:gs>
            <a:gs pos="89000">
              <a:schemeClr val="accent6">
                <a:lumMod val="40000"/>
                <a:lumOff val="60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Chỗ dành sẵn cho Tiêu đề 1">
            <a:extLst>
              <a:ext uri="{FF2B5EF4-FFF2-40B4-BE49-F238E27FC236}">
                <a16:creationId xmlns:a16="http://schemas.microsoft.com/office/drawing/2014/main" id="{956CB8FF-3047-1D28-A472-86C8F6248A8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8D3939A3-6027-FBC1-6B9E-23C39775A17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6C4E3128-7A63-4ED4-4216-6BA0DAD77DC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639C586-07D8-4D01-84BE-CA8BBF5378D0}" type="datetimeFigureOut">
              <a:rPr lang="en-US" smtClean="0"/>
              <a:t>9/24/2022</a:t>
            </a:fld>
            <a:endParaRPr lang="en-US"/>
          </a:p>
        </p:txBody>
      </p:sp>
      <p:sp>
        <p:nvSpPr>
          <p:cNvPr id="5" name="Chỗ dành sẵn cho Chân trang 4">
            <a:extLst>
              <a:ext uri="{FF2B5EF4-FFF2-40B4-BE49-F238E27FC236}">
                <a16:creationId xmlns:a16="http://schemas.microsoft.com/office/drawing/2014/main" id="{B354785B-B5EF-CB20-92E0-6969E0F8B84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Chỗ dành sẵn cho Số hiệu Bản chiếu 5">
            <a:extLst>
              <a:ext uri="{FF2B5EF4-FFF2-40B4-BE49-F238E27FC236}">
                <a16:creationId xmlns:a16="http://schemas.microsoft.com/office/drawing/2014/main" id="{FA697BE8-8767-D119-9558-BC2A56B755F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1E4366-DACE-4212-B91E-EA7677448F55}" type="slidenum">
              <a:rPr lang="en-US" smtClean="0"/>
              <a:t>‹#›</a:t>
            </a:fld>
            <a:endParaRPr lang="en-US"/>
          </a:p>
        </p:txBody>
      </p:sp>
    </p:spTree>
    <p:extLst>
      <p:ext uri="{BB962C8B-B14F-4D97-AF65-F5344CB8AC3E}">
        <p14:creationId xmlns:p14="http://schemas.microsoft.com/office/powerpoint/2010/main" val="29466921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17.jpeg"/><Relationship Id="rId4" Type="http://schemas.openxmlformats.org/officeDocument/2006/relationships/image" Target="../media/image16.png"/></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2.xml.rels><?xml version="1.0" encoding="UTF-8" standalone="yes"?>
<Relationships xmlns="http://schemas.openxmlformats.org/package/2006/relationships"><Relationship Id="rId8" Type="http://schemas.openxmlformats.org/officeDocument/2006/relationships/image" Target="../media/image22.emf"/><Relationship Id="rId3" Type="http://schemas.openxmlformats.org/officeDocument/2006/relationships/image" Target="../media/image24.jpeg"/><Relationship Id="rId7"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21.emf"/><Relationship Id="rId5" Type="http://schemas.openxmlformats.org/officeDocument/2006/relationships/oleObject" Target="../embeddings/oleObject1.bin"/><Relationship Id="rId10" Type="http://schemas.openxmlformats.org/officeDocument/2006/relationships/image" Target="../media/image23.emf"/><Relationship Id="rId4" Type="http://schemas.openxmlformats.org/officeDocument/2006/relationships/image" Target="../media/image25.jpeg"/><Relationship Id="rId9" Type="http://schemas.openxmlformats.org/officeDocument/2006/relationships/oleObject" Target="../embeddings/oleObject3.bin"/></Relationships>
</file>

<file path=ppt/slides/_rels/slide2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2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png"/><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2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Hình tự do: Hình 14">
            <a:extLst>
              <a:ext uri="{FF2B5EF4-FFF2-40B4-BE49-F238E27FC236}">
                <a16:creationId xmlns:a16="http://schemas.microsoft.com/office/drawing/2014/main" id="{62F1F112-92EF-61F4-5A3E-85532301C876}"/>
              </a:ext>
            </a:extLst>
          </p:cNvPr>
          <p:cNvSpPr/>
          <p:nvPr/>
        </p:nvSpPr>
        <p:spPr>
          <a:xfrm>
            <a:off x="-10109" y="172341"/>
            <a:ext cx="4081613" cy="6685658"/>
          </a:xfrm>
          <a:custGeom>
            <a:avLst/>
            <a:gdLst>
              <a:gd name="connsiteX0" fmla="*/ 0 w 4081613"/>
              <a:gd name="connsiteY0" fmla="*/ 0 h 6685658"/>
              <a:gd name="connsiteX1" fmla="*/ 4081613 w 4081613"/>
              <a:gd name="connsiteY1" fmla="*/ 6685658 h 6685658"/>
              <a:gd name="connsiteX2" fmla="*/ 0 w 4081613"/>
              <a:gd name="connsiteY2" fmla="*/ 6685658 h 6685658"/>
            </a:gdLst>
            <a:ahLst/>
            <a:cxnLst>
              <a:cxn ang="0">
                <a:pos x="connsiteX0" y="connsiteY0"/>
              </a:cxn>
              <a:cxn ang="0">
                <a:pos x="connsiteX1" y="connsiteY1"/>
              </a:cxn>
              <a:cxn ang="0">
                <a:pos x="connsiteX2" y="connsiteY2"/>
              </a:cxn>
            </a:cxnLst>
            <a:rect l="l" t="t" r="r" b="b"/>
            <a:pathLst>
              <a:path w="4081613" h="6685658">
                <a:moveTo>
                  <a:pt x="0" y="0"/>
                </a:moveTo>
                <a:lnTo>
                  <a:pt x="4081613" y="6685658"/>
                </a:lnTo>
                <a:lnTo>
                  <a:pt x="0" y="6685658"/>
                </a:lnTo>
                <a:close/>
              </a:path>
            </a:pathLst>
          </a:custGeom>
          <a:solidFill>
            <a:srgbClr val="1597E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rgbClr val="1597E5"/>
              </a:solidFill>
            </a:endParaRPr>
          </a:p>
        </p:txBody>
      </p:sp>
      <p:sp>
        <p:nvSpPr>
          <p:cNvPr id="14" name="TextBox 13">
            <a:extLst>
              <a:ext uri="{FF2B5EF4-FFF2-40B4-BE49-F238E27FC236}">
                <a16:creationId xmlns:a16="http://schemas.microsoft.com/office/drawing/2014/main" id="{761421B1-1906-4F8E-BF53-DF1E9D07C1F2}"/>
              </a:ext>
            </a:extLst>
          </p:cNvPr>
          <p:cNvSpPr txBox="1"/>
          <p:nvPr/>
        </p:nvSpPr>
        <p:spPr>
          <a:xfrm>
            <a:off x="4190044" y="172341"/>
            <a:ext cx="7048226" cy="707886"/>
          </a:xfrm>
          <a:prstGeom prst="rect">
            <a:avLst/>
          </a:prstGeom>
          <a:solidFill>
            <a:srgbClr val="193498"/>
          </a:solidFill>
          <a:ln w="38100">
            <a:noFill/>
          </a:ln>
        </p:spPr>
        <p:txBody>
          <a:bodyPr wrap="square">
            <a:spAutoFit/>
          </a:bodyPr>
          <a:lstStyle/>
          <a:p>
            <a:pPr marL="0" marR="0" algn="ctr">
              <a:spcBef>
                <a:spcPts val="600"/>
              </a:spcBef>
              <a:spcAft>
                <a:spcPts val="0"/>
              </a:spcAft>
            </a:pPr>
            <a:r>
              <a:rPr lang="en-US" sz="4000" b="1" dirty="0">
                <a:solidFill>
                  <a:schemeClr val="bg1"/>
                </a:solidFill>
                <a:effectLst/>
                <a:latin typeface="Times New Roman" panose="02020603050405020304" pitchFamily="18" charset="0"/>
                <a:cs typeface="Times New Roman" panose="02020603050405020304" pitchFamily="18" charset="0"/>
              </a:rPr>
              <a:t>HOẠT </a:t>
            </a:r>
            <a:r>
              <a:rPr lang="en-US" sz="4000" b="1" dirty="0">
                <a:solidFill>
                  <a:schemeClr val="bg1"/>
                </a:solidFill>
                <a:latin typeface="Times New Roman" panose="02020603050405020304" pitchFamily="18" charset="0"/>
                <a:cs typeface="Times New Roman" panose="02020603050405020304" pitchFamily="18" charset="0"/>
              </a:rPr>
              <a:t>ĐỘNG</a:t>
            </a:r>
            <a:r>
              <a:rPr lang="en-US" sz="4000" b="1" dirty="0">
                <a:solidFill>
                  <a:schemeClr val="bg1"/>
                </a:solidFill>
                <a:effectLst/>
                <a:latin typeface="Times New Roman" panose="02020603050405020304" pitchFamily="18" charset="0"/>
                <a:cs typeface="Times New Roman" panose="02020603050405020304" pitchFamily="18" charset="0"/>
              </a:rPr>
              <a:t> KHỞI ĐỘNG</a:t>
            </a:r>
          </a:p>
        </p:txBody>
      </p:sp>
      <p:sp>
        <p:nvSpPr>
          <p:cNvPr id="8" name="Hình tự do: Hình 7">
            <a:extLst>
              <a:ext uri="{FF2B5EF4-FFF2-40B4-BE49-F238E27FC236}">
                <a16:creationId xmlns:a16="http://schemas.microsoft.com/office/drawing/2014/main" id="{EFF46C95-D8B0-5561-7CE5-E242BDFAD4B2}"/>
              </a:ext>
            </a:extLst>
          </p:cNvPr>
          <p:cNvSpPr/>
          <p:nvPr/>
        </p:nvSpPr>
        <p:spPr>
          <a:xfrm>
            <a:off x="0" y="0"/>
            <a:ext cx="4081613" cy="6858000"/>
          </a:xfrm>
          <a:custGeom>
            <a:avLst/>
            <a:gdLst>
              <a:gd name="connsiteX0" fmla="*/ 6081502 w 6096000"/>
              <a:gd name="connsiteY0" fmla="*/ 0 h 6858000"/>
              <a:gd name="connsiteX1" fmla="*/ 6096000 w 6096000"/>
              <a:gd name="connsiteY1" fmla="*/ 0 h 6858000"/>
              <a:gd name="connsiteX2" fmla="*/ 6096000 w 6096000"/>
              <a:gd name="connsiteY2" fmla="*/ 12807 h 6858000"/>
              <a:gd name="connsiteX3" fmla="*/ 0 w 6096000"/>
              <a:gd name="connsiteY3" fmla="*/ 0 h 6858000"/>
              <a:gd name="connsiteX4" fmla="*/ 6057826 w 6096000"/>
              <a:gd name="connsiteY4" fmla="*/ 0 h 6858000"/>
              <a:gd name="connsiteX5" fmla="*/ 0 w 6096000"/>
              <a:gd name="connsiteY5" fmla="*/ 6858000 h 6858000"/>
              <a:gd name="connsiteX6" fmla="*/ 0 w 609600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58000">
                <a:moveTo>
                  <a:pt x="6081502" y="0"/>
                </a:moveTo>
                <a:lnTo>
                  <a:pt x="6096000" y="0"/>
                </a:lnTo>
                <a:lnTo>
                  <a:pt x="6096000" y="12807"/>
                </a:lnTo>
                <a:close/>
                <a:moveTo>
                  <a:pt x="0" y="0"/>
                </a:moveTo>
                <a:lnTo>
                  <a:pt x="6057826" y="0"/>
                </a:lnTo>
                <a:lnTo>
                  <a:pt x="0" y="6858000"/>
                </a:lnTo>
                <a:lnTo>
                  <a:pt x="0" y="6858000"/>
                </a:lnTo>
                <a:close/>
              </a:path>
            </a:pathLst>
          </a:custGeom>
          <a:solidFill>
            <a:srgbClr val="1597E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Bong bóng Lời nói: Hình bầu dục 18">
            <a:extLst>
              <a:ext uri="{FF2B5EF4-FFF2-40B4-BE49-F238E27FC236}">
                <a16:creationId xmlns:a16="http://schemas.microsoft.com/office/drawing/2014/main" id="{D7CDBC88-B427-A7CB-2E10-7D972648A012}"/>
              </a:ext>
            </a:extLst>
          </p:cNvPr>
          <p:cNvSpPr/>
          <p:nvPr/>
        </p:nvSpPr>
        <p:spPr>
          <a:xfrm>
            <a:off x="2761097" y="1808774"/>
            <a:ext cx="6526086" cy="2800350"/>
          </a:xfrm>
          <a:prstGeom prst="wedgeEllipseCallout">
            <a:avLst>
              <a:gd name="adj1" fmla="val 44252"/>
              <a:gd name="adj2" fmla="val 65660"/>
            </a:avLst>
          </a:prstGeom>
          <a:solidFill>
            <a:srgbClr val="113CF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err="1">
                <a:solidFill>
                  <a:schemeClr val="bg1"/>
                </a:solidFill>
                <a:effectLst/>
                <a:latin typeface="Times New Roman" panose="02020603050405020304" pitchFamily="18" charset="0"/>
                <a:ea typeface="Times New Roman" panose="02020603050405020304" pitchFamily="18" charset="0"/>
              </a:rPr>
              <a:t>Xem</a:t>
            </a:r>
            <a:r>
              <a:rPr lang="en-US" sz="3200" b="1" dirty="0">
                <a:solidFill>
                  <a:schemeClr val="bg1"/>
                </a:solidFill>
                <a:effectLst/>
                <a:latin typeface="Times New Roman" panose="02020603050405020304" pitchFamily="18" charset="0"/>
                <a:ea typeface="Times New Roman" panose="02020603050405020304" pitchFamily="18" charset="0"/>
              </a:rPr>
              <a:t> </a:t>
            </a:r>
            <a:r>
              <a:rPr lang="en-US" sz="3200" b="1" dirty="0" err="1">
                <a:solidFill>
                  <a:schemeClr val="bg1"/>
                </a:solidFill>
                <a:effectLst/>
                <a:latin typeface="Times New Roman" panose="02020603050405020304" pitchFamily="18" charset="0"/>
                <a:ea typeface="Times New Roman" panose="02020603050405020304" pitchFamily="18" charset="0"/>
              </a:rPr>
              <a:t>hình</a:t>
            </a:r>
            <a:r>
              <a:rPr lang="en-US" sz="3200" b="1" dirty="0">
                <a:solidFill>
                  <a:schemeClr val="bg1"/>
                </a:solidFill>
                <a:effectLst/>
                <a:latin typeface="Times New Roman" panose="02020603050405020304" pitchFamily="18" charset="0"/>
                <a:ea typeface="Times New Roman" panose="02020603050405020304" pitchFamily="18" charset="0"/>
              </a:rPr>
              <a:t> </a:t>
            </a:r>
            <a:r>
              <a:rPr lang="en-US" sz="3200" b="1" dirty="0" err="1">
                <a:solidFill>
                  <a:schemeClr val="bg1"/>
                </a:solidFill>
                <a:effectLst/>
                <a:latin typeface="Times New Roman" panose="02020603050405020304" pitchFamily="18" charset="0"/>
                <a:ea typeface="Times New Roman" panose="02020603050405020304" pitchFamily="18" charset="0"/>
              </a:rPr>
              <a:t>ảnh</a:t>
            </a:r>
            <a:r>
              <a:rPr lang="en-US" sz="3200" b="1" dirty="0">
                <a:solidFill>
                  <a:schemeClr val="bg1"/>
                </a:solidFill>
                <a:effectLst/>
                <a:latin typeface="Times New Roman" panose="02020603050405020304" pitchFamily="18" charset="0"/>
                <a:ea typeface="Times New Roman" panose="02020603050405020304" pitchFamily="18" charset="0"/>
              </a:rPr>
              <a:t> video </a:t>
            </a:r>
            <a:r>
              <a:rPr lang="en-US" sz="3200" b="1" dirty="0" err="1">
                <a:solidFill>
                  <a:schemeClr val="bg1"/>
                </a:solidFill>
                <a:effectLst/>
                <a:latin typeface="Times New Roman" panose="02020603050405020304" pitchFamily="18" charset="0"/>
                <a:ea typeface="Times New Roman" panose="02020603050405020304" pitchFamily="18" charset="0"/>
              </a:rPr>
              <a:t>v</a:t>
            </a:r>
            <a:r>
              <a:rPr lang="en-US" sz="3200" b="1" dirty="0" err="1">
                <a:solidFill>
                  <a:schemeClr val="bg1"/>
                </a:solidFill>
                <a:latin typeface="Times New Roman" panose="02020603050405020304" pitchFamily="18" charset="0"/>
                <a:ea typeface="Times New Roman" panose="02020603050405020304" pitchFamily="18" charset="0"/>
              </a:rPr>
              <a:t>à</a:t>
            </a:r>
            <a:r>
              <a:rPr lang="en-US" sz="3200" b="1" dirty="0">
                <a:solidFill>
                  <a:schemeClr val="bg1"/>
                </a:solidFill>
                <a:latin typeface="Times New Roman" panose="02020603050405020304" pitchFamily="18" charset="0"/>
                <a:ea typeface="Times New Roman" panose="02020603050405020304" pitchFamily="18" charset="0"/>
              </a:rPr>
              <a:t> </a:t>
            </a:r>
            <a:r>
              <a:rPr lang="en-US" sz="3200" b="1" dirty="0" err="1">
                <a:solidFill>
                  <a:schemeClr val="bg1"/>
                </a:solidFill>
                <a:latin typeface="Times New Roman" panose="02020603050405020304" pitchFamily="18" charset="0"/>
                <a:ea typeface="Times New Roman" panose="02020603050405020304" pitchFamily="18" charset="0"/>
              </a:rPr>
              <a:t>nghe</a:t>
            </a:r>
            <a:r>
              <a:rPr lang="en-US" sz="3200" b="1" dirty="0">
                <a:solidFill>
                  <a:schemeClr val="bg1"/>
                </a:solidFill>
                <a:latin typeface="Times New Roman" panose="02020603050405020304" pitchFamily="18" charset="0"/>
                <a:ea typeface="Times New Roman" panose="02020603050405020304" pitchFamily="18" charset="0"/>
              </a:rPr>
              <a:t> </a:t>
            </a:r>
            <a:r>
              <a:rPr lang="en-US" sz="3200" b="1" dirty="0" err="1">
                <a:solidFill>
                  <a:schemeClr val="bg1"/>
                </a:solidFill>
                <a:latin typeface="Times New Roman" panose="02020603050405020304" pitchFamily="18" charset="0"/>
                <a:ea typeface="Times New Roman" panose="02020603050405020304" pitchFamily="18" charset="0"/>
              </a:rPr>
              <a:t>giai</a:t>
            </a:r>
            <a:r>
              <a:rPr lang="en-US" sz="3200" b="1" dirty="0">
                <a:solidFill>
                  <a:schemeClr val="bg1"/>
                </a:solidFill>
                <a:latin typeface="Times New Roman" panose="02020603050405020304" pitchFamily="18" charset="0"/>
                <a:ea typeface="Times New Roman" panose="02020603050405020304" pitchFamily="18" charset="0"/>
              </a:rPr>
              <a:t> </a:t>
            </a:r>
            <a:r>
              <a:rPr lang="en-US" sz="3200" b="1" dirty="0" err="1">
                <a:solidFill>
                  <a:schemeClr val="bg1"/>
                </a:solidFill>
                <a:latin typeface="Times New Roman" panose="02020603050405020304" pitchFamily="18" charset="0"/>
                <a:ea typeface="Times New Roman" panose="02020603050405020304" pitchFamily="18" charset="0"/>
              </a:rPr>
              <a:t>điệu</a:t>
            </a:r>
            <a:r>
              <a:rPr lang="en-US" sz="3200" b="1" dirty="0">
                <a:solidFill>
                  <a:schemeClr val="bg1"/>
                </a:solidFill>
                <a:latin typeface="Times New Roman" panose="02020603050405020304" pitchFamily="18" charset="0"/>
                <a:ea typeface="Times New Roman" panose="02020603050405020304" pitchFamily="18" charset="0"/>
              </a:rPr>
              <a:t> </a:t>
            </a:r>
            <a:r>
              <a:rPr lang="en-US" sz="3200" b="1" dirty="0" err="1">
                <a:solidFill>
                  <a:schemeClr val="bg1"/>
                </a:solidFill>
                <a:latin typeface="Times New Roman" panose="02020603050405020304" pitchFamily="18" charset="0"/>
                <a:ea typeface="Times New Roman" panose="02020603050405020304" pitchFamily="18" charset="0"/>
              </a:rPr>
              <a:t>bài</a:t>
            </a:r>
            <a:r>
              <a:rPr lang="en-US" sz="3200" b="1" dirty="0">
                <a:solidFill>
                  <a:schemeClr val="bg1"/>
                </a:solidFill>
                <a:latin typeface="Times New Roman" panose="02020603050405020304" pitchFamily="18" charset="0"/>
                <a:ea typeface="Times New Roman" panose="02020603050405020304" pitchFamily="18" charset="0"/>
              </a:rPr>
              <a:t> </a:t>
            </a:r>
            <a:r>
              <a:rPr lang="en-US" sz="3200" b="1" dirty="0" err="1">
                <a:solidFill>
                  <a:schemeClr val="bg1"/>
                </a:solidFill>
                <a:latin typeface="Times New Roman" panose="02020603050405020304" pitchFamily="18" charset="0"/>
                <a:ea typeface="Times New Roman" panose="02020603050405020304" pitchFamily="18" charset="0"/>
              </a:rPr>
              <a:t>hát</a:t>
            </a:r>
            <a:endParaRPr lang="en-US" sz="3200" b="1" dirty="0">
              <a:solidFill>
                <a:schemeClr val="bg1"/>
              </a:solidFill>
              <a:effectLst/>
              <a:latin typeface="Times New Roman" panose="02020603050405020304" pitchFamily="18" charset="0"/>
              <a:ea typeface="Times New Roman" panose="02020603050405020304" pitchFamily="18" charset="0"/>
            </a:endParaRPr>
          </a:p>
        </p:txBody>
      </p:sp>
      <p:pic>
        <p:nvPicPr>
          <p:cNvPr id="5" name="Hình ảnh 4">
            <a:extLst>
              <a:ext uri="{FF2B5EF4-FFF2-40B4-BE49-F238E27FC236}">
                <a16:creationId xmlns:a16="http://schemas.microsoft.com/office/drawing/2014/main" id="{1341286D-00E1-CB39-8766-3E7FAB9380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66668" y="2691482"/>
            <a:ext cx="4081612" cy="4343038"/>
          </a:xfrm>
          <a:prstGeom prst="rect">
            <a:avLst/>
          </a:prstGeom>
        </p:spPr>
      </p:pic>
      <p:pic>
        <p:nvPicPr>
          <p:cNvPr id="3" name="Hình ảnh 2">
            <a:extLst>
              <a:ext uri="{FF2B5EF4-FFF2-40B4-BE49-F238E27FC236}">
                <a16:creationId xmlns:a16="http://schemas.microsoft.com/office/drawing/2014/main" id="{E23F18CC-F2E1-39A6-E39B-249C3669CC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572038" y="1618971"/>
            <a:ext cx="3688864" cy="3371849"/>
          </a:xfrm>
          <a:prstGeom prst="rect">
            <a:avLst/>
          </a:prstGeom>
        </p:spPr>
      </p:pic>
    </p:spTree>
    <p:extLst>
      <p:ext uri="{BB962C8B-B14F-4D97-AF65-F5344CB8AC3E}">
        <p14:creationId xmlns:p14="http://schemas.microsoft.com/office/powerpoint/2010/main" val="299901974"/>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 calcmode="lin" valueType="num">
                                      <p:cBhvr>
                                        <p:cTn id="12" dur="1000" fill="hold"/>
                                        <p:tgtEl>
                                          <p:spTgt spid="19"/>
                                        </p:tgtEl>
                                        <p:attrNameLst>
                                          <p:attrName>ppt_w</p:attrName>
                                        </p:attrNameLst>
                                      </p:cBhvr>
                                      <p:tavLst>
                                        <p:tav tm="0">
                                          <p:val>
                                            <p:strVal val="#ppt_w*0.70"/>
                                          </p:val>
                                        </p:tav>
                                        <p:tav tm="100000">
                                          <p:val>
                                            <p:strVal val="#ppt_w"/>
                                          </p:val>
                                        </p:tav>
                                      </p:tavLst>
                                    </p:anim>
                                    <p:anim calcmode="lin" valueType="num">
                                      <p:cBhvr>
                                        <p:cTn id="13" dur="1000" fill="hold"/>
                                        <p:tgtEl>
                                          <p:spTgt spid="19"/>
                                        </p:tgtEl>
                                        <p:attrNameLst>
                                          <p:attrName>ppt_h</p:attrName>
                                        </p:attrNameLst>
                                      </p:cBhvr>
                                      <p:tavLst>
                                        <p:tav tm="0">
                                          <p:val>
                                            <p:strVal val="#ppt_h"/>
                                          </p:val>
                                        </p:tav>
                                        <p:tav tm="100000">
                                          <p:val>
                                            <p:strVal val="#ppt_h"/>
                                          </p:val>
                                        </p:tav>
                                      </p:tavLst>
                                    </p:anim>
                                    <p:animEffect transition="in" filter="fade">
                                      <p:cBhvr>
                                        <p:cTn id="14"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9"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ộp Văn bản 5">
            <a:extLst>
              <a:ext uri="{FF2B5EF4-FFF2-40B4-BE49-F238E27FC236}">
                <a16:creationId xmlns:a16="http://schemas.microsoft.com/office/drawing/2014/main" id="{801F98D2-DD7B-6EFF-A17D-F3620ECC3326}"/>
              </a:ext>
            </a:extLst>
          </p:cNvPr>
          <p:cNvSpPr txBox="1"/>
          <p:nvPr/>
        </p:nvSpPr>
        <p:spPr>
          <a:xfrm>
            <a:off x="957943" y="825428"/>
            <a:ext cx="9694606" cy="619272"/>
          </a:xfrm>
          <a:prstGeom prst="rect">
            <a:avLst/>
          </a:prstGeom>
          <a:noFill/>
        </p:spPr>
        <p:txBody>
          <a:bodyPr wrap="square">
            <a:spAutoFit/>
          </a:bodyPr>
          <a:lstStyle/>
          <a:p>
            <a:pPr marL="0" marR="0" algn="just">
              <a:lnSpc>
                <a:spcPct val="107000"/>
              </a:lnSpc>
              <a:spcBef>
                <a:spcPts val="0"/>
              </a:spcBef>
              <a:spcAft>
                <a:spcPts val="800"/>
              </a:spcAft>
            </a:pPr>
            <a:r>
              <a:rPr lang="en-US" sz="3200" b="1"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2. </a:t>
            </a:r>
            <a:r>
              <a:rPr lang="en-US" sz="3200" b="1" dirty="0" err="1">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3200" b="1"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bản</a:t>
            </a:r>
            <a:r>
              <a:rPr lang="en-US" sz="3200" b="1"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Nhạc</a:t>
            </a:r>
            <a:r>
              <a:rPr lang="en-US" sz="3200" b="1"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sĩ</a:t>
            </a:r>
            <a:r>
              <a:rPr lang="en-US" sz="3200" b="1"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3200" b="1"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 Cao </a:t>
            </a:r>
            <a:r>
              <a:rPr lang="en-US" sz="3200" b="1" dirty="0" err="1">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sáng</a:t>
            </a:r>
            <a:r>
              <a:rPr lang="en-US" sz="3200" b="1"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tác</a:t>
            </a:r>
            <a:r>
              <a:rPr lang="en-US" sz="3200" b="1"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i="1" dirty="0" err="1">
                <a:solidFill>
                  <a:srgbClr val="193498"/>
                </a:solidFill>
                <a:latin typeface="Times New Roman" panose="02020603050405020304" pitchFamily="18" charset="0"/>
                <a:ea typeface="Calibri" panose="020F0502020204030204" pitchFamily="34" charset="0"/>
                <a:cs typeface="Times New Roman" panose="02020603050405020304" pitchFamily="18" charset="0"/>
              </a:rPr>
              <a:t>T</a:t>
            </a:r>
            <a:r>
              <a:rPr lang="en-US" sz="3200" b="1" i="1" dirty="0" err="1" smtClean="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iến</a:t>
            </a:r>
            <a:r>
              <a:rPr lang="en-US" sz="3200" b="1" i="1" dirty="0" smtClean="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i="1" dirty="0" err="1">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quân</a:t>
            </a:r>
            <a:r>
              <a:rPr lang="en-US" sz="3200" b="1" i="1"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 ca</a:t>
            </a:r>
            <a:r>
              <a:rPr lang="en-US" sz="3200" b="1"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  </a:t>
            </a:r>
          </a:p>
        </p:txBody>
      </p:sp>
      <p:sp>
        <p:nvSpPr>
          <p:cNvPr id="7" name="Hộp Văn bản 6">
            <a:extLst>
              <a:ext uri="{FF2B5EF4-FFF2-40B4-BE49-F238E27FC236}">
                <a16:creationId xmlns:a16="http://schemas.microsoft.com/office/drawing/2014/main" id="{A4570877-3B2F-11CE-8E59-30B869EFC9F5}"/>
              </a:ext>
            </a:extLst>
          </p:cNvPr>
          <p:cNvSpPr txBox="1"/>
          <p:nvPr/>
        </p:nvSpPr>
        <p:spPr>
          <a:xfrm>
            <a:off x="1130709" y="118888"/>
            <a:ext cx="3628104" cy="706540"/>
          </a:xfrm>
          <a:prstGeom prst="rect">
            <a:avLst/>
          </a:prstGeom>
          <a:solidFill>
            <a:srgbClr val="193498"/>
          </a:solidFill>
        </p:spPr>
        <p:txBody>
          <a:bodyPr wrap="square">
            <a:spAutoFit/>
          </a:bodyPr>
          <a:lstStyle/>
          <a:p>
            <a:pPr marL="0" marR="0" algn="just">
              <a:lnSpc>
                <a:spcPct val="107000"/>
              </a:lnSpc>
              <a:spcBef>
                <a:spcPts val="0"/>
              </a:spcBef>
              <a:spcAft>
                <a:spcPts val="800"/>
              </a:spcAft>
            </a:pPr>
            <a:r>
              <a:rPr lang="en-US" sz="40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I</a:t>
            </a:r>
            <a:r>
              <a:rPr lang="vi-VN" sz="40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4000" b="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Định</a:t>
            </a:r>
            <a:r>
              <a:rPr lang="vi-VN" sz="40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4000" b="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hướng</a:t>
            </a:r>
            <a:endParaRPr lang="en-US" sz="4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3074" name="Picture 2">
            <a:extLst>
              <a:ext uri="{FF2B5EF4-FFF2-40B4-BE49-F238E27FC236}">
                <a16:creationId xmlns:a16="http://schemas.microsoft.com/office/drawing/2014/main" id="{3F01F2EE-BD6C-4689-F30F-62942DAC6A1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84052" y="1409178"/>
            <a:ext cx="10165403" cy="5326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75295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wipe(down)">
                                      <p:cBhvr>
                                        <p:cTn id="7"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ỗ dành sẵn cho Nội dung 3">
            <a:extLst>
              <a:ext uri="{FF2B5EF4-FFF2-40B4-BE49-F238E27FC236}">
                <a16:creationId xmlns:a16="http://schemas.microsoft.com/office/drawing/2014/main" id="{F00AD3D9-ACE9-967D-1D99-C976F4314BA1}"/>
              </a:ext>
            </a:extLst>
          </p:cNvPr>
          <p:cNvGraphicFramePr>
            <a:graphicFrameLocks noGrp="1"/>
          </p:cNvGraphicFramePr>
          <p:nvPr>
            <p:ph idx="1"/>
            <p:extLst>
              <p:ext uri="{D42A27DB-BD31-4B8C-83A1-F6EECF244321}">
                <p14:modId xmlns:p14="http://schemas.microsoft.com/office/powerpoint/2010/main" val="2613247181"/>
              </p:ext>
            </p:extLst>
          </p:nvPr>
        </p:nvGraphicFramePr>
        <p:xfrm>
          <a:off x="288471" y="2345872"/>
          <a:ext cx="11615057" cy="3459453"/>
        </p:xfrm>
        <a:graphic>
          <a:graphicData uri="http://schemas.openxmlformats.org/drawingml/2006/table">
            <a:tbl>
              <a:tblPr firstRow="1" firstCol="1" lastRow="1" lastCol="1" bandRow="1" bandCol="1">
                <a:tableStyleId>{5C22544A-7EE6-4342-B048-85BDC9FD1C3A}</a:tableStyleId>
              </a:tblPr>
              <a:tblGrid>
                <a:gridCol w="10251000">
                  <a:extLst>
                    <a:ext uri="{9D8B030D-6E8A-4147-A177-3AD203B41FA5}">
                      <a16:colId xmlns:a16="http://schemas.microsoft.com/office/drawing/2014/main" val="152268665"/>
                    </a:ext>
                  </a:extLst>
                </a:gridCol>
                <a:gridCol w="1364057">
                  <a:extLst>
                    <a:ext uri="{9D8B030D-6E8A-4147-A177-3AD203B41FA5}">
                      <a16:colId xmlns:a16="http://schemas.microsoft.com/office/drawing/2014/main" val="335456882"/>
                    </a:ext>
                  </a:extLst>
                </a:gridCol>
              </a:tblGrid>
              <a:tr h="364853">
                <a:tc>
                  <a:txBody>
                    <a:bodyPr/>
                    <a:lstStyle/>
                    <a:p>
                      <a:pPr marL="0" marR="0" algn="ctr">
                        <a:lnSpc>
                          <a:spcPct val="107000"/>
                        </a:lnSpc>
                        <a:spcBef>
                          <a:spcPts val="0"/>
                        </a:spcBef>
                        <a:spcAft>
                          <a:spcPts val="800"/>
                        </a:spcAft>
                      </a:pPr>
                      <a:r>
                        <a:rPr lang="en-US" sz="2600" dirty="0" err="1">
                          <a:solidFill>
                            <a:schemeClr val="bg1"/>
                          </a:solidFill>
                          <a:effectLst/>
                          <a:latin typeface="Times New Roman" panose="02020603050405020304" pitchFamily="18" charset="0"/>
                          <a:cs typeface="Times New Roman" panose="02020603050405020304" pitchFamily="18" charset="0"/>
                        </a:rPr>
                        <a:t>Câu</a:t>
                      </a:r>
                      <a:r>
                        <a:rPr lang="en-US" sz="2600" dirty="0">
                          <a:solidFill>
                            <a:schemeClr val="bg1"/>
                          </a:solidFill>
                          <a:effectLst/>
                          <a:latin typeface="Times New Roman" panose="02020603050405020304" pitchFamily="18" charset="0"/>
                          <a:cs typeface="Times New Roman" panose="02020603050405020304" pitchFamily="18" charset="0"/>
                        </a:rPr>
                        <a:t> </a:t>
                      </a:r>
                      <a:r>
                        <a:rPr lang="en-US" sz="2600" dirty="0" err="1">
                          <a:solidFill>
                            <a:schemeClr val="bg1"/>
                          </a:solidFill>
                          <a:effectLst/>
                          <a:latin typeface="Times New Roman" panose="02020603050405020304" pitchFamily="18" charset="0"/>
                          <a:cs typeface="Times New Roman" panose="02020603050405020304" pitchFamily="18" charset="0"/>
                        </a:rPr>
                        <a:t>hỏi</a:t>
                      </a:r>
                      <a:endParaRPr lang="en-US" sz="2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113CFC"/>
                    </a:solidFill>
                  </a:tcPr>
                </a:tc>
                <a:tc>
                  <a:txBody>
                    <a:bodyPr/>
                    <a:lstStyle/>
                    <a:p>
                      <a:pPr marL="0" marR="0" algn="ctr">
                        <a:lnSpc>
                          <a:spcPct val="107000"/>
                        </a:lnSpc>
                        <a:spcBef>
                          <a:spcPts val="0"/>
                        </a:spcBef>
                        <a:spcAft>
                          <a:spcPts val="800"/>
                        </a:spcAft>
                      </a:pPr>
                      <a:r>
                        <a:rPr lang="en-US" sz="2600" dirty="0" err="1">
                          <a:solidFill>
                            <a:schemeClr val="bg1"/>
                          </a:solidFill>
                          <a:effectLst/>
                          <a:latin typeface="Times New Roman" panose="02020603050405020304" pitchFamily="18" charset="0"/>
                          <a:cs typeface="Times New Roman" panose="02020603050405020304" pitchFamily="18" charset="0"/>
                        </a:rPr>
                        <a:t>Trả</a:t>
                      </a:r>
                      <a:r>
                        <a:rPr lang="en-US" sz="2600" dirty="0">
                          <a:solidFill>
                            <a:schemeClr val="bg1"/>
                          </a:solidFill>
                          <a:effectLst/>
                          <a:latin typeface="Times New Roman" panose="02020603050405020304" pitchFamily="18" charset="0"/>
                          <a:cs typeface="Times New Roman" panose="02020603050405020304" pitchFamily="18" charset="0"/>
                        </a:rPr>
                        <a:t> </a:t>
                      </a:r>
                      <a:r>
                        <a:rPr lang="en-US" sz="2600" dirty="0" err="1">
                          <a:solidFill>
                            <a:schemeClr val="bg1"/>
                          </a:solidFill>
                          <a:effectLst/>
                          <a:latin typeface="Times New Roman" panose="02020603050405020304" pitchFamily="18" charset="0"/>
                          <a:cs typeface="Times New Roman" panose="02020603050405020304" pitchFamily="18" charset="0"/>
                        </a:rPr>
                        <a:t>lời</a:t>
                      </a:r>
                      <a:endParaRPr lang="en-US" sz="2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113CFC"/>
                    </a:solidFill>
                  </a:tcPr>
                </a:tc>
                <a:extLst>
                  <a:ext uri="{0D108BD9-81ED-4DB2-BD59-A6C34878D82A}">
                    <a16:rowId xmlns:a16="http://schemas.microsoft.com/office/drawing/2014/main" val="2068938385"/>
                  </a:ext>
                </a:extLst>
              </a:tr>
              <a:tr h="364853">
                <a:tc>
                  <a:txBody>
                    <a:bodyPr/>
                    <a:lstStyle/>
                    <a:p>
                      <a:pPr marL="0" marR="0" algn="just">
                        <a:lnSpc>
                          <a:spcPct val="107000"/>
                        </a:lnSpc>
                        <a:spcBef>
                          <a:spcPts val="0"/>
                        </a:spcBef>
                        <a:spcAft>
                          <a:spcPts val="800"/>
                        </a:spcAft>
                      </a:pPr>
                      <a:r>
                        <a:rPr lang="en-US" sz="2600" dirty="0">
                          <a:solidFill>
                            <a:schemeClr val="tx1"/>
                          </a:solidFill>
                          <a:effectLst/>
                          <a:latin typeface="Times New Roman" panose="02020603050405020304" pitchFamily="18" charset="0"/>
                          <a:cs typeface="Times New Roman" panose="02020603050405020304" pitchFamily="18" charset="0"/>
                        </a:rPr>
                        <a:t>1.Văn </a:t>
                      </a:r>
                      <a:r>
                        <a:rPr lang="en-US" sz="2600" dirty="0" err="1">
                          <a:solidFill>
                            <a:schemeClr val="tx1"/>
                          </a:solidFill>
                          <a:effectLst/>
                          <a:latin typeface="Times New Roman" panose="02020603050405020304" pitchFamily="18" charset="0"/>
                          <a:cs typeface="Times New Roman" panose="02020603050405020304" pitchFamily="18" charset="0"/>
                        </a:rPr>
                        <a:t>bản</a:t>
                      </a:r>
                      <a:r>
                        <a:rPr lang="en-US" sz="2600" dirty="0">
                          <a:solidFill>
                            <a:schemeClr val="tx1"/>
                          </a:solidFill>
                          <a:effectLst/>
                          <a:latin typeface="Times New Roman" panose="02020603050405020304" pitchFamily="18" charset="0"/>
                          <a:cs typeface="Times New Roman" panose="02020603050405020304" pitchFamily="18" charset="0"/>
                        </a:rPr>
                        <a:t> </a:t>
                      </a:r>
                      <a:r>
                        <a:rPr lang="en-US" sz="2600" dirty="0" err="1">
                          <a:solidFill>
                            <a:schemeClr val="tx1"/>
                          </a:solidFill>
                          <a:effectLst/>
                          <a:latin typeface="Times New Roman" panose="02020603050405020304" pitchFamily="18" charset="0"/>
                          <a:cs typeface="Times New Roman" panose="02020603050405020304" pitchFamily="18" charset="0"/>
                        </a:rPr>
                        <a:t>kể</a:t>
                      </a:r>
                      <a:r>
                        <a:rPr lang="en-US" sz="2600" dirty="0">
                          <a:solidFill>
                            <a:schemeClr val="tx1"/>
                          </a:solidFill>
                          <a:effectLst/>
                          <a:latin typeface="Times New Roman" panose="02020603050405020304" pitchFamily="18" charset="0"/>
                          <a:cs typeface="Times New Roman" panose="02020603050405020304" pitchFamily="18" charset="0"/>
                        </a:rPr>
                        <a:t> </a:t>
                      </a:r>
                      <a:r>
                        <a:rPr lang="en-US" sz="2600" dirty="0" err="1">
                          <a:solidFill>
                            <a:schemeClr val="tx1"/>
                          </a:solidFill>
                          <a:effectLst/>
                          <a:latin typeface="Times New Roman" panose="02020603050405020304" pitchFamily="18" charset="0"/>
                          <a:cs typeface="Times New Roman" panose="02020603050405020304" pitchFamily="18" charset="0"/>
                        </a:rPr>
                        <a:t>sự</a:t>
                      </a:r>
                      <a:r>
                        <a:rPr lang="en-US" sz="2600" dirty="0">
                          <a:solidFill>
                            <a:schemeClr val="tx1"/>
                          </a:solidFill>
                          <a:effectLst/>
                          <a:latin typeface="Times New Roman" panose="02020603050405020304" pitchFamily="18" charset="0"/>
                          <a:cs typeface="Times New Roman" panose="02020603050405020304" pitchFamily="18" charset="0"/>
                        </a:rPr>
                        <a:t> </a:t>
                      </a:r>
                      <a:r>
                        <a:rPr lang="en-US" sz="2600" dirty="0" err="1">
                          <a:solidFill>
                            <a:schemeClr val="tx1"/>
                          </a:solidFill>
                          <a:effectLst/>
                          <a:latin typeface="Times New Roman" panose="02020603050405020304" pitchFamily="18" charset="0"/>
                          <a:cs typeface="Times New Roman" panose="02020603050405020304" pitchFamily="18" charset="0"/>
                        </a:rPr>
                        <a:t>việc</a:t>
                      </a:r>
                      <a:r>
                        <a:rPr lang="en-US" sz="2600" dirty="0">
                          <a:solidFill>
                            <a:schemeClr val="tx1"/>
                          </a:solidFill>
                          <a:effectLst/>
                          <a:latin typeface="Times New Roman" panose="02020603050405020304" pitchFamily="18" charset="0"/>
                          <a:cs typeface="Times New Roman" panose="02020603050405020304" pitchFamily="18" charset="0"/>
                        </a:rPr>
                        <a:t> </a:t>
                      </a:r>
                      <a:r>
                        <a:rPr lang="en-US" sz="2600" dirty="0" err="1">
                          <a:solidFill>
                            <a:schemeClr val="tx1"/>
                          </a:solidFill>
                          <a:effectLst/>
                          <a:latin typeface="Times New Roman" panose="02020603050405020304" pitchFamily="18" charset="0"/>
                          <a:cs typeface="Times New Roman" panose="02020603050405020304" pitchFamily="18" charset="0"/>
                        </a:rPr>
                        <a:t>gì</a:t>
                      </a:r>
                      <a:r>
                        <a:rPr lang="en-US" sz="2600" dirty="0">
                          <a:solidFill>
                            <a:schemeClr val="tx1"/>
                          </a:solidFill>
                          <a:effectLst/>
                          <a:latin typeface="Times New Roman" panose="02020603050405020304" pitchFamily="18" charset="0"/>
                          <a:cs typeface="Times New Roman" panose="02020603050405020304" pitchFamily="18" charset="0"/>
                        </a:rPr>
                        <a:t>?</a:t>
                      </a:r>
                      <a:endParaRPr lang="en-US" sz="2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7000"/>
                        </a:lnSpc>
                        <a:spcBef>
                          <a:spcPts val="0"/>
                        </a:spcBef>
                        <a:spcAft>
                          <a:spcPts val="800"/>
                        </a:spcAft>
                      </a:pPr>
                      <a:r>
                        <a:rPr lang="en-US" sz="2600" dirty="0">
                          <a:solidFill>
                            <a:schemeClr val="tx1"/>
                          </a:solidFill>
                          <a:effectLst/>
                          <a:latin typeface="Times New Roman" panose="02020603050405020304" pitchFamily="18" charset="0"/>
                          <a:cs typeface="Times New Roman" panose="02020603050405020304" pitchFamily="18" charset="0"/>
                        </a:rPr>
                        <a:t> </a:t>
                      </a:r>
                      <a:r>
                        <a:rPr lang="en-US" sz="2600" dirty="0" smtClean="0">
                          <a:solidFill>
                            <a:schemeClr val="tx1"/>
                          </a:solidFill>
                          <a:effectLst/>
                          <a:latin typeface="Times New Roman" panose="02020603050405020304" pitchFamily="18" charset="0"/>
                          <a:cs typeface="Times New Roman" panose="02020603050405020304" pitchFamily="18" charset="0"/>
                        </a:rPr>
                        <a:t>…</a:t>
                      </a:r>
                      <a:endParaRPr lang="en-US" sz="2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54874787"/>
                  </a:ext>
                </a:extLst>
              </a:tr>
              <a:tr h="364853">
                <a:tc>
                  <a:txBody>
                    <a:bodyPr/>
                    <a:lstStyle/>
                    <a:p>
                      <a:pPr marL="0" marR="0" algn="just">
                        <a:lnSpc>
                          <a:spcPct val="107000"/>
                        </a:lnSpc>
                        <a:spcBef>
                          <a:spcPts val="0"/>
                        </a:spcBef>
                        <a:spcAft>
                          <a:spcPts val="800"/>
                        </a:spcAft>
                      </a:pPr>
                      <a:r>
                        <a:rPr lang="fr-FR" sz="2600" dirty="0">
                          <a:solidFill>
                            <a:schemeClr val="tx1"/>
                          </a:solidFill>
                          <a:effectLst/>
                          <a:latin typeface="Times New Roman" panose="02020603050405020304" pitchFamily="18" charset="0"/>
                          <a:cs typeface="Times New Roman" panose="02020603050405020304" pitchFamily="18" charset="0"/>
                        </a:rPr>
                        <a:t>2. Ai là </a:t>
                      </a:r>
                      <a:r>
                        <a:rPr lang="fr-FR" sz="2600" dirty="0" err="1">
                          <a:solidFill>
                            <a:schemeClr val="tx1"/>
                          </a:solidFill>
                          <a:effectLst/>
                          <a:latin typeface="Times New Roman" panose="02020603050405020304" pitchFamily="18" charset="0"/>
                          <a:cs typeface="Times New Roman" panose="02020603050405020304" pitchFamily="18" charset="0"/>
                        </a:rPr>
                        <a:t>người</a:t>
                      </a: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err="1">
                          <a:solidFill>
                            <a:schemeClr val="tx1"/>
                          </a:solidFill>
                          <a:effectLst/>
                          <a:latin typeface="Times New Roman" panose="02020603050405020304" pitchFamily="18" charset="0"/>
                          <a:cs typeface="Times New Roman" panose="02020603050405020304" pitchFamily="18" charset="0"/>
                        </a:rPr>
                        <a:t>kể</a:t>
                      </a: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err="1">
                          <a:solidFill>
                            <a:schemeClr val="tx1"/>
                          </a:solidFill>
                          <a:effectLst/>
                          <a:latin typeface="Times New Roman" panose="02020603050405020304" pitchFamily="18" charset="0"/>
                          <a:cs typeface="Times New Roman" panose="02020603050405020304" pitchFamily="18" charset="0"/>
                        </a:rPr>
                        <a:t>chuyện</a:t>
                      </a:r>
                      <a:r>
                        <a:rPr lang="fr-FR" sz="2600" dirty="0">
                          <a:solidFill>
                            <a:schemeClr val="tx1"/>
                          </a:solidFill>
                          <a:effectLst/>
                          <a:latin typeface="Times New Roman" panose="02020603050405020304" pitchFamily="18" charset="0"/>
                          <a:cs typeface="Times New Roman" panose="02020603050405020304" pitchFamily="18" charset="0"/>
                        </a:rPr>
                        <a:t>?</a:t>
                      </a:r>
                      <a:endParaRPr lang="en-US" sz="2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7000"/>
                        </a:lnSpc>
                        <a:spcBef>
                          <a:spcPts val="0"/>
                        </a:spcBef>
                        <a:spcAft>
                          <a:spcPts val="800"/>
                        </a:spcAft>
                      </a:pP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smtClean="0">
                          <a:solidFill>
                            <a:schemeClr val="tx1"/>
                          </a:solidFill>
                          <a:effectLst/>
                          <a:latin typeface="Times New Roman" panose="02020603050405020304" pitchFamily="18" charset="0"/>
                          <a:cs typeface="Times New Roman" panose="02020603050405020304" pitchFamily="18" charset="0"/>
                        </a:rPr>
                        <a:t>…</a:t>
                      </a:r>
                      <a:endParaRPr lang="en-US" sz="2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44911198"/>
                  </a:ext>
                </a:extLst>
              </a:tr>
              <a:tr h="467337">
                <a:tc>
                  <a:txBody>
                    <a:bodyPr/>
                    <a:lstStyle/>
                    <a:p>
                      <a:pPr marL="0" marR="0" algn="just">
                        <a:lnSpc>
                          <a:spcPct val="107000"/>
                        </a:lnSpc>
                        <a:spcBef>
                          <a:spcPts val="0"/>
                        </a:spcBef>
                        <a:spcAft>
                          <a:spcPts val="800"/>
                        </a:spcAft>
                      </a:pPr>
                      <a:r>
                        <a:rPr lang="fr-FR" sz="2600" dirty="0">
                          <a:solidFill>
                            <a:schemeClr val="tx1"/>
                          </a:solidFill>
                          <a:effectLst/>
                          <a:latin typeface="Times New Roman" panose="02020603050405020304" pitchFamily="18" charset="0"/>
                          <a:cs typeface="Times New Roman" panose="02020603050405020304" pitchFamily="18" charset="0"/>
                        </a:rPr>
                        <a:t>3. </a:t>
                      </a:r>
                      <a:r>
                        <a:rPr lang="fr-FR" sz="2600" dirty="0" err="1">
                          <a:solidFill>
                            <a:schemeClr val="tx1"/>
                          </a:solidFill>
                          <a:effectLst/>
                          <a:latin typeface="Times New Roman" panose="02020603050405020304" pitchFamily="18" charset="0"/>
                          <a:cs typeface="Times New Roman" panose="02020603050405020304" pitchFamily="18" charset="0"/>
                        </a:rPr>
                        <a:t>Sự</a:t>
                      </a: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err="1">
                          <a:solidFill>
                            <a:schemeClr val="tx1"/>
                          </a:solidFill>
                          <a:effectLst/>
                          <a:latin typeface="Times New Roman" panose="02020603050405020304" pitchFamily="18" charset="0"/>
                          <a:cs typeface="Times New Roman" panose="02020603050405020304" pitchFamily="18" charset="0"/>
                        </a:rPr>
                        <a:t>việc</a:t>
                      </a: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err="1">
                          <a:solidFill>
                            <a:schemeClr val="tx1"/>
                          </a:solidFill>
                          <a:effectLst/>
                          <a:latin typeface="Times New Roman" panose="02020603050405020304" pitchFamily="18" charset="0"/>
                          <a:cs typeface="Times New Roman" panose="02020603050405020304" pitchFamily="18" charset="0"/>
                        </a:rPr>
                        <a:t>ấy</a:t>
                      </a: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err="1">
                          <a:solidFill>
                            <a:schemeClr val="tx1"/>
                          </a:solidFill>
                          <a:effectLst/>
                          <a:latin typeface="Times New Roman" panose="02020603050405020304" pitchFamily="18" charset="0"/>
                          <a:cs typeface="Times New Roman" panose="02020603050405020304" pitchFamily="18" charset="0"/>
                        </a:rPr>
                        <a:t>liên</a:t>
                      </a: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err="1">
                          <a:solidFill>
                            <a:schemeClr val="tx1"/>
                          </a:solidFill>
                          <a:effectLst/>
                          <a:latin typeface="Times New Roman" panose="02020603050405020304" pitchFamily="18" charset="0"/>
                          <a:cs typeface="Times New Roman" panose="02020603050405020304" pitchFamily="18" charset="0"/>
                        </a:rPr>
                        <a:t>quan</a:t>
                      </a: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err="1">
                          <a:solidFill>
                            <a:schemeClr val="tx1"/>
                          </a:solidFill>
                          <a:effectLst/>
                          <a:latin typeface="Times New Roman" panose="02020603050405020304" pitchFamily="18" charset="0"/>
                          <a:cs typeface="Times New Roman" panose="02020603050405020304" pitchFamily="18" charset="0"/>
                        </a:rPr>
                        <a:t>đến</a:t>
                      </a: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err="1">
                          <a:solidFill>
                            <a:schemeClr val="tx1"/>
                          </a:solidFill>
                          <a:effectLst/>
                          <a:latin typeface="Times New Roman" panose="02020603050405020304" pitchFamily="18" charset="0"/>
                          <a:cs typeface="Times New Roman" panose="02020603050405020304" pitchFamily="18" charset="0"/>
                        </a:rPr>
                        <a:t>nhân</a:t>
                      </a: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err="1">
                          <a:solidFill>
                            <a:schemeClr val="tx1"/>
                          </a:solidFill>
                          <a:effectLst/>
                          <a:latin typeface="Times New Roman" panose="02020603050405020304" pitchFamily="18" charset="0"/>
                          <a:cs typeface="Times New Roman" panose="02020603050405020304" pitchFamily="18" charset="0"/>
                        </a:rPr>
                        <a:t>vật</a:t>
                      </a: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err="1">
                          <a:solidFill>
                            <a:schemeClr val="tx1"/>
                          </a:solidFill>
                          <a:effectLst/>
                          <a:latin typeface="Times New Roman" panose="02020603050405020304" pitchFamily="18" charset="0"/>
                          <a:cs typeface="Times New Roman" panose="02020603050405020304" pitchFamily="18" charset="0"/>
                        </a:rPr>
                        <a:t>sự</a:t>
                      </a: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err="1">
                          <a:solidFill>
                            <a:schemeClr val="tx1"/>
                          </a:solidFill>
                          <a:effectLst/>
                          <a:latin typeface="Times New Roman" panose="02020603050405020304" pitchFamily="18" charset="0"/>
                          <a:cs typeface="Times New Roman" panose="02020603050405020304" pitchFamily="18" charset="0"/>
                        </a:rPr>
                        <a:t>kiện</a:t>
                      </a: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err="1">
                          <a:solidFill>
                            <a:schemeClr val="tx1"/>
                          </a:solidFill>
                          <a:effectLst/>
                          <a:latin typeface="Times New Roman" panose="02020603050405020304" pitchFamily="18" charset="0"/>
                          <a:cs typeface="Times New Roman" panose="02020603050405020304" pitchFamily="18" charset="0"/>
                        </a:rPr>
                        <a:t>lịch</a:t>
                      </a: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err="1">
                          <a:solidFill>
                            <a:schemeClr val="tx1"/>
                          </a:solidFill>
                          <a:effectLst/>
                          <a:latin typeface="Times New Roman" panose="02020603050405020304" pitchFamily="18" charset="0"/>
                          <a:cs typeface="Times New Roman" panose="02020603050405020304" pitchFamily="18" charset="0"/>
                        </a:rPr>
                        <a:t>sử</a:t>
                      </a: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err="1">
                          <a:solidFill>
                            <a:schemeClr val="tx1"/>
                          </a:solidFill>
                          <a:effectLst/>
                          <a:latin typeface="Times New Roman" panose="02020603050405020304" pitchFamily="18" charset="0"/>
                          <a:cs typeface="Times New Roman" panose="02020603050405020304" pitchFamily="18" charset="0"/>
                        </a:rPr>
                        <a:t>nào</a:t>
                      </a:r>
                      <a:r>
                        <a:rPr lang="fr-FR" sz="2600" dirty="0">
                          <a:solidFill>
                            <a:schemeClr val="tx1"/>
                          </a:solidFill>
                          <a:effectLst/>
                          <a:latin typeface="Times New Roman" panose="02020603050405020304" pitchFamily="18" charset="0"/>
                          <a:cs typeface="Times New Roman" panose="02020603050405020304" pitchFamily="18" charset="0"/>
                        </a:rPr>
                        <a:t>?</a:t>
                      </a:r>
                      <a:endParaRPr lang="en-US" sz="2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7000"/>
                        </a:lnSpc>
                        <a:spcBef>
                          <a:spcPts val="0"/>
                        </a:spcBef>
                        <a:spcAft>
                          <a:spcPts val="800"/>
                        </a:spcAft>
                      </a:pP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smtClean="0">
                          <a:solidFill>
                            <a:schemeClr val="tx1"/>
                          </a:solidFill>
                          <a:effectLst/>
                          <a:latin typeface="Times New Roman" panose="02020603050405020304" pitchFamily="18" charset="0"/>
                          <a:cs typeface="Times New Roman" panose="02020603050405020304" pitchFamily="18" charset="0"/>
                        </a:rPr>
                        <a:t>…</a:t>
                      </a:r>
                      <a:endParaRPr lang="en-US" sz="2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2850930"/>
                  </a:ext>
                </a:extLst>
              </a:tr>
              <a:tr h="556944">
                <a:tc>
                  <a:txBody>
                    <a:bodyPr/>
                    <a:lstStyle/>
                    <a:p>
                      <a:pPr marL="0" marR="0" algn="just">
                        <a:lnSpc>
                          <a:spcPct val="107000"/>
                        </a:lnSpc>
                        <a:spcBef>
                          <a:spcPts val="0"/>
                        </a:spcBef>
                        <a:spcAft>
                          <a:spcPts val="800"/>
                        </a:spcAft>
                      </a:pPr>
                      <a:r>
                        <a:rPr lang="fr-FR" sz="2600" dirty="0">
                          <a:solidFill>
                            <a:schemeClr val="tx1"/>
                          </a:solidFill>
                          <a:effectLst/>
                          <a:latin typeface="Times New Roman" panose="02020603050405020304" pitchFamily="18" charset="0"/>
                          <a:cs typeface="Times New Roman" panose="02020603050405020304" pitchFamily="18" charset="0"/>
                        </a:rPr>
                        <a:t>4. </a:t>
                      </a:r>
                      <a:r>
                        <a:rPr lang="fr-FR" sz="2600" dirty="0" err="1">
                          <a:solidFill>
                            <a:schemeClr val="tx1"/>
                          </a:solidFill>
                          <a:effectLst/>
                          <a:latin typeface="Times New Roman" panose="02020603050405020304" pitchFamily="18" charset="0"/>
                          <a:cs typeface="Times New Roman" panose="02020603050405020304" pitchFamily="18" charset="0"/>
                        </a:rPr>
                        <a:t>Những</a:t>
                      </a: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err="1">
                          <a:solidFill>
                            <a:schemeClr val="tx1"/>
                          </a:solidFill>
                          <a:effectLst/>
                          <a:latin typeface="Times New Roman" panose="02020603050405020304" pitchFamily="18" charset="0"/>
                          <a:cs typeface="Times New Roman" panose="02020603050405020304" pitchFamily="18" charset="0"/>
                        </a:rPr>
                        <a:t>câu</a:t>
                      </a: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err="1">
                          <a:solidFill>
                            <a:schemeClr val="tx1"/>
                          </a:solidFill>
                          <a:effectLst/>
                          <a:latin typeface="Times New Roman" panose="02020603050405020304" pitchFamily="18" charset="0"/>
                          <a:cs typeface="Times New Roman" panose="02020603050405020304" pitchFamily="18" charset="0"/>
                        </a:rPr>
                        <a:t>văn</a:t>
                      </a: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err="1" smtClean="0">
                          <a:solidFill>
                            <a:schemeClr val="tx1"/>
                          </a:solidFill>
                          <a:effectLst/>
                          <a:latin typeface="Times New Roman" panose="02020603050405020304" pitchFamily="18" charset="0"/>
                          <a:cs typeface="Times New Roman" panose="02020603050405020304" pitchFamily="18" charset="0"/>
                        </a:rPr>
                        <a:t>nào</a:t>
                      </a:r>
                      <a:r>
                        <a:rPr lang="fr-FR" sz="2600" dirty="0" smtClean="0">
                          <a:solidFill>
                            <a:schemeClr val="tx1"/>
                          </a:solidFill>
                          <a:effectLst/>
                          <a:latin typeface="Times New Roman" panose="02020603050405020304" pitchFamily="18" charset="0"/>
                          <a:cs typeface="Times New Roman" panose="02020603050405020304" pitchFamily="18" charset="0"/>
                        </a:rPr>
                        <a:t> </a:t>
                      </a:r>
                      <a:r>
                        <a:rPr lang="fr-FR" sz="2600" dirty="0" err="1">
                          <a:solidFill>
                            <a:schemeClr val="tx1"/>
                          </a:solidFill>
                          <a:effectLst/>
                          <a:latin typeface="Times New Roman" panose="02020603050405020304" pitchFamily="18" charset="0"/>
                          <a:cs typeface="Times New Roman" panose="02020603050405020304" pitchFamily="18" charset="0"/>
                        </a:rPr>
                        <a:t>thể</a:t>
                      </a: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err="1">
                          <a:solidFill>
                            <a:schemeClr val="tx1"/>
                          </a:solidFill>
                          <a:effectLst/>
                          <a:latin typeface="Times New Roman" panose="02020603050405020304" pitchFamily="18" charset="0"/>
                          <a:cs typeface="Times New Roman" panose="02020603050405020304" pitchFamily="18" charset="0"/>
                        </a:rPr>
                        <a:t>hiện</a:t>
                      </a: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err="1">
                          <a:solidFill>
                            <a:schemeClr val="tx1"/>
                          </a:solidFill>
                          <a:effectLst/>
                          <a:latin typeface="Times New Roman" panose="02020603050405020304" pitchFamily="18" charset="0"/>
                          <a:cs typeface="Times New Roman" panose="02020603050405020304" pitchFamily="18" charset="0"/>
                        </a:rPr>
                        <a:t>sự</a:t>
                      </a: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err="1">
                          <a:solidFill>
                            <a:schemeClr val="tx1"/>
                          </a:solidFill>
                          <a:effectLst/>
                          <a:latin typeface="Times New Roman" panose="02020603050405020304" pitchFamily="18" charset="0"/>
                          <a:cs typeface="Times New Roman" panose="02020603050405020304" pitchFamily="18" charset="0"/>
                        </a:rPr>
                        <a:t>kết</a:t>
                      </a: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err="1">
                          <a:solidFill>
                            <a:schemeClr val="tx1"/>
                          </a:solidFill>
                          <a:effectLst/>
                          <a:latin typeface="Times New Roman" panose="02020603050405020304" pitchFamily="18" charset="0"/>
                          <a:cs typeface="Times New Roman" panose="02020603050405020304" pitchFamily="18" charset="0"/>
                        </a:rPr>
                        <a:t>hợp</a:t>
                      </a: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err="1">
                          <a:solidFill>
                            <a:schemeClr val="tx1"/>
                          </a:solidFill>
                          <a:effectLst/>
                          <a:latin typeface="Times New Roman" panose="02020603050405020304" pitchFamily="18" charset="0"/>
                          <a:cs typeface="Times New Roman" panose="02020603050405020304" pitchFamily="18" charset="0"/>
                        </a:rPr>
                        <a:t>các</a:t>
                      </a: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err="1">
                          <a:solidFill>
                            <a:schemeClr val="tx1"/>
                          </a:solidFill>
                          <a:effectLst/>
                          <a:latin typeface="Times New Roman" panose="02020603050405020304" pitchFamily="18" charset="0"/>
                          <a:cs typeface="Times New Roman" panose="02020603050405020304" pitchFamily="18" charset="0"/>
                        </a:rPr>
                        <a:t>yếu</a:t>
                      </a: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err="1">
                          <a:solidFill>
                            <a:schemeClr val="tx1"/>
                          </a:solidFill>
                          <a:effectLst/>
                          <a:latin typeface="Times New Roman" panose="02020603050405020304" pitchFamily="18" charset="0"/>
                          <a:cs typeface="Times New Roman" panose="02020603050405020304" pitchFamily="18" charset="0"/>
                        </a:rPr>
                        <a:t>tố</a:t>
                      </a: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err="1">
                          <a:solidFill>
                            <a:schemeClr val="tx1"/>
                          </a:solidFill>
                          <a:effectLst/>
                          <a:latin typeface="Times New Roman" panose="02020603050405020304" pitchFamily="18" charset="0"/>
                          <a:cs typeface="Times New Roman" panose="02020603050405020304" pitchFamily="18" charset="0"/>
                        </a:rPr>
                        <a:t>miêu</a:t>
                      </a: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err="1">
                          <a:solidFill>
                            <a:schemeClr val="tx1"/>
                          </a:solidFill>
                          <a:effectLst/>
                          <a:latin typeface="Times New Roman" panose="02020603050405020304" pitchFamily="18" charset="0"/>
                          <a:cs typeface="Times New Roman" panose="02020603050405020304" pitchFamily="18" charset="0"/>
                        </a:rPr>
                        <a:t>tả</a:t>
                      </a: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err="1">
                          <a:solidFill>
                            <a:schemeClr val="tx1"/>
                          </a:solidFill>
                          <a:effectLst/>
                          <a:latin typeface="Times New Roman" panose="02020603050405020304" pitchFamily="18" charset="0"/>
                          <a:cs typeface="Times New Roman" panose="02020603050405020304" pitchFamily="18" charset="0"/>
                        </a:rPr>
                        <a:t>với</a:t>
                      </a: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err="1">
                          <a:solidFill>
                            <a:schemeClr val="tx1"/>
                          </a:solidFill>
                          <a:effectLst/>
                          <a:latin typeface="Times New Roman" panose="02020603050405020304" pitchFamily="18" charset="0"/>
                          <a:cs typeface="Times New Roman" panose="02020603050405020304" pitchFamily="18" charset="0"/>
                        </a:rPr>
                        <a:t>tự</a:t>
                      </a: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err="1" smtClean="0">
                          <a:solidFill>
                            <a:schemeClr val="tx1"/>
                          </a:solidFill>
                          <a:effectLst/>
                          <a:latin typeface="Times New Roman" panose="02020603050405020304" pitchFamily="18" charset="0"/>
                          <a:cs typeface="Times New Roman" panose="02020603050405020304" pitchFamily="18" charset="0"/>
                        </a:rPr>
                        <a:t>sự</a:t>
                      </a:r>
                      <a:r>
                        <a:rPr lang="fr-FR" sz="2600" dirty="0" smtClean="0">
                          <a:solidFill>
                            <a:schemeClr val="tx1"/>
                          </a:solidFill>
                          <a:effectLst/>
                          <a:latin typeface="Times New Roman" panose="02020603050405020304" pitchFamily="18" charset="0"/>
                          <a:cs typeface="Times New Roman" panose="02020603050405020304" pitchFamily="18" charset="0"/>
                        </a:rPr>
                        <a:t>.</a:t>
                      </a:r>
                      <a:endParaRPr lang="en-US" sz="2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7000"/>
                        </a:lnSpc>
                        <a:spcBef>
                          <a:spcPts val="0"/>
                        </a:spcBef>
                        <a:spcAft>
                          <a:spcPts val="800"/>
                        </a:spcAft>
                      </a:pP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smtClean="0">
                          <a:solidFill>
                            <a:schemeClr val="tx1"/>
                          </a:solidFill>
                          <a:effectLst/>
                          <a:latin typeface="Times New Roman" panose="02020603050405020304" pitchFamily="18" charset="0"/>
                          <a:cs typeface="Times New Roman" panose="02020603050405020304" pitchFamily="18" charset="0"/>
                        </a:rPr>
                        <a:t>…</a:t>
                      </a:r>
                      <a:endParaRPr lang="en-US" sz="2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96113396"/>
                  </a:ext>
                </a:extLst>
              </a:tr>
              <a:tr h="1163202">
                <a:tc>
                  <a:txBody>
                    <a:bodyPr/>
                    <a:lstStyle/>
                    <a:p>
                      <a:pPr marL="0" marR="0" algn="just">
                        <a:lnSpc>
                          <a:spcPct val="107000"/>
                        </a:lnSpc>
                        <a:spcBef>
                          <a:spcPts val="0"/>
                        </a:spcBef>
                        <a:spcAft>
                          <a:spcPts val="800"/>
                        </a:spcAft>
                      </a:pPr>
                      <a:r>
                        <a:rPr lang="fr-FR" sz="2600" dirty="0">
                          <a:solidFill>
                            <a:schemeClr val="tx1"/>
                          </a:solidFill>
                          <a:effectLst/>
                          <a:latin typeface="Times New Roman" panose="02020603050405020304" pitchFamily="18" charset="0"/>
                          <a:cs typeface="Times New Roman" panose="02020603050405020304" pitchFamily="18" charset="0"/>
                        </a:rPr>
                        <a:t>5. </a:t>
                      </a:r>
                      <a:r>
                        <a:rPr lang="fr-FR" sz="2600" dirty="0" err="1">
                          <a:solidFill>
                            <a:schemeClr val="tx1"/>
                          </a:solidFill>
                          <a:effectLst/>
                          <a:latin typeface="Times New Roman" panose="02020603050405020304" pitchFamily="18" charset="0"/>
                          <a:cs typeface="Times New Roman" panose="02020603050405020304" pitchFamily="18" charset="0"/>
                        </a:rPr>
                        <a:t>Để</a:t>
                      </a: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err="1">
                          <a:solidFill>
                            <a:schemeClr val="tx1"/>
                          </a:solidFill>
                          <a:effectLst/>
                          <a:latin typeface="Times New Roman" panose="02020603050405020304" pitchFamily="18" charset="0"/>
                          <a:cs typeface="Times New Roman" panose="02020603050405020304" pitchFamily="18" charset="0"/>
                        </a:rPr>
                        <a:t>viết</a:t>
                      </a: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err="1">
                          <a:solidFill>
                            <a:schemeClr val="tx1"/>
                          </a:solidFill>
                          <a:effectLst/>
                          <a:latin typeface="Times New Roman" panose="02020603050405020304" pitchFamily="18" charset="0"/>
                          <a:cs typeface="Times New Roman" panose="02020603050405020304" pitchFamily="18" charset="0"/>
                        </a:rPr>
                        <a:t>bài</a:t>
                      </a: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err="1">
                          <a:solidFill>
                            <a:schemeClr val="tx1"/>
                          </a:solidFill>
                          <a:effectLst/>
                          <a:latin typeface="Times New Roman" panose="02020603050405020304" pitchFamily="18" charset="0"/>
                          <a:cs typeface="Times New Roman" panose="02020603050405020304" pitchFamily="18" charset="0"/>
                        </a:rPr>
                        <a:t>văn</a:t>
                      </a: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err="1">
                          <a:solidFill>
                            <a:schemeClr val="tx1"/>
                          </a:solidFill>
                          <a:effectLst/>
                          <a:latin typeface="Times New Roman" panose="02020603050405020304" pitchFamily="18" charset="0"/>
                          <a:cs typeface="Times New Roman" panose="02020603050405020304" pitchFamily="18" charset="0"/>
                        </a:rPr>
                        <a:t>kể</a:t>
                      </a: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err="1">
                          <a:solidFill>
                            <a:schemeClr val="tx1"/>
                          </a:solidFill>
                          <a:effectLst/>
                          <a:latin typeface="Times New Roman" panose="02020603050405020304" pitchFamily="18" charset="0"/>
                          <a:cs typeface="Times New Roman" panose="02020603050405020304" pitchFamily="18" charset="0"/>
                        </a:rPr>
                        <a:t>lại</a:t>
                      </a: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err="1">
                          <a:solidFill>
                            <a:schemeClr val="tx1"/>
                          </a:solidFill>
                          <a:effectLst/>
                          <a:latin typeface="Times New Roman" panose="02020603050405020304" pitchFamily="18" charset="0"/>
                          <a:cs typeface="Times New Roman" panose="02020603050405020304" pitchFamily="18" charset="0"/>
                        </a:rPr>
                        <a:t>một</a:t>
                      </a: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err="1">
                          <a:solidFill>
                            <a:schemeClr val="tx1"/>
                          </a:solidFill>
                          <a:effectLst/>
                          <a:latin typeface="Times New Roman" panose="02020603050405020304" pitchFamily="18" charset="0"/>
                          <a:cs typeface="Times New Roman" panose="02020603050405020304" pitchFamily="18" charset="0"/>
                        </a:rPr>
                        <a:t>sự</a:t>
                      </a: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err="1">
                          <a:solidFill>
                            <a:schemeClr val="tx1"/>
                          </a:solidFill>
                          <a:effectLst/>
                          <a:latin typeface="Times New Roman" panose="02020603050405020304" pitchFamily="18" charset="0"/>
                          <a:cs typeface="Times New Roman" panose="02020603050405020304" pitchFamily="18" charset="0"/>
                        </a:rPr>
                        <a:t>việc</a:t>
                      </a: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err="1">
                          <a:solidFill>
                            <a:schemeClr val="tx1"/>
                          </a:solidFill>
                          <a:effectLst/>
                          <a:latin typeface="Times New Roman" panose="02020603050405020304" pitchFamily="18" charset="0"/>
                          <a:cs typeface="Times New Roman" panose="02020603050405020304" pitchFamily="18" charset="0"/>
                        </a:rPr>
                        <a:t>có</a:t>
                      </a: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err="1">
                          <a:solidFill>
                            <a:schemeClr val="tx1"/>
                          </a:solidFill>
                          <a:effectLst/>
                          <a:latin typeface="Times New Roman" panose="02020603050405020304" pitchFamily="18" charset="0"/>
                          <a:cs typeface="Times New Roman" panose="02020603050405020304" pitchFamily="18" charset="0"/>
                        </a:rPr>
                        <a:t>thật</a:t>
                      </a: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err="1">
                          <a:solidFill>
                            <a:schemeClr val="tx1"/>
                          </a:solidFill>
                          <a:effectLst/>
                          <a:latin typeface="Times New Roman" panose="02020603050405020304" pitchFamily="18" charset="0"/>
                          <a:cs typeface="Times New Roman" panose="02020603050405020304" pitchFamily="18" charset="0"/>
                        </a:rPr>
                        <a:t>liên</a:t>
                      </a: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err="1">
                          <a:solidFill>
                            <a:schemeClr val="tx1"/>
                          </a:solidFill>
                          <a:effectLst/>
                          <a:latin typeface="Times New Roman" panose="02020603050405020304" pitchFamily="18" charset="0"/>
                          <a:cs typeface="Times New Roman" panose="02020603050405020304" pitchFamily="18" charset="0"/>
                        </a:rPr>
                        <a:t>quan</a:t>
                      </a: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err="1">
                          <a:solidFill>
                            <a:schemeClr val="tx1"/>
                          </a:solidFill>
                          <a:effectLst/>
                          <a:latin typeface="Times New Roman" panose="02020603050405020304" pitchFamily="18" charset="0"/>
                          <a:cs typeface="Times New Roman" panose="02020603050405020304" pitchFamily="18" charset="0"/>
                        </a:rPr>
                        <a:t>đến</a:t>
                      </a: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err="1">
                          <a:solidFill>
                            <a:schemeClr val="tx1"/>
                          </a:solidFill>
                          <a:effectLst/>
                          <a:latin typeface="Times New Roman" panose="02020603050405020304" pitchFamily="18" charset="0"/>
                          <a:cs typeface="Times New Roman" panose="02020603050405020304" pitchFamily="18" charset="0"/>
                        </a:rPr>
                        <a:t>nhân</a:t>
                      </a: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err="1">
                          <a:solidFill>
                            <a:schemeClr val="tx1"/>
                          </a:solidFill>
                          <a:effectLst/>
                          <a:latin typeface="Times New Roman" panose="02020603050405020304" pitchFamily="18" charset="0"/>
                          <a:cs typeface="Times New Roman" panose="02020603050405020304" pitchFamily="18" charset="0"/>
                        </a:rPr>
                        <a:t>vật</a:t>
                      </a: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err="1">
                          <a:solidFill>
                            <a:schemeClr val="tx1"/>
                          </a:solidFill>
                          <a:effectLst/>
                          <a:latin typeface="Times New Roman" panose="02020603050405020304" pitchFamily="18" charset="0"/>
                          <a:cs typeface="Times New Roman" panose="02020603050405020304" pitchFamily="18" charset="0"/>
                        </a:rPr>
                        <a:t>hoặc</a:t>
                      </a: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err="1">
                          <a:solidFill>
                            <a:schemeClr val="tx1"/>
                          </a:solidFill>
                          <a:effectLst/>
                          <a:latin typeface="Times New Roman" panose="02020603050405020304" pitchFamily="18" charset="0"/>
                          <a:cs typeface="Times New Roman" panose="02020603050405020304" pitchFamily="18" charset="0"/>
                        </a:rPr>
                        <a:t>sự</a:t>
                      </a: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err="1">
                          <a:solidFill>
                            <a:schemeClr val="tx1"/>
                          </a:solidFill>
                          <a:effectLst/>
                          <a:latin typeface="Times New Roman" panose="02020603050405020304" pitchFamily="18" charset="0"/>
                          <a:cs typeface="Times New Roman" panose="02020603050405020304" pitchFamily="18" charset="0"/>
                        </a:rPr>
                        <a:t>kiện</a:t>
                      </a: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err="1">
                          <a:solidFill>
                            <a:schemeClr val="tx1"/>
                          </a:solidFill>
                          <a:effectLst/>
                          <a:latin typeface="Times New Roman" panose="02020603050405020304" pitchFamily="18" charset="0"/>
                          <a:cs typeface="Times New Roman" panose="02020603050405020304" pitchFamily="18" charset="0"/>
                        </a:rPr>
                        <a:t>lịch</a:t>
                      </a: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err="1">
                          <a:solidFill>
                            <a:schemeClr val="tx1"/>
                          </a:solidFill>
                          <a:effectLst/>
                          <a:latin typeface="Times New Roman" panose="02020603050405020304" pitchFamily="18" charset="0"/>
                          <a:cs typeface="Times New Roman" panose="02020603050405020304" pitchFamily="18" charset="0"/>
                        </a:rPr>
                        <a:t>sử</a:t>
                      </a: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err="1">
                          <a:solidFill>
                            <a:schemeClr val="tx1"/>
                          </a:solidFill>
                          <a:effectLst/>
                          <a:latin typeface="Times New Roman" panose="02020603050405020304" pitchFamily="18" charset="0"/>
                          <a:cs typeface="Times New Roman" panose="02020603050405020304" pitchFamily="18" charset="0"/>
                        </a:rPr>
                        <a:t>các</a:t>
                      </a: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err="1">
                          <a:solidFill>
                            <a:schemeClr val="tx1"/>
                          </a:solidFill>
                          <a:effectLst/>
                          <a:latin typeface="Times New Roman" panose="02020603050405020304" pitchFamily="18" charset="0"/>
                          <a:cs typeface="Times New Roman" panose="02020603050405020304" pitchFamily="18" charset="0"/>
                        </a:rPr>
                        <a:t>em</a:t>
                      </a: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err="1">
                          <a:solidFill>
                            <a:schemeClr val="tx1"/>
                          </a:solidFill>
                          <a:effectLst/>
                          <a:latin typeface="Times New Roman" panose="02020603050405020304" pitchFamily="18" charset="0"/>
                          <a:cs typeface="Times New Roman" panose="02020603050405020304" pitchFamily="18" charset="0"/>
                        </a:rPr>
                        <a:t>cần</a:t>
                      </a: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err="1">
                          <a:solidFill>
                            <a:schemeClr val="tx1"/>
                          </a:solidFill>
                          <a:effectLst/>
                          <a:latin typeface="Times New Roman" panose="02020603050405020304" pitchFamily="18" charset="0"/>
                          <a:cs typeface="Times New Roman" panose="02020603050405020304" pitchFamily="18" charset="0"/>
                        </a:rPr>
                        <a:t>chú</a:t>
                      </a:r>
                      <a:r>
                        <a:rPr lang="fr-FR" sz="2600" dirty="0">
                          <a:solidFill>
                            <a:schemeClr val="tx1"/>
                          </a:solidFill>
                          <a:effectLst/>
                          <a:latin typeface="Times New Roman" panose="02020603050405020304" pitchFamily="18" charset="0"/>
                          <a:cs typeface="Times New Roman" panose="02020603050405020304" pitchFamily="18" charset="0"/>
                        </a:rPr>
                        <a:t> ý </a:t>
                      </a:r>
                      <a:r>
                        <a:rPr lang="fr-FR" sz="2600" dirty="0" err="1">
                          <a:solidFill>
                            <a:schemeClr val="tx1"/>
                          </a:solidFill>
                          <a:effectLst/>
                          <a:latin typeface="Times New Roman" panose="02020603050405020304" pitchFamily="18" charset="0"/>
                          <a:cs typeface="Times New Roman" panose="02020603050405020304" pitchFamily="18" charset="0"/>
                        </a:rPr>
                        <a:t>gì</a:t>
                      </a:r>
                      <a:r>
                        <a:rPr lang="fr-FR" sz="2600" dirty="0">
                          <a:solidFill>
                            <a:schemeClr val="tx1"/>
                          </a:solidFill>
                          <a:effectLst/>
                          <a:latin typeface="Times New Roman" panose="02020603050405020304" pitchFamily="18" charset="0"/>
                          <a:cs typeface="Times New Roman" panose="02020603050405020304" pitchFamily="18" charset="0"/>
                        </a:rPr>
                        <a:t>?</a:t>
                      </a:r>
                      <a:endParaRPr lang="en-US" sz="2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7000"/>
                        </a:lnSpc>
                        <a:spcBef>
                          <a:spcPts val="0"/>
                        </a:spcBef>
                        <a:spcAft>
                          <a:spcPts val="800"/>
                        </a:spcAft>
                      </a:pPr>
                      <a:r>
                        <a:rPr lang="fr-FR" sz="2600" dirty="0">
                          <a:solidFill>
                            <a:schemeClr val="tx1"/>
                          </a:solidFill>
                          <a:effectLst/>
                          <a:latin typeface="Times New Roman" panose="02020603050405020304" pitchFamily="18" charset="0"/>
                          <a:cs typeface="Times New Roman" panose="02020603050405020304" pitchFamily="18" charset="0"/>
                        </a:rPr>
                        <a:t> </a:t>
                      </a:r>
                      <a:r>
                        <a:rPr lang="fr-FR" sz="2600" dirty="0" smtClean="0">
                          <a:solidFill>
                            <a:schemeClr val="tx1"/>
                          </a:solidFill>
                          <a:effectLst/>
                          <a:latin typeface="Times New Roman" panose="02020603050405020304" pitchFamily="18" charset="0"/>
                          <a:cs typeface="Times New Roman" panose="02020603050405020304" pitchFamily="18" charset="0"/>
                        </a:rPr>
                        <a:t>…</a:t>
                      </a:r>
                      <a:endParaRPr lang="en-US" sz="2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6030773"/>
                  </a:ext>
                </a:extLst>
              </a:tr>
            </a:tbl>
          </a:graphicData>
        </a:graphic>
      </p:graphicFrame>
      <p:sp>
        <p:nvSpPr>
          <p:cNvPr id="5" name="Rectangle 1">
            <a:extLst>
              <a:ext uri="{FF2B5EF4-FFF2-40B4-BE49-F238E27FC236}">
                <a16:creationId xmlns:a16="http://schemas.microsoft.com/office/drawing/2014/main" id="{5ED43978-B792-AB85-9C14-BBA72D081E44}"/>
              </a:ext>
            </a:extLst>
          </p:cNvPr>
          <p:cNvSpPr>
            <a:spLocks noChangeArrowheads="1"/>
          </p:cNvSpPr>
          <p:nvPr/>
        </p:nvSpPr>
        <p:spPr bwMode="auto">
          <a:xfrm>
            <a:off x="832927" y="293915"/>
            <a:ext cx="10847239" cy="16927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4000" b="1" i="0" u="none" strike="noStrike" cap="none" normalizeH="0" baseline="0" dirty="0">
                <a:ln>
                  <a:noFill/>
                </a:ln>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PHIẾU HỌC TẬP SỐ 1: </a:t>
            </a:r>
            <a:endParaRPr kumimoji="0" lang="en-US" altLang="en-US" sz="4000" b="1" i="0" u="none" strike="noStrike" cap="none" normalizeH="0" baseline="0" dirty="0">
              <a:ln>
                <a:noFill/>
              </a:ln>
              <a:solidFill>
                <a:srgbClr val="193498"/>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200" b="1" i="0" u="none" strike="noStrike" cap="none" normalizeH="0" baseline="0" dirty="0" err="1">
                <a:ln>
                  <a:noFill/>
                </a:ln>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Nhiệm</a:t>
            </a:r>
            <a:r>
              <a:rPr kumimoji="0" lang="vi-VN" altLang="en-US" sz="3200" b="1" i="0" u="none" strike="noStrike" cap="none" normalizeH="0" baseline="0" dirty="0">
                <a:ln>
                  <a:noFill/>
                </a:ln>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vi-VN" altLang="en-US" sz="3200" b="1" i="0" u="none" strike="noStrike" cap="none" normalizeH="0" baseline="0" dirty="0" err="1">
                <a:ln>
                  <a:noFill/>
                </a:ln>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vụ</a:t>
            </a:r>
            <a:r>
              <a:rPr kumimoji="0" lang="vi-VN" altLang="en-US" sz="3200" b="1" i="0" u="none" strike="noStrike" cap="none" normalizeH="0" baseline="0" dirty="0">
                <a:ln>
                  <a:noFill/>
                </a:ln>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a:t>
            </a:r>
            <a:r>
              <a:rPr kumimoji="0" lang="en-US" altLang="en-US" sz="3200" b="1" i="0" u="none" strike="noStrike" cap="none" normalizeH="0" baseline="0" dirty="0">
                <a:ln>
                  <a:noFill/>
                </a:ln>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3200" b="1" i="0" u="none" strike="noStrike" cap="none" normalizeH="0" baseline="0" dirty="0" err="1">
                <a:ln>
                  <a:noFill/>
                </a:ln>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Đọc</a:t>
            </a:r>
            <a:r>
              <a:rPr kumimoji="0" lang="en-US" altLang="en-US" sz="3200" b="1" i="0" u="none" strike="noStrike" cap="none" normalizeH="0" baseline="0" dirty="0">
                <a:ln>
                  <a:noFill/>
                </a:ln>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3200" b="1" i="0" u="none" strike="noStrike" cap="none" normalizeH="0" baseline="0" dirty="0" err="1">
                <a:ln>
                  <a:noFill/>
                </a:ln>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văn</a:t>
            </a:r>
            <a:r>
              <a:rPr kumimoji="0" lang="en-US" altLang="en-US" sz="3200" b="1" i="0" u="none" strike="noStrike" cap="none" normalizeH="0" baseline="0" dirty="0">
                <a:ln>
                  <a:noFill/>
                </a:ln>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3200" b="1" i="0" u="none" strike="noStrike" cap="none" normalizeH="0" baseline="0" dirty="0" err="1">
                <a:ln>
                  <a:noFill/>
                </a:ln>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bản</a:t>
            </a:r>
            <a:r>
              <a:rPr kumimoji="0" lang="en-US" altLang="en-US" sz="3200" b="1" i="0" u="none" strike="noStrike" cap="none" normalizeH="0" baseline="0" dirty="0">
                <a:ln>
                  <a:noFill/>
                </a:ln>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3200" b="1" i="0" u="none" strike="noStrike" cap="none" normalizeH="0" baseline="0" dirty="0" smtClean="0">
                <a:ln>
                  <a:noFill/>
                </a:ln>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a:t>
            </a:r>
            <a:r>
              <a:rPr kumimoji="0" lang="en-US" altLang="en-US" sz="3200" b="1" i="0" u="none" strike="noStrike" cap="none" normalizeH="0" baseline="0" dirty="0" err="1" smtClean="0">
                <a:ln>
                  <a:noFill/>
                </a:ln>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Nhạc</a:t>
            </a:r>
            <a:r>
              <a:rPr kumimoji="0" lang="en-US" altLang="en-US" sz="3200" b="1" i="0" u="none" strike="noStrike" cap="none" normalizeH="0" baseline="0" dirty="0" smtClean="0">
                <a:ln>
                  <a:noFill/>
                </a:ln>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3200" b="1" i="0" u="none" strike="noStrike" cap="none" normalizeH="0" baseline="0" dirty="0" err="1">
                <a:ln>
                  <a:noFill/>
                </a:ln>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sĩ</a:t>
            </a:r>
            <a:r>
              <a:rPr kumimoji="0" lang="en-US" altLang="en-US" sz="3200" b="1" i="0" u="none" strike="noStrike" cap="none" normalizeH="0" baseline="0" dirty="0">
                <a:ln>
                  <a:noFill/>
                </a:ln>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3200" b="1" i="0" u="none" strike="noStrike" cap="none" normalizeH="0" baseline="0" dirty="0" err="1">
                <a:ln>
                  <a:noFill/>
                </a:ln>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Văn</a:t>
            </a:r>
            <a:r>
              <a:rPr kumimoji="0" lang="en-US" altLang="en-US" sz="3200" b="1" i="0" u="none" strike="noStrike" cap="none" normalizeH="0" baseline="0" dirty="0">
                <a:ln>
                  <a:noFill/>
                </a:ln>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Cao </a:t>
            </a:r>
            <a:r>
              <a:rPr kumimoji="0" lang="en-US" altLang="en-US" sz="3200" b="1" i="0" u="none" strike="noStrike" cap="none" normalizeH="0" baseline="0" dirty="0" err="1">
                <a:ln>
                  <a:noFill/>
                </a:ln>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sáng</a:t>
            </a:r>
            <a:r>
              <a:rPr kumimoji="0" lang="en-US" altLang="en-US" sz="3200" b="1" i="0" u="none" strike="noStrike" cap="none" normalizeH="0" baseline="0" dirty="0">
                <a:ln>
                  <a:noFill/>
                </a:ln>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3200" b="1" i="0" u="none" strike="noStrike" cap="none" normalizeH="0" baseline="0" dirty="0" err="1">
                <a:ln>
                  <a:noFill/>
                </a:ln>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tác</a:t>
            </a:r>
            <a:r>
              <a:rPr kumimoji="0" lang="en-US" altLang="en-US" sz="3200" b="1" i="0" u="none" strike="noStrike" cap="none" normalizeH="0" baseline="0" dirty="0">
                <a:ln>
                  <a:noFill/>
                </a:ln>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i="1" dirty="0" err="1">
                <a:solidFill>
                  <a:srgbClr val="0000CC"/>
                </a:solidFill>
                <a:latin typeface="Times New Roman" panose="02020603050405020304" pitchFamily="18" charset="0"/>
                <a:ea typeface="Calibri" panose="020F0502020204030204" pitchFamily="34" charset="0"/>
                <a:cs typeface="Times New Roman" panose="02020603050405020304" pitchFamily="18" charset="0"/>
              </a:rPr>
              <a:t>T</a:t>
            </a:r>
            <a:r>
              <a:rPr kumimoji="0" lang="en-US" altLang="en-US" sz="3200" b="1" i="1" u="none" strike="noStrike" cap="none" normalizeH="0" baseline="0" dirty="0" err="1" smtClean="0">
                <a:ln>
                  <a:noFill/>
                </a:ln>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iến</a:t>
            </a:r>
            <a:r>
              <a:rPr kumimoji="0" lang="en-US" altLang="en-US" sz="3200" b="1" i="1" u="none" strike="noStrike" cap="none" normalizeH="0" baseline="0" dirty="0" smtClean="0">
                <a:ln>
                  <a:noFill/>
                </a:ln>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3200" b="1" i="1" u="none" strike="noStrike" cap="none" normalizeH="0" baseline="0" dirty="0" err="1">
                <a:ln>
                  <a:noFill/>
                </a:ln>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quân</a:t>
            </a:r>
            <a:r>
              <a:rPr kumimoji="0" lang="en-US" altLang="en-US" sz="3200" b="1" i="1" u="none" strike="noStrike" cap="none" normalizeH="0" baseline="0" dirty="0">
                <a:ln>
                  <a:noFill/>
                </a:ln>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ca</a:t>
            </a:r>
            <a:r>
              <a:rPr kumimoji="0" lang="en-US" altLang="en-US" sz="3200" b="1" i="0" u="none" strike="noStrike" cap="none" normalizeH="0" baseline="0" dirty="0">
                <a:ln>
                  <a:noFill/>
                </a:ln>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3200" b="1" i="0" u="none" strike="noStrike" cap="none" normalizeH="0" baseline="0" dirty="0" err="1">
                <a:ln>
                  <a:noFill/>
                </a:ln>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và</a:t>
            </a:r>
            <a:r>
              <a:rPr kumimoji="0" lang="en-US" altLang="en-US" sz="3200" b="1" i="0" u="none" strike="noStrike" cap="none" normalizeH="0" baseline="0" dirty="0">
                <a:ln>
                  <a:noFill/>
                </a:ln>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3200" b="1" i="0" u="none" strike="noStrike" cap="none" normalizeH="0" baseline="0" dirty="0" err="1">
                <a:ln>
                  <a:noFill/>
                </a:ln>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trả</a:t>
            </a:r>
            <a:r>
              <a:rPr kumimoji="0" lang="en-US" altLang="en-US" sz="3200" b="1" i="0" u="none" strike="noStrike" cap="none" normalizeH="0" baseline="0" dirty="0">
                <a:ln>
                  <a:noFill/>
                </a:ln>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3200" b="1" i="0" u="none" strike="noStrike" cap="none" normalizeH="0" baseline="0" dirty="0" err="1">
                <a:ln>
                  <a:noFill/>
                </a:ln>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lời</a:t>
            </a:r>
            <a:r>
              <a:rPr kumimoji="0" lang="en-US" altLang="en-US" sz="3200" b="1" i="0" u="none" strike="noStrike" cap="none" normalizeH="0" baseline="0" dirty="0">
                <a:ln>
                  <a:noFill/>
                </a:ln>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3200" b="1" i="0" u="none" strike="noStrike" cap="none" normalizeH="0" baseline="0" dirty="0" err="1">
                <a:ln>
                  <a:noFill/>
                </a:ln>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câu</a:t>
            </a:r>
            <a:r>
              <a:rPr kumimoji="0" lang="en-US" altLang="en-US" sz="3200" b="1" i="0" u="none" strike="noStrike" cap="none" normalizeH="0" baseline="0" dirty="0">
                <a:ln>
                  <a:noFill/>
                </a:ln>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3200" b="1" i="0" u="none" strike="noStrike" cap="none" normalizeH="0" baseline="0" dirty="0" err="1">
                <a:ln>
                  <a:noFill/>
                </a:ln>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hỏi</a:t>
            </a:r>
            <a:r>
              <a:rPr kumimoji="0" lang="en-US" altLang="en-US" sz="3200" b="1" i="0" u="none" strike="noStrike" cap="none" normalizeH="0" baseline="0" dirty="0">
                <a:ln>
                  <a:noFill/>
                </a:ln>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a:t>
            </a:r>
            <a:endParaRPr kumimoji="0" lang="en-US" altLang="en-US" sz="32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59469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Hình tự do: Hình 4">
            <a:extLst>
              <a:ext uri="{FF2B5EF4-FFF2-40B4-BE49-F238E27FC236}">
                <a16:creationId xmlns:a16="http://schemas.microsoft.com/office/drawing/2014/main" id="{0EAB6D10-7DA8-4FBB-5F2B-692CC5F8E3FF}"/>
              </a:ext>
            </a:extLst>
          </p:cNvPr>
          <p:cNvSpPr/>
          <p:nvPr/>
        </p:nvSpPr>
        <p:spPr>
          <a:xfrm>
            <a:off x="462990" y="1612320"/>
            <a:ext cx="3804207" cy="940753"/>
          </a:xfrm>
          <a:custGeom>
            <a:avLst/>
            <a:gdLst>
              <a:gd name="connsiteX0" fmla="*/ 299883 w 2251587"/>
              <a:gd name="connsiteY0" fmla="*/ 0 h 3068430"/>
              <a:gd name="connsiteX1" fmla="*/ 1275735 w 2251587"/>
              <a:gd name="connsiteY1" fmla="*/ 0 h 3068430"/>
              <a:gd name="connsiteX2" fmla="*/ 1379168 w 2251587"/>
              <a:gd name="connsiteY2" fmla="*/ 162615 h 3068430"/>
              <a:gd name="connsiteX3" fmla="*/ 1704251 w 2251587"/>
              <a:gd name="connsiteY3" fmla="*/ 162615 h 3068430"/>
              <a:gd name="connsiteX4" fmla="*/ 2045109 w 2251587"/>
              <a:gd name="connsiteY4" fmla="*/ 503473 h 3068430"/>
              <a:gd name="connsiteX5" fmla="*/ 2045109 w 2251587"/>
              <a:gd name="connsiteY5" fmla="*/ 1209595 h 3068430"/>
              <a:gd name="connsiteX6" fmla="*/ 2251587 w 2251587"/>
              <a:gd name="connsiteY6" fmla="*/ 1534215 h 3068430"/>
              <a:gd name="connsiteX7" fmla="*/ 2045109 w 2251587"/>
              <a:gd name="connsiteY7" fmla="*/ 1858836 h 3068430"/>
              <a:gd name="connsiteX8" fmla="*/ 2045109 w 2251587"/>
              <a:gd name="connsiteY8" fmla="*/ 2564957 h 3068430"/>
              <a:gd name="connsiteX9" fmla="*/ 1704251 w 2251587"/>
              <a:gd name="connsiteY9" fmla="*/ 2905815 h 3068430"/>
              <a:gd name="connsiteX10" fmla="*/ 1379168 w 2251587"/>
              <a:gd name="connsiteY10" fmla="*/ 2905815 h 3068430"/>
              <a:gd name="connsiteX11" fmla="*/ 1275735 w 2251587"/>
              <a:gd name="connsiteY11" fmla="*/ 3068430 h 3068430"/>
              <a:gd name="connsiteX12" fmla="*/ 299883 w 2251587"/>
              <a:gd name="connsiteY12" fmla="*/ 3068430 h 3068430"/>
              <a:gd name="connsiteX13" fmla="*/ 403316 w 2251587"/>
              <a:gd name="connsiteY13" fmla="*/ 2905815 h 3068430"/>
              <a:gd name="connsiteX14" fmla="*/ 340858 w 2251587"/>
              <a:gd name="connsiteY14" fmla="*/ 2905815 h 3068430"/>
              <a:gd name="connsiteX15" fmla="*/ 0 w 2251587"/>
              <a:gd name="connsiteY15" fmla="*/ 2564957 h 3068430"/>
              <a:gd name="connsiteX16" fmla="*/ 0 w 2251587"/>
              <a:gd name="connsiteY16" fmla="*/ 503473 h 3068430"/>
              <a:gd name="connsiteX17" fmla="*/ 340858 w 2251587"/>
              <a:gd name="connsiteY17" fmla="*/ 162615 h 3068430"/>
              <a:gd name="connsiteX18" fmla="*/ 403316 w 2251587"/>
              <a:gd name="connsiteY18" fmla="*/ 162615 h 3068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251587" h="3068430">
                <a:moveTo>
                  <a:pt x="299883" y="0"/>
                </a:moveTo>
                <a:lnTo>
                  <a:pt x="1275735" y="0"/>
                </a:lnTo>
                <a:lnTo>
                  <a:pt x="1379168" y="162615"/>
                </a:lnTo>
                <a:lnTo>
                  <a:pt x="1704251" y="162615"/>
                </a:lnTo>
                <a:cubicBezTo>
                  <a:pt x="1892502" y="162615"/>
                  <a:pt x="2045109" y="315222"/>
                  <a:pt x="2045109" y="503473"/>
                </a:cubicBezTo>
                <a:lnTo>
                  <a:pt x="2045109" y="1209595"/>
                </a:lnTo>
                <a:lnTo>
                  <a:pt x="2251587" y="1534215"/>
                </a:lnTo>
                <a:lnTo>
                  <a:pt x="2045109" y="1858836"/>
                </a:lnTo>
                <a:lnTo>
                  <a:pt x="2045109" y="2564957"/>
                </a:lnTo>
                <a:cubicBezTo>
                  <a:pt x="2045109" y="2753208"/>
                  <a:pt x="1892502" y="2905815"/>
                  <a:pt x="1704251" y="2905815"/>
                </a:cubicBezTo>
                <a:lnTo>
                  <a:pt x="1379168" y="2905815"/>
                </a:lnTo>
                <a:lnTo>
                  <a:pt x="1275735" y="3068430"/>
                </a:lnTo>
                <a:lnTo>
                  <a:pt x="299883" y="3068430"/>
                </a:lnTo>
                <a:lnTo>
                  <a:pt x="403316" y="2905815"/>
                </a:lnTo>
                <a:lnTo>
                  <a:pt x="340858" y="2905815"/>
                </a:lnTo>
                <a:cubicBezTo>
                  <a:pt x="152607" y="2905815"/>
                  <a:pt x="0" y="2753208"/>
                  <a:pt x="0" y="2564957"/>
                </a:cubicBezTo>
                <a:lnTo>
                  <a:pt x="0" y="503473"/>
                </a:lnTo>
                <a:cubicBezTo>
                  <a:pt x="0" y="315222"/>
                  <a:pt x="152607" y="162615"/>
                  <a:pt x="340858" y="162615"/>
                </a:cubicBezTo>
                <a:lnTo>
                  <a:pt x="403316" y="162615"/>
                </a:lnTo>
                <a:close/>
              </a:path>
            </a:pathLst>
          </a:custGeom>
          <a:solidFill>
            <a:srgbClr val="1597E5"/>
          </a:solidFill>
          <a:ln>
            <a:solidFill>
              <a:schemeClr val="accent1">
                <a:shade val="50000"/>
                <a:alpha val="67000"/>
              </a:schemeClr>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US" sz="2800" b="1" dirty="0" err="1">
                <a:solidFill>
                  <a:schemeClr val="bg1"/>
                </a:solidFill>
                <a:effectLst/>
                <a:latin typeface="Times New Roman" panose="02020603050405020304" pitchFamily="18" charset="0"/>
                <a:ea typeface="Calibri" panose="020F0502020204030204" pitchFamily="34" charset="0"/>
              </a:rPr>
              <a:t>Sự</a:t>
            </a:r>
            <a:r>
              <a:rPr lang="en-US" sz="2800" b="1" dirty="0">
                <a:solidFill>
                  <a:schemeClr val="bg1"/>
                </a:solidFill>
                <a:effectLst/>
                <a:latin typeface="Times New Roman" panose="02020603050405020304" pitchFamily="18" charset="0"/>
                <a:ea typeface="Calibri" panose="020F0502020204030204" pitchFamily="34" charset="0"/>
              </a:rPr>
              <a:t> </a:t>
            </a:r>
            <a:r>
              <a:rPr lang="en-US" sz="2800" b="1" dirty="0" err="1">
                <a:solidFill>
                  <a:schemeClr val="bg1"/>
                </a:solidFill>
                <a:effectLst/>
                <a:latin typeface="Times New Roman" panose="02020603050405020304" pitchFamily="18" charset="0"/>
                <a:ea typeface="Calibri" panose="020F0502020204030204" pitchFamily="34" charset="0"/>
              </a:rPr>
              <a:t>việc</a:t>
            </a:r>
            <a:endParaRPr lang="en-US" sz="2800" b="1" dirty="0">
              <a:solidFill>
                <a:schemeClr val="bg1"/>
              </a:solidFill>
            </a:endParaRPr>
          </a:p>
        </p:txBody>
      </p:sp>
      <p:sp>
        <p:nvSpPr>
          <p:cNvPr id="6" name="Hình tự do: Hình 5">
            <a:extLst>
              <a:ext uri="{FF2B5EF4-FFF2-40B4-BE49-F238E27FC236}">
                <a16:creationId xmlns:a16="http://schemas.microsoft.com/office/drawing/2014/main" id="{05F7B041-6801-136B-FB5C-764EE111B9A1}"/>
              </a:ext>
            </a:extLst>
          </p:cNvPr>
          <p:cNvSpPr/>
          <p:nvPr/>
        </p:nvSpPr>
        <p:spPr>
          <a:xfrm>
            <a:off x="462989" y="2712532"/>
            <a:ext cx="3804207" cy="948808"/>
          </a:xfrm>
          <a:custGeom>
            <a:avLst/>
            <a:gdLst>
              <a:gd name="connsiteX0" fmla="*/ 299883 w 2251587"/>
              <a:gd name="connsiteY0" fmla="*/ 0 h 3068430"/>
              <a:gd name="connsiteX1" fmla="*/ 1275735 w 2251587"/>
              <a:gd name="connsiteY1" fmla="*/ 0 h 3068430"/>
              <a:gd name="connsiteX2" fmla="*/ 1379168 w 2251587"/>
              <a:gd name="connsiteY2" fmla="*/ 162615 h 3068430"/>
              <a:gd name="connsiteX3" fmla="*/ 1704251 w 2251587"/>
              <a:gd name="connsiteY3" fmla="*/ 162615 h 3068430"/>
              <a:gd name="connsiteX4" fmla="*/ 2045109 w 2251587"/>
              <a:gd name="connsiteY4" fmla="*/ 503473 h 3068430"/>
              <a:gd name="connsiteX5" fmla="*/ 2045109 w 2251587"/>
              <a:gd name="connsiteY5" fmla="*/ 1209595 h 3068430"/>
              <a:gd name="connsiteX6" fmla="*/ 2251587 w 2251587"/>
              <a:gd name="connsiteY6" fmla="*/ 1534215 h 3068430"/>
              <a:gd name="connsiteX7" fmla="*/ 2045109 w 2251587"/>
              <a:gd name="connsiteY7" fmla="*/ 1858836 h 3068430"/>
              <a:gd name="connsiteX8" fmla="*/ 2045109 w 2251587"/>
              <a:gd name="connsiteY8" fmla="*/ 2564957 h 3068430"/>
              <a:gd name="connsiteX9" fmla="*/ 1704251 w 2251587"/>
              <a:gd name="connsiteY9" fmla="*/ 2905815 h 3068430"/>
              <a:gd name="connsiteX10" fmla="*/ 1379168 w 2251587"/>
              <a:gd name="connsiteY10" fmla="*/ 2905815 h 3068430"/>
              <a:gd name="connsiteX11" fmla="*/ 1275735 w 2251587"/>
              <a:gd name="connsiteY11" fmla="*/ 3068430 h 3068430"/>
              <a:gd name="connsiteX12" fmla="*/ 299883 w 2251587"/>
              <a:gd name="connsiteY12" fmla="*/ 3068430 h 3068430"/>
              <a:gd name="connsiteX13" fmla="*/ 403316 w 2251587"/>
              <a:gd name="connsiteY13" fmla="*/ 2905815 h 3068430"/>
              <a:gd name="connsiteX14" fmla="*/ 340858 w 2251587"/>
              <a:gd name="connsiteY14" fmla="*/ 2905815 h 3068430"/>
              <a:gd name="connsiteX15" fmla="*/ 0 w 2251587"/>
              <a:gd name="connsiteY15" fmla="*/ 2564957 h 3068430"/>
              <a:gd name="connsiteX16" fmla="*/ 0 w 2251587"/>
              <a:gd name="connsiteY16" fmla="*/ 503473 h 3068430"/>
              <a:gd name="connsiteX17" fmla="*/ 340858 w 2251587"/>
              <a:gd name="connsiteY17" fmla="*/ 162615 h 3068430"/>
              <a:gd name="connsiteX18" fmla="*/ 403316 w 2251587"/>
              <a:gd name="connsiteY18" fmla="*/ 162615 h 3068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251587" h="3068430">
                <a:moveTo>
                  <a:pt x="299883" y="0"/>
                </a:moveTo>
                <a:lnTo>
                  <a:pt x="1275735" y="0"/>
                </a:lnTo>
                <a:lnTo>
                  <a:pt x="1379168" y="162615"/>
                </a:lnTo>
                <a:lnTo>
                  <a:pt x="1704251" y="162615"/>
                </a:lnTo>
                <a:cubicBezTo>
                  <a:pt x="1892502" y="162615"/>
                  <a:pt x="2045109" y="315222"/>
                  <a:pt x="2045109" y="503473"/>
                </a:cubicBezTo>
                <a:lnTo>
                  <a:pt x="2045109" y="1209595"/>
                </a:lnTo>
                <a:lnTo>
                  <a:pt x="2251587" y="1534215"/>
                </a:lnTo>
                <a:lnTo>
                  <a:pt x="2045109" y="1858836"/>
                </a:lnTo>
                <a:lnTo>
                  <a:pt x="2045109" y="2564957"/>
                </a:lnTo>
                <a:cubicBezTo>
                  <a:pt x="2045109" y="2753208"/>
                  <a:pt x="1892502" y="2905815"/>
                  <a:pt x="1704251" y="2905815"/>
                </a:cubicBezTo>
                <a:lnTo>
                  <a:pt x="1379168" y="2905815"/>
                </a:lnTo>
                <a:lnTo>
                  <a:pt x="1275735" y="3068430"/>
                </a:lnTo>
                <a:lnTo>
                  <a:pt x="299883" y="3068430"/>
                </a:lnTo>
                <a:lnTo>
                  <a:pt x="403316" y="2905815"/>
                </a:lnTo>
                <a:lnTo>
                  <a:pt x="340858" y="2905815"/>
                </a:lnTo>
                <a:cubicBezTo>
                  <a:pt x="152607" y="2905815"/>
                  <a:pt x="0" y="2753208"/>
                  <a:pt x="0" y="2564957"/>
                </a:cubicBezTo>
                <a:lnTo>
                  <a:pt x="0" y="503473"/>
                </a:lnTo>
                <a:cubicBezTo>
                  <a:pt x="0" y="315222"/>
                  <a:pt x="152607" y="162615"/>
                  <a:pt x="340858" y="162615"/>
                </a:cubicBezTo>
                <a:lnTo>
                  <a:pt x="403316" y="162615"/>
                </a:lnTo>
                <a:close/>
              </a:path>
            </a:pathLst>
          </a:custGeom>
          <a:solidFill>
            <a:srgbClr val="1597E5"/>
          </a:solidFill>
          <a:ln>
            <a:solidFill>
              <a:schemeClr val="accent1">
                <a:shade val="50000"/>
                <a:alpha val="67000"/>
              </a:schemeClr>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US" sz="2800" b="1" dirty="0" err="1">
                <a:solidFill>
                  <a:schemeClr val="bg1"/>
                </a:solidFill>
                <a:effectLst/>
                <a:latin typeface="Times New Roman" panose="02020603050405020304" pitchFamily="18" charset="0"/>
                <a:ea typeface="Calibri" panose="020F0502020204030204" pitchFamily="34" charset="0"/>
              </a:rPr>
              <a:t>Người</a:t>
            </a:r>
            <a:r>
              <a:rPr lang="en-US" sz="2800" b="1" dirty="0">
                <a:solidFill>
                  <a:schemeClr val="bg1"/>
                </a:solidFill>
                <a:effectLst/>
                <a:latin typeface="Times New Roman" panose="02020603050405020304" pitchFamily="18" charset="0"/>
                <a:ea typeface="Calibri" panose="020F0502020204030204" pitchFamily="34" charset="0"/>
              </a:rPr>
              <a:t> </a:t>
            </a:r>
            <a:r>
              <a:rPr lang="en-US" sz="2800" b="1" dirty="0" err="1">
                <a:solidFill>
                  <a:schemeClr val="bg1"/>
                </a:solidFill>
                <a:effectLst/>
                <a:latin typeface="Times New Roman" panose="02020603050405020304" pitchFamily="18" charset="0"/>
                <a:ea typeface="Calibri" panose="020F0502020204030204" pitchFamily="34" charset="0"/>
              </a:rPr>
              <a:t>kể</a:t>
            </a:r>
            <a:endParaRPr lang="en-US" sz="2800" b="1" dirty="0">
              <a:solidFill>
                <a:schemeClr val="bg1"/>
              </a:solidFill>
            </a:endParaRPr>
          </a:p>
        </p:txBody>
      </p:sp>
      <p:sp>
        <p:nvSpPr>
          <p:cNvPr id="33" name="Hình tự do: Hình 32">
            <a:extLst>
              <a:ext uri="{FF2B5EF4-FFF2-40B4-BE49-F238E27FC236}">
                <a16:creationId xmlns:a16="http://schemas.microsoft.com/office/drawing/2014/main" id="{A08E7074-ABB4-9EC6-BFF5-BBE7ECD6010B}"/>
              </a:ext>
            </a:extLst>
          </p:cNvPr>
          <p:cNvSpPr/>
          <p:nvPr/>
        </p:nvSpPr>
        <p:spPr>
          <a:xfrm>
            <a:off x="457200" y="4293875"/>
            <a:ext cx="3808334" cy="1407630"/>
          </a:xfrm>
          <a:custGeom>
            <a:avLst/>
            <a:gdLst>
              <a:gd name="connsiteX0" fmla="*/ 3808334 w 3808334"/>
              <a:gd name="connsiteY0" fmla="*/ 0 h 1407630"/>
              <a:gd name="connsiteX1" fmla="*/ 3455349 w 3808334"/>
              <a:gd name="connsiteY1" fmla="*/ 413865 h 1407630"/>
              <a:gd name="connsiteX2" fmla="*/ 3455349 w 3808334"/>
              <a:gd name="connsiteY2" fmla="*/ 651425 h 1407630"/>
              <a:gd name="connsiteX3" fmla="*/ 3461838 w 3808334"/>
              <a:gd name="connsiteY3" fmla="*/ 653873 h 1407630"/>
              <a:gd name="connsiteX4" fmla="*/ 3461838 w 3808334"/>
              <a:gd name="connsiteY4" fmla="*/ 912093 h 1407630"/>
              <a:gd name="connsiteX5" fmla="*/ 3455349 w 3808334"/>
              <a:gd name="connsiteY5" fmla="*/ 914540 h 1407630"/>
              <a:gd name="connsiteX6" fmla="*/ 3455349 w 3808334"/>
              <a:gd name="connsiteY6" fmla="*/ 1022009 h 1407630"/>
              <a:gd name="connsiteX7" fmla="*/ 3709680 w 3808334"/>
              <a:gd name="connsiteY7" fmla="*/ 1407630 h 1407630"/>
              <a:gd name="connsiteX8" fmla="*/ 3364799 w 3808334"/>
              <a:gd name="connsiteY8" fmla="*/ 1270591 h 1407630"/>
              <a:gd name="connsiteX9" fmla="*/ 3286671 w 3808334"/>
              <a:gd name="connsiteY9" fmla="*/ 1298386 h 1407630"/>
              <a:gd name="connsiteX10" fmla="*/ 2879446 w 3808334"/>
              <a:gd name="connsiteY10" fmla="*/ 1338845 h 1407630"/>
              <a:gd name="connsiteX11" fmla="*/ 2330197 w 3808334"/>
              <a:gd name="connsiteY11" fmla="*/ 1338845 h 1407630"/>
              <a:gd name="connsiteX12" fmla="*/ 2155440 w 3808334"/>
              <a:gd name="connsiteY12" fmla="*/ 1404747 h 1407630"/>
              <a:gd name="connsiteX13" fmla="*/ 506672 w 3808334"/>
              <a:gd name="connsiteY13" fmla="*/ 1404747 h 1407630"/>
              <a:gd name="connsiteX14" fmla="*/ 681430 w 3808334"/>
              <a:gd name="connsiteY14" fmla="*/ 1338845 h 1407630"/>
              <a:gd name="connsiteX15" fmla="*/ 575903 w 3808334"/>
              <a:gd name="connsiteY15" fmla="*/ 1338845 h 1407630"/>
              <a:gd name="connsiteX16" fmla="*/ 0 w 3808334"/>
              <a:gd name="connsiteY16" fmla="*/ 1200707 h 1407630"/>
              <a:gd name="connsiteX17" fmla="*/ 0 w 3808334"/>
              <a:gd name="connsiteY17" fmla="*/ 365259 h 1407630"/>
              <a:gd name="connsiteX18" fmla="*/ 575903 w 3808334"/>
              <a:gd name="connsiteY18" fmla="*/ 227121 h 1407630"/>
              <a:gd name="connsiteX19" fmla="*/ 681430 w 3808334"/>
              <a:gd name="connsiteY19" fmla="*/ 227121 h 1407630"/>
              <a:gd name="connsiteX20" fmla="*/ 506672 w 3808334"/>
              <a:gd name="connsiteY20" fmla="*/ 161218 h 1407630"/>
              <a:gd name="connsiteX21" fmla="*/ 2155440 w 3808334"/>
              <a:gd name="connsiteY21" fmla="*/ 161218 h 1407630"/>
              <a:gd name="connsiteX22" fmla="*/ 2330197 w 3808334"/>
              <a:gd name="connsiteY22" fmla="*/ 227121 h 1407630"/>
              <a:gd name="connsiteX23" fmla="*/ 2879446 w 3808334"/>
              <a:gd name="connsiteY23" fmla="*/ 227121 h 1407630"/>
              <a:gd name="connsiteX24" fmla="*/ 3090643 w 3808334"/>
              <a:gd name="connsiteY24" fmla="*/ 237349 h 1407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808334" h="1407630">
                <a:moveTo>
                  <a:pt x="3808334" y="0"/>
                </a:moveTo>
                <a:lnTo>
                  <a:pt x="3455349" y="413865"/>
                </a:lnTo>
                <a:lnTo>
                  <a:pt x="3455349" y="651425"/>
                </a:lnTo>
                <a:lnTo>
                  <a:pt x="3461838" y="653873"/>
                </a:lnTo>
                <a:lnTo>
                  <a:pt x="3461838" y="912093"/>
                </a:lnTo>
                <a:lnTo>
                  <a:pt x="3455349" y="914540"/>
                </a:lnTo>
                <a:lnTo>
                  <a:pt x="3455349" y="1022009"/>
                </a:lnTo>
                <a:lnTo>
                  <a:pt x="3709680" y="1407630"/>
                </a:lnTo>
                <a:lnTo>
                  <a:pt x="3364799" y="1270591"/>
                </a:lnTo>
                <a:lnTo>
                  <a:pt x="3286671" y="1298386"/>
                </a:lnTo>
                <a:cubicBezTo>
                  <a:pt x="3182453" y="1323384"/>
                  <a:pt x="3038478" y="1338845"/>
                  <a:pt x="2879446" y="1338845"/>
                </a:cubicBezTo>
                <a:lnTo>
                  <a:pt x="2330197" y="1338845"/>
                </a:lnTo>
                <a:lnTo>
                  <a:pt x="2155440" y="1404747"/>
                </a:lnTo>
                <a:lnTo>
                  <a:pt x="506672" y="1404747"/>
                </a:lnTo>
                <a:lnTo>
                  <a:pt x="681430" y="1338845"/>
                </a:lnTo>
                <a:lnTo>
                  <a:pt x="575903" y="1338845"/>
                </a:lnTo>
                <a:cubicBezTo>
                  <a:pt x="257840" y="1338845"/>
                  <a:pt x="0" y="1276999"/>
                  <a:pt x="0" y="1200707"/>
                </a:cubicBezTo>
                <a:lnTo>
                  <a:pt x="0" y="365259"/>
                </a:lnTo>
                <a:cubicBezTo>
                  <a:pt x="0" y="288967"/>
                  <a:pt x="257840" y="227121"/>
                  <a:pt x="575903" y="227121"/>
                </a:cubicBezTo>
                <a:lnTo>
                  <a:pt x="681430" y="227121"/>
                </a:lnTo>
                <a:lnTo>
                  <a:pt x="506672" y="161218"/>
                </a:lnTo>
                <a:lnTo>
                  <a:pt x="2155440" y="161218"/>
                </a:lnTo>
                <a:lnTo>
                  <a:pt x="2330197" y="227121"/>
                </a:lnTo>
                <a:lnTo>
                  <a:pt x="2879446" y="227121"/>
                </a:lnTo>
                <a:lnTo>
                  <a:pt x="3090643" y="237349"/>
                </a:lnTo>
                <a:close/>
              </a:path>
            </a:pathLst>
          </a:custGeom>
          <a:solidFill>
            <a:srgbClr val="1597E5"/>
          </a:solidFill>
          <a:ln>
            <a:solidFill>
              <a:schemeClr val="accent1">
                <a:shade val="50000"/>
                <a:alpha val="67000"/>
              </a:schemeClr>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US" sz="2800" b="1" dirty="0" err="1">
                <a:solidFill>
                  <a:schemeClr val="bg1"/>
                </a:solidFill>
                <a:effectLst/>
                <a:latin typeface="Times New Roman" panose="02020603050405020304" pitchFamily="18" charset="0"/>
                <a:ea typeface="Calibri" panose="020F0502020204030204" pitchFamily="34" charset="0"/>
              </a:rPr>
              <a:t>Nhân</a:t>
            </a:r>
            <a:r>
              <a:rPr lang="en-US" sz="2800" b="1" dirty="0">
                <a:solidFill>
                  <a:schemeClr val="bg1"/>
                </a:solidFill>
                <a:effectLst/>
                <a:latin typeface="Times New Roman" panose="02020603050405020304" pitchFamily="18" charset="0"/>
                <a:ea typeface="Calibri" panose="020F0502020204030204" pitchFamily="34" charset="0"/>
              </a:rPr>
              <a:t> </a:t>
            </a:r>
            <a:r>
              <a:rPr lang="en-US" sz="2800" b="1" dirty="0" err="1">
                <a:solidFill>
                  <a:schemeClr val="bg1"/>
                </a:solidFill>
                <a:effectLst/>
                <a:latin typeface="Times New Roman" panose="02020603050405020304" pitchFamily="18" charset="0"/>
                <a:ea typeface="Calibri" panose="020F0502020204030204" pitchFamily="34" charset="0"/>
              </a:rPr>
              <a:t>vật</a:t>
            </a:r>
            <a:r>
              <a:rPr lang="en-US" sz="2800" b="1" dirty="0">
                <a:solidFill>
                  <a:schemeClr val="bg1"/>
                </a:solidFill>
                <a:effectLst/>
                <a:latin typeface="Times New Roman" panose="02020603050405020304" pitchFamily="18" charset="0"/>
                <a:ea typeface="Calibri" panose="020F0502020204030204" pitchFamily="34" charset="0"/>
              </a:rPr>
              <a:t> </a:t>
            </a:r>
            <a:r>
              <a:rPr lang="en-US" sz="2800" b="1" dirty="0" err="1">
                <a:solidFill>
                  <a:schemeClr val="bg1"/>
                </a:solidFill>
                <a:effectLst/>
                <a:latin typeface="Times New Roman" panose="02020603050405020304" pitchFamily="18" charset="0"/>
                <a:ea typeface="Calibri" panose="020F0502020204030204" pitchFamily="34" charset="0"/>
              </a:rPr>
              <a:t>lịch</a:t>
            </a:r>
            <a:r>
              <a:rPr lang="en-US" sz="2800" b="1" dirty="0">
                <a:solidFill>
                  <a:schemeClr val="bg1"/>
                </a:solidFill>
                <a:effectLst/>
                <a:latin typeface="Times New Roman" panose="02020603050405020304" pitchFamily="18" charset="0"/>
                <a:ea typeface="Calibri" panose="020F0502020204030204" pitchFamily="34" charset="0"/>
              </a:rPr>
              <a:t> </a:t>
            </a:r>
            <a:r>
              <a:rPr lang="en-US" sz="2800" b="1" dirty="0" err="1">
                <a:solidFill>
                  <a:schemeClr val="bg1"/>
                </a:solidFill>
                <a:effectLst/>
                <a:latin typeface="Times New Roman" panose="02020603050405020304" pitchFamily="18" charset="0"/>
                <a:ea typeface="Calibri" panose="020F0502020204030204" pitchFamily="34" charset="0"/>
              </a:rPr>
              <a:t>sử</a:t>
            </a:r>
            <a:r>
              <a:rPr lang="en-US" sz="2800" b="1" dirty="0">
                <a:solidFill>
                  <a:schemeClr val="bg1"/>
                </a:solidFill>
                <a:effectLst/>
                <a:latin typeface="Times New Roman" panose="02020603050405020304" pitchFamily="18" charset="0"/>
                <a:ea typeface="Calibri" panose="020F0502020204030204" pitchFamily="34" charset="0"/>
              </a:rPr>
              <a:t> </a:t>
            </a:r>
            <a:r>
              <a:rPr lang="en-US" sz="2800" b="1" dirty="0" err="1">
                <a:solidFill>
                  <a:schemeClr val="bg1"/>
                </a:solidFill>
                <a:effectLst/>
                <a:latin typeface="Times New Roman" panose="02020603050405020304" pitchFamily="18" charset="0"/>
                <a:ea typeface="Calibri" panose="020F0502020204030204" pitchFamily="34" charset="0"/>
              </a:rPr>
              <a:t>và</a:t>
            </a:r>
            <a:endParaRPr lang="en-US" sz="2800" b="1" dirty="0">
              <a:solidFill>
                <a:schemeClr val="bg1"/>
              </a:solidFill>
              <a:effectLst/>
              <a:latin typeface="Times New Roman" panose="02020603050405020304" pitchFamily="18" charset="0"/>
              <a:ea typeface="Calibri" panose="020F0502020204030204" pitchFamily="34" charset="0"/>
            </a:endParaRPr>
          </a:p>
          <a:p>
            <a:pPr algn="ctr"/>
            <a:r>
              <a:rPr lang="en-US" sz="2800" b="1" dirty="0" err="1">
                <a:solidFill>
                  <a:schemeClr val="bg1"/>
                </a:solidFill>
                <a:effectLst/>
                <a:latin typeface="Times New Roman" panose="02020603050405020304" pitchFamily="18" charset="0"/>
                <a:ea typeface="Calibri" panose="020F0502020204030204" pitchFamily="34" charset="0"/>
              </a:rPr>
              <a:t>sự</a:t>
            </a:r>
            <a:r>
              <a:rPr lang="en-US" sz="2800" b="1" dirty="0">
                <a:solidFill>
                  <a:schemeClr val="bg1"/>
                </a:solidFill>
                <a:effectLst/>
                <a:latin typeface="Times New Roman" panose="02020603050405020304" pitchFamily="18" charset="0"/>
                <a:ea typeface="Calibri" panose="020F0502020204030204" pitchFamily="34" charset="0"/>
              </a:rPr>
              <a:t> </a:t>
            </a:r>
            <a:r>
              <a:rPr lang="en-US" sz="2800" b="1" dirty="0" err="1">
                <a:solidFill>
                  <a:schemeClr val="bg1"/>
                </a:solidFill>
                <a:effectLst/>
                <a:latin typeface="Times New Roman" panose="02020603050405020304" pitchFamily="18" charset="0"/>
                <a:ea typeface="Calibri" panose="020F0502020204030204" pitchFamily="34" charset="0"/>
              </a:rPr>
              <a:t>kiện</a:t>
            </a:r>
            <a:r>
              <a:rPr lang="en-US" sz="2800" b="1" dirty="0">
                <a:solidFill>
                  <a:schemeClr val="bg1"/>
                </a:solidFill>
                <a:effectLst/>
                <a:latin typeface="Times New Roman" panose="02020603050405020304" pitchFamily="18" charset="0"/>
                <a:ea typeface="Calibri" panose="020F0502020204030204" pitchFamily="34" charset="0"/>
              </a:rPr>
              <a:t> </a:t>
            </a:r>
            <a:r>
              <a:rPr lang="en-US" sz="2800" b="1" dirty="0" err="1">
                <a:solidFill>
                  <a:schemeClr val="bg1"/>
                </a:solidFill>
                <a:effectLst/>
                <a:latin typeface="Times New Roman" panose="02020603050405020304" pitchFamily="18" charset="0"/>
                <a:ea typeface="Calibri" panose="020F0502020204030204" pitchFamily="34" charset="0"/>
              </a:rPr>
              <a:t>liên</a:t>
            </a:r>
            <a:r>
              <a:rPr lang="en-US" sz="2800" b="1" dirty="0">
                <a:solidFill>
                  <a:schemeClr val="bg1"/>
                </a:solidFill>
                <a:effectLst/>
                <a:latin typeface="Times New Roman" panose="02020603050405020304" pitchFamily="18" charset="0"/>
                <a:ea typeface="Calibri" panose="020F0502020204030204" pitchFamily="34" charset="0"/>
              </a:rPr>
              <a:t> </a:t>
            </a:r>
            <a:r>
              <a:rPr lang="en-US" sz="2800" b="1" dirty="0" err="1">
                <a:solidFill>
                  <a:schemeClr val="bg1"/>
                </a:solidFill>
                <a:effectLst/>
                <a:latin typeface="Times New Roman" panose="02020603050405020304" pitchFamily="18" charset="0"/>
                <a:ea typeface="Calibri" panose="020F0502020204030204" pitchFamily="34" charset="0"/>
              </a:rPr>
              <a:t>quan</a:t>
            </a:r>
            <a:endParaRPr lang="en-US" sz="2800" b="1" dirty="0">
              <a:solidFill>
                <a:schemeClr val="bg1"/>
              </a:solidFill>
            </a:endParaRPr>
          </a:p>
        </p:txBody>
      </p:sp>
      <p:sp>
        <p:nvSpPr>
          <p:cNvPr id="9" name="Hộp Văn bản 8">
            <a:extLst>
              <a:ext uri="{FF2B5EF4-FFF2-40B4-BE49-F238E27FC236}">
                <a16:creationId xmlns:a16="http://schemas.microsoft.com/office/drawing/2014/main" id="{4216A242-3017-419D-861E-76174D852BB5}"/>
              </a:ext>
            </a:extLst>
          </p:cNvPr>
          <p:cNvSpPr txBox="1"/>
          <p:nvPr/>
        </p:nvSpPr>
        <p:spPr>
          <a:xfrm>
            <a:off x="1238864" y="159752"/>
            <a:ext cx="3628104" cy="706540"/>
          </a:xfrm>
          <a:prstGeom prst="rect">
            <a:avLst/>
          </a:prstGeom>
          <a:solidFill>
            <a:srgbClr val="193498"/>
          </a:solidFill>
        </p:spPr>
        <p:txBody>
          <a:bodyPr wrap="square">
            <a:spAutoFit/>
          </a:bodyPr>
          <a:lstStyle/>
          <a:p>
            <a:pPr marL="0" marR="0" algn="just">
              <a:lnSpc>
                <a:spcPct val="107000"/>
              </a:lnSpc>
              <a:spcBef>
                <a:spcPts val="0"/>
              </a:spcBef>
              <a:spcAft>
                <a:spcPts val="800"/>
              </a:spcAft>
            </a:pPr>
            <a:r>
              <a:rPr lang="en-US" sz="40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I</a:t>
            </a:r>
            <a:r>
              <a:rPr lang="vi-VN" sz="40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4000" b="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Định</a:t>
            </a:r>
            <a:r>
              <a:rPr lang="vi-VN" sz="40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4000" b="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hướng</a:t>
            </a:r>
            <a:endParaRPr lang="en-US" sz="4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0" name="Hộp Văn bản 9">
            <a:extLst>
              <a:ext uri="{FF2B5EF4-FFF2-40B4-BE49-F238E27FC236}">
                <a16:creationId xmlns:a16="http://schemas.microsoft.com/office/drawing/2014/main" id="{D16031B0-5BD4-4D71-7A2C-CDCC9F1574F0}"/>
              </a:ext>
            </a:extLst>
          </p:cNvPr>
          <p:cNvSpPr txBox="1"/>
          <p:nvPr/>
        </p:nvSpPr>
        <p:spPr>
          <a:xfrm>
            <a:off x="1132114" y="916155"/>
            <a:ext cx="9694606" cy="583750"/>
          </a:xfrm>
          <a:prstGeom prst="rect">
            <a:avLst/>
          </a:prstGeom>
          <a:noFill/>
        </p:spPr>
        <p:txBody>
          <a:bodyPr wrap="square">
            <a:spAutoFit/>
          </a:bodyPr>
          <a:lstStyle/>
          <a:p>
            <a:pPr marL="0" marR="0" algn="just">
              <a:lnSpc>
                <a:spcPct val="107000"/>
              </a:lnSpc>
              <a:spcBef>
                <a:spcPts val="0"/>
              </a:spcBef>
              <a:spcAft>
                <a:spcPts val="800"/>
              </a:spcAft>
            </a:pPr>
            <a:r>
              <a:rPr lang="en-US" sz="3200" b="1"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2. </a:t>
            </a:r>
            <a:r>
              <a:rPr lang="en-US" sz="3200" b="1" dirty="0" err="1">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3200" b="1"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bản</a:t>
            </a:r>
            <a:r>
              <a:rPr lang="en-US" sz="3200" b="1"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Nhạc</a:t>
            </a:r>
            <a:r>
              <a:rPr lang="en-US" sz="3200" b="1"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sĩ</a:t>
            </a:r>
            <a:r>
              <a:rPr lang="en-US" sz="3200" b="1"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3200" b="1"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 Cao </a:t>
            </a:r>
            <a:r>
              <a:rPr lang="en-US" sz="3200" b="1" dirty="0" err="1">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sáng</a:t>
            </a:r>
            <a:r>
              <a:rPr lang="en-US" sz="3200" b="1"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tác</a:t>
            </a:r>
            <a:r>
              <a:rPr lang="en-US" sz="3200" b="1"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i="1" dirty="0" err="1">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tiến</a:t>
            </a:r>
            <a:r>
              <a:rPr lang="en-US" sz="3200" b="1" i="1"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i="1" dirty="0" err="1">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quân</a:t>
            </a:r>
            <a:r>
              <a:rPr lang="en-US" sz="3200" b="1" i="1"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 ca</a:t>
            </a:r>
            <a:r>
              <a:rPr lang="en-US" sz="3200" b="1"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  </a:t>
            </a:r>
          </a:p>
        </p:txBody>
      </p:sp>
      <p:sp>
        <p:nvSpPr>
          <p:cNvPr id="16" name="Hộp Văn bản 15">
            <a:extLst>
              <a:ext uri="{FF2B5EF4-FFF2-40B4-BE49-F238E27FC236}">
                <a16:creationId xmlns:a16="http://schemas.microsoft.com/office/drawing/2014/main" id="{A0500358-D59F-4547-0CA7-ED3830406AC1}"/>
              </a:ext>
            </a:extLst>
          </p:cNvPr>
          <p:cNvSpPr txBox="1"/>
          <p:nvPr/>
        </p:nvSpPr>
        <p:spPr>
          <a:xfrm>
            <a:off x="4267197" y="1809415"/>
            <a:ext cx="4419603" cy="492443"/>
          </a:xfrm>
          <a:prstGeom prst="rect">
            <a:avLst/>
          </a:prstGeom>
          <a:noFill/>
          <a:ln w="38100">
            <a:solidFill>
              <a:srgbClr val="1597E5"/>
            </a:solidFill>
          </a:ln>
        </p:spPr>
        <p:txBody>
          <a:bodyPr wrap="square">
            <a:spAutoFit/>
          </a:bodyPr>
          <a:lstStyle/>
          <a:p>
            <a:r>
              <a:rPr lang="en-US" sz="2600" dirty="0" err="1">
                <a:effectLst/>
                <a:latin typeface="Times New Roman" panose="02020603050405020304" pitchFamily="18" charset="0"/>
                <a:ea typeface="Calibri" panose="020F0502020204030204" pitchFamily="34" charset="0"/>
              </a:rPr>
              <a:t>Sáng</a:t>
            </a:r>
            <a:r>
              <a:rPr lang="en-US" sz="2600" dirty="0">
                <a:effectLst/>
                <a:latin typeface="Times New Roman" panose="02020603050405020304" pitchFamily="18" charset="0"/>
                <a:ea typeface="Calibri" panose="020F0502020204030204" pitchFamily="34" charset="0"/>
              </a:rPr>
              <a:t> </a:t>
            </a:r>
            <a:r>
              <a:rPr lang="en-US" sz="2600" dirty="0" err="1">
                <a:effectLst/>
                <a:latin typeface="Times New Roman" panose="02020603050405020304" pitchFamily="18" charset="0"/>
                <a:ea typeface="Calibri" panose="020F0502020204030204" pitchFamily="34" charset="0"/>
              </a:rPr>
              <a:t>tác</a:t>
            </a:r>
            <a:r>
              <a:rPr lang="en-US" sz="2600" dirty="0">
                <a:effectLst/>
                <a:latin typeface="Times New Roman" panose="02020603050405020304" pitchFamily="18" charset="0"/>
                <a:ea typeface="Calibri" panose="020F0502020204030204" pitchFamily="34" charset="0"/>
              </a:rPr>
              <a:t> </a:t>
            </a:r>
            <a:r>
              <a:rPr lang="en-US" sz="2600" dirty="0" err="1">
                <a:effectLst/>
                <a:latin typeface="Times New Roman" panose="02020603050405020304" pitchFamily="18" charset="0"/>
                <a:ea typeface="Calibri" panose="020F0502020204030204" pitchFamily="34" charset="0"/>
              </a:rPr>
              <a:t>bài</a:t>
            </a:r>
            <a:r>
              <a:rPr lang="en-US" sz="2600" dirty="0">
                <a:effectLst/>
                <a:latin typeface="Times New Roman" panose="02020603050405020304" pitchFamily="18" charset="0"/>
                <a:ea typeface="Calibri" panose="020F0502020204030204" pitchFamily="34" charset="0"/>
              </a:rPr>
              <a:t> </a:t>
            </a:r>
            <a:r>
              <a:rPr lang="en-US" sz="2600" dirty="0" err="1">
                <a:effectLst/>
                <a:latin typeface="Times New Roman" panose="02020603050405020304" pitchFamily="18" charset="0"/>
                <a:ea typeface="Calibri" panose="020F0502020204030204" pitchFamily="34" charset="0"/>
              </a:rPr>
              <a:t>hát</a:t>
            </a:r>
            <a:r>
              <a:rPr lang="en-US" sz="2600" dirty="0">
                <a:effectLst/>
                <a:latin typeface="Times New Roman" panose="02020603050405020304" pitchFamily="18" charset="0"/>
                <a:ea typeface="Calibri" panose="020F0502020204030204" pitchFamily="34" charset="0"/>
              </a:rPr>
              <a:t> </a:t>
            </a:r>
            <a:r>
              <a:rPr lang="en-US" sz="2600" dirty="0" smtClean="0">
                <a:effectLst/>
                <a:latin typeface="Times New Roman" panose="02020603050405020304" pitchFamily="18" charset="0"/>
                <a:ea typeface="Calibri" panose="020F0502020204030204" pitchFamily="34" charset="0"/>
              </a:rPr>
              <a:t>"</a:t>
            </a:r>
            <a:r>
              <a:rPr lang="en-US" sz="2600" i="1" dirty="0" err="1" smtClean="0">
                <a:effectLst/>
                <a:latin typeface="Times New Roman" panose="02020603050405020304" pitchFamily="18" charset="0"/>
                <a:ea typeface="Calibri" panose="020F0502020204030204" pitchFamily="34" charset="0"/>
              </a:rPr>
              <a:t>Tiến</a:t>
            </a:r>
            <a:r>
              <a:rPr lang="en-US" sz="2600" i="1" dirty="0" smtClean="0">
                <a:effectLst/>
                <a:latin typeface="Times New Roman" panose="02020603050405020304" pitchFamily="18" charset="0"/>
                <a:ea typeface="Calibri" panose="020F0502020204030204" pitchFamily="34" charset="0"/>
              </a:rPr>
              <a:t> </a:t>
            </a:r>
            <a:r>
              <a:rPr lang="en-US" sz="2600" i="1" dirty="0" err="1">
                <a:effectLst/>
                <a:latin typeface="Times New Roman" panose="02020603050405020304" pitchFamily="18" charset="0"/>
                <a:ea typeface="Calibri" panose="020F0502020204030204" pitchFamily="34" charset="0"/>
              </a:rPr>
              <a:t>quân</a:t>
            </a:r>
            <a:r>
              <a:rPr lang="en-US" sz="2600" i="1" dirty="0">
                <a:effectLst/>
                <a:latin typeface="Times New Roman" panose="02020603050405020304" pitchFamily="18" charset="0"/>
                <a:ea typeface="Calibri" panose="020F0502020204030204" pitchFamily="34" charset="0"/>
              </a:rPr>
              <a:t> ca</a:t>
            </a:r>
            <a:r>
              <a:rPr lang="en-US" sz="2600" dirty="0">
                <a:effectLst/>
                <a:latin typeface="Times New Roman" panose="02020603050405020304" pitchFamily="18" charset="0"/>
                <a:ea typeface="Calibri" panose="020F0502020204030204" pitchFamily="34" charset="0"/>
              </a:rPr>
              <a:t>"</a:t>
            </a:r>
            <a:endParaRPr lang="en-US" sz="2600" dirty="0"/>
          </a:p>
        </p:txBody>
      </p:sp>
      <p:sp>
        <p:nvSpPr>
          <p:cNvPr id="19" name="Hộp Văn bản 18">
            <a:extLst>
              <a:ext uri="{FF2B5EF4-FFF2-40B4-BE49-F238E27FC236}">
                <a16:creationId xmlns:a16="http://schemas.microsoft.com/office/drawing/2014/main" id="{69CF3E39-A0F5-FB84-A66E-7559C002C601}"/>
              </a:ext>
            </a:extLst>
          </p:cNvPr>
          <p:cNvSpPr txBox="1"/>
          <p:nvPr/>
        </p:nvSpPr>
        <p:spPr>
          <a:xfrm>
            <a:off x="4267196" y="2936867"/>
            <a:ext cx="1545774" cy="491609"/>
          </a:xfrm>
          <a:prstGeom prst="rect">
            <a:avLst/>
          </a:prstGeom>
          <a:noFill/>
          <a:ln w="38100">
            <a:solidFill>
              <a:srgbClr val="1597E5"/>
            </a:solidFill>
          </a:ln>
        </p:spPr>
        <p:txBody>
          <a:bodyPr wrap="square">
            <a:spAutoFit/>
          </a:bodyPr>
          <a:lstStyle/>
          <a:p>
            <a:pPr marL="0" marR="0" algn="just">
              <a:lnSpc>
                <a:spcPct val="107000"/>
              </a:lnSpc>
              <a:spcBef>
                <a:spcPts val="0"/>
              </a:spcBef>
              <a:spcAft>
                <a:spcPts val="800"/>
              </a:spcAft>
            </a:pP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Ngọc</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An</a:t>
            </a:r>
          </a:p>
        </p:txBody>
      </p:sp>
      <p:sp>
        <p:nvSpPr>
          <p:cNvPr id="22" name="Hộp Văn bản 21">
            <a:extLst>
              <a:ext uri="{FF2B5EF4-FFF2-40B4-BE49-F238E27FC236}">
                <a16:creationId xmlns:a16="http://schemas.microsoft.com/office/drawing/2014/main" id="{2DD08B94-C033-AF38-7AC5-AA0173DB15FF}"/>
              </a:ext>
            </a:extLst>
          </p:cNvPr>
          <p:cNvSpPr txBox="1"/>
          <p:nvPr/>
        </p:nvSpPr>
        <p:spPr>
          <a:xfrm>
            <a:off x="4267196" y="3885675"/>
            <a:ext cx="4070203" cy="491609"/>
          </a:xfrm>
          <a:prstGeom prst="rect">
            <a:avLst/>
          </a:prstGeom>
          <a:noFill/>
          <a:ln w="38100">
            <a:solidFill>
              <a:srgbClr val="1597E5"/>
            </a:solidFill>
          </a:ln>
        </p:spPr>
        <p:txBody>
          <a:bodyPr wrap="square">
            <a:spAutoFit/>
          </a:bodyPr>
          <a:lstStyle/>
          <a:p>
            <a:pPr marL="0" marR="0" algn="just">
              <a:lnSpc>
                <a:spcPct val="107000"/>
              </a:lnSpc>
              <a:spcBef>
                <a:spcPts val="0"/>
              </a:spcBef>
              <a:spcAft>
                <a:spcPts val="800"/>
              </a:spcAft>
            </a:pPr>
            <a:r>
              <a:rPr lang="en-US" sz="2600" b="1" dirty="0" err="1">
                <a:solidFill>
                  <a:srgbClr val="113CFC"/>
                </a:solidFill>
                <a:effectLst/>
                <a:latin typeface="Times New Roman" panose="02020603050405020304" pitchFamily="18" charset="0"/>
                <a:ea typeface="Calibri" panose="020F0502020204030204" pitchFamily="34" charset="0"/>
                <a:cs typeface="Times New Roman" panose="02020603050405020304" pitchFamily="18" charset="0"/>
              </a:rPr>
              <a:t>Nhân</a:t>
            </a:r>
            <a:r>
              <a:rPr lang="en-US" sz="2600" b="1" dirty="0">
                <a:solidFill>
                  <a:srgbClr val="113CFC"/>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solidFill>
                  <a:srgbClr val="113CFC"/>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en-US" sz="2600" b="1" dirty="0">
                <a:solidFill>
                  <a:srgbClr val="113CFC"/>
                </a:solidFill>
                <a:effectLst/>
                <a:latin typeface="Times New Roman" panose="02020603050405020304" pitchFamily="18" charset="0"/>
                <a:ea typeface="Calibri" panose="020F0502020204030204" pitchFamily="34" charset="0"/>
                <a:cs typeface="Times New Roman" panose="02020603050405020304" pitchFamily="18" charset="0"/>
              </a:rPr>
              <a:t> :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Nhạc</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sĩ</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Văn</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Cao</a:t>
            </a:r>
          </a:p>
        </p:txBody>
      </p:sp>
      <p:sp>
        <p:nvSpPr>
          <p:cNvPr id="25" name="Hộp Văn bản 24">
            <a:extLst>
              <a:ext uri="{FF2B5EF4-FFF2-40B4-BE49-F238E27FC236}">
                <a16:creationId xmlns:a16="http://schemas.microsoft.com/office/drawing/2014/main" id="{5F03D6A6-B130-39DE-DBBB-1BD58EC68D89}"/>
              </a:ext>
            </a:extLst>
          </p:cNvPr>
          <p:cNvSpPr txBox="1"/>
          <p:nvPr/>
        </p:nvSpPr>
        <p:spPr>
          <a:xfrm>
            <a:off x="4169226" y="4717065"/>
            <a:ext cx="7565574" cy="1479316"/>
          </a:xfrm>
          <a:prstGeom prst="rect">
            <a:avLst/>
          </a:prstGeom>
          <a:noFill/>
          <a:ln w="38100">
            <a:solidFill>
              <a:srgbClr val="1597E5"/>
            </a:solidFill>
          </a:ln>
        </p:spPr>
        <p:txBody>
          <a:bodyPr wrap="square">
            <a:spAutoFit/>
          </a:bodyPr>
          <a:lstStyle/>
          <a:p>
            <a:pPr marL="0" marR="0" algn="just">
              <a:lnSpc>
                <a:spcPct val="107000"/>
              </a:lnSpc>
              <a:spcBef>
                <a:spcPts val="0"/>
              </a:spcBef>
              <a:spcAft>
                <a:spcPts val="800"/>
              </a:spcAft>
            </a:pPr>
            <a:r>
              <a:rPr lang="en-US" sz="2600" b="1" dirty="0" err="1">
                <a:solidFill>
                  <a:srgbClr val="113CFC"/>
                </a:solidFill>
                <a:effectLst/>
                <a:latin typeface="Times New Roman" panose="02020603050405020304" pitchFamily="18" charset="0"/>
                <a:ea typeface="Calibri" panose="020F0502020204030204" pitchFamily="34" charset="0"/>
                <a:cs typeface="Times New Roman" panose="02020603050405020304" pitchFamily="18" charset="0"/>
              </a:rPr>
              <a:t>Sự</a:t>
            </a:r>
            <a:r>
              <a:rPr lang="en-US" sz="2600" b="1" dirty="0">
                <a:solidFill>
                  <a:srgbClr val="113CFC"/>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solidFill>
                  <a:srgbClr val="113CFC"/>
                </a:solidFill>
                <a:effectLst/>
                <a:latin typeface="Times New Roman" panose="02020603050405020304" pitchFamily="18" charset="0"/>
                <a:ea typeface="Calibri" panose="020F0502020204030204" pitchFamily="34" charset="0"/>
                <a:cs typeface="Times New Roman" panose="02020603050405020304" pitchFamily="18" charset="0"/>
              </a:rPr>
              <a:t>kiện</a:t>
            </a:r>
            <a:r>
              <a:rPr lang="vi-VN" sz="2600" b="1" dirty="0">
                <a:solidFill>
                  <a:srgbClr val="113CFC"/>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Cuộc</a:t>
            </a:r>
            <a:r>
              <a:rPr lang="vi-VN"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effectLst/>
                <a:latin typeface="Times New Roman" panose="02020603050405020304" pitchFamily="18" charset="0"/>
                <a:ea typeface="Calibri" panose="020F0502020204030204" pitchFamily="34" charset="0"/>
                <a:cs typeface="Times New Roman" panose="02020603050405020304" pitchFamily="18" charset="0"/>
              </a:rPr>
              <a:t>mít</a:t>
            </a:r>
            <a:r>
              <a:rPr lang="vi-VN" sz="2600" dirty="0">
                <a:effectLst/>
                <a:latin typeface="Times New Roman" panose="02020603050405020304" pitchFamily="18" charset="0"/>
                <a:ea typeface="Calibri" panose="020F0502020204030204" pitchFamily="34" charset="0"/>
                <a:cs typeface="Times New Roman" panose="02020603050405020304" pitchFamily="18" charset="0"/>
              </a:rPr>
              <a:t> tinh </a:t>
            </a:r>
            <a:r>
              <a:rPr lang="vi-VN" sz="26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vi-VN" sz="2600" dirty="0">
                <a:effectLst/>
                <a:latin typeface="Times New Roman" panose="02020603050405020304" pitchFamily="18" charset="0"/>
                <a:ea typeface="Calibri" panose="020F0502020204030204" pitchFamily="34" charset="0"/>
                <a:cs typeface="Times New Roman" panose="02020603050405020304" pitchFamily="18" charset="0"/>
              </a:rPr>
              <a:t> công </a:t>
            </a:r>
            <a:r>
              <a:rPr lang="vi-VN" sz="2600" dirty="0" err="1">
                <a:effectLst/>
                <a:latin typeface="Times New Roman" panose="02020603050405020304" pitchFamily="18" charset="0"/>
                <a:ea typeface="Calibri" panose="020F0502020204030204" pitchFamily="34" charset="0"/>
                <a:cs typeface="Times New Roman" panose="02020603050405020304" pitchFamily="18" charset="0"/>
              </a:rPr>
              <a:t>chức</a:t>
            </a:r>
            <a:r>
              <a:rPr lang="vi-VN"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effectLst/>
                <a:latin typeface="Times New Roman" panose="02020603050405020304" pitchFamily="18" charset="0"/>
                <a:ea typeface="Calibri" panose="020F0502020204030204" pitchFamily="34" charset="0"/>
                <a:cs typeface="Times New Roman" panose="02020603050405020304" pitchFamily="18" charset="0"/>
              </a:rPr>
              <a:t>Hà</a:t>
            </a:r>
            <a:r>
              <a:rPr lang="vi-VN"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effectLst/>
                <a:latin typeface="Times New Roman" panose="02020603050405020304" pitchFamily="18" charset="0"/>
                <a:ea typeface="Calibri" panose="020F0502020204030204" pitchFamily="34" charset="0"/>
                <a:cs typeface="Times New Roman" panose="02020603050405020304" pitchFamily="18" charset="0"/>
              </a:rPr>
              <a:t>Nội</a:t>
            </a:r>
            <a:r>
              <a:rPr lang="en-US" sz="2600" dirty="0">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latin typeface="Times New Roman" panose="02020603050405020304" pitchFamily="18" charset="0"/>
                <a:ea typeface="Calibri" panose="020F0502020204030204" pitchFamily="34" charset="0"/>
                <a:cs typeface="Times New Roman" panose="02020603050405020304" pitchFamily="18" charset="0"/>
              </a:rPr>
              <a:t>ngày</a:t>
            </a:r>
            <a:r>
              <a:rPr lang="en-US" sz="2600" dirty="0">
                <a:latin typeface="Times New Roman" panose="02020603050405020304" pitchFamily="18" charset="0"/>
                <a:ea typeface="Calibri" panose="020F0502020204030204" pitchFamily="34" charset="0"/>
                <a:cs typeface="Times New Roman" panose="02020603050405020304" pitchFamily="18" charset="0"/>
              </a:rPr>
              <a:t> </a:t>
            </a:r>
            <a:r>
              <a:rPr lang="vi-VN" sz="2600" dirty="0">
                <a:effectLst/>
                <a:latin typeface="Times New Roman" panose="02020603050405020304" pitchFamily="18" charset="0"/>
                <a:ea typeface="Calibri" panose="020F0502020204030204" pitchFamily="34" charset="0"/>
                <a:cs typeface="Times New Roman" panose="02020603050405020304" pitchFamily="18" charset="0"/>
              </a:rPr>
              <a:t>17 </a:t>
            </a:r>
            <a:r>
              <a:rPr lang="vi-VN" sz="2600" dirty="0" err="1">
                <a:effectLst/>
                <a:latin typeface="Times New Roman" panose="02020603050405020304" pitchFamily="18" charset="0"/>
                <a:ea typeface="Calibri" panose="020F0502020204030204" pitchFamily="34" charset="0"/>
                <a:cs typeface="Times New Roman" panose="02020603050405020304" pitchFamily="18" charset="0"/>
              </a:rPr>
              <a:t>tháng</a:t>
            </a:r>
            <a:r>
              <a:rPr lang="vi-VN" sz="2600" dirty="0">
                <a:effectLst/>
                <a:latin typeface="Times New Roman" panose="02020603050405020304" pitchFamily="18" charset="0"/>
                <a:ea typeface="Calibri" panose="020F0502020204030204" pitchFamily="34" charset="0"/>
                <a:cs typeface="Times New Roman" panose="02020603050405020304" pitchFamily="18" charset="0"/>
              </a:rPr>
              <a:t> 8 năm 1945</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a:t>
            </a:r>
          </a:p>
          <a:p>
            <a:pPr marL="0" marR="0" algn="just">
              <a:lnSpc>
                <a:spcPct val="107000"/>
              </a:lnSpc>
              <a:spcBef>
                <a:spcPts val="0"/>
              </a:spcBef>
              <a:spcAft>
                <a:spcPts val="800"/>
              </a:spcAft>
            </a:pP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Mít</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tinh ngày 18 tháng 8 năm </a:t>
            </a:r>
            <a:r>
              <a:rPr lang="vi-VN" sz="26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1945</a:t>
            </a:r>
            <a:r>
              <a:rPr lang="en-US" sz="26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6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68092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circle(in)">
                                      <p:cBhvr>
                                        <p:cTn id="12" dur="20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circle(in)">
                                      <p:cBhvr>
                                        <p:cTn id="22" dur="2000"/>
                                        <p:tgtEl>
                                          <p:spTgt spid="19"/>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3"/>
                                        </p:tgtEl>
                                        <p:attrNameLst>
                                          <p:attrName>style.visibility</p:attrName>
                                        </p:attrNameLst>
                                      </p:cBhvr>
                                      <p:to>
                                        <p:strVal val="visible"/>
                                      </p:to>
                                    </p:set>
                                    <p:animEffect transition="in" filter="barn(inVertical)">
                                      <p:cBhvr>
                                        <p:cTn id="27" dur="500"/>
                                        <p:tgtEl>
                                          <p:spTgt spid="33"/>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circle(in)">
                                      <p:cBhvr>
                                        <p:cTn id="32" dur="2000"/>
                                        <p:tgtEl>
                                          <p:spTgt spid="22"/>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25"/>
                                        </p:tgtEl>
                                        <p:attrNameLst>
                                          <p:attrName>style.visibility</p:attrName>
                                        </p:attrNameLst>
                                      </p:cBhvr>
                                      <p:to>
                                        <p:strVal val="visible"/>
                                      </p:to>
                                    </p:set>
                                    <p:animEffect transition="in" filter="circle(in)">
                                      <p:cBhvr>
                                        <p:cTn id="37" dur="2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33" grpId="0" animBg="1"/>
      <p:bldP spid="16" grpId="0" animBg="1"/>
      <p:bldP spid="19" grpId="0" animBg="1"/>
      <p:bldP spid="22" grpId="0" animBg="1"/>
      <p:bldP spid="2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Hình tự do: Hình 6">
            <a:extLst>
              <a:ext uri="{FF2B5EF4-FFF2-40B4-BE49-F238E27FC236}">
                <a16:creationId xmlns:a16="http://schemas.microsoft.com/office/drawing/2014/main" id="{1419F87E-3D52-D8B1-2327-F504D358BC58}"/>
              </a:ext>
            </a:extLst>
          </p:cNvPr>
          <p:cNvSpPr/>
          <p:nvPr/>
        </p:nvSpPr>
        <p:spPr>
          <a:xfrm>
            <a:off x="4304389" y="3624805"/>
            <a:ext cx="3676475" cy="1262337"/>
          </a:xfrm>
          <a:custGeom>
            <a:avLst/>
            <a:gdLst>
              <a:gd name="connsiteX0" fmla="*/ 506673 w 3458761"/>
              <a:gd name="connsiteY0" fmla="*/ 0 h 948808"/>
              <a:gd name="connsiteX1" fmla="*/ 2155440 w 3458761"/>
              <a:gd name="connsiteY1" fmla="*/ 0 h 948808"/>
              <a:gd name="connsiteX2" fmla="*/ 2330197 w 3458761"/>
              <a:gd name="connsiteY2" fmla="*/ 50283 h 948808"/>
              <a:gd name="connsiteX3" fmla="*/ 2879446 w 3458761"/>
              <a:gd name="connsiteY3" fmla="*/ 50283 h 948808"/>
              <a:gd name="connsiteX4" fmla="*/ 3455349 w 3458761"/>
              <a:gd name="connsiteY4" fmla="*/ 155682 h 948808"/>
              <a:gd name="connsiteX5" fmla="*/ 3455349 w 3458761"/>
              <a:gd name="connsiteY5" fmla="*/ 374026 h 948808"/>
              <a:gd name="connsiteX6" fmla="*/ 3458761 w 3458761"/>
              <a:gd name="connsiteY6" fmla="*/ 375008 h 948808"/>
              <a:gd name="connsiteX7" fmla="*/ 3458761 w 3458761"/>
              <a:gd name="connsiteY7" fmla="*/ 573800 h 948808"/>
              <a:gd name="connsiteX8" fmla="*/ 3455349 w 3458761"/>
              <a:gd name="connsiteY8" fmla="*/ 574782 h 948808"/>
              <a:gd name="connsiteX9" fmla="*/ 3455349 w 3458761"/>
              <a:gd name="connsiteY9" fmla="*/ 793126 h 948808"/>
              <a:gd name="connsiteX10" fmla="*/ 2879446 w 3458761"/>
              <a:gd name="connsiteY10" fmla="*/ 898525 h 948808"/>
              <a:gd name="connsiteX11" fmla="*/ 2330197 w 3458761"/>
              <a:gd name="connsiteY11" fmla="*/ 898525 h 948808"/>
              <a:gd name="connsiteX12" fmla="*/ 2155440 w 3458761"/>
              <a:gd name="connsiteY12" fmla="*/ 948808 h 948808"/>
              <a:gd name="connsiteX13" fmla="*/ 506673 w 3458761"/>
              <a:gd name="connsiteY13" fmla="*/ 948808 h 948808"/>
              <a:gd name="connsiteX14" fmla="*/ 681430 w 3458761"/>
              <a:gd name="connsiteY14" fmla="*/ 898525 h 948808"/>
              <a:gd name="connsiteX15" fmla="*/ 575903 w 3458761"/>
              <a:gd name="connsiteY15" fmla="*/ 898525 h 948808"/>
              <a:gd name="connsiteX16" fmla="*/ 0 w 3458761"/>
              <a:gd name="connsiteY16" fmla="*/ 793126 h 948808"/>
              <a:gd name="connsiteX17" fmla="*/ 0 w 3458761"/>
              <a:gd name="connsiteY17" fmla="*/ 155682 h 948808"/>
              <a:gd name="connsiteX18" fmla="*/ 575903 w 3458761"/>
              <a:gd name="connsiteY18" fmla="*/ 50283 h 948808"/>
              <a:gd name="connsiteX19" fmla="*/ 681430 w 3458761"/>
              <a:gd name="connsiteY19" fmla="*/ 50283 h 948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58761" h="948808">
                <a:moveTo>
                  <a:pt x="506673" y="0"/>
                </a:moveTo>
                <a:lnTo>
                  <a:pt x="2155440" y="0"/>
                </a:lnTo>
                <a:lnTo>
                  <a:pt x="2330197" y="50283"/>
                </a:lnTo>
                <a:lnTo>
                  <a:pt x="2879446" y="50283"/>
                </a:lnTo>
                <a:cubicBezTo>
                  <a:pt x="3197509" y="50283"/>
                  <a:pt x="3455349" y="97472"/>
                  <a:pt x="3455349" y="155682"/>
                </a:cubicBezTo>
                <a:lnTo>
                  <a:pt x="3455349" y="374026"/>
                </a:lnTo>
                <a:lnTo>
                  <a:pt x="3458761" y="375008"/>
                </a:lnTo>
                <a:lnTo>
                  <a:pt x="3458761" y="573800"/>
                </a:lnTo>
                <a:lnTo>
                  <a:pt x="3455349" y="574782"/>
                </a:lnTo>
                <a:lnTo>
                  <a:pt x="3455349" y="793126"/>
                </a:lnTo>
                <a:cubicBezTo>
                  <a:pt x="3455349" y="851336"/>
                  <a:pt x="3197509" y="898525"/>
                  <a:pt x="2879446" y="898525"/>
                </a:cubicBezTo>
                <a:lnTo>
                  <a:pt x="2330197" y="898525"/>
                </a:lnTo>
                <a:lnTo>
                  <a:pt x="2155440" y="948808"/>
                </a:lnTo>
                <a:lnTo>
                  <a:pt x="506673" y="948808"/>
                </a:lnTo>
                <a:lnTo>
                  <a:pt x="681430" y="898525"/>
                </a:lnTo>
                <a:lnTo>
                  <a:pt x="575903" y="898525"/>
                </a:lnTo>
                <a:cubicBezTo>
                  <a:pt x="257840" y="898525"/>
                  <a:pt x="0" y="851336"/>
                  <a:pt x="0" y="793126"/>
                </a:cubicBezTo>
                <a:lnTo>
                  <a:pt x="0" y="155682"/>
                </a:lnTo>
                <a:cubicBezTo>
                  <a:pt x="0" y="97472"/>
                  <a:pt x="257840" y="50283"/>
                  <a:pt x="575903" y="50283"/>
                </a:cubicBezTo>
                <a:lnTo>
                  <a:pt x="681430" y="50283"/>
                </a:lnTo>
                <a:close/>
              </a:path>
            </a:pathLst>
          </a:custGeom>
          <a:solidFill>
            <a:srgbClr val="1597E5"/>
          </a:solidFill>
          <a:ln>
            <a:solidFill>
              <a:schemeClr val="accent1">
                <a:shade val="50000"/>
                <a:alpha val="67000"/>
              </a:schemeClr>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US" sz="2600" b="1" dirty="0" err="1">
                <a:solidFill>
                  <a:schemeClr val="tx1">
                    <a:lumMod val="95000"/>
                    <a:lumOff val="5000"/>
                  </a:schemeClr>
                </a:solidFill>
                <a:effectLst/>
                <a:latin typeface="Times New Roman" panose="02020603050405020304" pitchFamily="18" charset="0"/>
                <a:ea typeface="Calibri" panose="020F0502020204030204" pitchFamily="34" charset="0"/>
              </a:rPr>
              <a:t>Các</a:t>
            </a:r>
            <a:r>
              <a:rPr lang="en-US" sz="2600" b="1" dirty="0">
                <a:solidFill>
                  <a:schemeClr val="tx1">
                    <a:lumMod val="95000"/>
                    <a:lumOff val="5000"/>
                  </a:schemeClr>
                </a:solidFill>
                <a:effectLst/>
                <a:latin typeface="Times New Roman" panose="02020603050405020304" pitchFamily="18" charset="0"/>
                <a:ea typeface="Calibri" panose="020F0502020204030204" pitchFamily="34" charset="0"/>
              </a:rPr>
              <a:t> </a:t>
            </a:r>
            <a:r>
              <a:rPr lang="en-US" sz="2600" b="1" dirty="0" err="1">
                <a:solidFill>
                  <a:schemeClr val="tx1">
                    <a:lumMod val="95000"/>
                    <a:lumOff val="5000"/>
                  </a:schemeClr>
                </a:solidFill>
                <a:effectLst/>
                <a:latin typeface="Times New Roman" panose="02020603050405020304" pitchFamily="18" charset="0"/>
                <a:ea typeface="Calibri" panose="020F0502020204030204" pitchFamily="34" charset="0"/>
              </a:rPr>
              <a:t>bước</a:t>
            </a:r>
            <a:r>
              <a:rPr lang="en-US" sz="2600" b="1" dirty="0">
                <a:solidFill>
                  <a:schemeClr val="tx1">
                    <a:lumMod val="95000"/>
                    <a:lumOff val="5000"/>
                  </a:schemeClr>
                </a:solidFill>
                <a:effectLst/>
                <a:latin typeface="Times New Roman" panose="02020603050405020304" pitchFamily="18" charset="0"/>
                <a:ea typeface="Calibri" panose="020F0502020204030204" pitchFamily="34" charset="0"/>
              </a:rPr>
              <a:t> </a:t>
            </a:r>
            <a:r>
              <a:rPr lang="en-US" sz="2600" b="1" dirty="0" err="1">
                <a:solidFill>
                  <a:schemeClr val="tx1">
                    <a:lumMod val="95000"/>
                    <a:lumOff val="5000"/>
                  </a:schemeClr>
                </a:solidFill>
                <a:effectLst/>
                <a:latin typeface="Times New Roman" panose="02020603050405020304" pitchFamily="18" charset="0"/>
                <a:ea typeface="Calibri" panose="020F0502020204030204" pitchFamily="34" charset="0"/>
              </a:rPr>
              <a:t>làm</a:t>
            </a:r>
            <a:r>
              <a:rPr lang="en-US" sz="2600" b="1" dirty="0">
                <a:solidFill>
                  <a:schemeClr val="tx1">
                    <a:lumMod val="95000"/>
                    <a:lumOff val="5000"/>
                  </a:schemeClr>
                </a:solidFill>
                <a:effectLst/>
                <a:latin typeface="Times New Roman" panose="02020603050405020304" pitchFamily="18" charset="0"/>
                <a:ea typeface="Calibri" panose="020F0502020204030204" pitchFamily="34" charset="0"/>
              </a:rPr>
              <a:t> </a:t>
            </a:r>
            <a:r>
              <a:rPr lang="en-US" sz="2600" b="1" dirty="0" err="1">
                <a:solidFill>
                  <a:schemeClr val="tx1">
                    <a:lumMod val="95000"/>
                    <a:lumOff val="5000"/>
                  </a:schemeClr>
                </a:solidFill>
                <a:effectLst/>
                <a:latin typeface="Times New Roman" panose="02020603050405020304" pitchFamily="18" charset="0"/>
                <a:ea typeface="Calibri" panose="020F0502020204030204" pitchFamily="34" charset="0"/>
              </a:rPr>
              <a:t>bài</a:t>
            </a:r>
            <a:endParaRPr lang="en-US" sz="2600" b="1" dirty="0">
              <a:solidFill>
                <a:schemeClr val="tx1">
                  <a:lumMod val="95000"/>
                  <a:lumOff val="5000"/>
                </a:schemeClr>
              </a:solidFill>
            </a:endParaRPr>
          </a:p>
        </p:txBody>
      </p:sp>
      <p:sp>
        <p:nvSpPr>
          <p:cNvPr id="8" name="Hình Bầu dục 7">
            <a:extLst>
              <a:ext uri="{FF2B5EF4-FFF2-40B4-BE49-F238E27FC236}">
                <a16:creationId xmlns:a16="http://schemas.microsoft.com/office/drawing/2014/main" id="{B06A32E5-E0F8-CF6A-1B5B-04E5B433565D}"/>
              </a:ext>
            </a:extLst>
          </p:cNvPr>
          <p:cNvSpPr/>
          <p:nvPr/>
        </p:nvSpPr>
        <p:spPr>
          <a:xfrm>
            <a:off x="9327610" y="1785257"/>
            <a:ext cx="2286000" cy="1643743"/>
          </a:xfrm>
          <a:prstGeom prst="ellipse">
            <a:avLst/>
          </a:prstGeom>
          <a:solidFill>
            <a:srgbClr val="113CF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lgn="ctr">
              <a:lnSpc>
                <a:spcPct val="107000"/>
              </a:lnSpc>
              <a:spcBef>
                <a:spcPts val="0"/>
              </a:spcBef>
              <a:spcAft>
                <a:spcPts val="800"/>
              </a:spcAft>
            </a:pP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5.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Lập</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dàn</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ý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cho</a:t>
            </a:r>
            <a:r>
              <a:rPr lang="en-US" sz="2600" b="1" dirty="0">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bài</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smtClean="0">
                <a:effectLst/>
                <a:latin typeface="Times New Roman" panose="02020603050405020304" pitchFamily="18" charset="0"/>
                <a:ea typeface="Calibri" panose="020F0502020204030204" pitchFamily="34" charset="0"/>
                <a:cs typeface="Times New Roman" panose="02020603050405020304" pitchFamily="18" charset="0"/>
              </a:rPr>
              <a:t>viết</a:t>
            </a:r>
            <a:r>
              <a:rPr lang="en-US" sz="2600" b="1"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en-US" sz="2600" b="1"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0" name="Hình Bầu dục 9">
            <a:extLst>
              <a:ext uri="{FF2B5EF4-FFF2-40B4-BE49-F238E27FC236}">
                <a16:creationId xmlns:a16="http://schemas.microsoft.com/office/drawing/2014/main" id="{6FBD0AF9-C9CE-DE90-E3D2-991DF256177D}"/>
              </a:ext>
            </a:extLst>
          </p:cNvPr>
          <p:cNvSpPr/>
          <p:nvPr/>
        </p:nvSpPr>
        <p:spPr>
          <a:xfrm>
            <a:off x="578390" y="4349640"/>
            <a:ext cx="2775857" cy="1896437"/>
          </a:xfrm>
          <a:prstGeom prst="ellipse">
            <a:avLst/>
          </a:prstGeom>
          <a:solidFill>
            <a:srgbClr val="113CF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lgn="ctr">
              <a:lnSpc>
                <a:spcPct val="107000"/>
              </a:lnSpc>
              <a:spcBef>
                <a:spcPts val="0"/>
              </a:spcBef>
              <a:spcAft>
                <a:spcPts val="800"/>
              </a:spcAft>
            </a:pP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2.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Xác</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định</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nhân</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vật</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sự</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việc</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liên</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quan</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a:t>
            </a:r>
          </a:p>
        </p:txBody>
      </p:sp>
      <p:sp>
        <p:nvSpPr>
          <p:cNvPr id="11" name="Hình Bầu dục 10">
            <a:extLst>
              <a:ext uri="{FF2B5EF4-FFF2-40B4-BE49-F238E27FC236}">
                <a16:creationId xmlns:a16="http://schemas.microsoft.com/office/drawing/2014/main" id="{8375E90A-CAE1-EC44-0703-288B0406E47E}"/>
              </a:ext>
            </a:extLst>
          </p:cNvPr>
          <p:cNvSpPr/>
          <p:nvPr/>
        </p:nvSpPr>
        <p:spPr>
          <a:xfrm>
            <a:off x="4837977" y="5119973"/>
            <a:ext cx="2286000" cy="1643743"/>
          </a:xfrm>
          <a:prstGeom prst="ellipse">
            <a:avLst/>
          </a:prstGeom>
          <a:solidFill>
            <a:srgbClr val="113CF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dirty="0">
                <a:effectLst/>
                <a:latin typeface="Times New Roman" panose="02020603050405020304" pitchFamily="18" charset="0"/>
                <a:ea typeface="Calibri" panose="020F0502020204030204" pitchFamily="34" charset="0"/>
              </a:rPr>
              <a:t>3. </a:t>
            </a:r>
            <a:r>
              <a:rPr lang="en-US" sz="2600" b="1" dirty="0" err="1">
                <a:effectLst/>
                <a:latin typeface="Times New Roman" panose="02020603050405020304" pitchFamily="18" charset="0"/>
                <a:ea typeface="Calibri" panose="020F0502020204030204" pitchFamily="34" charset="0"/>
              </a:rPr>
              <a:t>Nguồn</a:t>
            </a:r>
            <a:r>
              <a:rPr lang="en-US" sz="2600" b="1" dirty="0">
                <a:effectLst/>
                <a:latin typeface="Times New Roman" panose="02020603050405020304" pitchFamily="18" charset="0"/>
                <a:ea typeface="Calibri" panose="020F0502020204030204" pitchFamily="34" charset="0"/>
              </a:rPr>
              <a:t> </a:t>
            </a:r>
            <a:r>
              <a:rPr lang="en-US" sz="2600" b="1" dirty="0" err="1">
                <a:effectLst/>
                <a:latin typeface="Times New Roman" panose="02020603050405020304" pitchFamily="18" charset="0"/>
                <a:ea typeface="Calibri" panose="020F0502020204030204" pitchFamily="34" charset="0"/>
              </a:rPr>
              <a:t>thông</a:t>
            </a:r>
            <a:r>
              <a:rPr lang="en-US" sz="2600" b="1" dirty="0">
                <a:effectLst/>
                <a:latin typeface="Times New Roman" panose="02020603050405020304" pitchFamily="18" charset="0"/>
                <a:ea typeface="Calibri" panose="020F0502020204030204" pitchFamily="34" charset="0"/>
              </a:rPr>
              <a:t> </a:t>
            </a:r>
            <a:r>
              <a:rPr lang="en-US" sz="2600" b="1" dirty="0" smtClean="0">
                <a:effectLst/>
                <a:latin typeface="Times New Roman" panose="02020603050405020304" pitchFamily="18" charset="0"/>
                <a:ea typeface="Calibri" panose="020F0502020204030204" pitchFamily="34" charset="0"/>
              </a:rPr>
              <a:t>tin.</a:t>
            </a:r>
            <a:endParaRPr lang="en-US" sz="2600" b="1" dirty="0">
              <a:solidFill>
                <a:schemeClr val="bg1"/>
              </a:solidFill>
            </a:endParaRPr>
          </a:p>
        </p:txBody>
      </p:sp>
      <p:sp>
        <p:nvSpPr>
          <p:cNvPr id="12" name="Hình Bầu dục 11">
            <a:extLst>
              <a:ext uri="{FF2B5EF4-FFF2-40B4-BE49-F238E27FC236}">
                <a16:creationId xmlns:a16="http://schemas.microsoft.com/office/drawing/2014/main" id="{7EE60D6E-4FC4-AB4A-4879-CB839F513AE8}"/>
              </a:ext>
            </a:extLst>
          </p:cNvPr>
          <p:cNvSpPr/>
          <p:nvPr/>
        </p:nvSpPr>
        <p:spPr>
          <a:xfrm>
            <a:off x="4582886" y="1499905"/>
            <a:ext cx="3222170" cy="1643743"/>
          </a:xfrm>
          <a:prstGeom prst="ellipse">
            <a:avLst/>
          </a:prstGeom>
          <a:solidFill>
            <a:srgbClr val="113CF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dirty="0">
                <a:effectLst/>
                <a:latin typeface="Times New Roman" panose="02020603050405020304" pitchFamily="18" charset="0"/>
                <a:ea typeface="Calibri" panose="020F0502020204030204" pitchFamily="34" charset="0"/>
              </a:rPr>
              <a:t>6. </a:t>
            </a:r>
            <a:r>
              <a:rPr lang="en-US" sz="2600" b="1" dirty="0" err="1">
                <a:latin typeface="Times New Roman" panose="02020603050405020304" pitchFamily="18" charset="0"/>
                <a:ea typeface="Calibri" panose="020F0502020204030204" pitchFamily="34" charset="0"/>
              </a:rPr>
              <a:t>K</a:t>
            </a:r>
            <a:r>
              <a:rPr lang="en-US" sz="2600" b="1" dirty="0" err="1">
                <a:effectLst/>
                <a:latin typeface="Times New Roman" panose="02020603050405020304" pitchFamily="18" charset="0"/>
                <a:ea typeface="Calibri" panose="020F0502020204030204" pitchFamily="34" charset="0"/>
              </a:rPr>
              <a:t>ết</a:t>
            </a:r>
            <a:r>
              <a:rPr lang="en-US" sz="2600" b="1" dirty="0">
                <a:effectLst/>
                <a:latin typeface="Times New Roman" panose="02020603050405020304" pitchFamily="18" charset="0"/>
                <a:ea typeface="Calibri" panose="020F0502020204030204" pitchFamily="34" charset="0"/>
              </a:rPr>
              <a:t> </a:t>
            </a:r>
            <a:r>
              <a:rPr lang="en-US" sz="2600" b="1" dirty="0" err="1">
                <a:effectLst/>
                <a:latin typeface="Times New Roman" panose="02020603050405020304" pitchFamily="18" charset="0"/>
                <a:ea typeface="Calibri" panose="020F0502020204030204" pitchFamily="34" charset="0"/>
              </a:rPr>
              <a:t>hợp</a:t>
            </a:r>
            <a:r>
              <a:rPr lang="en-US" sz="2600" b="1" dirty="0">
                <a:effectLst/>
                <a:latin typeface="Times New Roman" panose="02020603050405020304" pitchFamily="18" charset="0"/>
                <a:ea typeface="Calibri" panose="020F0502020204030204" pitchFamily="34" charset="0"/>
              </a:rPr>
              <a:t> </a:t>
            </a:r>
            <a:r>
              <a:rPr lang="en-US" sz="2600" b="1" dirty="0" err="1">
                <a:effectLst/>
                <a:latin typeface="Times New Roman" panose="02020603050405020304" pitchFamily="18" charset="0"/>
                <a:ea typeface="Calibri" panose="020F0502020204030204" pitchFamily="34" charset="0"/>
              </a:rPr>
              <a:t>các</a:t>
            </a:r>
            <a:r>
              <a:rPr lang="en-US" sz="2600" b="1" dirty="0">
                <a:effectLst/>
                <a:latin typeface="Times New Roman" panose="02020603050405020304" pitchFamily="18" charset="0"/>
                <a:ea typeface="Calibri" panose="020F0502020204030204" pitchFamily="34" charset="0"/>
              </a:rPr>
              <a:t> </a:t>
            </a:r>
            <a:r>
              <a:rPr lang="en-US" sz="2600" b="1" dirty="0" err="1">
                <a:effectLst/>
                <a:latin typeface="Times New Roman" panose="02020603050405020304" pitchFamily="18" charset="0"/>
                <a:ea typeface="Calibri" panose="020F0502020204030204" pitchFamily="34" charset="0"/>
              </a:rPr>
              <a:t>yếu</a:t>
            </a:r>
            <a:r>
              <a:rPr lang="en-US" sz="2600" b="1" dirty="0">
                <a:effectLst/>
                <a:latin typeface="Times New Roman" panose="02020603050405020304" pitchFamily="18" charset="0"/>
                <a:ea typeface="Calibri" panose="020F0502020204030204" pitchFamily="34" charset="0"/>
              </a:rPr>
              <a:t> </a:t>
            </a:r>
            <a:r>
              <a:rPr lang="en-US" sz="2600" b="1" dirty="0" err="1">
                <a:effectLst/>
                <a:latin typeface="Times New Roman" panose="02020603050405020304" pitchFamily="18" charset="0"/>
                <a:ea typeface="Calibri" panose="020F0502020204030204" pitchFamily="34" charset="0"/>
              </a:rPr>
              <a:t>tố</a:t>
            </a:r>
            <a:r>
              <a:rPr lang="en-US" sz="2600" b="1" dirty="0">
                <a:effectLst/>
                <a:latin typeface="Times New Roman" panose="02020603050405020304" pitchFamily="18" charset="0"/>
                <a:ea typeface="Calibri" panose="020F0502020204030204" pitchFamily="34" charset="0"/>
              </a:rPr>
              <a:t> </a:t>
            </a:r>
            <a:r>
              <a:rPr lang="en-US" sz="2600" b="1" dirty="0" err="1">
                <a:effectLst/>
                <a:latin typeface="Times New Roman" panose="02020603050405020304" pitchFamily="18" charset="0"/>
                <a:ea typeface="Calibri" panose="020F0502020204030204" pitchFamily="34" charset="0"/>
              </a:rPr>
              <a:t>miêu</a:t>
            </a:r>
            <a:r>
              <a:rPr lang="en-US" sz="2600" b="1" dirty="0">
                <a:effectLst/>
                <a:latin typeface="Times New Roman" panose="02020603050405020304" pitchFamily="18" charset="0"/>
                <a:ea typeface="Calibri" panose="020F0502020204030204" pitchFamily="34" charset="0"/>
              </a:rPr>
              <a:t> </a:t>
            </a:r>
            <a:r>
              <a:rPr lang="en-US" sz="2600" b="1" dirty="0" err="1">
                <a:effectLst/>
                <a:latin typeface="Times New Roman" panose="02020603050405020304" pitchFamily="18" charset="0"/>
                <a:ea typeface="Calibri" panose="020F0502020204030204" pitchFamily="34" charset="0"/>
              </a:rPr>
              <a:t>tả</a:t>
            </a:r>
            <a:r>
              <a:rPr lang="en-US" sz="2600" b="1" dirty="0">
                <a:effectLst/>
                <a:latin typeface="Times New Roman" panose="02020603050405020304" pitchFamily="18" charset="0"/>
                <a:ea typeface="Calibri" panose="020F0502020204030204" pitchFamily="34" charset="0"/>
              </a:rPr>
              <a:t> </a:t>
            </a:r>
            <a:r>
              <a:rPr lang="en-US" sz="2600" b="1" dirty="0" err="1">
                <a:effectLst/>
                <a:latin typeface="Times New Roman" panose="02020603050405020304" pitchFamily="18" charset="0"/>
                <a:ea typeface="Calibri" panose="020F0502020204030204" pitchFamily="34" charset="0"/>
              </a:rPr>
              <a:t>trong</a:t>
            </a:r>
            <a:r>
              <a:rPr lang="en-US" sz="2600" b="1" dirty="0">
                <a:effectLst/>
                <a:latin typeface="Times New Roman" panose="02020603050405020304" pitchFamily="18" charset="0"/>
                <a:ea typeface="Calibri" panose="020F0502020204030204" pitchFamily="34" charset="0"/>
              </a:rPr>
              <a:t> </a:t>
            </a:r>
            <a:r>
              <a:rPr lang="en-US" sz="2600" b="1" dirty="0" err="1">
                <a:effectLst/>
                <a:latin typeface="Times New Roman" panose="02020603050405020304" pitchFamily="18" charset="0"/>
                <a:ea typeface="Calibri" panose="020F0502020204030204" pitchFamily="34" charset="0"/>
              </a:rPr>
              <a:t>khi</a:t>
            </a:r>
            <a:r>
              <a:rPr lang="en-US" sz="2600" b="1" dirty="0">
                <a:effectLst/>
                <a:latin typeface="Times New Roman" panose="02020603050405020304" pitchFamily="18" charset="0"/>
                <a:ea typeface="Calibri" panose="020F0502020204030204" pitchFamily="34" charset="0"/>
              </a:rPr>
              <a:t> </a:t>
            </a:r>
            <a:r>
              <a:rPr lang="en-US" sz="2600" b="1" dirty="0" err="1">
                <a:effectLst/>
                <a:latin typeface="Times New Roman" panose="02020603050405020304" pitchFamily="18" charset="0"/>
                <a:ea typeface="Calibri" panose="020F0502020204030204" pitchFamily="34" charset="0"/>
              </a:rPr>
              <a:t>kể</a:t>
            </a:r>
            <a:r>
              <a:rPr lang="en-US" sz="2600" b="1" dirty="0">
                <a:effectLst/>
                <a:latin typeface="Times New Roman" panose="02020603050405020304" pitchFamily="18" charset="0"/>
                <a:ea typeface="Calibri" panose="020F0502020204030204" pitchFamily="34" charset="0"/>
              </a:rPr>
              <a:t>.</a:t>
            </a:r>
            <a:endParaRPr lang="en-US" sz="2600" b="1" dirty="0">
              <a:solidFill>
                <a:schemeClr val="bg1"/>
              </a:solidFill>
            </a:endParaRPr>
          </a:p>
        </p:txBody>
      </p:sp>
      <p:sp>
        <p:nvSpPr>
          <p:cNvPr id="13" name="Hình Bầu dục 12">
            <a:extLst>
              <a:ext uri="{FF2B5EF4-FFF2-40B4-BE49-F238E27FC236}">
                <a16:creationId xmlns:a16="http://schemas.microsoft.com/office/drawing/2014/main" id="{DAA9B529-5269-0362-FFE0-AFADC90E86CE}"/>
              </a:ext>
            </a:extLst>
          </p:cNvPr>
          <p:cNvSpPr/>
          <p:nvPr/>
        </p:nvSpPr>
        <p:spPr>
          <a:xfrm>
            <a:off x="8837752" y="4471227"/>
            <a:ext cx="2775858" cy="1896437"/>
          </a:xfrm>
          <a:prstGeom prst="ellipse">
            <a:avLst/>
          </a:prstGeom>
          <a:solidFill>
            <a:srgbClr val="113CF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dirty="0">
                <a:effectLst/>
                <a:latin typeface="Times New Roman" panose="02020603050405020304" pitchFamily="18" charset="0"/>
                <a:ea typeface="Calibri" panose="020F0502020204030204" pitchFamily="34" charset="0"/>
              </a:rPr>
              <a:t>4. </a:t>
            </a:r>
            <a:r>
              <a:rPr lang="en-US" sz="2600" b="1" dirty="0" err="1">
                <a:effectLst/>
                <a:latin typeface="Times New Roman" panose="02020603050405020304" pitchFamily="18" charset="0"/>
                <a:ea typeface="Calibri" panose="020F0502020204030204" pitchFamily="34" charset="0"/>
              </a:rPr>
              <a:t>Xác</a:t>
            </a:r>
            <a:r>
              <a:rPr lang="en-US" sz="2600" b="1" dirty="0">
                <a:effectLst/>
                <a:latin typeface="Times New Roman" panose="02020603050405020304" pitchFamily="18" charset="0"/>
                <a:ea typeface="Calibri" panose="020F0502020204030204" pitchFamily="34" charset="0"/>
              </a:rPr>
              <a:t> </a:t>
            </a:r>
            <a:r>
              <a:rPr lang="en-US" sz="2600" b="1" dirty="0" err="1">
                <a:effectLst/>
                <a:latin typeface="Times New Roman" panose="02020603050405020304" pitchFamily="18" charset="0"/>
                <a:ea typeface="Calibri" panose="020F0502020204030204" pitchFamily="34" charset="0"/>
              </a:rPr>
              <a:t>định</a:t>
            </a:r>
            <a:r>
              <a:rPr lang="en-US" sz="2600" b="1" dirty="0">
                <a:effectLst/>
                <a:latin typeface="Times New Roman" panose="02020603050405020304" pitchFamily="18" charset="0"/>
                <a:ea typeface="Calibri" panose="020F0502020204030204" pitchFamily="34" charset="0"/>
              </a:rPr>
              <a:t> </a:t>
            </a:r>
            <a:r>
              <a:rPr lang="en-US" sz="2600" b="1" dirty="0" err="1">
                <a:effectLst/>
                <a:latin typeface="Times New Roman" panose="02020603050405020304" pitchFamily="18" charset="0"/>
                <a:ea typeface="Calibri" panose="020F0502020204030204" pitchFamily="34" charset="0"/>
              </a:rPr>
              <a:t>ngôi</a:t>
            </a:r>
            <a:r>
              <a:rPr lang="en-US" sz="2600" b="1" dirty="0">
                <a:effectLst/>
                <a:latin typeface="Times New Roman" panose="02020603050405020304" pitchFamily="18" charset="0"/>
                <a:ea typeface="Calibri" panose="020F0502020204030204" pitchFamily="34" charset="0"/>
              </a:rPr>
              <a:t> </a:t>
            </a:r>
            <a:r>
              <a:rPr lang="en-US" sz="2600" b="1" dirty="0" err="1">
                <a:effectLst/>
                <a:latin typeface="Times New Roman" panose="02020603050405020304" pitchFamily="18" charset="0"/>
                <a:ea typeface="Calibri" panose="020F0502020204030204" pitchFamily="34" charset="0"/>
              </a:rPr>
              <a:t>kể</a:t>
            </a:r>
            <a:r>
              <a:rPr lang="en-US" sz="2600" b="1" dirty="0">
                <a:effectLst/>
                <a:latin typeface="Times New Roman" panose="02020603050405020304" pitchFamily="18" charset="0"/>
                <a:ea typeface="Calibri" panose="020F0502020204030204" pitchFamily="34" charset="0"/>
              </a:rPr>
              <a:t>, </a:t>
            </a:r>
            <a:r>
              <a:rPr lang="en-US" sz="2600" b="1" dirty="0" err="1">
                <a:effectLst/>
                <a:latin typeface="Times New Roman" panose="02020603050405020304" pitchFamily="18" charset="0"/>
                <a:ea typeface="Calibri" panose="020F0502020204030204" pitchFamily="34" charset="0"/>
              </a:rPr>
              <a:t>nhân</a:t>
            </a:r>
            <a:r>
              <a:rPr lang="en-US" sz="2600" b="1" dirty="0">
                <a:effectLst/>
                <a:latin typeface="Times New Roman" panose="02020603050405020304" pitchFamily="18" charset="0"/>
                <a:ea typeface="Calibri" panose="020F0502020204030204" pitchFamily="34" charset="0"/>
              </a:rPr>
              <a:t> </a:t>
            </a:r>
            <a:r>
              <a:rPr lang="en-US" sz="2600" b="1" dirty="0" err="1">
                <a:effectLst/>
                <a:latin typeface="Times New Roman" panose="02020603050405020304" pitchFamily="18" charset="0"/>
                <a:ea typeface="Calibri" panose="020F0502020204030204" pitchFamily="34" charset="0"/>
              </a:rPr>
              <a:t>vật</a:t>
            </a:r>
            <a:r>
              <a:rPr lang="en-US" sz="2600" b="1" dirty="0">
                <a:effectLst/>
                <a:latin typeface="Times New Roman" panose="02020603050405020304" pitchFamily="18" charset="0"/>
                <a:ea typeface="Calibri" panose="020F0502020204030204" pitchFamily="34" charset="0"/>
              </a:rPr>
              <a:t>, </a:t>
            </a:r>
            <a:r>
              <a:rPr lang="en-US" sz="2600" b="1" dirty="0" err="1">
                <a:effectLst/>
                <a:latin typeface="Times New Roman" panose="02020603050405020304" pitchFamily="18" charset="0"/>
                <a:ea typeface="Calibri" panose="020F0502020204030204" pitchFamily="34" charset="0"/>
              </a:rPr>
              <a:t>sự</a:t>
            </a:r>
            <a:r>
              <a:rPr lang="en-US" sz="2600" b="1" dirty="0">
                <a:effectLst/>
                <a:latin typeface="Times New Roman" panose="02020603050405020304" pitchFamily="18" charset="0"/>
                <a:ea typeface="Calibri" panose="020F0502020204030204" pitchFamily="34" charset="0"/>
              </a:rPr>
              <a:t> </a:t>
            </a:r>
            <a:r>
              <a:rPr lang="en-US" sz="2600" b="1" dirty="0" err="1">
                <a:effectLst/>
                <a:latin typeface="Times New Roman" panose="02020603050405020304" pitchFamily="18" charset="0"/>
                <a:ea typeface="Calibri" panose="020F0502020204030204" pitchFamily="34" charset="0"/>
              </a:rPr>
              <a:t>việc</a:t>
            </a:r>
            <a:r>
              <a:rPr lang="en-US" sz="2600" b="1" dirty="0">
                <a:effectLst/>
                <a:latin typeface="Times New Roman" panose="02020603050405020304" pitchFamily="18" charset="0"/>
                <a:ea typeface="Calibri" panose="020F0502020204030204" pitchFamily="34" charset="0"/>
              </a:rPr>
              <a:t> </a:t>
            </a:r>
            <a:r>
              <a:rPr lang="en-US" sz="2600" b="1" dirty="0" err="1">
                <a:effectLst/>
                <a:latin typeface="Times New Roman" panose="02020603050405020304" pitchFamily="18" charset="0"/>
                <a:ea typeface="Calibri" panose="020F0502020204030204" pitchFamily="34" charset="0"/>
              </a:rPr>
              <a:t>chính</a:t>
            </a:r>
            <a:r>
              <a:rPr lang="en-US" sz="2600" b="1" dirty="0">
                <a:effectLst/>
                <a:latin typeface="Times New Roman" panose="02020603050405020304" pitchFamily="18" charset="0"/>
                <a:ea typeface="Calibri" panose="020F0502020204030204" pitchFamily="34" charset="0"/>
              </a:rPr>
              <a:t>...</a:t>
            </a:r>
            <a:endParaRPr lang="en-US" sz="2600" b="1" dirty="0">
              <a:solidFill>
                <a:schemeClr val="bg1"/>
              </a:solidFill>
            </a:endParaRPr>
          </a:p>
        </p:txBody>
      </p:sp>
      <p:sp>
        <p:nvSpPr>
          <p:cNvPr id="14" name="Hình Bầu dục 13">
            <a:extLst>
              <a:ext uri="{FF2B5EF4-FFF2-40B4-BE49-F238E27FC236}">
                <a16:creationId xmlns:a16="http://schemas.microsoft.com/office/drawing/2014/main" id="{FA1C6FBF-B9CC-436C-63F9-C9EC57D3BD4F}"/>
              </a:ext>
            </a:extLst>
          </p:cNvPr>
          <p:cNvSpPr/>
          <p:nvPr/>
        </p:nvSpPr>
        <p:spPr>
          <a:xfrm>
            <a:off x="766916" y="1981062"/>
            <a:ext cx="2286000" cy="1643743"/>
          </a:xfrm>
          <a:prstGeom prst="ellipse">
            <a:avLst/>
          </a:prstGeom>
          <a:solidFill>
            <a:srgbClr val="113CF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dirty="0">
                <a:solidFill>
                  <a:schemeClr val="bg1"/>
                </a:solidFill>
                <a:effectLst/>
                <a:latin typeface="Times New Roman" panose="02020603050405020304" pitchFamily="18" charset="0"/>
                <a:ea typeface="Calibri" panose="020F0502020204030204" pitchFamily="34" charset="0"/>
              </a:rPr>
              <a:t>1. </a:t>
            </a:r>
            <a:r>
              <a:rPr lang="en-US" sz="2600" b="1" dirty="0" err="1">
                <a:solidFill>
                  <a:schemeClr val="bg1"/>
                </a:solidFill>
                <a:effectLst/>
                <a:latin typeface="Times New Roman" panose="02020603050405020304" pitchFamily="18" charset="0"/>
                <a:ea typeface="Calibri" panose="020F0502020204030204" pitchFamily="34" charset="0"/>
              </a:rPr>
              <a:t>Xác</a:t>
            </a:r>
            <a:r>
              <a:rPr lang="en-US" sz="2600" b="1" dirty="0">
                <a:solidFill>
                  <a:schemeClr val="bg1"/>
                </a:solidFill>
                <a:effectLst/>
                <a:latin typeface="Times New Roman" panose="02020603050405020304" pitchFamily="18" charset="0"/>
                <a:ea typeface="Calibri" panose="020F0502020204030204" pitchFamily="34" charset="0"/>
              </a:rPr>
              <a:t> </a:t>
            </a:r>
            <a:r>
              <a:rPr lang="en-US" sz="2600" b="1" dirty="0" err="1">
                <a:solidFill>
                  <a:schemeClr val="bg1"/>
                </a:solidFill>
                <a:effectLst/>
                <a:latin typeface="Times New Roman" panose="02020603050405020304" pitchFamily="18" charset="0"/>
                <a:ea typeface="Calibri" panose="020F0502020204030204" pitchFamily="34" charset="0"/>
              </a:rPr>
              <a:t>định</a:t>
            </a:r>
            <a:r>
              <a:rPr lang="en-US" sz="2600" b="1" dirty="0">
                <a:solidFill>
                  <a:schemeClr val="bg1"/>
                </a:solidFill>
                <a:effectLst/>
                <a:latin typeface="Times New Roman" panose="02020603050405020304" pitchFamily="18" charset="0"/>
                <a:ea typeface="Calibri" panose="020F0502020204030204" pitchFamily="34" charset="0"/>
              </a:rPr>
              <a:t> </a:t>
            </a:r>
            <a:r>
              <a:rPr lang="en-US" sz="2600" b="1" dirty="0" err="1">
                <a:solidFill>
                  <a:schemeClr val="bg1"/>
                </a:solidFill>
                <a:effectLst/>
                <a:latin typeface="Times New Roman" panose="02020603050405020304" pitchFamily="18" charset="0"/>
                <a:ea typeface="Calibri" panose="020F0502020204030204" pitchFamily="34" charset="0"/>
              </a:rPr>
              <a:t>sự</a:t>
            </a:r>
            <a:r>
              <a:rPr lang="en-US" sz="2600" b="1" dirty="0">
                <a:solidFill>
                  <a:schemeClr val="bg1"/>
                </a:solidFill>
                <a:effectLst/>
                <a:latin typeface="Times New Roman" panose="02020603050405020304" pitchFamily="18" charset="0"/>
                <a:ea typeface="Calibri" panose="020F0502020204030204" pitchFamily="34" charset="0"/>
              </a:rPr>
              <a:t> </a:t>
            </a:r>
            <a:r>
              <a:rPr lang="en-US" sz="2600" b="1" dirty="0" err="1" smtClean="0">
                <a:solidFill>
                  <a:schemeClr val="bg1"/>
                </a:solidFill>
                <a:effectLst/>
                <a:latin typeface="Times New Roman" panose="02020603050405020304" pitchFamily="18" charset="0"/>
                <a:ea typeface="Calibri" panose="020F0502020204030204" pitchFamily="34" charset="0"/>
              </a:rPr>
              <a:t>việc</a:t>
            </a:r>
            <a:r>
              <a:rPr lang="en-US" sz="2600" b="1" dirty="0" smtClean="0">
                <a:solidFill>
                  <a:schemeClr val="bg1"/>
                </a:solidFill>
                <a:effectLst/>
                <a:latin typeface="Times New Roman" panose="02020603050405020304" pitchFamily="18" charset="0"/>
                <a:ea typeface="Calibri" panose="020F0502020204030204" pitchFamily="34" charset="0"/>
              </a:rPr>
              <a:t>.</a:t>
            </a:r>
            <a:endParaRPr lang="en-US" sz="2600" b="1" dirty="0">
              <a:solidFill>
                <a:schemeClr val="bg1"/>
              </a:solidFill>
            </a:endParaRPr>
          </a:p>
        </p:txBody>
      </p:sp>
      <p:sp>
        <p:nvSpPr>
          <p:cNvPr id="15" name="Hộp Văn bản 14">
            <a:extLst>
              <a:ext uri="{FF2B5EF4-FFF2-40B4-BE49-F238E27FC236}">
                <a16:creationId xmlns:a16="http://schemas.microsoft.com/office/drawing/2014/main" id="{88EB7C55-31F1-98EC-32BA-734150158F22}"/>
              </a:ext>
            </a:extLst>
          </p:cNvPr>
          <p:cNvSpPr txBox="1"/>
          <p:nvPr/>
        </p:nvSpPr>
        <p:spPr>
          <a:xfrm>
            <a:off x="1238864" y="159752"/>
            <a:ext cx="3628104" cy="706540"/>
          </a:xfrm>
          <a:prstGeom prst="rect">
            <a:avLst/>
          </a:prstGeom>
          <a:solidFill>
            <a:srgbClr val="193498"/>
          </a:solidFill>
        </p:spPr>
        <p:txBody>
          <a:bodyPr wrap="square">
            <a:spAutoFit/>
          </a:bodyPr>
          <a:lstStyle/>
          <a:p>
            <a:pPr marL="0" marR="0" algn="just">
              <a:lnSpc>
                <a:spcPct val="107000"/>
              </a:lnSpc>
              <a:spcBef>
                <a:spcPts val="0"/>
              </a:spcBef>
              <a:spcAft>
                <a:spcPts val="800"/>
              </a:spcAft>
            </a:pPr>
            <a:r>
              <a:rPr lang="en-US" sz="40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I</a:t>
            </a:r>
            <a:r>
              <a:rPr lang="vi-VN" sz="40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4000" b="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Định</a:t>
            </a:r>
            <a:r>
              <a:rPr lang="vi-VN" sz="40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4000" b="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hướng</a:t>
            </a:r>
            <a:endParaRPr lang="en-US" sz="4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6" name="Hộp Văn bản 15">
            <a:extLst>
              <a:ext uri="{FF2B5EF4-FFF2-40B4-BE49-F238E27FC236}">
                <a16:creationId xmlns:a16="http://schemas.microsoft.com/office/drawing/2014/main" id="{EFEAC397-9042-197D-05EB-9EC562857A86}"/>
              </a:ext>
            </a:extLst>
          </p:cNvPr>
          <p:cNvSpPr txBox="1"/>
          <p:nvPr/>
        </p:nvSpPr>
        <p:spPr>
          <a:xfrm>
            <a:off x="1132114" y="916155"/>
            <a:ext cx="9694606" cy="583750"/>
          </a:xfrm>
          <a:prstGeom prst="rect">
            <a:avLst/>
          </a:prstGeom>
          <a:noFill/>
        </p:spPr>
        <p:txBody>
          <a:bodyPr wrap="square">
            <a:spAutoFit/>
          </a:bodyPr>
          <a:lstStyle/>
          <a:p>
            <a:pPr marL="0" marR="0" algn="just">
              <a:lnSpc>
                <a:spcPct val="107000"/>
              </a:lnSpc>
              <a:spcBef>
                <a:spcPts val="0"/>
              </a:spcBef>
              <a:spcAft>
                <a:spcPts val="800"/>
              </a:spcAft>
            </a:pPr>
            <a:r>
              <a:rPr lang="en-US" sz="3200" b="1"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2. </a:t>
            </a:r>
            <a:r>
              <a:rPr lang="en-US" sz="3200" b="1" dirty="0" err="1">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3200" b="1"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bản</a:t>
            </a:r>
            <a:r>
              <a:rPr lang="en-US" sz="3200" b="1"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Nhạc</a:t>
            </a:r>
            <a:r>
              <a:rPr lang="en-US" sz="3200" b="1"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sĩ</a:t>
            </a:r>
            <a:r>
              <a:rPr lang="en-US" sz="3200" b="1"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3200" b="1"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 Cao </a:t>
            </a:r>
            <a:r>
              <a:rPr lang="en-US" sz="3200" b="1" dirty="0" err="1">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sáng</a:t>
            </a:r>
            <a:r>
              <a:rPr lang="en-US" sz="3200" b="1"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tác</a:t>
            </a:r>
            <a:r>
              <a:rPr lang="en-US" sz="3200" b="1"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i="1" dirty="0" err="1">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tiến</a:t>
            </a:r>
            <a:r>
              <a:rPr lang="en-US" sz="3200" b="1" i="1"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i="1" dirty="0" err="1">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quân</a:t>
            </a:r>
            <a:r>
              <a:rPr lang="en-US" sz="3200" b="1" i="1"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 ca</a:t>
            </a:r>
            <a:r>
              <a:rPr lang="en-US" sz="3200" b="1"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3995498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circle(in)">
                                      <p:cBhvr>
                                        <p:cTn id="14" dur="2000"/>
                                        <p:tgtEl>
                                          <p:spTgt spid="14"/>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circle(in)">
                                      <p:cBhvr>
                                        <p:cTn id="19" dur="20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circle(in)">
                                      <p:cBhvr>
                                        <p:cTn id="24" dur="2000"/>
                                        <p:tgtEl>
                                          <p:spTgt spid="11"/>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grpId="0" nodeType="click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circle(in)">
                                      <p:cBhvr>
                                        <p:cTn id="29" dur="2000"/>
                                        <p:tgtEl>
                                          <p:spTgt spid="13"/>
                                        </p:tgtEl>
                                      </p:cBhvr>
                                    </p:animEffect>
                                  </p:childTnLst>
                                </p:cTn>
                              </p:par>
                            </p:childTnLst>
                          </p:cTn>
                        </p:par>
                      </p:childTnLst>
                    </p:cTn>
                  </p:par>
                  <p:par>
                    <p:cTn id="30" fill="hold">
                      <p:stCondLst>
                        <p:cond delay="indefinite"/>
                      </p:stCondLst>
                      <p:childTnLst>
                        <p:par>
                          <p:cTn id="31" fill="hold">
                            <p:stCondLst>
                              <p:cond delay="0"/>
                            </p:stCondLst>
                            <p:childTnLst>
                              <p:par>
                                <p:cTn id="32" presetID="6" presetClass="entr" presetSubtype="16"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circle(in)">
                                      <p:cBhvr>
                                        <p:cTn id="34" dur="2000"/>
                                        <p:tgtEl>
                                          <p:spTgt spid="8"/>
                                        </p:tgtEl>
                                      </p:cBhvr>
                                    </p:animEffect>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circle(in)">
                                      <p:cBhvr>
                                        <p:cTn id="39"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0" grpId="0" animBg="1"/>
      <p:bldP spid="11" grpId="0" animBg="1"/>
      <p:bldP spid="12" grpId="0" animBg="1"/>
      <p:bldP spid="13" grpId="0" animBg="1"/>
      <p:bldP spid="1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5CE93BA7-6DC6-68AC-968F-70F0CFF27A36}"/>
              </a:ext>
            </a:extLst>
          </p:cNvPr>
          <p:cNvSpPr txBox="1"/>
          <p:nvPr/>
        </p:nvSpPr>
        <p:spPr>
          <a:xfrm>
            <a:off x="1238864" y="159752"/>
            <a:ext cx="4032932" cy="706540"/>
          </a:xfrm>
          <a:prstGeom prst="rect">
            <a:avLst/>
          </a:prstGeom>
          <a:solidFill>
            <a:srgbClr val="193498"/>
          </a:solidFill>
        </p:spPr>
        <p:txBody>
          <a:bodyPr wrap="square">
            <a:spAutoFit/>
          </a:bodyPr>
          <a:lstStyle/>
          <a:p>
            <a:pPr marL="0" marR="0">
              <a:lnSpc>
                <a:spcPct val="107000"/>
              </a:lnSpc>
              <a:spcBef>
                <a:spcPts val="0"/>
              </a:spcBef>
              <a:spcAft>
                <a:spcPts val="800"/>
              </a:spcAft>
            </a:pPr>
            <a:r>
              <a:rPr lang="en-US" sz="40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II. THỰC HÀNH</a:t>
            </a:r>
            <a:endParaRPr lang="en-US" sz="4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Hộp Văn bản 4">
            <a:extLst>
              <a:ext uri="{FF2B5EF4-FFF2-40B4-BE49-F238E27FC236}">
                <a16:creationId xmlns:a16="http://schemas.microsoft.com/office/drawing/2014/main" id="{0CD01F46-56E6-5E84-3008-5C57D1A5A1F0}"/>
              </a:ext>
            </a:extLst>
          </p:cNvPr>
          <p:cNvSpPr txBox="1"/>
          <p:nvPr/>
        </p:nvSpPr>
        <p:spPr>
          <a:xfrm>
            <a:off x="1015433" y="2387083"/>
            <a:ext cx="2082331" cy="522259"/>
          </a:xfrm>
          <a:prstGeom prst="rect">
            <a:avLst/>
          </a:prstGeom>
          <a:noFill/>
        </p:spPr>
        <p:txBody>
          <a:bodyPr wrap="square">
            <a:spAutoFit/>
          </a:bodyPr>
          <a:lstStyle/>
          <a:p>
            <a:pPr marL="0" marR="0" algn="just">
              <a:lnSpc>
                <a:spcPct val="107000"/>
              </a:lnSpc>
              <a:spcBef>
                <a:spcPts val="0"/>
              </a:spcBef>
              <a:spcAft>
                <a:spcPts val="800"/>
              </a:spcAft>
            </a:pPr>
            <a:r>
              <a:rPr lang="en-US" sz="2800" b="1"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1. </a:t>
            </a:r>
            <a:r>
              <a:rPr lang="vi-VN" sz="2800" b="1" dirty="0" err="1">
                <a:solidFill>
                  <a:srgbClr val="193498"/>
                </a:solidFill>
                <a:effectLst/>
                <a:latin typeface="Times New Roman" panose="02020603050405020304" pitchFamily="18" charset="0"/>
                <a:ea typeface="Calibri" panose="020F0502020204030204" pitchFamily="34" charset="0"/>
              </a:rPr>
              <a:t>Chuẩn</a:t>
            </a:r>
            <a:r>
              <a:rPr lang="vi-VN" sz="2800" b="1" dirty="0">
                <a:solidFill>
                  <a:srgbClr val="193498"/>
                </a:solidFill>
                <a:effectLst/>
                <a:latin typeface="Times New Roman" panose="02020603050405020304" pitchFamily="18" charset="0"/>
                <a:ea typeface="Calibri" panose="020F0502020204030204" pitchFamily="34" charset="0"/>
              </a:rPr>
              <a:t> </a:t>
            </a:r>
            <a:r>
              <a:rPr lang="vi-VN" sz="2800" b="1" dirty="0" err="1">
                <a:solidFill>
                  <a:srgbClr val="193498"/>
                </a:solidFill>
                <a:effectLst/>
                <a:latin typeface="Times New Roman" panose="02020603050405020304" pitchFamily="18" charset="0"/>
                <a:ea typeface="Calibri" panose="020F0502020204030204" pitchFamily="34" charset="0"/>
              </a:rPr>
              <a:t>bị</a:t>
            </a:r>
            <a:endParaRPr lang="en-US" sz="2800"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0" name="Hộp Văn bản 9">
            <a:extLst>
              <a:ext uri="{FF2B5EF4-FFF2-40B4-BE49-F238E27FC236}">
                <a16:creationId xmlns:a16="http://schemas.microsoft.com/office/drawing/2014/main" id="{DCB12B85-2230-5D59-05A1-A2BA883E0907}"/>
              </a:ext>
            </a:extLst>
          </p:cNvPr>
          <p:cNvSpPr txBox="1"/>
          <p:nvPr/>
        </p:nvSpPr>
        <p:spPr>
          <a:xfrm>
            <a:off x="399271" y="1194838"/>
            <a:ext cx="11524086" cy="948593"/>
          </a:xfrm>
          <a:prstGeom prst="rect">
            <a:avLst/>
          </a:prstGeom>
          <a:noFill/>
        </p:spPr>
        <p:txBody>
          <a:bodyPr wrap="square">
            <a:spAutoFit/>
          </a:bodyPr>
          <a:lstStyle/>
          <a:p>
            <a:pPr marL="0" marR="0" algn="just">
              <a:lnSpc>
                <a:spcPct val="107000"/>
              </a:lnSpc>
              <a:spcBef>
                <a:spcPts val="0"/>
              </a:spcBef>
              <a:spcAft>
                <a:spcPts val="800"/>
              </a:spcAft>
            </a:pPr>
            <a:r>
              <a:rPr lang="vi-VN" sz="2600" b="1"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ĐỀ </a:t>
            </a:r>
            <a:r>
              <a:rPr lang="en-US" sz="2600" b="1"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1</a:t>
            </a:r>
            <a:r>
              <a:rPr lang="vi-VN" sz="2600" b="1"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Dựa</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vào</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văn </a:t>
            </a: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bản</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ở </a:t>
            </a: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mục</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Định</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hướng</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em </a:t>
            </a: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hãy</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đóng</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vai </a:t>
            </a: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nhạc</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sĩ</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Văn Cao. Viết bài văn kể lại sự ra đời của bài hát </a:t>
            </a:r>
            <a:r>
              <a:rPr lang="vi-VN" sz="26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“Tiến </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quân ca”.</a:t>
            </a:r>
            <a:endParaRPr lang="en-US" sz="26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1" name="Cuộn: Dọc 10">
            <a:extLst>
              <a:ext uri="{FF2B5EF4-FFF2-40B4-BE49-F238E27FC236}">
                <a16:creationId xmlns:a16="http://schemas.microsoft.com/office/drawing/2014/main" id="{B32C4719-2772-83B9-0795-4E5601E2DD6C}"/>
              </a:ext>
            </a:extLst>
          </p:cNvPr>
          <p:cNvSpPr/>
          <p:nvPr/>
        </p:nvSpPr>
        <p:spPr>
          <a:xfrm>
            <a:off x="179614" y="988470"/>
            <a:ext cx="11832772" cy="1192245"/>
          </a:xfrm>
          <a:prstGeom prst="verticalScroll">
            <a:avLst/>
          </a:prstGeom>
          <a:noFill/>
          <a:ln w="76200">
            <a:solidFill>
              <a:srgbClr val="113C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Hộp Văn bản 21">
            <a:extLst>
              <a:ext uri="{FF2B5EF4-FFF2-40B4-BE49-F238E27FC236}">
                <a16:creationId xmlns:a16="http://schemas.microsoft.com/office/drawing/2014/main" id="{60F9CAE4-D42E-F719-EA17-57FBFD03FD8A}"/>
              </a:ext>
            </a:extLst>
          </p:cNvPr>
          <p:cNvSpPr txBox="1"/>
          <p:nvPr/>
        </p:nvSpPr>
        <p:spPr>
          <a:xfrm>
            <a:off x="5101512" y="3463696"/>
            <a:ext cx="5725776" cy="919739"/>
          </a:xfrm>
          <a:prstGeom prst="rect">
            <a:avLst/>
          </a:prstGeom>
          <a:noFill/>
          <a:ln w="57150">
            <a:solidFill>
              <a:srgbClr val="1597E5"/>
            </a:solidFill>
          </a:ln>
        </p:spPr>
        <p:txBody>
          <a:bodyPr wrap="square">
            <a:spAutoFit/>
          </a:bodyPr>
          <a:lstStyle/>
          <a:p>
            <a:pPr marL="0" marR="0" algn="ctr">
              <a:lnSpc>
                <a:spcPct val="107000"/>
              </a:lnSpc>
              <a:spcBef>
                <a:spcPts val="0"/>
              </a:spcBef>
              <a:spcAft>
                <a:spcPts val="800"/>
              </a:spcAft>
            </a:pP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yếu</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tố</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thời</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gian, </a:t>
            </a: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địa</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điểm</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nhân </a:t>
            </a: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sự</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việc</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tình</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tiết</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cốt</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truyện</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ngôi </a:t>
            </a: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kể</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6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26" name="Hộp Văn bản 25">
            <a:extLst>
              <a:ext uri="{FF2B5EF4-FFF2-40B4-BE49-F238E27FC236}">
                <a16:creationId xmlns:a16="http://schemas.microsoft.com/office/drawing/2014/main" id="{0CD64E8E-647C-3D10-F1E0-5FB6DC848C45}"/>
              </a:ext>
            </a:extLst>
          </p:cNvPr>
          <p:cNvSpPr txBox="1"/>
          <p:nvPr/>
        </p:nvSpPr>
        <p:spPr>
          <a:xfrm>
            <a:off x="5101512" y="5070005"/>
            <a:ext cx="5725776" cy="1347869"/>
          </a:xfrm>
          <a:prstGeom prst="rect">
            <a:avLst/>
          </a:prstGeom>
          <a:noFill/>
          <a:ln w="57150">
            <a:solidFill>
              <a:srgbClr val="1597E5"/>
            </a:solidFill>
          </a:ln>
        </p:spPr>
        <p:txBody>
          <a:bodyPr wrap="square">
            <a:spAutoFit/>
          </a:bodyPr>
          <a:lstStyle/>
          <a:p>
            <a:pPr marL="0" marR="0" algn="ctr">
              <a:lnSpc>
                <a:spcPct val="107000"/>
              </a:lnSpc>
              <a:spcBef>
                <a:spcPts val="0"/>
              </a:spcBef>
              <a:spcAft>
                <a:spcPts val="800"/>
              </a:spcAft>
            </a:pP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Xác</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định</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ngôi </a:t>
            </a: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kể</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trình</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tự</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kể</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 ghi </a:t>
            </a: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chép</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lại</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chi </a:t>
            </a: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tiết</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sự</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việc</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 </a:t>
            </a: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lời</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nói</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nhân </a:t>
            </a: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cần</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chú</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ý </a:t>
            </a: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từ</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văn </a:t>
            </a: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bản</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đã</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đọc</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6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27" name="Hình tự do: Hình 26">
            <a:extLst>
              <a:ext uri="{FF2B5EF4-FFF2-40B4-BE49-F238E27FC236}">
                <a16:creationId xmlns:a16="http://schemas.microsoft.com/office/drawing/2014/main" id="{C88B7140-AF41-6DDE-ED07-B01989F639A2}"/>
              </a:ext>
            </a:extLst>
          </p:cNvPr>
          <p:cNvSpPr/>
          <p:nvPr/>
        </p:nvSpPr>
        <p:spPr>
          <a:xfrm>
            <a:off x="345958" y="3327444"/>
            <a:ext cx="4755554" cy="1192245"/>
          </a:xfrm>
          <a:custGeom>
            <a:avLst/>
            <a:gdLst>
              <a:gd name="connsiteX0" fmla="*/ 299883 w 2251587"/>
              <a:gd name="connsiteY0" fmla="*/ 0 h 3068430"/>
              <a:gd name="connsiteX1" fmla="*/ 1275735 w 2251587"/>
              <a:gd name="connsiteY1" fmla="*/ 0 h 3068430"/>
              <a:gd name="connsiteX2" fmla="*/ 1379168 w 2251587"/>
              <a:gd name="connsiteY2" fmla="*/ 162615 h 3068430"/>
              <a:gd name="connsiteX3" fmla="*/ 1704251 w 2251587"/>
              <a:gd name="connsiteY3" fmla="*/ 162615 h 3068430"/>
              <a:gd name="connsiteX4" fmla="*/ 2045109 w 2251587"/>
              <a:gd name="connsiteY4" fmla="*/ 503473 h 3068430"/>
              <a:gd name="connsiteX5" fmla="*/ 2045109 w 2251587"/>
              <a:gd name="connsiteY5" fmla="*/ 1209595 h 3068430"/>
              <a:gd name="connsiteX6" fmla="*/ 2251587 w 2251587"/>
              <a:gd name="connsiteY6" fmla="*/ 1534215 h 3068430"/>
              <a:gd name="connsiteX7" fmla="*/ 2045109 w 2251587"/>
              <a:gd name="connsiteY7" fmla="*/ 1858836 h 3068430"/>
              <a:gd name="connsiteX8" fmla="*/ 2045109 w 2251587"/>
              <a:gd name="connsiteY8" fmla="*/ 2564957 h 3068430"/>
              <a:gd name="connsiteX9" fmla="*/ 1704251 w 2251587"/>
              <a:gd name="connsiteY9" fmla="*/ 2905815 h 3068430"/>
              <a:gd name="connsiteX10" fmla="*/ 1379168 w 2251587"/>
              <a:gd name="connsiteY10" fmla="*/ 2905815 h 3068430"/>
              <a:gd name="connsiteX11" fmla="*/ 1275735 w 2251587"/>
              <a:gd name="connsiteY11" fmla="*/ 3068430 h 3068430"/>
              <a:gd name="connsiteX12" fmla="*/ 299883 w 2251587"/>
              <a:gd name="connsiteY12" fmla="*/ 3068430 h 3068430"/>
              <a:gd name="connsiteX13" fmla="*/ 403316 w 2251587"/>
              <a:gd name="connsiteY13" fmla="*/ 2905815 h 3068430"/>
              <a:gd name="connsiteX14" fmla="*/ 340858 w 2251587"/>
              <a:gd name="connsiteY14" fmla="*/ 2905815 h 3068430"/>
              <a:gd name="connsiteX15" fmla="*/ 0 w 2251587"/>
              <a:gd name="connsiteY15" fmla="*/ 2564957 h 3068430"/>
              <a:gd name="connsiteX16" fmla="*/ 0 w 2251587"/>
              <a:gd name="connsiteY16" fmla="*/ 503473 h 3068430"/>
              <a:gd name="connsiteX17" fmla="*/ 340858 w 2251587"/>
              <a:gd name="connsiteY17" fmla="*/ 162615 h 3068430"/>
              <a:gd name="connsiteX18" fmla="*/ 403316 w 2251587"/>
              <a:gd name="connsiteY18" fmla="*/ 162615 h 3068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251587" h="3068430">
                <a:moveTo>
                  <a:pt x="299883" y="0"/>
                </a:moveTo>
                <a:lnTo>
                  <a:pt x="1275735" y="0"/>
                </a:lnTo>
                <a:lnTo>
                  <a:pt x="1379168" y="162615"/>
                </a:lnTo>
                <a:lnTo>
                  <a:pt x="1704251" y="162615"/>
                </a:lnTo>
                <a:cubicBezTo>
                  <a:pt x="1892502" y="162615"/>
                  <a:pt x="2045109" y="315222"/>
                  <a:pt x="2045109" y="503473"/>
                </a:cubicBezTo>
                <a:lnTo>
                  <a:pt x="2045109" y="1209595"/>
                </a:lnTo>
                <a:lnTo>
                  <a:pt x="2251587" y="1534215"/>
                </a:lnTo>
                <a:lnTo>
                  <a:pt x="2045109" y="1858836"/>
                </a:lnTo>
                <a:lnTo>
                  <a:pt x="2045109" y="2564957"/>
                </a:lnTo>
                <a:cubicBezTo>
                  <a:pt x="2045109" y="2753208"/>
                  <a:pt x="1892502" y="2905815"/>
                  <a:pt x="1704251" y="2905815"/>
                </a:cubicBezTo>
                <a:lnTo>
                  <a:pt x="1379168" y="2905815"/>
                </a:lnTo>
                <a:lnTo>
                  <a:pt x="1275735" y="3068430"/>
                </a:lnTo>
                <a:lnTo>
                  <a:pt x="299883" y="3068430"/>
                </a:lnTo>
                <a:lnTo>
                  <a:pt x="403316" y="2905815"/>
                </a:lnTo>
                <a:lnTo>
                  <a:pt x="340858" y="2905815"/>
                </a:lnTo>
                <a:cubicBezTo>
                  <a:pt x="152607" y="2905815"/>
                  <a:pt x="0" y="2753208"/>
                  <a:pt x="0" y="2564957"/>
                </a:cubicBezTo>
                <a:lnTo>
                  <a:pt x="0" y="503473"/>
                </a:lnTo>
                <a:cubicBezTo>
                  <a:pt x="0" y="315222"/>
                  <a:pt x="152607" y="162615"/>
                  <a:pt x="340858" y="162615"/>
                </a:cubicBezTo>
                <a:lnTo>
                  <a:pt x="403316" y="162615"/>
                </a:lnTo>
                <a:close/>
              </a:path>
            </a:pathLst>
          </a:custGeom>
          <a:solidFill>
            <a:srgbClr val="1597E5"/>
          </a:solidFill>
          <a:ln>
            <a:solidFill>
              <a:schemeClr val="accent1">
                <a:shade val="50000"/>
                <a:alpha val="67000"/>
              </a:schemeClr>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vi-VN" sz="2800" b="1" dirty="0" err="1">
                <a:solidFill>
                  <a:schemeClr val="bg1"/>
                </a:solidFill>
                <a:effectLst/>
                <a:latin typeface="Times New Roman" panose="02020603050405020304" pitchFamily="18" charset="0"/>
                <a:ea typeface="Calibri" panose="020F0502020204030204" pitchFamily="34" charset="0"/>
              </a:rPr>
              <a:t>Cách</a:t>
            </a:r>
            <a:r>
              <a:rPr lang="vi-VN" sz="2800" b="1" dirty="0">
                <a:solidFill>
                  <a:schemeClr val="bg1"/>
                </a:solidFill>
                <a:effectLst/>
                <a:latin typeface="Times New Roman" panose="02020603050405020304" pitchFamily="18" charset="0"/>
                <a:ea typeface="Calibri" panose="020F0502020204030204" pitchFamily="34" charset="0"/>
              </a:rPr>
              <a:t> </a:t>
            </a:r>
            <a:r>
              <a:rPr lang="vi-VN" sz="2800" b="1" dirty="0" err="1">
                <a:solidFill>
                  <a:schemeClr val="bg1"/>
                </a:solidFill>
                <a:effectLst/>
                <a:latin typeface="Times New Roman" panose="02020603050405020304" pitchFamily="18" charset="0"/>
                <a:ea typeface="Calibri" panose="020F0502020204030204" pitchFamily="34" charset="0"/>
              </a:rPr>
              <a:t>viết</a:t>
            </a:r>
            <a:r>
              <a:rPr lang="vi-VN" sz="2800" b="1" dirty="0">
                <a:solidFill>
                  <a:schemeClr val="bg1"/>
                </a:solidFill>
                <a:effectLst/>
                <a:latin typeface="Times New Roman" panose="02020603050405020304" pitchFamily="18" charset="0"/>
                <a:ea typeface="Calibri" panose="020F0502020204030204" pitchFamily="34" charset="0"/>
              </a:rPr>
              <a:t> </a:t>
            </a:r>
            <a:r>
              <a:rPr lang="vi-VN" sz="2800" b="1" dirty="0" err="1">
                <a:solidFill>
                  <a:schemeClr val="bg1"/>
                </a:solidFill>
                <a:effectLst/>
                <a:latin typeface="Times New Roman" panose="02020603050405020304" pitchFamily="18" charset="0"/>
                <a:ea typeface="Calibri" panose="020F0502020204030204" pitchFamily="34" charset="0"/>
              </a:rPr>
              <a:t>bài</a:t>
            </a:r>
            <a:r>
              <a:rPr lang="vi-VN" sz="2800" b="1" dirty="0">
                <a:solidFill>
                  <a:schemeClr val="bg1"/>
                </a:solidFill>
                <a:effectLst/>
                <a:latin typeface="Times New Roman" panose="02020603050405020304" pitchFamily="18" charset="0"/>
                <a:ea typeface="Calibri" panose="020F0502020204030204" pitchFamily="34" charset="0"/>
              </a:rPr>
              <a:t> văn</a:t>
            </a:r>
            <a:endParaRPr lang="en-US" sz="2800" b="1" dirty="0">
              <a:solidFill>
                <a:schemeClr val="bg1"/>
              </a:solidFill>
              <a:effectLst/>
              <a:latin typeface="Times New Roman" panose="02020603050405020304" pitchFamily="18" charset="0"/>
              <a:ea typeface="Calibri" panose="020F0502020204030204" pitchFamily="34" charset="0"/>
            </a:endParaRPr>
          </a:p>
          <a:p>
            <a:pPr algn="ctr"/>
            <a:r>
              <a:rPr lang="en-US" sz="2800" b="1" dirty="0">
                <a:solidFill>
                  <a:schemeClr val="bg1"/>
                </a:solidFill>
                <a:latin typeface="Times New Roman" panose="02020603050405020304" pitchFamily="18" charset="0"/>
                <a:ea typeface="Calibri" panose="020F0502020204030204" pitchFamily="34" charset="0"/>
              </a:rPr>
              <a:t> </a:t>
            </a:r>
            <a:r>
              <a:rPr lang="vi-VN" sz="2800" b="1" dirty="0" err="1">
                <a:solidFill>
                  <a:schemeClr val="bg1"/>
                </a:solidFill>
                <a:effectLst/>
                <a:latin typeface="Times New Roman" panose="02020603050405020304" pitchFamily="18" charset="0"/>
                <a:ea typeface="Calibri" panose="020F0502020204030204" pitchFamily="34" charset="0"/>
              </a:rPr>
              <a:t>kể</a:t>
            </a:r>
            <a:r>
              <a:rPr lang="en-US" sz="2800" b="1" dirty="0">
                <a:solidFill>
                  <a:schemeClr val="bg1"/>
                </a:solidFill>
                <a:effectLst/>
                <a:latin typeface="Times New Roman" panose="02020603050405020304" pitchFamily="18" charset="0"/>
                <a:ea typeface="Calibri" panose="020F0502020204030204" pitchFamily="34" charset="0"/>
              </a:rPr>
              <a:t> </a:t>
            </a:r>
            <a:r>
              <a:rPr lang="vi-VN" sz="2800" b="1" dirty="0" err="1">
                <a:solidFill>
                  <a:schemeClr val="bg1"/>
                </a:solidFill>
                <a:effectLst/>
                <a:latin typeface="Times New Roman" panose="02020603050405020304" pitchFamily="18" charset="0"/>
                <a:ea typeface="Calibri" panose="020F0502020204030204" pitchFamily="34" charset="0"/>
              </a:rPr>
              <a:t>chuyện</a:t>
            </a:r>
            <a:endParaRPr lang="en-US" sz="2800" b="1" dirty="0">
              <a:solidFill>
                <a:schemeClr val="bg1"/>
              </a:solidFill>
            </a:endParaRPr>
          </a:p>
        </p:txBody>
      </p:sp>
      <p:sp>
        <p:nvSpPr>
          <p:cNvPr id="28" name="Hình tự do: Hình 27">
            <a:extLst>
              <a:ext uri="{FF2B5EF4-FFF2-40B4-BE49-F238E27FC236}">
                <a16:creationId xmlns:a16="http://schemas.microsoft.com/office/drawing/2014/main" id="{738B02BC-A33E-2719-15DD-A5AFCEC551A9}"/>
              </a:ext>
            </a:extLst>
          </p:cNvPr>
          <p:cNvSpPr/>
          <p:nvPr/>
        </p:nvSpPr>
        <p:spPr>
          <a:xfrm>
            <a:off x="345958" y="4937791"/>
            <a:ext cx="4755554" cy="1612299"/>
          </a:xfrm>
          <a:custGeom>
            <a:avLst/>
            <a:gdLst>
              <a:gd name="connsiteX0" fmla="*/ 299883 w 2251587"/>
              <a:gd name="connsiteY0" fmla="*/ 0 h 3068430"/>
              <a:gd name="connsiteX1" fmla="*/ 1275735 w 2251587"/>
              <a:gd name="connsiteY1" fmla="*/ 0 h 3068430"/>
              <a:gd name="connsiteX2" fmla="*/ 1379168 w 2251587"/>
              <a:gd name="connsiteY2" fmla="*/ 162615 h 3068430"/>
              <a:gd name="connsiteX3" fmla="*/ 1704251 w 2251587"/>
              <a:gd name="connsiteY3" fmla="*/ 162615 h 3068430"/>
              <a:gd name="connsiteX4" fmla="*/ 2045109 w 2251587"/>
              <a:gd name="connsiteY4" fmla="*/ 503473 h 3068430"/>
              <a:gd name="connsiteX5" fmla="*/ 2045109 w 2251587"/>
              <a:gd name="connsiteY5" fmla="*/ 1209595 h 3068430"/>
              <a:gd name="connsiteX6" fmla="*/ 2251587 w 2251587"/>
              <a:gd name="connsiteY6" fmla="*/ 1534215 h 3068430"/>
              <a:gd name="connsiteX7" fmla="*/ 2045109 w 2251587"/>
              <a:gd name="connsiteY7" fmla="*/ 1858836 h 3068430"/>
              <a:gd name="connsiteX8" fmla="*/ 2045109 w 2251587"/>
              <a:gd name="connsiteY8" fmla="*/ 2564957 h 3068430"/>
              <a:gd name="connsiteX9" fmla="*/ 1704251 w 2251587"/>
              <a:gd name="connsiteY9" fmla="*/ 2905815 h 3068430"/>
              <a:gd name="connsiteX10" fmla="*/ 1379168 w 2251587"/>
              <a:gd name="connsiteY10" fmla="*/ 2905815 h 3068430"/>
              <a:gd name="connsiteX11" fmla="*/ 1275735 w 2251587"/>
              <a:gd name="connsiteY11" fmla="*/ 3068430 h 3068430"/>
              <a:gd name="connsiteX12" fmla="*/ 299883 w 2251587"/>
              <a:gd name="connsiteY12" fmla="*/ 3068430 h 3068430"/>
              <a:gd name="connsiteX13" fmla="*/ 403316 w 2251587"/>
              <a:gd name="connsiteY13" fmla="*/ 2905815 h 3068430"/>
              <a:gd name="connsiteX14" fmla="*/ 340858 w 2251587"/>
              <a:gd name="connsiteY14" fmla="*/ 2905815 h 3068430"/>
              <a:gd name="connsiteX15" fmla="*/ 0 w 2251587"/>
              <a:gd name="connsiteY15" fmla="*/ 2564957 h 3068430"/>
              <a:gd name="connsiteX16" fmla="*/ 0 w 2251587"/>
              <a:gd name="connsiteY16" fmla="*/ 503473 h 3068430"/>
              <a:gd name="connsiteX17" fmla="*/ 340858 w 2251587"/>
              <a:gd name="connsiteY17" fmla="*/ 162615 h 3068430"/>
              <a:gd name="connsiteX18" fmla="*/ 403316 w 2251587"/>
              <a:gd name="connsiteY18" fmla="*/ 162615 h 3068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251587" h="3068430">
                <a:moveTo>
                  <a:pt x="299883" y="0"/>
                </a:moveTo>
                <a:lnTo>
                  <a:pt x="1275735" y="0"/>
                </a:lnTo>
                <a:lnTo>
                  <a:pt x="1379168" y="162615"/>
                </a:lnTo>
                <a:lnTo>
                  <a:pt x="1704251" y="162615"/>
                </a:lnTo>
                <a:cubicBezTo>
                  <a:pt x="1892502" y="162615"/>
                  <a:pt x="2045109" y="315222"/>
                  <a:pt x="2045109" y="503473"/>
                </a:cubicBezTo>
                <a:lnTo>
                  <a:pt x="2045109" y="1209595"/>
                </a:lnTo>
                <a:lnTo>
                  <a:pt x="2251587" y="1534215"/>
                </a:lnTo>
                <a:lnTo>
                  <a:pt x="2045109" y="1858836"/>
                </a:lnTo>
                <a:lnTo>
                  <a:pt x="2045109" y="2564957"/>
                </a:lnTo>
                <a:cubicBezTo>
                  <a:pt x="2045109" y="2753208"/>
                  <a:pt x="1892502" y="2905815"/>
                  <a:pt x="1704251" y="2905815"/>
                </a:cubicBezTo>
                <a:lnTo>
                  <a:pt x="1379168" y="2905815"/>
                </a:lnTo>
                <a:lnTo>
                  <a:pt x="1275735" y="3068430"/>
                </a:lnTo>
                <a:lnTo>
                  <a:pt x="299883" y="3068430"/>
                </a:lnTo>
                <a:lnTo>
                  <a:pt x="403316" y="2905815"/>
                </a:lnTo>
                <a:lnTo>
                  <a:pt x="340858" y="2905815"/>
                </a:lnTo>
                <a:cubicBezTo>
                  <a:pt x="152607" y="2905815"/>
                  <a:pt x="0" y="2753208"/>
                  <a:pt x="0" y="2564957"/>
                </a:cubicBezTo>
                <a:lnTo>
                  <a:pt x="0" y="503473"/>
                </a:lnTo>
                <a:cubicBezTo>
                  <a:pt x="0" y="315222"/>
                  <a:pt x="152607" y="162615"/>
                  <a:pt x="340858" y="162615"/>
                </a:cubicBezTo>
                <a:lnTo>
                  <a:pt x="403316" y="162615"/>
                </a:lnTo>
                <a:close/>
              </a:path>
            </a:pathLst>
          </a:custGeom>
          <a:solidFill>
            <a:srgbClr val="1597E5"/>
          </a:solidFill>
          <a:ln>
            <a:solidFill>
              <a:schemeClr val="accent1">
                <a:shade val="50000"/>
                <a:alpha val="67000"/>
              </a:schemeClr>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algn="ctr">
              <a:lnSpc>
                <a:spcPct val="107000"/>
              </a:lnSpc>
              <a:spcBef>
                <a:spcPts val="0"/>
              </a:spcBef>
              <a:spcAft>
                <a:spcPts val="800"/>
              </a:spcAft>
            </a:pPr>
            <a:r>
              <a:rPr lang="vi-VN" sz="2800" b="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Đọc</a:t>
            </a:r>
            <a:r>
              <a:rPr lang="vi-VN" sz="28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lại</a:t>
            </a:r>
            <a:r>
              <a:rPr lang="vi-VN" sz="28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văn </a:t>
            </a:r>
            <a:r>
              <a:rPr lang="vi-VN" sz="2800" b="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bản</a:t>
            </a:r>
            <a:r>
              <a:rPr lang="vi-VN" sz="28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800"/>
              </a:spcAft>
            </a:pPr>
            <a:r>
              <a:rPr lang="vi-VN" sz="28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Nhạc</a:t>
            </a:r>
            <a:r>
              <a:rPr lang="vi-VN" sz="28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sĩ</a:t>
            </a:r>
            <a:r>
              <a:rPr lang="vi-VN" sz="28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Văn Cao </a:t>
            </a:r>
            <a:r>
              <a:rPr lang="vi-VN" sz="2800" b="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sáng</a:t>
            </a:r>
            <a:r>
              <a:rPr lang="vi-VN" sz="28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tác</a:t>
            </a:r>
            <a:r>
              <a:rPr lang="vi-VN" sz="28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800"/>
              </a:spcAft>
            </a:pPr>
            <a:r>
              <a:rPr lang="en-US" sz="28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a:t>
            </a:r>
            <a:r>
              <a:rPr lang="vi-VN" sz="2800" b="1" i="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iến</a:t>
            </a:r>
            <a:r>
              <a:rPr lang="vi-VN" sz="28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quân ca”</a:t>
            </a:r>
            <a:r>
              <a:rPr lang="en-US" sz="28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76545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barn(inVertical)">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down)">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27"/>
                                        </p:tgtEl>
                                        <p:attrNameLst>
                                          <p:attrName>style.visibility</p:attrName>
                                        </p:attrNameLst>
                                      </p:cBhvr>
                                      <p:to>
                                        <p:strVal val="visible"/>
                                      </p:to>
                                    </p:set>
                                    <p:animEffect transition="in" filter="barn(inVertical)">
                                      <p:cBhvr>
                                        <p:cTn id="20" dur="500"/>
                                        <p:tgtEl>
                                          <p:spTgt spid="27"/>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grpId="0" nodeType="click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circle(in)">
                                      <p:cBhvr>
                                        <p:cTn id="25" dur="2000"/>
                                        <p:tgtEl>
                                          <p:spTgt spid="22"/>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28"/>
                                        </p:tgtEl>
                                        <p:attrNameLst>
                                          <p:attrName>style.visibility</p:attrName>
                                        </p:attrNameLst>
                                      </p:cBhvr>
                                      <p:to>
                                        <p:strVal val="visible"/>
                                      </p:to>
                                    </p:set>
                                    <p:animEffect transition="in" filter="barn(inVertical)">
                                      <p:cBhvr>
                                        <p:cTn id="30" dur="500"/>
                                        <p:tgtEl>
                                          <p:spTgt spid="28"/>
                                        </p:tgtEl>
                                      </p:cBhvr>
                                    </p:animEffect>
                                  </p:childTnLst>
                                </p:cTn>
                              </p:par>
                            </p:childTnLst>
                          </p:cTn>
                        </p:par>
                      </p:childTnLst>
                    </p:cTn>
                  </p:par>
                  <p:par>
                    <p:cTn id="31" fill="hold">
                      <p:stCondLst>
                        <p:cond delay="indefinite"/>
                      </p:stCondLst>
                      <p:childTnLst>
                        <p:par>
                          <p:cTn id="32" fill="hold">
                            <p:stCondLst>
                              <p:cond delay="0"/>
                            </p:stCondLst>
                            <p:childTnLst>
                              <p:par>
                                <p:cTn id="33" presetID="6" presetClass="entr" presetSubtype="16" fill="hold" grpId="0" nodeType="clickEffect">
                                  <p:stCondLst>
                                    <p:cond delay="0"/>
                                  </p:stCondLst>
                                  <p:childTnLst>
                                    <p:set>
                                      <p:cBhvr>
                                        <p:cTn id="34" dur="1" fill="hold">
                                          <p:stCondLst>
                                            <p:cond delay="0"/>
                                          </p:stCondLst>
                                        </p:cTn>
                                        <p:tgtEl>
                                          <p:spTgt spid="26"/>
                                        </p:tgtEl>
                                        <p:attrNameLst>
                                          <p:attrName>style.visibility</p:attrName>
                                        </p:attrNameLst>
                                      </p:cBhvr>
                                      <p:to>
                                        <p:strVal val="visible"/>
                                      </p:to>
                                    </p:set>
                                    <p:animEffect transition="in" filter="circle(in)">
                                      <p:cBhvr>
                                        <p:cTn id="35" dur="20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p:bldP spid="11" grpId="0" animBg="1"/>
      <p:bldP spid="22" grpId="0" animBg="1"/>
      <p:bldP spid="26" grpId="0" animBg="1"/>
      <p:bldP spid="27" grpId="0" animBg="1"/>
      <p:bldP spid="2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5CE93BA7-6DC6-68AC-968F-70F0CFF27A36}"/>
              </a:ext>
            </a:extLst>
          </p:cNvPr>
          <p:cNvSpPr txBox="1"/>
          <p:nvPr/>
        </p:nvSpPr>
        <p:spPr>
          <a:xfrm>
            <a:off x="1238864" y="159752"/>
            <a:ext cx="4032932" cy="706540"/>
          </a:xfrm>
          <a:prstGeom prst="rect">
            <a:avLst/>
          </a:prstGeom>
          <a:solidFill>
            <a:srgbClr val="193498"/>
          </a:solidFill>
        </p:spPr>
        <p:txBody>
          <a:bodyPr wrap="square">
            <a:spAutoFit/>
          </a:bodyPr>
          <a:lstStyle/>
          <a:p>
            <a:pPr marL="0" marR="0">
              <a:lnSpc>
                <a:spcPct val="107000"/>
              </a:lnSpc>
              <a:spcBef>
                <a:spcPts val="0"/>
              </a:spcBef>
              <a:spcAft>
                <a:spcPts val="800"/>
              </a:spcAft>
            </a:pPr>
            <a:r>
              <a:rPr lang="en-US" sz="40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II. THỰC HÀNH</a:t>
            </a:r>
            <a:endParaRPr lang="en-US" sz="4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Hộp Văn bản 4">
            <a:extLst>
              <a:ext uri="{FF2B5EF4-FFF2-40B4-BE49-F238E27FC236}">
                <a16:creationId xmlns:a16="http://schemas.microsoft.com/office/drawing/2014/main" id="{0CD01F46-56E6-5E84-3008-5C57D1A5A1F0}"/>
              </a:ext>
            </a:extLst>
          </p:cNvPr>
          <p:cNvSpPr txBox="1"/>
          <p:nvPr/>
        </p:nvSpPr>
        <p:spPr>
          <a:xfrm>
            <a:off x="1238864" y="1027302"/>
            <a:ext cx="2082331" cy="583750"/>
          </a:xfrm>
          <a:prstGeom prst="rect">
            <a:avLst/>
          </a:prstGeom>
          <a:noFill/>
        </p:spPr>
        <p:txBody>
          <a:bodyPr wrap="square">
            <a:spAutoFit/>
          </a:bodyPr>
          <a:lstStyle/>
          <a:p>
            <a:pPr marL="0" marR="0" algn="just">
              <a:lnSpc>
                <a:spcPct val="107000"/>
              </a:lnSpc>
              <a:spcBef>
                <a:spcPts val="0"/>
              </a:spcBef>
              <a:spcAft>
                <a:spcPts val="800"/>
              </a:spcAft>
            </a:pPr>
            <a:r>
              <a:rPr lang="en-US" sz="3200" b="1" dirty="0">
                <a:solidFill>
                  <a:srgbClr val="193498"/>
                </a:solidFill>
                <a:latin typeface="Times New Roman" panose="02020603050405020304" pitchFamily="18" charset="0"/>
                <a:ea typeface="Calibri" panose="020F0502020204030204" pitchFamily="34" charset="0"/>
                <a:cs typeface="Times New Roman" panose="02020603050405020304" pitchFamily="18" charset="0"/>
              </a:rPr>
              <a:t>2</a:t>
            </a:r>
            <a:r>
              <a:rPr lang="en-US" sz="3200" b="1"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3200" b="1" dirty="0" err="1">
                <a:solidFill>
                  <a:srgbClr val="0000CC"/>
                </a:solidFill>
                <a:effectLst/>
                <a:latin typeface="Times New Roman" panose="02020603050405020304" pitchFamily="18" charset="0"/>
                <a:ea typeface="Calibri" panose="020F0502020204030204" pitchFamily="34" charset="0"/>
              </a:rPr>
              <a:t>Tìm</a:t>
            </a:r>
            <a:r>
              <a:rPr lang="vi-VN" sz="3200" b="1" dirty="0">
                <a:solidFill>
                  <a:srgbClr val="0000CC"/>
                </a:solidFill>
                <a:effectLst/>
                <a:latin typeface="Times New Roman" panose="02020603050405020304" pitchFamily="18" charset="0"/>
                <a:ea typeface="Calibri" panose="020F0502020204030204" pitchFamily="34" charset="0"/>
              </a:rPr>
              <a:t> ý</a:t>
            </a:r>
            <a:endParaRPr lang="en-US" sz="3200"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22" name="Hộp Văn bản 21">
            <a:extLst>
              <a:ext uri="{FF2B5EF4-FFF2-40B4-BE49-F238E27FC236}">
                <a16:creationId xmlns:a16="http://schemas.microsoft.com/office/drawing/2014/main" id="{60F9CAE4-D42E-F719-EA17-57FBFD03FD8A}"/>
              </a:ext>
            </a:extLst>
          </p:cNvPr>
          <p:cNvSpPr txBox="1"/>
          <p:nvPr/>
        </p:nvSpPr>
        <p:spPr>
          <a:xfrm>
            <a:off x="4058816" y="4553965"/>
            <a:ext cx="7184572" cy="520463"/>
          </a:xfrm>
          <a:prstGeom prst="rect">
            <a:avLst/>
          </a:prstGeom>
          <a:noFill/>
          <a:ln w="57150">
            <a:solidFill>
              <a:srgbClr val="1597E5"/>
            </a:solidFill>
          </a:ln>
        </p:spPr>
        <p:txBody>
          <a:bodyPr wrap="square">
            <a:spAutoFit/>
          </a:bodyPr>
          <a:lstStyle/>
          <a:p>
            <a:pPr marL="0" marR="0" algn="ctr">
              <a:lnSpc>
                <a:spcPct val="107000"/>
              </a:lnSpc>
              <a:spcBef>
                <a:spcPts val="0"/>
              </a:spcBef>
              <a:spcAft>
                <a:spcPts val="800"/>
              </a:spcAft>
            </a:pPr>
            <a:r>
              <a:rPr lang="vi-VN" sz="2600" dirty="0" err="1">
                <a:effectLst/>
                <a:latin typeface="Times New Roman" panose="02020603050405020304" pitchFamily="18" charset="0"/>
                <a:ea typeface="Calibri" panose="020F0502020204030204" pitchFamily="34" charset="0"/>
                <a:cs typeface="Times New Roman" panose="02020603050405020304" pitchFamily="18" charset="0"/>
              </a:rPr>
              <a:t>Ph</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ạm</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a:effectLst/>
                <a:latin typeface="Times New Roman" panose="02020603050405020304" pitchFamily="18" charset="0"/>
                <a:ea typeface="Calibri" panose="020F0502020204030204" pitchFamily="34" charset="0"/>
                <a:cs typeface="Times New Roman" panose="02020603050405020304" pitchFamily="18" charset="0"/>
              </a:rPr>
              <a:t>D</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uy</a:t>
            </a:r>
            <a:r>
              <a:rPr lang="vi-VN" sz="2600" dirty="0">
                <a:effectLst/>
                <a:latin typeface="Times New Roman" panose="02020603050405020304" pitchFamily="18" charset="0"/>
                <a:ea typeface="Calibri" panose="020F0502020204030204" pitchFamily="34" charset="0"/>
                <a:cs typeface="Times New Roman" panose="02020603050405020304" pitchFamily="18" charset="0"/>
              </a:rPr>
              <a:t>: Người chứng kiến sự ra đời của bài </a:t>
            </a:r>
            <a:r>
              <a:rPr lang="vi-VN" sz="2600" dirty="0" smtClean="0">
                <a:effectLst/>
                <a:latin typeface="Times New Roman" panose="02020603050405020304" pitchFamily="18" charset="0"/>
                <a:ea typeface="Calibri" panose="020F0502020204030204" pitchFamily="34" charset="0"/>
                <a:cs typeface="Times New Roman" panose="02020603050405020304" pitchFamily="18" charset="0"/>
              </a:rPr>
              <a:t>hát</a:t>
            </a:r>
            <a:r>
              <a:rPr lang="en-US" sz="2600"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en-US" sz="26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28" name="Hình tự do: Hình 27">
            <a:extLst>
              <a:ext uri="{FF2B5EF4-FFF2-40B4-BE49-F238E27FC236}">
                <a16:creationId xmlns:a16="http://schemas.microsoft.com/office/drawing/2014/main" id="{738B02BC-A33E-2719-15DD-A5AFCEC551A9}"/>
              </a:ext>
            </a:extLst>
          </p:cNvPr>
          <p:cNvSpPr/>
          <p:nvPr/>
        </p:nvSpPr>
        <p:spPr>
          <a:xfrm>
            <a:off x="592353" y="1668173"/>
            <a:ext cx="2424793" cy="706540"/>
          </a:xfrm>
          <a:custGeom>
            <a:avLst/>
            <a:gdLst>
              <a:gd name="connsiteX0" fmla="*/ 299883 w 2251587"/>
              <a:gd name="connsiteY0" fmla="*/ 0 h 3068430"/>
              <a:gd name="connsiteX1" fmla="*/ 1275735 w 2251587"/>
              <a:gd name="connsiteY1" fmla="*/ 0 h 3068430"/>
              <a:gd name="connsiteX2" fmla="*/ 1379168 w 2251587"/>
              <a:gd name="connsiteY2" fmla="*/ 162615 h 3068430"/>
              <a:gd name="connsiteX3" fmla="*/ 1704251 w 2251587"/>
              <a:gd name="connsiteY3" fmla="*/ 162615 h 3068430"/>
              <a:gd name="connsiteX4" fmla="*/ 2045109 w 2251587"/>
              <a:gd name="connsiteY4" fmla="*/ 503473 h 3068430"/>
              <a:gd name="connsiteX5" fmla="*/ 2045109 w 2251587"/>
              <a:gd name="connsiteY5" fmla="*/ 1209595 h 3068430"/>
              <a:gd name="connsiteX6" fmla="*/ 2251587 w 2251587"/>
              <a:gd name="connsiteY6" fmla="*/ 1534215 h 3068430"/>
              <a:gd name="connsiteX7" fmla="*/ 2045109 w 2251587"/>
              <a:gd name="connsiteY7" fmla="*/ 1858836 h 3068430"/>
              <a:gd name="connsiteX8" fmla="*/ 2045109 w 2251587"/>
              <a:gd name="connsiteY8" fmla="*/ 2564957 h 3068430"/>
              <a:gd name="connsiteX9" fmla="*/ 1704251 w 2251587"/>
              <a:gd name="connsiteY9" fmla="*/ 2905815 h 3068430"/>
              <a:gd name="connsiteX10" fmla="*/ 1379168 w 2251587"/>
              <a:gd name="connsiteY10" fmla="*/ 2905815 h 3068430"/>
              <a:gd name="connsiteX11" fmla="*/ 1275735 w 2251587"/>
              <a:gd name="connsiteY11" fmla="*/ 3068430 h 3068430"/>
              <a:gd name="connsiteX12" fmla="*/ 299883 w 2251587"/>
              <a:gd name="connsiteY12" fmla="*/ 3068430 h 3068430"/>
              <a:gd name="connsiteX13" fmla="*/ 403316 w 2251587"/>
              <a:gd name="connsiteY13" fmla="*/ 2905815 h 3068430"/>
              <a:gd name="connsiteX14" fmla="*/ 340858 w 2251587"/>
              <a:gd name="connsiteY14" fmla="*/ 2905815 h 3068430"/>
              <a:gd name="connsiteX15" fmla="*/ 0 w 2251587"/>
              <a:gd name="connsiteY15" fmla="*/ 2564957 h 3068430"/>
              <a:gd name="connsiteX16" fmla="*/ 0 w 2251587"/>
              <a:gd name="connsiteY16" fmla="*/ 503473 h 3068430"/>
              <a:gd name="connsiteX17" fmla="*/ 340858 w 2251587"/>
              <a:gd name="connsiteY17" fmla="*/ 162615 h 3068430"/>
              <a:gd name="connsiteX18" fmla="*/ 403316 w 2251587"/>
              <a:gd name="connsiteY18" fmla="*/ 162615 h 3068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251587" h="3068430">
                <a:moveTo>
                  <a:pt x="299883" y="0"/>
                </a:moveTo>
                <a:lnTo>
                  <a:pt x="1275735" y="0"/>
                </a:lnTo>
                <a:lnTo>
                  <a:pt x="1379168" y="162615"/>
                </a:lnTo>
                <a:lnTo>
                  <a:pt x="1704251" y="162615"/>
                </a:lnTo>
                <a:cubicBezTo>
                  <a:pt x="1892502" y="162615"/>
                  <a:pt x="2045109" y="315222"/>
                  <a:pt x="2045109" y="503473"/>
                </a:cubicBezTo>
                <a:lnTo>
                  <a:pt x="2045109" y="1209595"/>
                </a:lnTo>
                <a:lnTo>
                  <a:pt x="2251587" y="1534215"/>
                </a:lnTo>
                <a:lnTo>
                  <a:pt x="2045109" y="1858836"/>
                </a:lnTo>
                <a:lnTo>
                  <a:pt x="2045109" y="2564957"/>
                </a:lnTo>
                <a:cubicBezTo>
                  <a:pt x="2045109" y="2753208"/>
                  <a:pt x="1892502" y="2905815"/>
                  <a:pt x="1704251" y="2905815"/>
                </a:cubicBezTo>
                <a:lnTo>
                  <a:pt x="1379168" y="2905815"/>
                </a:lnTo>
                <a:lnTo>
                  <a:pt x="1275735" y="3068430"/>
                </a:lnTo>
                <a:lnTo>
                  <a:pt x="299883" y="3068430"/>
                </a:lnTo>
                <a:lnTo>
                  <a:pt x="403316" y="2905815"/>
                </a:lnTo>
                <a:lnTo>
                  <a:pt x="340858" y="2905815"/>
                </a:lnTo>
                <a:cubicBezTo>
                  <a:pt x="152607" y="2905815"/>
                  <a:pt x="0" y="2753208"/>
                  <a:pt x="0" y="2564957"/>
                </a:cubicBezTo>
                <a:lnTo>
                  <a:pt x="0" y="503473"/>
                </a:lnTo>
                <a:cubicBezTo>
                  <a:pt x="0" y="315222"/>
                  <a:pt x="152607" y="162615"/>
                  <a:pt x="340858" y="162615"/>
                </a:cubicBezTo>
                <a:lnTo>
                  <a:pt x="403316" y="162615"/>
                </a:lnTo>
                <a:close/>
              </a:path>
            </a:pathLst>
          </a:custGeom>
          <a:solidFill>
            <a:srgbClr val="1597E5"/>
          </a:solidFill>
          <a:ln>
            <a:solidFill>
              <a:schemeClr val="accent1">
                <a:shade val="50000"/>
                <a:alpha val="67000"/>
              </a:schemeClr>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algn="ctr">
              <a:lnSpc>
                <a:spcPct val="107000"/>
              </a:lnSpc>
              <a:spcBef>
                <a:spcPts val="0"/>
              </a:spcBef>
              <a:spcAft>
                <a:spcPts val="800"/>
              </a:spcAft>
            </a:pPr>
            <a:r>
              <a:rPr lang="vi-VN" sz="2800" b="1" dirty="0" err="1">
                <a:solidFill>
                  <a:schemeClr val="bg1"/>
                </a:solidFill>
                <a:effectLst/>
                <a:latin typeface="Times New Roman" panose="02020603050405020304" pitchFamily="18" charset="0"/>
                <a:ea typeface="Calibri" panose="020F0502020204030204" pitchFamily="34" charset="0"/>
              </a:rPr>
              <a:t>Người</a:t>
            </a:r>
            <a:r>
              <a:rPr lang="vi-VN" sz="2800" b="1" dirty="0">
                <a:solidFill>
                  <a:schemeClr val="bg1"/>
                </a:solidFill>
                <a:effectLst/>
                <a:latin typeface="Times New Roman" panose="02020603050405020304" pitchFamily="18" charset="0"/>
                <a:ea typeface="Calibri" panose="020F0502020204030204" pitchFamily="34" charset="0"/>
              </a:rPr>
              <a:t> </a:t>
            </a:r>
            <a:r>
              <a:rPr lang="vi-VN" sz="2800" b="1" dirty="0" err="1">
                <a:solidFill>
                  <a:schemeClr val="bg1"/>
                </a:solidFill>
                <a:effectLst/>
                <a:latin typeface="Times New Roman" panose="02020603050405020304" pitchFamily="18" charset="0"/>
                <a:ea typeface="Calibri" panose="020F0502020204030204" pitchFamily="34" charset="0"/>
              </a:rPr>
              <a:t>kể</a:t>
            </a:r>
            <a:endParaRPr lang="en-US" sz="28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2" name="Hộp Văn bản 11">
            <a:extLst>
              <a:ext uri="{FF2B5EF4-FFF2-40B4-BE49-F238E27FC236}">
                <a16:creationId xmlns:a16="http://schemas.microsoft.com/office/drawing/2014/main" id="{881B50C1-F864-ADCB-88CF-0B57BA49487F}"/>
              </a:ext>
            </a:extLst>
          </p:cNvPr>
          <p:cNvSpPr txBox="1"/>
          <p:nvPr/>
        </p:nvSpPr>
        <p:spPr>
          <a:xfrm>
            <a:off x="3017144" y="3791986"/>
            <a:ext cx="5740489" cy="553357"/>
          </a:xfrm>
          <a:prstGeom prst="rect">
            <a:avLst/>
          </a:prstGeom>
          <a:noFill/>
          <a:ln w="57150">
            <a:solidFill>
              <a:srgbClr val="1597E5"/>
            </a:solidFill>
          </a:ln>
        </p:spPr>
        <p:txBody>
          <a:bodyPr wrap="square">
            <a:spAutoFit/>
          </a:bodyPr>
          <a:lstStyle/>
          <a:p>
            <a:pPr marL="0" marR="0" algn="just">
              <a:lnSpc>
                <a:spcPct val="107000"/>
              </a:lnSpc>
              <a:spcBef>
                <a:spcPts val="0"/>
              </a:spcBef>
              <a:spcAft>
                <a:spcPts val="800"/>
              </a:spcAft>
            </a:pP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Sự ra đời của bài hát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a:t>
            </a:r>
            <a:r>
              <a:rPr lang="en-US" sz="2800" i="1" dirty="0" err="1" smtClean="0">
                <a:effectLst/>
                <a:latin typeface="Times New Roman" panose="02020603050405020304" pitchFamily="18" charset="0"/>
                <a:ea typeface="Calibri" panose="020F0502020204030204" pitchFamily="34" charset="0"/>
                <a:cs typeface="Times New Roman" panose="02020603050405020304" pitchFamily="18" charset="0"/>
              </a:rPr>
              <a:t>Tiến</a:t>
            </a:r>
            <a:r>
              <a:rPr lang="en-US" sz="28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quân</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ca</a:t>
            </a:r>
            <a:r>
              <a:rPr lang="vi-VN" sz="2800" dirty="0" smtClean="0">
                <a:effectLst/>
                <a:latin typeface="Times New Roman" panose="02020603050405020304" pitchFamily="18" charset="0"/>
                <a:ea typeface="Calibri" panose="020F0502020204030204" pitchFamily="34" charset="0"/>
                <a:cs typeface="Times New Roman" panose="02020603050405020304" pitchFamily="18" charset="0"/>
              </a:rPr>
              <a:t>”</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33" name="Hình tự do: Hình 32">
            <a:extLst>
              <a:ext uri="{FF2B5EF4-FFF2-40B4-BE49-F238E27FC236}">
                <a16:creationId xmlns:a16="http://schemas.microsoft.com/office/drawing/2014/main" id="{CC088F2E-A989-1DC2-6594-A6319A5E593F}"/>
              </a:ext>
            </a:extLst>
          </p:cNvPr>
          <p:cNvSpPr/>
          <p:nvPr/>
        </p:nvSpPr>
        <p:spPr>
          <a:xfrm>
            <a:off x="551670" y="4883217"/>
            <a:ext cx="3507146" cy="1496588"/>
          </a:xfrm>
          <a:custGeom>
            <a:avLst/>
            <a:gdLst>
              <a:gd name="connsiteX0" fmla="*/ 3314559 w 3364025"/>
              <a:gd name="connsiteY0" fmla="*/ 0 h 1261113"/>
              <a:gd name="connsiteX1" fmla="*/ 2931280 w 3364025"/>
              <a:gd name="connsiteY1" fmla="*/ 428361 h 1261113"/>
              <a:gd name="connsiteX2" fmla="*/ 2931280 w 3364025"/>
              <a:gd name="connsiteY2" fmla="*/ 474784 h 1261113"/>
              <a:gd name="connsiteX3" fmla="*/ 3227227 w 3364025"/>
              <a:gd name="connsiteY3" fmla="*/ 576151 h 1261113"/>
              <a:gd name="connsiteX4" fmla="*/ 2931280 w 3364025"/>
              <a:gd name="connsiteY4" fmla="*/ 677519 h 1261113"/>
              <a:gd name="connsiteX5" fmla="*/ 2931280 w 3364025"/>
              <a:gd name="connsiteY5" fmla="*/ 817200 h 1261113"/>
              <a:gd name="connsiteX6" fmla="*/ 3364025 w 3364025"/>
              <a:gd name="connsiteY6" fmla="*/ 1261113 h 1261113"/>
              <a:gd name="connsiteX7" fmla="*/ 2643397 w 3364025"/>
              <a:gd name="connsiteY7" fmla="*/ 994545 h 1261113"/>
              <a:gd name="connsiteX8" fmla="*/ 2632892 w 3364025"/>
              <a:gd name="connsiteY8" fmla="*/ 996088 h 1261113"/>
              <a:gd name="connsiteX9" fmla="*/ 2442724 w 3364025"/>
              <a:gd name="connsiteY9" fmla="*/ 1004452 h 1261113"/>
              <a:gd name="connsiteX10" fmla="*/ 1976778 w 3364025"/>
              <a:gd name="connsiteY10" fmla="*/ 1004452 h 1261113"/>
              <a:gd name="connsiteX11" fmla="*/ 1828527 w 3364025"/>
              <a:gd name="connsiteY11" fmla="*/ 1055231 h 1261113"/>
              <a:gd name="connsiteX12" fmla="*/ 429826 w 3364025"/>
              <a:gd name="connsiteY12" fmla="*/ 1055231 h 1261113"/>
              <a:gd name="connsiteX13" fmla="*/ 578078 w 3364025"/>
              <a:gd name="connsiteY13" fmla="*/ 1004452 h 1261113"/>
              <a:gd name="connsiteX14" fmla="*/ 488556 w 3364025"/>
              <a:gd name="connsiteY14" fmla="*/ 1004452 h 1261113"/>
              <a:gd name="connsiteX15" fmla="*/ 0 w 3364025"/>
              <a:gd name="connsiteY15" fmla="*/ 898015 h 1261113"/>
              <a:gd name="connsiteX16" fmla="*/ 0 w 3364025"/>
              <a:gd name="connsiteY16" fmla="*/ 254288 h 1261113"/>
              <a:gd name="connsiteX17" fmla="*/ 488556 w 3364025"/>
              <a:gd name="connsiteY17" fmla="*/ 147850 h 1261113"/>
              <a:gd name="connsiteX18" fmla="*/ 578078 w 3364025"/>
              <a:gd name="connsiteY18" fmla="*/ 147850 h 1261113"/>
              <a:gd name="connsiteX19" fmla="*/ 429826 w 3364025"/>
              <a:gd name="connsiteY19" fmla="*/ 97071 h 1261113"/>
              <a:gd name="connsiteX20" fmla="*/ 1828527 w 3364025"/>
              <a:gd name="connsiteY20" fmla="*/ 97071 h 1261113"/>
              <a:gd name="connsiteX21" fmla="*/ 1976778 w 3364025"/>
              <a:gd name="connsiteY21" fmla="*/ 147850 h 1261113"/>
              <a:gd name="connsiteX22" fmla="*/ 2442724 w 3364025"/>
              <a:gd name="connsiteY22" fmla="*/ 147850 h 1261113"/>
              <a:gd name="connsiteX23" fmla="*/ 2788185 w 3364025"/>
              <a:gd name="connsiteY23" fmla="*/ 179025 h 1261113"/>
              <a:gd name="connsiteX24" fmla="*/ 2798849 w 3364025"/>
              <a:gd name="connsiteY24" fmla="*/ 182471 h 1261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364025" h="1261113">
                <a:moveTo>
                  <a:pt x="3314559" y="0"/>
                </a:moveTo>
                <a:lnTo>
                  <a:pt x="2931280" y="428361"/>
                </a:lnTo>
                <a:lnTo>
                  <a:pt x="2931280" y="474784"/>
                </a:lnTo>
                <a:lnTo>
                  <a:pt x="3227227" y="576151"/>
                </a:lnTo>
                <a:lnTo>
                  <a:pt x="2931280" y="677519"/>
                </a:lnTo>
                <a:lnTo>
                  <a:pt x="2931280" y="817200"/>
                </a:lnTo>
                <a:lnTo>
                  <a:pt x="3364025" y="1261113"/>
                </a:lnTo>
                <a:lnTo>
                  <a:pt x="2643397" y="994545"/>
                </a:lnTo>
                <a:lnTo>
                  <a:pt x="2632892" y="996088"/>
                </a:lnTo>
                <a:cubicBezTo>
                  <a:pt x="2574442" y="1001474"/>
                  <a:pt x="2510180" y="1004452"/>
                  <a:pt x="2442724" y="1004452"/>
                </a:cubicBezTo>
                <a:lnTo>
                  <a:pt x="1976778" y="1004452"/>
                </a:lnTo>
                <a:lnTo>
                  <a:pt x="1828527" y="1055231"/>
                </a:lnTo>
                <a:lnTo>
                  <a:pt x="429826" y="1055231"/>
                </a:lnTo>
                <a:lnTo>
                  <a:pt x="578078" y="1004452"/>
                </a:lnTo>
                <a:lnTo>
                  <a:pt x="488556" y="1004452"/>
                </a:lnTo>
                <a:cubicBezTo>
                  <a:pt x="218734" y="1004452"/>
                  <a:pt x="0" y="956799"/>
                  <a:pt x="0" y="898015"/>
                </a:cubicBezTo>
                <a:lnTo>
                  <a:pt x="0" y="254288"/>
                </a:lnTo>
                <a:cubicBezTo>
                  <a:pt x="0" y="195504"/>
                  <a:pt x="218734" y="147850"/>
                  <a:pt x="488556" y="147850"/>
                </a:cubicBezTo>
                <a:lnTo>
                  <a:pt x="578078" y="147850"/>
                </a:lnTo>
                <a:lnTo>
                  <a:pt x="429826" y="97071"/>
                </a:lnTo>
                <a:lnTo>
                  <a:pt x="1828527" y="97071"/>
                </a:lnTo>
                <a:lnTo>
                  <a:pt x="1976778" y="147850"/>
                </a:lnTo>
                <a:lnTo>
                  <a:pt x="2442724" y="147850"/>
                </a:lnTo>
                <a:cubicBezTo>
                  <a:pt x="2577635" y="147850"/>
                  <a:pt x="2699774" y="159764"/>
                  <a:pt x="2788185" y="179025"/>
                </a:cubicBezTo>
                <a:lnTo>
                  <a:pt x="2798849" y="182471"/>
                </a:lnTo>
                <a:close/>
              </a:path>
            </a:pathLst>
          </a:custGeom>
          <a:solidFill>
            <a:srgbClr val="1597E5"/>
          </a:solidFill>
          <a:ln>
            <a:solidFill>
              <a:schemeClr val="accent1">
                <a:shade val="50000"/>
                <a:alpha val="67000"/>
              </a:schemeClr>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US" sz="2600" b="1" dirty="0" err="1">
                <a:effectLst/>
                <a:latin typeface="Times New Roman" panose="02020603050405020304" pitchFamily="18" charset="0"/>
                <a:ea typeface="Calibri" panose="020F0502020204030204" pitchFamily="34" charset="0"/>
              </a:rPr>
              <a:t>Câu</a:t>
            </a:r>
            <a:r>
              <a:rPr lang="vi-VN" sz="2600" b="1" dirty="0">
                <a:effectLst/>
                <a:latin typeface="Times New Roman" panose="02020603050405020304" pitchFamily="18" charset="0"/>
                <a:ea typeface="Calibri" panose="020F0502020204030204" pitchFamily="34" charset="0"/>
              </a:rPr>
              <a:t> </a:t>
            </a:r>
            <a:r>
              <a:rPr lang="vi-VN" sz="2600" b="1" dirty="0" err="1">
                <a:effectLst/>
                <a:latin typeface="Times New Roman" panose="02020603050405020304" pitchFamily="18" charset="0"/>
                <a:ea typeface="Calibri" panose="020F0502020204030204" pitchFamily="34" charset="0"/>
              </a:rPr>
              <a:t>chuyện</a:t>
            </a:r>
            <a:r>
              <a:rPr lang="vi-VN" sz="2600" b="1" dirty="0">
                <a:effectLst/>
                <a:latin typeface="Times New Roman" panose="02020603050405020304" pitchFamily="18" charset="0"/>
                <a:ea typeface="Calibri" panose="020F0502020204030204" pitchFamily="34" charset="0"/>
              </a:rPr>
              <a:t> </a:t>
            </a:r>
            <a:r>
              <a:rPr lang="vi-VN" sz="2600" b="1" dirty="0" err="1">
                <a:effectLst/>
                <a:latin typeface="Times New Roman" panose="02020603050405020304" pitchFamily="18" charset="0"/>
                <a:ea typeface="Calibri" panose="020F0502020204030204" pitchFamily="34" charset="0"/>
              </a:rPr>
              <a:t>có</a:t>
            </a:r>
            <a:r>
              <a:rPr lang="vi-VN" sz="2600" b="1" dirty="0">
                <a:effectLst/>
                <a:latin typeface="Times New Roman" panose="02020603050405020304" pitchFamily="18" charset="0"/>
                <a:ea typeface="Calibri" panose="020F0502020204030204" pitchFamily="34" charset="0"/>
              </a:rPr>
              <a:t> </a:t>
            </a:r>
            <a:r>
              <a:rPr lang="vi-VN" sz="2600" b="1" dirty="0" err="1">
                <a:effectLst/>
                <a:latin typeface="Times New Roman" panose="02020603050405020304" pitchFamily="18" charset="0"/>
                <a:ea typeface="Calibri" panose="020F0502020204030204" pitchFamily="34" charset="0"/>
              </a:rPr>
              <a:t>các</a:t>
            </a:r>
            <a:r>
              <a:rPr lang="vi-VN" sz="2600" b="1" dirty="0">
                <a:effectLst/>
                <a:latin typeface="Times New Roman" panose="02020603050405020304" pitchFamily="18" charset="0"/>
                <a:ea typeface="Calibri" panose="020F0502020204030204" pitchFamily="34" charset="0"/>
              </a:rPr>
              <a:t> nhân </a:t>
            </a:r>
            <a:r>
              <a:rPr lang="vi-VN" sz="2600" b="1" dirty="0" err="1">
                <a:effectLst/>
                <a:latin typeface="Times New Roman" panose="02020603050405020304" pitchFamily="18" charset="0"/>
                <a:ea typeface="Calibri" panose="020F0502020204030204" pitchFamily="34" charset="0"/>
              </a:rPr>
              <a:t>vật</a:t>
            </a:r>
            <a:endParaRPr lang="en-US" sz="2600" b="1" dirty="0">
              <a:solidFill>
                <a:schemeClr val="bg1"/>
              </a:solidFill>
            </a:endParaRPr>
          </a:p>
        </p:txBody>
      </p:sp>
      <p:sp>
        <p:nvSpPr>
          <p:cNvPr id="14" name="Hộp Văn bản 13">
            <a:extLst>
              <a:ext uri="{FF2B5EF4-FFF2-40B4-BE49-F238E27FC236}">
                <a16:creationId xmlns:a16="http://schemas.microsoft.com/office/drawing/2014/main" id="{EE68F502-6EF1-C827-9728-1363CE9394B7}"/>
              </a:ext>
            </a:extLst>
          </p:cNvPr>
          <p:cNvSpPr txBox="1"/>
          <p:nvPr/>
        </p:nvSpPr>
        <p:spPr>
          <a:xfrm>
            <a:off x="3017146" y="2741470"/>
            <a:ext cx="7539813" cy="553357"/>
          </a:xfrm>
          <a:prstGeom prst="rect">
            <a:avLst/>
          </a:prstGeom>
          <a:noFill/>
          <a:ln w="57150">
            <a:solidFill>
              <a:srgbClr val="1597E5"/>
            </a:solidFill>
          </a:ln>
        </p:spPr>
        <p:txBody>
          <a:bodyPr wrap="square">
            <a:spAutoFit/>
          </a:bodyPr>
          <a:lstStyle/>
          <a:p>
            <a:pPr marL="0" marR="0" algn="just">
              <a:lnSpc>
                <a:spcPct val="107000"/>
              </a:lnSpc>
              <a:spcBef>
                <a:spcPts val="0"/>
              </a:spcBef>
              <a:spcAft>
                <a:spcPts val="800"/>
              </a:spcAft>
            </a:pP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Căn</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gác nhỏ ở </a:t>
            </a:r>
            <a:r>
              <a:rPr lang="en-US" sz="2800" dirty="0" err="1">
                <a:latin typeface="Times New Roman" panose="02020603050405020304" pitchFamily="18" charset="0"/>
                <a:ea typeface="Calibri" panose="020F0502020204030204" pitchFamily="34" charset="0"/>
                <a:cs typeface="Times New Roman" panose="02020603050405020304" pitchFamily="18" charset="0"/>
              </a:rPr>
              <a:t>p</a:t>
            </a:r>
            <a:r>
              <a:rPr lang="vi-VN" sz="2800" dirty="0" smtClean="0">
                <a:effectLst/>
                <a:latin typeface="Times New Roman" panose="02020603050405020304" pitchFamily="18" charset="0"/>
                <a:ea typeface="Calibri" panose="020F0502020204030204" pitchFamily="34" charset="0"/>
                <a:cs typeface="Times New Roman" panose="02020603050405020304" pitchFamily="18" charset="0"/>
              </a:rPr>
              <a:t>hố </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Nguyễn Thượng Hiền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effectLst/>
                <a:latin typeface="Times New Roman" panose="02020603050405020304" pitchFamily="18" charset="0"/>
                <a:ea typeface="Calibri" panose="020F0502020204030204" pitchFamily="34" charset="0"/>
                <a:cs typeface="Times New Roman" panose="02020603050405020304" pitchFamily="18" charset="0"/>
              </a:rPr>
              <a:t>Hà</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effectLst/>
                <a:latin typeface="Times New Roman" panose="02020603050405020304" pitchFamily="18" charset="0"/>
                <a:ea typeface="Calibri" panose="020F0502020204030204" pitchFamily="34" charset="0"/>
                <a:cs typeface="Times New Roman" panose="02020603050405020304" pitchFamily="18" charset="0"/>
              </a:rPr>
              <a:t>Nội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p>
        </p:txBody>
      </p:sp>
      <p:sp>
        <p:nvSpPr>
          <p:cNvPr id="15" name="Hình tự do: Hình 14">
            <a:extLst>
              <a:ext uri="{FF2B5EF4-FFF2-40B4-BE49-F238E27FC236}">
                <a16:creationId xmlns:a16="http://schemas.microsoft.com/office/drawing/2014/main" id="{1F76E1D4-999C-375E-8A8B-62BB7E390561}"/>
              </a:ext>
            </a:extLst>
          </p:cNvPr>
          <p:cNvSpPr/>
          <p:nvPr/>
        </p:nvSpPr>
        <p:spPr>
          <a:xfrm>
            <a:off x="592352" y="3706776"/>
            <a:ext cx="2424793" cy="706540"/>
          </a:xfrm>
          <a:custGeom>
            <a:avLst/>
            <a:gdLst>
              <a:gd name="connsiteX0" fmla="*/ 299883 w 2251587"/>
              <a:gd name="connsiteY0" fmla="*/ 0 h 3068430"/>
              <a:gd name="connsiteX1" fmla="*/ 1275735 w 2251587"/>
              <a:gd name="connsiteY1" fmla="*/ 0 h 3068430"/>
              <a:gd name="connsiteX2" fmla="*/ 1379168 w 2251587"/>
              <a:gd name="connsiteY2" fmla="*/ 162615 h 3068430"/>
              <a:gd name="connsiteX3" fmla="*/ 1704251 w 2251587"/>
              <a:gd name="connsiteY3" fmla="*/ 162615 h 3068430"/>
              <a:gd name="connsiteX4" fmla="*/ 2045109 w 2251587"/>
              <a:gd name="connsiteY4" fmla="*/ 503473 h 3068430"/>
              <a:gd name="connsiteX5" fmla="*/ 2045109 w 2251587"/>
              <a:gd name="connsiteY5" fmla="*/ 1209595 h 3068430"/>
              <a:gd name="connsiteX6" fmla="*/ 2251587 w 2251587"/>
              <a:gd name="connsiteY6" fmla="*/ 1534215 h 3068430"/>
              <a:gd name="connsiteX7" fmla="*/ 2045109 w 2251587"/>
              <a:gd name="connsiteY7" fmla="*/ 1858836 h 3068430"/>
              <a:gd name="connsiteX8" fmla="*/ 2045109 w 2251587"/>
              <a:gd name="connsiteY8" fmla="*/ 2564957 h 3068430"/>
              <a:gd name="connsiteX9" fmla="*/ 1704251 w 2251587"/>
              <a:gd name="connsiteY9" fmla="*/ 2905815 h 3068430"/>
              <a:gd name="connsiteX10" fmla="*/ 1379168 w 2251587"/>
              <a:gd name="connsiteY10" fmla="*/ 2905815 h 3068430"/>
              <a:gd name="connsiteX11" fmla="*/ 1275735 w 2251587"/>
              <a:gd name="connsiteY11" fmla="*/ 3068430 h 3068430"/>
              <a:gd name="connsiteX12" fmla="*/ 299883 w 2251587"/>
              <a:gd name="connsiteY12" fmla="*/ 3068430 h 3068430"/>
              <a:gd name="connsiteX13" fmla="*/ 403316 w 2251587"/>
              <a:gd name="connsiteY13" fmla="*/ 2905815 h 3068430"/>
              <a:gd name="connsiteX14" fmla="*/ 340858 w 2251587"/>
              <a:gd name="connsiteY14" fmla="*/ 2905815 h 3068430"/>
              <a:gd name="connsiteX15" fmla="*/ 0 w 2251587"/>
              <a:gd name="connsiteY15" fmla="*/ 2564957 h 3068430"/>
              <a:gd name="connsiteX16" fmla="*/ 0 w 2251587"/>
              <a:gd name="connsiteY16" fmla="*/ 503473 h 3068430"/>
              <a:gd name="connsiteX17" fmla="*/ 340858 w 2251587"/>
              <a:gd name="connsiteY17" fmla="*/ 162615 h 3068430"/>
              <a:gd name="connsiteX18" fmla="*/ 403316 w 2251587"/>
              <a:gd name="connsiteY18" fmla="*/ 162615 h 3068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251587" h="3068430">
                <a:moveTo>
                  <a:pt x="299883" y="0"/>
                </a:moveTo>
                <a:lnTo>
                  <a:pt x="1275735" y="0"/>
                </a:lnTo>
                <a:lnTo>
                  <a:pt x="1379168" y="162615"/>
                </a:lnTo>
                <a:lnTo>
                  <a:pt x="1704251" y="162615"/>
                </a:lnTo>
                <a:cubicBezTo>
                  <a:pt x="1892502" y="162615"/>
                  <a:pt x="2045109" y="315222"/>
                  <a:pt x="2045109" y="503473"/>
                </a:cubicBezTo>
                <a:lnTo>
                  <a:pt x="2045109" y="1209595"/>
                </a:lnTo>
                <a:lnTo>
                  <a:pt x="2251587" y="1534215"/>
                </a:lnTo>
                <a:lnTo>
                  <a:pt x="2045109" y="1858836"/>
                </a:lnTo>
                <a:lnTo>
                  <a:pt x="2045109" y="2564957"/>
                </a:lnTo>
                <a:cubicBezTo>
                  <a:pt x="2045109" y="2753208"/>
                  <a:pt x="1892502" y="2905815"/>
                  <a:pt x="1704251" y="2905815"/>
                </a:cubicBezTo>
                <a:lnTo>
                  <a:pt x="1379168" y="2905815"/>
                </a:lnTo>
                <a:lnTo>
                  <a:pt x="1275735" y="3068430"/>
                </a:lnTo>
                <a:lnTo>
                  <a:pt x="299883" y="3068430"/>
                </a:lnTo>
                <a:lnTo>
                  <a:pt x="403316" y="2905815"/>
                </a:lnTo>
                <a:lnTo>
                  <a:pt x="340858" y="2905815"/>
                </a:lnTo>
                <a:cubicBezTo>
                  <a:pt x="152607" y="2905815"/>
                  <a:pt x="0" y="2753208"/>
                  <a:pt x="0" y="2564957"/>
                </a:cubicBezTo>
                <a:lnTo>
                  <a:pt x="0" y="503473"/>
                </a:lnTo>
                <a:cubicBezTo>
                  <a:pt x="0" y="315222"/>
                  <a:pt x="152607" y="162615"/>
                  <a:pt x="340858" y="162615"/>
                </a:cubicBezTo>
                <a:lnTo>
                  <a:pt x="403316" y="162615"/>
                </a:lnTo>
                <a:close/>
              </a:path>
            </a:pathLst>
          </a:custGeom>
          <a:solidFill>
            <a:srgbClr val="1597E5"/>
          </a:solidFill>
          <a:ln>
            <a:solidFill>
              <a:schemeClr val="accent1">
                <a:shade val="50000"/>
                <a:alpha val="67000"/>
              </a:schemeClr>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US" sz="2800" b="1" dirty="0" err="1">
                <a:solidFill>
                  <a:schemeClr val="bg1"/>
                </a:solidFill>
                <a:effectLst/>
                <a:latin typeface="Times New Roman" panose="02020603050405020304" pitchFamily="18" charset="0"/>
                <a:ea typeface="Calibri" panose="020F0502020204030204" pitchFamily="34" charset="0"/>
              </a:rPr>
              <a:t>Sự</a:t>
            </a:r>
            <a:r>
              <a:rPr lang="en-US" sz="2800" b="1" dirty="0">
                <a:solidFill>
                  <a:schemeClr val="bg1"/>
                </a:solidFill>
                <a:effectLst/>
                <a:latin typeface="Times New Roman" panose="02020603050405020304" pitchFamily="18" charset="0"/>
                <a:ea typeface="Calibri" panose="020F0502020204030204" pitchFamily="34" charset="0"/>
              </a:rPr>
              <a:t> </a:t>
            </a:r>
            <a:r>
              <a:rPr lang="en-US" sz="2800" b="1" dirty="0" err="1">
                <a:solidFill>
                  <a:schemeClr val="bg1"/>
                </a:solidFill>
                <a:effectLst/>
                <a:latin typeface="Times New Roman" panose="02020603050405020304" pitchFamily="18" charset="0"/>
                <a:ea typeface="Calibri" panose="020F0502020204030204" pitchFamily="34" charset="0"/>
              </a:rPr>
              <a:t>việc</a:t>
            </a:r>
            <a:r>
              <a:rPr lang="en-US" sz="2800" b="1" dirty="0">
                <a:solidFill>
                  <a:schemeClr val="bg1"/>
                </a:solidFill>
                <a:effectLst/>
                <a:latin typeface="Times New Roman" panose="02020603050405020304" pitchFamily="18" charset="0"/>
                <a:ea typeface="Calibri" panose="020F0502020204030204" pitchFamily="34" charset="0"/>
              </a:rPr>
              <a:t> </a:t>
            </a:r>
            <a:endParaRPr lang="en-US" sz="2800" b="1" dirty="0">
              <a:solidFill>
                <a:schemeClr val="bg1"/>
              </a:solidFill>
            </a:endParaRPr>
          </a:p>
        </p:txBody>
      </p:sp>
      <p:sp>
        <p:nvSpPr>
          <p:cNvPr id="16" name="Hộp Văn bản 15">
            <a:extLst>
              <a:ext uri="{FF2B5EF4-FFF2-40B4-BE49-F238E27FC236}">
                <a16:creationId xmlns:a16="http://schemas.microsoft.com/office/drawing/2014/main" id="{4438F127-FC8F-A8C4-20CD-DDDC398D930F}"/>
              </a:ext>
            </a:extLst>
          </p:cNvPr>
          <p:cNvSpPr txBox="1"/>
          <p:nvPr/>
        </p:nvSpPr>
        <p:spPr>
          <a:xfrm>
            <a:off x="3017146" y="1721743"/>
            <a:ext cx="3154424" cy="522259"/>
          </a:xfrm>
          <a:prstGeom prst="rect">
            <a:avLst/>
          </a:prstGeom>
          <a:noFill/>
          <a:ln w="57150">
            <a:solidFill>
              <a:srgbClr val="1597E5"/>
            </a:solidFill>
          </a:ln>
        </p:spPr>
        <p:txBody>
          <a:bodyPr wrap="square">
            <a:spAutoFit/>
          </a:bodyPr>
          <a:lstStyle/>
          <a:p>
            <a:pPr marL="0" marR="0" algn="ctr">
              <a:lnSpc>
                <a:spcPct val="107000"/>
              </a:lnSpc>
              <a:spcBef>
                <a:spcPts val="0"/>
              </a:spcBef>
              <a:spcAft>
                <a:spcPts val="800"/>
              </a:spcAft>
            </a:pPr>
            <a:r>
              <a:rPr lang="vi-VN" sz="2800" dirty="0">
                <a:solidFill>
                  <a:srgbClr val="000000"/>
                </a:solidFill>
                <a:effectLst/>
                <a:latin typeface="Times New Roman" panose="02020603050405020304" pitchFamily="18" charset="0"/>
                <a:ea typeface="Calibri" panose="020F0502020204030204" pitchFamily="34" charset="0"/>
              </a:rPr>
              <a:t>Văn Cao</a:t>
            </a:r>
            <a:r>
              <a:rPr lang="en-US" sz="2800" dirty="0">
                <a:solidFill>
                  <a:srgbClr val="000000"/>
                </a:solidFill>
                <a:effectLst/>
                <a:latin typeface="Times New Roman" panose="02020603050405020304" pitchFamily="18" charset="0"/>
                <a:ea typeface="Calibri" panose="020F0502020204030204" pitchFamily="34" charset="0"/>
              </a:rPr>
              <a:t> </a:t>
            </a:r>
            <a:r>
              <a:rPr lang="vi-VN" sz="2800" dirty="0">
                <a:solidFill>
                  <a:srgbClr val="000000"/>
                </a:solidFill>
                <a:effectLst/>
                <a:latin typeface="Times New Roman" panose="02020603050405020304" pitchFamily="18" charset="0"/>
                <a:ea typeface="Calibri" panose="020F0502020204030204" pitchFamily="34" charset="0"/>
              </a:rPr>
              <a:t>- xưng </a:t>
            </a:r>
            <a:r>
              <a:rPr lang="vi-VN" sz="2800" i="1" dirty="0">
                <a:solidFill>
                  <a:srgbClr val="000000"/>
                </a:solidFill>
                <a:effectLst/>
                <a:latin typeface="Times New Roman" panose="02020603050405020304" pitchFamily="18" charset="0"/>
                <a:ea typeface="Calibri" panose="020F0502020204030204" pitchFamily="34" charset="0"/>
              </a:rPr>
              <a:t>tôi</a:t>
            </a:r>
            <a:endParaRPr lang="en-US" sz="2800" i="1"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7" name="Hình tự do: Hình 16">
            <a:extLst>
              <a:ext uri="{FF2B5EF4-FFF2-40B4-BE49-F238E27FC236}">
                <a16:creationId xmlns:a16="http://schemas.microsoft.com/office/drawing/2014/main" id="{A44B6701-F0FB-3422-22F5-D25BC79B91CF}"/>
              </a:ext>
            </a:extLst>
          </p:cNvPr>
          <p:cNvSpPr/>
          <p:nvPr/>
        </p:nvSpPr>
        <p:spPr>
          <a:xfrm>
            <a:off x="592353" y="2585442"/>
            <a:ext cx="2424793" cy="895739"/>
          </a:xfrm>
          <a:custGeom>
            <a:avLst/>
            <a:gdLst>
              <a:gd name="connsiteX0" fmla="*/ 299883 w 2251587"/>
              <a:gd name="connsiteY0" fmla="*/ 0 h 3068430"/>
              <a:gd name="connsiteX1" fmla="*/ 1275735 w 2251587"/>
              <a:gd name="connsiteY1" fmla="*/ 0 h 3068430"/>
              <a:gd name="connsiteX2" fmla="*/ 1379168 w 2251587"/>
              <a:gd name="connsiteY2" fmla="*/ 162615 h 3068430"/>
              <a:gd name="connsiteX3" fmla="*/ 1704251 w 2251587"/>
              <a:gd name="connsiteY3" fmla="*/ 162615 h 3068430"/>
              <a:gd name="connsiteX4" fmla="*/ 2045109 w 2251587"/>
              <a:gd name="connsiteY4" fmla="*/ 503473 h 3068430"/>
              <a:gd name="connsiteX5" fmla="*/ 2045109 w 2251587"/>
              <a:gd name="connsiteY5" fmla="*/ 1209595 h 3068430"/>
              <a:gd name="connsiteX6" fmla="*/ 2251587 w 2251587"/>
              <a:gd name="connsiteY6" fmla="*/ 1534215 h 3068430"/>
              <a:gd name="connsiteX7" fmla="*/ 2045109 w 2251587"/>
              <a:gd name="connsiteY7" fmla="*/ 1858836 h 3068430"/>
              <a:gd name="connsiteX8" fmla="*/ 2045109 w 2251587"/>
              <a:gd name="connsiteY8" fmla="*/ 2564957 h 3068430"/>
              <a:gd name="connsiteX9" fmla="*/ 1704251 w 2251587"/>
              <a:gd name="connsiteY9" fmla="*/ 2905815 h 3068430"/>
              <a:gd name="connsiteX10" fmla="*/ 1379168 w 2251587"/>
              <a:gd name="connsiteY10" fmla="*/ 2905815 h 3068430"/>
              <a:gd name="connsiteX11" fmla="*/ 1275735 w 2251587"/>
              <a:gd name="connsiteY11" fmla="*/ 3068430 h 3068430"/>
              <a:gd name="connsiteX12" fmla="*/ 299883 w 2251587"/>
              <a:gd name="connsiteY12" fmla="*/ 3068430 h 3068430"/>
              <a:gd name="connsiteX13" fmla="*/ 403316 w 2251587"/>
              <a:gd name="connsiteY13" fmla="*/ 2905815 h 3068430"/>
              <a:gd name="connsiteX14" fmla="*/ 340858 w 2251587"/>
              <a:gd name="connsiteY14" fmla="*/ 2905815 h 3068430"/>
              <a:gd name="connsiteX15" fmla="*/ 0 w 2251587"/>
              <a:gd name="connsiteY15" fmla="*/ 2564957 h 3068430"/>
              <a:gd name="connsiteX16" fmla="*/ 0 w 2251587"/>
              <a:gd name="connsiteY16" fmla="*/ 503473 h 3068430"/>
              <a:gd name="connsiteX17" fmla="*/ 340858 w 2251587"/>
              <a:gd name="connsiteY17" fmla="*/ 162615 h 3068430"/>
              <a:gd name="connsiteX18" fmla="*/ 403316 w 2251587"/>
              <a:gd name="connsiteY18" fmla="*/ 162615 h 3068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251587" h="3068430">
                <a:moveTo>
                  <a:pt x="299883" y="0"/>
                </a:moveTo>
                <a:lnTo>
                  <a:pt x="1275735" y="0"/>
                </a:lnTo>
                <a:lnTo>
                  <a:pt x="1379168" y="162615"/>
                </a:lnTo>
                <a:lnTo>
                  <a:pt x="1704251" y="162615"/>
                </a:lnTo>
                <a:cubicBezTo>
                  <a:pt x="1892502" y="162615"/>
                  <a:pt x="2045109" y="315222"/>
                  <a:pt x="2045109" y="503473"/>
                </a:cubicBezTo>
                <a:lnTo>
                  <a:pt x="2045109" y="1209595"/>
                </a:lnTo>
                <a:lnTo>
                  <a:pt x="2251587" y="1534215"/>
                </a:lnTo>
                <a:lnTo>
                  <a:pt x="2045109" y="1858836"/>
                </a:lnTo>
                <a:lnTo>
                  <a:pt x="2045109" y="2564957"/>
                </a:lnTo>
                <a:cubicBezTo>
                  <a:pt x="2045109" y="2753208"/>
                  <a:pt x="1892502" y="2905815"/>
                  <a:pt x="1704251" y="2905815"/>
                </a:cubicBezTo>
                <a:lnTo>
                  <a:pt x="1379168" y="2905815"/>
                </a:lnTo>
                <a:lnTo>
                  <a:pt x="1275735" y="3068430"/>
                </a:lnTo>
                <a:lnTo>
                  <a:pt x="299883" y="3068430"/>
                </a:lnTo>
                <a:lnTo>
                  <a:pt x="403316" y="2905815"/>
                </a:lnTo>
                <a:lnTo>
                  <a:pt x="340858" y="2905815"/>
                </a:lnTo>
                <a:cubicBezTo>
                  <a:pt x="152607" y="2905815"/>
                  <a:pt x="0" y="2753208"/>
                  <a:pt x="0" y="2564957"/>
                </a:cubicBezTo>
                <a:lnTo>
                  <a:pt x="0" y="503473"/>
                </a:lnTo>
                <a:cubicBezTo>
                  <a:pt x="0" y="315222"/>
                  <a:pt x="152607" y="162615"/>
                  <a:pt x="340858" y="162615"/>
                </a:cubicBezTo>
                <a:lnTo>
                  <a:pt x="403316" y="162615"/>
                </a:lnTo>
                <a:close/>
              </a:path>
            </a:pathLst>
          </a:custGeom>
          <a:solidFill>
            <a:srgbClr val="1597E5"/>
          </a:solidFill>
          <a:ln>
            <a:solidFill>
              <a:schemeClr val="accent1">
                <a:shade val="50000"/>
                <a:alpha val="67000"/>
              </a:schemeClr>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vi-VN" sz="2800" b="1" dirty="0">
                <a:solidFill>
                  <a:schemeClr val="bg1"/>
                </a:solidFill>
                <a:effectLst/>
                <a:latin typeface="Times New Roman" panose="02020603050405020304" pitchFamily="18" charset="0"/>
                <a:ea typeface="Calibri" panose="020F0502020204030204" pitchFamily="34" charset="0"/>
              </a:rPr>
              <a:t>Câu </a:t>
            </a:r>
            <a:r>
              <a:rPr lang="vi-VN" sz="2800" b="1" dirty="0" err="1">
                <a:solidFill>
                  <a:schemeClr val="bg1"/>
                </a:solidFill>
                <a:effectLst/>
                <a:latin typeface="Times New Roman" panose="02020603050405020304" pitchFamily="18" charset="0"/>
                <a:ea typeface="Calibri" panose="020F0502020204030204" pitchFamily="34" charset="0"/>
              </a:rPr>
              <a:t>chuyện</a:t>
            </a:r>
            <a:r>
              <a:rPr lang="vi-VN" sz="2800" b="1" dirty="0">
                <a:solidFill>
                  <a:schemeClr val="bg1"/>
                </a:solidFill>
                <a:effectLst/>
                <a:latin typeface="Times New Roman" panose="02020603050405020304" pitchFamily="18" charset="0"/>
                <a:ea typeface="Calibri" panose="020F0502020204030204" pitchFamily="34" charset="0"/>
              </a:rPr>
              <a:t> </a:t>
            </a:r>
            <a:r>
              <a:rPr lang="vi-VN" sz="2800" b="1" dirty="0" err="1">
                <a:solidFill>
                  <a:schemeClr val="bg1"/>
                </a:solidFill>
                <a:effectLst/>
                <a:latin typeface="Times New Roman" panose="02020603050405020304" pitchFamily="18" charset="0"/>
                <a:ea typeface="Calibri" panose="020F0502020204030204" pitchFamily="34" charset="0"/>
              </a:rPr>
              <a:t>xảy</a:t>
            </a:r>
            <a:r>
              <a:rPr lang="vi-VN" sz="2800" b="1" dirty="0">
                <a:solidFill>
                  <a:schemeClr val="bg1"/>
                </a:solidFill>
                <a:effectLst/>
                <a:latin typeface="Times New Roman" panose="02020603050405020304" pitchFamily="18" charset="0"/>
                <a:ea typeface="Calibri" panose="020F0502020204030204" pitchFamily="34" charset="0"/>
              </a:rPr>
              <a:t> ra</a:t>
            </a:r>
            <a:endParaRPr lang="en-US" sz="2800" b="1" dirty="0">
              <a:solidFill>
                <a:schemeClr val="bg1"/>
              </a:solidFill>
            </a:endParaRPr>
          </a:p>
        </p:txBody>
      </p:sp>
      <p:sp>
        <p:nvSpPr>
          <p:cNvPr id="29" name="Hộp Văn bản 28">
            <a:extLst>
              <a:ext uri="{FF2B5EF4-FFF2-40B4-BE49-F238E27FC236}">
                <a16:creationId xmlns:a16="http://schemas.microsoft.com/office/drawing/2014/main" id="{2EA3A8C4-68E7-00C6-03C7-AAEF0A07513B}"/>
              </a:ext>
            </a:extLst>
          </p:cNvPr>
          <p:cNvSpPr txBox="1"/>
          <p:nvPr/>
        </p:nvSpPr>
        <p:spPr>
          <a:xfrm>
            <a:off x="4058816" y="5315944"/>
            <a:ext cx="7329620" cy="520463"/>
          </a:xfrm>
          <a:prstGeom prst="rect">
            <a:avLst/>
          </a:prstGeom>
          <a:noFill/>
          <a:ln w="57150">
            <a:solidFill>
              <a:srgbClr val="1597E5"/>
            </a:solidFill>
          </a:ln>
        </p:spPr>
        <p:txBody>
          <a:bodyPr wrap="square">
            <a:spAutoFit/>
          </a:bodyPr>
          <a:lstStyle/>
          <a:p>
            <a:pPr marL="0" marR="0" algn="just">
              <a:lnSpc>
                <a:spcPct val="107000"/>
              </a:lnSpc>
              <a:spcBef>
                <a:spcPts val="0"/>
              </a:spcBef>
              <a:spcAft>
                <a:spcPts val="800"/>
              </a:spcAft>
            </a:pPr>
            <a:r>
              <a:rPr lang="vi-VN" sz="2600" dirty="0">
                <a:effectLst/>
                <a:latin typeface="Times New Roman" panose="02020603050405020304" pitchFamily="18" charset="0"/>
                <a:ea typeface="Calibri" panose="020F0502020204030204" pitchFamily="34" charset="0"/>
                <a:cs typeface="Times New Roman" panose="02020603050405020304" pitchFamily="18" charset="0"/>
              </a:rPr>
              <a:t>Vũ Quý: Người đầu tiên được biết đến bài </a:t>
            </a:r>
            <a:r>
              <a:rPr lang="vi-VN" sz="2600" dirty="0" smtClean="0">
                <a:effectLst/>
                <a:latin typeface="Times New Roman" panose="02020603050405020304" pitchFamily="18" charset="0"/>
                <a:ea typeface="Calibri" panose="020F0502020204030204" pitchFamily="34" charset="0"/>
                <a:cs typeface="Times New Roman" panose="02020603050405020304" pitchFamily="18" charset="0"/>
              </a:rPr>
              <a:t>hát</a:t>
            </a:r>
            <a:r>
              <a:rPr lang="en-US" sz="2600"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en-US" sz="26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30" name="Hộp Văn bản 29">
            <a:extLst>
              <a:ext uri="{FF2B5EF4-FFF2-40B4-BE49-F238E27FC236}">
                <a16:creationId xmlns:a16="http://schemas.microsoft.com/office/drawing/2014/main" id="{473AEA87-412A-5D81-55D3-C33A54CBFFD0}"/>
              </a:ext>
            </a:extLst>
          </p:cNvPr>
          <p:cNvSpPr txBox="1"/>
          <p:nvPr/>
        </p:nvSpPr>
        <p:spPr>
          <a:xfrm>
            <a:off x="4058815" y="6090005"/>
            <a:ext cx="7697755" cy="520463"/>
          </a:xfrm>
          <a:prstGeom prst="rect">
            <a:avLst/>
          </a:prstGeom>
          <a:noFill/>
          <a:ln w="57150">
            <a:solidFill>
              <a:srgbClr val="1597E5"/>
            </a:solidFill>
          </a:ln>
        </p:spPr>
        <p:txBody>
          <a:bodyPr wrap="square">
            <a:spAutoFit/>
          </a:bodyPr>
          <a:lstStyle/>
          <a:p>
            <a:pPr marL="0" marR="0" algn="ctr">
              <a:lnSpc>
                <a:spcPct val="107000"/>
              </a:lnSpc>
              <a:spcBef>
                <a:spcPts val="0"/>
              </a:spcBef>
              <a:spcAft>
                <a:spcPts val="800"/>
              </a:spcAft>
            </a:pPr>
            <a:r>
              <a:rPr lang="vi-VN" sz="2600" dirty="0">
                <a:effectLst/>
                <a:latin typeface="Times New Roman" panose="02020603050405020304" pitchFamily="18" charset="0"/>
                <a:ea typeface="Calibri" panose="020F0502020204030204" pitchFamily="34" charset="0"/>
                <a:cs typeface="Times New Roman" panose="02020603050405020304" pitchFamily="18" charset="0"/>
              </a:rPr>
              <a:t>Nguyễn Đình Thi: người đầu tiên xướng âm ca </a:t>
            </a:r>
            <a:r>
              <a:rPr lang="vi-VN" sz="2600" dirty="0" smtClean="0">
                <a:effectLst/>
                <a:latin typeface="Times New Roman" panose="02020603050405020304" pitchFamily="18" charset="0"/>
                <a:ea typeface="Calibri" panose="020F0502020204030204" pitchFamily="34" charset="0"/>
                <a:cs typeface="Times New Roman" panose="02020603050405020304" pitchFamily="18" charset="0"/>
              </a:rPr>
              <a:t>khúc</a:t>
            </a:r>
            <a:r>
              <a:rPr lang="en-US" sz="2600"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en-US" sz="26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52615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barn(inVertical)">
                                      <p:cBhvr>
                                        <p:cTn id="7" dur="5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circle(in)">
                                      <p:cBhvr>
                                        <p:cTn id="12" dur="20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barn(inVertical)">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circle(in)">
                                      <p:cBhvr>
                                        <p:cTn id="22" dur="20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barn(inVertical)">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circle(in)">
                                      <p:cBhvr>
                                        <p:cTn id="32" dur="20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3"/>
                                        </p:tgtEl>
                                        <p:attrNameLst>
                                          <p:attrName>style.visibility</p:attrName>
                                        </p:attrNameLst>
                                      </p:cBhvr>
                                      <p:to>
                                        <p:strVal val="visible"/>
                                      </p:to>
                                    </p:set>
                                    <p:animEffect transition="in" filter="barn(inVertical)">
                                      <p:cBhvr>
                                        <p:cTn id="37" dur="500"/>
                                        <p:tgtEl>
                                          <p:spTgt spid="33"/>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22"/>
                                        </p:tgtEl>
                                        <p:attrNameLst>
                                          <p:attrName>style.visibility</p:attrName>
                                        </p:attrNameLst>
                                      </p:cBhvr>
                                      <p:to>
                                        <p:strVal val="visible"/>
                                      </p:to>
                                    </p:set>
                                    <p:animEffect transition="in" filter="circle(in)">
                                      <p:cBhvr>
                                        <p:cTn id="42" dur="2000"/>
                                        <p:tgtEl>
                                          <p:spTgt spid="22"/>
                                        </p:tgtEl>
                                      </p:cBhvr>
                                    </p:animEffect>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grpId="0" nodeType="clickEffect">
                                  <p:stCondLst>
                                    <p:cond delay="0"/>
                                  </p:stCondLst>
                                  <p:childTnLst>
                                    <p:set>
                                      <p:cBhvr>
                                        <p:cTn id="46" dur="1" fill="hold">
                                          <p:stCondLst>
                                            <p:cond delay="0"/>
                                          </p:stCondLst>
                                        </p:cTn>
                                        <p:tgtEl>
                                          <p:spTgt spid="29"/>
                                        </p:tgtEl>
                                        <p:attrNameLst>
                                          <p:attrName>style.visibility</p:attrName>
                                        </p:attrNameLst>
                                      </p:cBhvr>
                                      <p:to>
                                        <p:strVal val="visible"/>
                                      </p:to>
                                    </p:set>
                                    <p:animEffect transition="in" filter="circle(in)">
                                      <p:cBhvr>
                                        <p:cTn id="47" dur="2000"/>
                                        <p:tgtEl>
                                          <p:spTgt spid="29"/>
                                        </p:tgtEl>
                                      </p:cBhvr>
                                    </p:animEffect>
                                  </p:childTnLst>
                                </p:cTn>
                              </p:par>
                            </p:childTnLst>
                          </p:cTn>
                        </p:par>
                      </p:childTnLst>
                    </p:cTn>
                  </p:par>
                  <p:par>
                    <p:cTn id="48" fill="hold">
                      <p:stCondLst>
                        <p:cond delay="indefinite"/>
                      </p:stCondLst>
                      <p:childTnLst>
                        <p:par>
                          <p:cTn id="49" fill="hold">
                            <p:stCondLst>
                              <p:cond delay="0"/>
                            </p:stCondLst>
                            <p:childTnLst>
                              <p:par>
                                <p:cTn id="50" presetID="6" presetClass="entr" presetSubtype="16" fill="hold" grpId="0" nodeType="clickEffect">
                                  <p:stCondLst>
                                    <p:cond delay="0"/>
                                  </p:stCondLst>
                                  <p:childTnLst>
                                    <p:set>
                                      <p:cBhvr>
                                        <p:cTn id="51" dur="1" fill="hold">
                                          <p:stCondLst>
                                            <p:cond delay="0"/>
                                          </p:stCondLst>
                                        </p:cTn>
                                        <p:tgtEl>
                                          <p:spTgt spid="30"/>
                                        </p:tgtEl>
                                        <p:attrNameLst>
                                          <p:attrName>style.visibility</p:attrName>
                                        </p:attrNameLst>
                                      </p:cBhvr>
                                      <p:to>
                                        <p:strVal val="visible"/>
                                      </p:to>
                                    </p:set>
                                    <p:animEffect transition="in" filter="circle(in)">
                                      <p:cBhvr>
                                        <p:cTn id="52" dur="20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8" grpId="0" animBg="1"/>
      <p:bldP spid="12" grpId="0" animBg="1"/>
      <p:bldP spid="33" grpId="0" animBg="1"/>
      <p:bldP spid="14" grpId="0" animBg="1"/>
      <p:bldP spid="15" grpId="0" animBg="1"/>
      <p:bldP spid="16" grpId="0" animBg="1"/>
      <p:bldP spid="17" grpId="0" animBg="1"/>
      <p:bldP spid="29" grpId="0" animBg="1"/>
      <p:bldP spid="3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ộp Văn bản 2">
            <a:extLst>
              <a:ext uri="{FF2B5EF4-FFF2-40B4-BE49-F238E27FC236}">
                <a16:creationId xmlns:a16="http://schemas.microsoft.com/office/drawing/2014/main" id="{B7525D6A-8329-A462-B300-4D75F5C320BB}"/>
              </a:ext>
            </a:extLst>
          </p:cNvPr>
          <p:cNvSpPr txBox="1"/>
          <p:nvPr/>
        </p:nvSpPr>
        <p:spPr>
          <a:xfrm>
            <a:off x="1238864" y="159752"/>
            <a:ext cx="4032932" cy="706540"/>
          </a:xfrm>
          <a:prstGeom prst="rect">
            <a:avLst/>
          </a:prstGeom>
          <a:solidFill>
            <a:srgbClr val="193498"/>
          </a:solidFill>
        </p:spPr>
        <p:txBody>
          <a:bodyPr wrap="square">
            <a:spAutoFit/>
          </a:bodyPr>
          <a:lstStyle/>
          <a:p>
            <a:pPr marL="0" marR="0">
              <a:lnSpc>
                <a:spcPct val="107000"/>
              </a:lnSpc>
              <a:spcBef>
                <a:spcPts val="0"/>
              </a:spcBef>
              <a:spcAft>
                <a:spcPts val="800"/>
              </a:spcAft>
            </a:pPr>
            <a:r>
              <a:rPr lang="en-US" sz="40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II. THỰC HÀNH</a:t>
            </a:r>
            <a:endParaRPr lang="en-US" sz="4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Hộp Văn bản 3">
            <a:extLst>
              <a:ext uri="{FF2B5EF4-FFF2-40B4-BE49-F238E27FC236}">
                <a16:creationId xmlns:a16="http://schemas.microsoft.com/office/drawing/2014/main" id="{52924D1D-D639-E173-8DCF-BAF9F27B4B69}"/>
              </a:ext>
            </a:extLst>
          </p:cNvPr>
          <p:cNvSpPr txBox="1"/>
          <p:nvPr/>
        </p:nvSpPr>
        <p:spPr>
          <a:xfrm>
            <a:off x="1238864" y="1027302"/>
            <a:ext cx="2082331" cy="583750"/>
          </a:xfrm>
          <a:prstGeom prst="rect">
            <a:avLst/>
          </a:prstGeom>
          <a:noFill/>
        </p:spPr>
        <p:txBody>
          <a:bodyPr wrap="square">
            <a:spAutoFit/>
          </a:bodyPr>
          <a:lstStyle/>
          <a:p>
            <a:pPr marL="0" marR="0" algn="just">
              <a:lnSpc>
                <a:spcPct val="107000"/>
              </a:lnSpc>
              <a:spcBef>
                <a:spcPts val="0"/>
              </a:spcBef>
              <a:spcAft>
                <a:spcPts val="800"/>
              </a:spcAft>
            </a:pPr>
            <a:r>
              <a:rPr lang="en-US" sz="3200" b="1" dirty="0">
                <a:solidFill>
                  <a:srgbClr val="193498"/>
                </a:solidFill>
                <a:latin typeface="Times New Roman" panose="02020603050405020304" pitchFamily="18" charset="0"/>
                <a:ea typeface="Calibri" panose="020F0502020204030204" pitchFamily="34" charset="0"/>
                <a:cs typeface="Times New Roman" panose="02020603050405020304" pitchFamily="18" charset="0"/>
              </a:rPr>
              <a:t>2</a:t>
            </a:r>
            <a:r>
              <a:rPr lang="en-US" sz="3200" b="1"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3200" b="1" dirty="0" err="1">
                <a:solidFill>
                  <a:srgbClr val="0000CC"/>
                </a:solidFill>
                <a:effectLst/>
                <a:latin typeface="Times New Roman" panose="02020603050405020304" pitchFamily="18" charset="0"/>
                <a:ea typeface="Calibri" panose="020F0502020204030204" pitchFamily="34" charset="0"/>
              </a:rPr>
              <a:t>Tìm</a:t>
            </a:r>
            <a:r>
              <a:rPr lang="vi-VN" sz="3200" b="1" dirty="0">
                <a:solidFill>
                  <a:srgbClr val="0000CC"/>
                </a:solidFill>
                <a:effectLst/>
                <a:latin typeface="Times New Roman" panose="02020603050405020304" pitchFamily="18" charset="0"/>
                <a:ea typeface="Calibri" panose="020F0502020204030204" pitchFamily="34" charset="0"/>
              </a:rPr>
              <a:t> ý</a:t>
            </a:r>
            <a:endParaRPr lang="en-US" sz="3200"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Hình tự do: Hình 5">
            <a:extLst>
              <a:ext uri="{FF2B5EF4-FFF2-40B4-BE49-F238E27FC236}">
                <a16:creationId xmlns:a16="http://schemas.microsoft.com/office/drawing/2014/main" id="{45896284-5099-74D5-5C58-154161C376CD}"/>
              </a:ext>
            </a:extLst>
          </p:cNvPr>
          <p:cNvSpPr/>
          <p:nvPr/>
        </p:nvSpPr>
        <p:spPr>
          <a:xfrm>
            <a:off x="812013" y="4539681"/>
            <a:ext cx="4213976" cy="1536654"/>
          </a:xfrm>
          <a:custGeom>
            <a:avLst/>
            <a:gdLst>
              <a:gd name="connsiteX0" fmla="*/ 3808334 w 3808334"/>
              <a:gd name="connsiteY0" fmla="*/ 0 h 1407630"/>
              <a:gd name="connsiteX1" fmla="*/ 3455349 w 3808334"/>
              <a:gd name="connsiteY1" fmla="*/ 413865 h 1407630"/>
              <a:gd name="connsiteX2" fmla="*/ 3455349 w 3808334"/>
              <a:gd name="connsiteY2" fmla="*/ 651425 h 1407630"/>
              <a:gd name="connsiteX3" fmla="*/ 3461838 w 3808334"/>
              <a:gd name="connsiteY3" fmla="*/ 653873 h 1407630"/>
              <a:gd name="connsiteX4" fmla="*/ 3461838 w 3808334"/>
              <a:gd name="connsiteY4" fmla="*/ 912093 h 1407630"/>
              <a:gd name="connsiteX5" fmla="*/ 3455349 w 3808334"/>
              <a:gd name="connsiteY5" fmla="*/ 914540 h 1407630"/>
              <a:gd name="connsiteX6" fmla="*/ 3455349 w 3808334"/>
              <a:gd name="connsiteY6" fmla="*/ 1022009 h 1407630"/>
              <a:gd name="connsiteX7" fmla="*/ 3709680 w 3808334"/>
              <a:gd name="connsiteY7" fmla="*/ 1407630 h 1407630"/>
              <a:gd name="connsiteX8" fmla="*/ 3364799 w 3808334"/>
              <a:gd name="connsiteY8" fmla="*/ 1270591 h 1407630"/>
              <a:gd name="connsiteX9" fmla="*/ 3286671 w 3808334"/>
              <a:gd name="connsiteY9" fmla="*/ 1298386 h 1407630"/>
              <a:gd name="connsiteX10" fmla="*/ 2879446 w 3808334"/>
              <a:gd name="connsiteY10" fmla="*/ 1338845 h 1407630"/>
              <a:gd name="connsiteX11" fmla="*/ 2330197 w 3808334"/>
              <a:gd name="connsiteY11" fmla="*/ 1338845 h 1407630"/>
              <a:gd name="connsiteX12" fmla="*/ 2155440 w 3808334"/>
              <a:gd name="connsiteY12" fmla="*/ 1404747 h 1407630"/>
              <a:gd name="connsiteX13" fmla="*/ 506672 w 3808334"/>
              <a:gd name="connsiteY13" fmla="*/ 1404747 h 1407630"/>
              <a:gd name="connsiteX14" fmla="*/ 681430 w 3808334"/>
              <a:gd name="connsiteY14" fmla="*/ 1338845 h 1407630"/>
              <a:gd name="connsiteX15" fmla="*/ 575903 w 3808334"/>
              <a:gd name="connsiteY15" fmla="*/ 1338845 h 1407630"/>
              <a:gd name="connsiteX16" fmla="*/ 0 w 3808334"/>
              <a:gd name="connsiteY16" fmla="*/ 1200707 h 1407630"/>
              <a:gd name="connsiteX17" fmla="*/ 0 w 3808334"/>
              <a:gd name="connsiteY17" fmla="*/ 365259 h 1407630"/>
              <a:gd name="connsiteX18" fmla="*/ 575903 w 3808334"/>
              <a:gd name="connsiteY18" fmla="*/ 227121 h 1407630"/>
              <a:gd name="connsiteX19" fmla="*/ 681430 w 3808334"/>
              <a:gd name="connsiteY19" fmla="*/ 227121 h 1407630"/>
              <a:gd name="connsiteX20" fmla="*/ 506672 w 3808334"/>
              <a:gd name="connsiteY20" fmla="*/ 161218 h 1407630"/>
              <a:gd name="connsiteX21" fmla="*/ 2155440 w 3808334"/>
              <a:gd name="connsiteY21" fmla="*/ 161218 h 1407630"/>
              <a:gd name="connsiteX22" fmla="*/ 2330197 w 3808334"/>
              <a:gd name="connsiteY22" fmla="*/ 227121 h 1407630"/>
              <a:gd name="connsiteX23" fmla="*/ 2879446 w 3808334"/>
              <a:gd name="connsiteY23" fmla="*/ 227121 h 1407630"/>
              <a:gd name="connsiteX24" fmla="*/ 3090643 w 3808334"/>
              <a:gd name="connsiteY24" fmla="*/ 237349 h 1407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808334" h="1407630">
                <a:moveTo>
                  <a:pt x="3808334" y="0"/>
                </a:moveTo>
                <a:lnTo>
                  <a:pt x="3455349" y="413865"/>
                </a:lnTo>
                <a:lnTo>
                  <a:pt x="3455349" y="651425"/>
                </a:lnTo>
                <a:lnTo>
                  <a:pt x="3461838" y="653873"/>
                </a:lnTo>
                <a:lnTo>
                  <a:pt x="3461838" y="912093"/>
                </a:lnTo>
                <a:lnTo>
                  <a:pt x="3455349" y="914540"/>
                </a:lnTo>
                <a:lnTo>
                  <a:pt x="3455349" y="1022009"/>
                </a:lnTo>
                <a:lnTo>
                  <a:pt x="3709680" y="1407630"/>
                </a:lnTo>
                <a:lnTo>
                  <a:pt x="3364799" y="1270591"/>
                </a:lnTo>
                <a:lnTo>
                  <a:pt x="3286671" y="1298386"/>
                </a:lnTo>
                <a:cubicBezTo>
                  <a:pt x="3182453" y="1323384"/>
                  <a:pt x="3038478" y="1338845"/>
                  <a:pt x="2879446" y="1338845"/>
                </a:cubicBezTo>
                <a:lnTo>
                  <a:pt x="2330197" y="1338845"/>
                </a:lnTo>
                <a:lnTo>
                  <a:pt x="2155440" y="1404747"/>
                </a:lnTo>
                <a:lnTo>
                  <a:pt x="506672" y="1404747"/>
                </a:lnTo>
                <a:lnTo>
                  <a:pt x="681430" y="1338845"/>
                </a:lnTo>
                <a:lnTo>
                  <a:pt x="575903" y="1338845"/>
                </a:lnTo>
                <a:cubicBezTo>
                  <a:pt x="257840" y="1338845"/>
                  <a:pt x="0" y="1276999"/>
                  <a:pt x="0" y="1200707"/>
                </a:cubicBezTo>
                <a:lnTo>
                  <a:pt x="0" y="365259"/>
                </a:lnTo>
                <a:cubicBezTo>
                  <a:pt x="0" y="288967"/>
                  <a:pt x="257840" y="227121"/>
                  <a:pt x="575903" y="227121"/>
                </a:cubicBezTo>
                <a:lnTo>
                  <a:pt x="681430" y="227121"/>
                </a:lnTo>
                <a:lnTo>
                  <a:pt x="506672" y="161218"/>
                </a:lnTo>
                <a:lnTo>
                  <a:pt x="2155440" y="161218"/>
                </a:lnTo>
                <a:lnTo>
                  <a:pt x="2330197" y="227121"/>
                </a:lnTo>
                <a:lnTo>
                  <a:pt x="2879446" y="227121"/>
                </a:lnTo>
                <a:lnTo>
                  <a:pt x="3090643" y="237349"/>
                </a:lnTo>
                <a:close/>
              </a:path>
            </a:pathLst>
          </a:custGeom>
          <a:solidFill>
            <a:srgbClr val="1597E5"/>
          </a:solidFill>
          <a:ln>
            <a:solidFill>
              <a:schemeClr val="accent1">
                <a:shade val="50000"/>
                <a:alpha val="67000"/>
              </a:schemeClr>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vi-VN" sz="2600" b="1" dirty="0" err="1">
                <a:effectLst/>
                <a:latin typeface="Times New Roman" panose="02020603050405020304" pitchFamily="18" charset="0"/>
                <a:ea typeface="Calibri" panose="020F0502020204030204" pitchFamily="34" charset="0"/>
              </a:rPr>
              <a:t>Người</a:t>
            </a:r>
            <a:r>
              <a:rPr lang="vi-VN" sz="2600" b="1" dirty="0">
                <a:effectLst/>
                <a:latin typeface="Times New Roman" panose="02020603050405020304" pitchFamily="18" charset="0"/>
                <a:ea typeface="Calibri" panose="020F0502020204030204" pitchFamily="34" charset="0"/>
              </a:rPr>
              <a:t> </a:t>
            </a:r>
            <a:r>
              <a:rPr lang="vi-VN" sz="2600" b="1" dirty="0" err="1">
                <a:effectLst/>
                <a:latin typeface="Times New Roman" panose="02020603050405020304" pitchFamily="18" charset="0"/>
                <a:ea typeface="Calibri" panose="020F0502020204030204" pitchFamily="34" charset="0"/>
              </a:rPr>
              <a:t>kể</a:t>
            </a:r>
            <a:r>
              <a:rPr lang="vi-VN" sz="2600" b="1" dirty="0">
                <a:effectLst/>
                <a:latin typeface="Times New Roman" panose="02020603050405020304" pitchFamily="18" charset="0"/>
                <a:ea typeface="Calibri" panose="020F0502020204030204" pitchFamily="34" charset="0"/>
              </a:rPr>
              <a:t> </a:t>
            </a:r>
            <a:r>
              <a:rPr lang="vi-VN" sz="2600" b="1" dirty="0" err="1">
                <a:effectLst/>
                <a:latin typeface="Times New Roman" panose="02020603050405020304" pitchFamily="18" charset="0"/>
                <a:ea typeface="Calibri" panose="020F0502020204030204" pitchFamily="34" charset="0"/>
              </a:rPr>
              <a:t>đã</a:t>
            </a:r>
            <a:r>
              <a:rPr lang="vi-VN" sz="2600" b="1" dirty="0">
                <a:effectLst/>
                <a:latin typeface="Times New Roman" panose="02020603050405020304" pitchFamily="18" charset="0"/>
                <a:ea typeface="Calibri" panose="020F0502020204030204" pitchFamily="34" charset="0"/>
              </a:rPr>
              <a:t> suy </a:t>
            </a:r>
            <a:r>
              <a:rPr lang="en-US" sz="2600" b="1" dirty="0" err="1">
                <a:effectLst/>
                <a:latin typeface="Times New Roman" panose="02020603050405020304" pitchFamily="18" charset="0"/>
                <a:ea typeface="Calibri" panose="020F0502020204030204" pitchFamily="34" charset="0"/>
              </a:rPr>
              <a:t>nghĩ</a:t>
            </a:r>
            <a:endParaRPr lang="en-US" sz="2600" b="1" dirty="0">
              <a:effectLst/>
              <a:latin typeface="Times New Roman" panose="02020603050405020304" pitchFamily="18" charset="0"/>
              <a:ea typeface="Calibri" panose="020F0502020204030204" pitchFamily="34" charset="0"/>
            </a:endParaRPr>
          </a:p>
          <a:p>
            <a:pPr algn="ctr"/>
            <a:r>
              <a:rPr lang="vi-VN" sz="2600" b="1" dirty="0">
                <a:effectLst/>
                <a:latin typeface="Times New Roman" panose="02020603050405020304" pitchFamily="18" charset="0"/>
                <a:ea typeface="Calibri" panose="020F0502020204030204" pitchFamily="34" charset="0"/>
              </a:rPr>
              <a:t> </a:t>
            </a:r>
            <a:r>
              <a:rPr lang="vi-VN" sz="2600" b="1" dirty="0" err="1">
                <a:effectLst/>
                <a:latin typeface="Times New Roman" panose="02020603050405020304" pitchFamily="18" charset="0"/>
                <a:ea typeface="Calibri" panose="020F0502020204030204" pitchFamily="34" charset="0"/>
              </a:rPr>
              <a:t>về</a:t>
            </a:r>
            <a:r>
              <a:rPr lang="vi-VN" sz="2600" b="1" dirty="0">
                <a:effectLst/>
                <a:latin typeface="Times New Roman" panose="02020603050405020304" pitchFamily="18" charset="0"/>
                <a:ea typeface="Calibri" panose="020F0502020204030204" pitchFamily="34" charset="0"/>
              </a:rPr>
              <a:t> </a:t>
            </a:r>
            <a:r>
              <a:rPr lang="vi-VN" sz="2600" b="1" dirty="0" err="1">
                <a:effectLst/>
                <a:latin typeface="Times New Roman" panose="02020603050405020304" pitchFamily="18" charset="0"/>
                <a:ea typeface="Calibri" panose="020F0502020204030204" pitchFamily="34" charset="0"/>
              </a:rPr>
              <a:t>sự</a:t>
            </a:r>
            <a:r>
              <a:rPr lang="vi-VN" sz="2600" b="1" dirty="0">
                <a:effectLst/>
                <a:latin typeface="Times New Roman" panose="02020603050405020304" pitchFamily="18" charset="0"/>
                <a:ea typeface="Calibri" panose="020F0502020204030204" pitchFamily="34" charset="0"/>
              </a:rPr>
              <a:t> </a:t>
            </a:r>
            <a:r>
              <a:rPr lang="vi-VN" sz="2600" b="1" dirty="0" err="1">
                <a:effectLst/>
                <a:latin typeface="Times New Roman" panose="02020603050405020304" pitchFamily="18" charset="0"/>
                <a:ea typeface="Calibri" panose="020F0502020204030204" pitchFamily="34" charset="0"/>
              </a:rPr>
              <a:t>kiện</a:t>
            </a:r>
            <a:endParaRPr lang="en-US" sz="2600" b="1" dirty="0">
              <a:solidFill>
                <a:schemeClr val="bg1"/>
              </a:solidFill>
            </a:endParaRPr>
          </a:p>
        </p:txBody>
      </p:sp>
      <p:sp>
        <p:nvSpPr>
          <p:cNvPr id="7" name="Hình tự do: Hình 6">
            <a:extLst>
              <a:ext uri="{FF2B5EF4-FFF2-40B4-BE49-F238E27FC236}">
                <a16:creationId xmlns:a16="http://schemas.microsoft.com/office/drawing/2014/main" id="{A27363AB-CECB-2277-A93D-15E406AF7FA6}"/>
              </a:ext>
            </a:extLst>
          </p:cNvPr>
          <p:cNvSpPr/>
          <p:nvPr/>
        </p:nvSpPr>
        <p:spPr>
          <a:xfrm>
            <a:off x="812013" y="1544510"/>
            <a:ext cx="4267201" cy="1758251"/>
          </a:xfrm>
          <a:custGeom>
            <a:avLst/>
            <a:gdLst>
              <a:gd name="connsiteX0" fmla="*/ 3808334 w 3808334"/>
              <a:gd name="connsiteY0" fmla="*/ 0 h 1407630"/>
              <a:gd name="connsiteX1" fmla="*/ 3455349 w 3808334"/>
              <a:gd name="connsiteY1" fmla="*/ 413865 h 1407630"/>
              <a:gd name="connsiteX2" fmla="*/ 3455349 w 3808334"/>
              <a:gd name="connsiteY2" fmla="*/ 651425 h 1407630"/>
              <a:gd name="connsiteX3" fmla="*/ 3461838 w 3808334"/>
              <a:gd name="connsiteY3" fmla="*/ 653873 h 1407630"/>
              <a:gd name="connsiteX4" fmla="*/ 3461838 w 3808334"/>
              <a:gd name="connsiteY4" fmla="*/ 912093 h 1407630"/>
              <a:gd name="connsiteX5" fmla="*/ 3455349 w 3808334"/>
              <a:gd name="connsiteY5" fmla="*/ 914540 h 1407630"/>
              <a:gd name="connsiteX6" fmla="*/ 3455349 w 3808334"/>
              <a:gd name="connsiteY6" fmla="*/ 1022009 h 1407630"/>
              <a:gd name="connsiteX7" fmla="*/ 3709680 w 3808334"/>
              <a:gd name="connsiteY7" fmla="*/ 1407630 h 1407630"/>
              <a:gd name="connsiteX8" fmla="*/ 3364799 w 3808334"/>
              <a:gd name="connsiteY8" fmla="*/ 1270591 h 1407630"/>
              <a:gd name="connsiteX9" fmla="*/ 3286671 w 3808334"/>
              <a:gd name="connsiteY9" fmla="*/ 1298386 h 1407630"/>
              <a:gd name="connsiteX10" fmla="*/ 2879446 w 3808334"/>
              <a:gd name="connsiteY10" fmla="*/ 1338845 h 1407630"/>
              <a:gd name="connsiteX11" fmla="*/ 2330197 w 3808334"/>
              <a:gd name="connsiteY11" fmla="*/ 1338845 h 1407630"/>
              <a:gd name="connsiteX12" fmla="*/ 2155440 w 3808334"/>
              <a:gd name="connsiteY12" fmla="*/ 1404747 h 1407630"/>
              <a:gd name="connsiteX13" fmla="*/ 506672 w 3808334"/>
              <a:gd name="connsiteY13" fmla="*/ 1404747 h 1407630"/>
              <a:gd name="connsiteX14" fmla="*/ 681430 w 3808334"/>
              <a:gd name="connsiteY14" fmla="*/ 1338845 h 1407630"/>
              <a:gd name="connsiteX15" fmla="*/ 575903 w 3808334"/>
              <a:gd name="connsiteY15" fmla="*/ 1338845 h 1407630"/>
              <a:gd name="connsiteX16" fmla="*/ 0 w 3808334"/>
              <a:gd name="connsiteY16" fmla="*/ 1200707 h 1407630"/>
              <a:gd name="connsiteX17" fmla="*/ 0 w 3808334"/>
              <a:gd name="connsiteY17" fmla="*/ 365259 h 1407630"/>
              <a:gd name="connsiteX18" fmla="*/ 575903 w 3808334"/>
              <a:gd name="connsiteY18" fmla="*/ 227121 h 1407630"/>
              <a:gd name="connsiteX19" fmla="*/ 681430 w 3808334"/>
              <a:gd name="connsiteY19" fmla="*/ 227121 h 1407630"/>
              <a:gd name="connsiteX20" fmla="*/ 506672 w 3808334"/>
              <a:gd name="connsiteY20" fmla="*/ 161218 h 1407630"/>
              <a:gd name="connsiteX21" fmla="*/ 2155440 w 3808334"/>
              <a:gd name="connsiteY21" fmla="*/ 161218 h 1407630"/>
              <a:gd name="connsiteX22" fmla="*/ 2330197 w 3808334"/>
              <a:gd name="connsiteY22" fmla="*/ 227121 h 1407630"/>
              <a:gd name="connsiteX23" fmla="*/ 2879446 w 3808334"/>
              <a:gd name="connsiteY23" fmla="*/ 227121 h 1407630"/>
              <a:gd name="connsiteX24" fmla="*/ 3090643 w 3808334"/>
              <a:gd name="connsiteY24" fmla="*/ 237349 h 1407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808334" h="1407630">
                <a:moveTo>
                  <a:pt x="3808334" y="0"/>
                </a:moveTo>
                <a:lnTo>
                  <a:pt x="3455349" y="413865"/>
                </a:lnTo>
                <a:lnTo>
                  <a:pt x="3455349" y="651425"/>
                </a:lnTo>
                <a:lnTo>
                  <a:pt x="3461838" y="653873"/>
                </a:lnTo>
                <a:lnTo>
                  <a:pt x="3461838" y="912093"/>
                </a:lnTo>
                <a:lnTo>
                  <a:pt x="3455349" y="914540"/>
                </a:lnTo>
                <a:lnTo>
                  <a:pt x="3455349" y="1022009"/>
                </a:lnTo>
                <a:lnTo>
                  <a:pt x="3709680" y="1407630"/>
                </a:lnTo>
                <a:lnTo>
                  <a:pt x="3364799" y="1270591"/>
                </a:lnTo>
                <a:lnTo>
                  <a:pt x="3286671" y="1298386"/>
                </a:lnTo>
                <a:cubicBezTo>
                  <a:pt x="3182453" y="1323384"/>
                  <a:pt x="3038478" y="1338845"/>
                  <a:pt x="2879446" y="1338845"/>
                </a:cubicBezTo>
                <a:lnTo>
                  <a:pt x="2330197" y="1338845"/>
                </a:lnTo>
                <a:lnTo>
                  <a:pt x="2155440" y="1404747"/>
                </a:lnTo>
                <a:lnTo>
                  <a:pt x="506672" y="1404747"/>
                </a:lnTo>
                <a:lnTo>
                  <a:pt x="681430" y="1338845"/>
                </a:lnTo>
                <a:lnTo>
                  <a:pt x="575903" y="1338845"/>
                </a:lnTo>
                <a:cubicBezTo>
                  <a:pt x="257840" y="1338845"/>
                  <a:pt x="0" y="1276999"/>
                  <a:pt x="0" y="1200707"/>
                </a:cubicBezTo>
                <a:lnTo>
                  <a:pt x="0" y="365259"/>
                </a:lnTo>
                <a:cubicBezTo>
                  <a:pt x="0" y="288967"/>
                  <a:pt x="257840" y="227121"/>
                  <a:pt x="575903" y="227121"/>
                </a:cubicBezTo>
                <a:lnTo>
                  <a:pt x="681430" y="227121"/>
                </a:lnTo>
                <a:lnTo>
                  <a:pt x="506672" y="161218"/>
                </a:lnTo>
                <a:lnTo>
                  <a:pt x="2155440" y="161218"/>
                </a:lnTo>
                <a:lnTo>
                  <a:pt x="2330197" y="227121"/>
                </a:lnTo>
                <a:lnTo>
                  <a:pt x="2879446" y="227121"/>
                </a:lnTo>
                <a:lnTo>
                  <a:pt x="3090643" y="237349"/>
                </a:lnTo>
                <a:close/>
              </a:path>
            </a:pathLst>
          </a:custGeom>
          <a:solidFill>
            <a:srgbClr val="1597E5"/>
          </a:solidFill>
          <a:ln>
            <a:solidFill>
              <a:schemeClr val="accent1">
                <a:shade val="50000"/>
                <a:alpha val="67000"/>
              </a:schemeClr>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algn="just">
              <a:lnSpc>
                <a:spcPct val="107000"/>
              </a:lnSpc>
              <a:spcBef>
                <a:spcPts val="0"/>
              </a:spcBef>
              <a:spcAft>
                <a:spcPts val="800"/>
              </a:spcAft>
            </a:pP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Những</a:t>
            </a:r>
            <a:r>
              <a:rPr lang="vi-VN"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600" b="1" dirty="0" err="1">
                <a:effectLst/>
                <a:latin typeface="Times New Roman" panose="02020603050405020304" pitchFamily="18" charset="0"/>
                <a:ea typeface="Calibri" panose="020F0502020204030204" pitchFamily="34" charset="0"/>
                <a:cs typeface="Times New Roman" panose="02020603050405020304" pitchFamily="18" charset="0"/>
              </a:rPr>
              <a:t>sự</a:t>
            </a:r>
            <a:r>
              <a:rPr lang="vi-VN"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600" b="1" dirty="0" err="1">
                <a:effectLst/>
                <a:latin typeface="Times New Roman" panose="02020603050405020304" pitchFamily="18" charset="0"/>
                <a:ea typeface="Calibri" panose="020F0502020204030204" pitchFamily="34" charset="0"/>
                <a:cs typeface="Times New Roman" panose="02020603050405020304" pitchFamily="18" charset="0"/>
              </a:rPr>
              <a:t>kiện</a:t>
            </a:r>
            <a:r>
              <a:rPr lang="vi-VN" sz="2600" b="1" dirty="0">
                <a:effectLst/>
                <a:latin typeface="Times New Roman" panose="02020603050405020304" pitchFamily="18" charset="0"/>
                <a:ea typeface="Calibri" panose="020F0502020204030204" pitchFamily="34" charset="0"/>
                <a:cs typeface="Times New Roman" panose="02020603050405020304" pitchFamily="18" charset="0"/>
              </a:rPr>
              <a:t> liên quan </a:t>
            </a:r>
            <a:endParaRPr lang="en-US" sz="26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just">
              <a:lnSpc>
                <a:spcPct val="107000"/>
              </a:lnSpc>
              <a:spcBef>
                <a:spcPts val="0"/>
              </a:spcBef>
              <a:spcAft>
                <a:spcPts val="800"/>
              </a:spcAft>
            </a:pPr>
            <a:r>
              <a:rPr lang="vi-VN" sz="2600" b="1" dirty="0" err="1">
                <a:effectLst/>
                <a:latin typeface="Times New Roman" panose="02020603050405020304" pitchFamily="18" charset="0"/>
                <a:ea typeface="Calibri" panose="020F0502020204030204" pitchFamily="34" charset="0"/>
                <a:cs typeface="Times New Roman" panose="02020603050405020304" pitchFamily="18" charset="0"/>
              </a:rPr>
              <a:t>đến</a:t>
            </a:r>
            <a:r>
              <a:rPr lang="vi-VN"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600" b="1" dirty="0" err="1">
                <a:effectLst/>
                <a:latin typeface="Times New Roman" panose="02020603050405020304" pitchFamily="18" charset="0"/>
                <a:ea typeface="Calibri" panose="020F0502020204030204" pitchFamily="34" charset="0"/>
                <a:cs typeface="Times New Roman" panose="02020603050405020304" pitchFamily="18" charset="0"/>
              </a:rPr>
              <a:t>sự</a:t>
            </a:r>
            <a:r>
              <a:rPr lang="vi-VN" sz="2600" b="1" dirty="0">
                <a:effectLst/>
                <a:latin typeface="Times New Roman" panose="02020603050405020304" pitchFamily="18" charset="0"/>
                <a:ea typeface="Calibri" panose="020F0502020204030204" pitchFamily="34" charset="0"/>
                <a:cs typeface="Times New Roman" panose="02020603050405020304" pitchFamily="18" charset="0"/>
              </a:rPr>
              <a:t> ra </a:t>
            </a:r>
            <a:r>
              <a:rPr lang="vi-VN" sz="2600" b="1" dirty="0" err="1">
                <a:effectLst/>
                <a:latin typeface="Times New Roman" panose="02020603050405020304" pitchFamily="18" charset="0"/>
                <a:ea typeface="Calibri" panose="020F0502020204030204" pitchFamily="34" charset="0"/>
                <a:cs typeface="Times New Roman" panose="02020603050405020304" pitchFamily="18" charset="0"/>
              </a:rPr>
              <a:t>đời</a:t>
            </a:r>
            <a:r>
              <a:rPr lang="vi-VN"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600" b="1"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vi-VN"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600" b="1" dirty="0" err="1">
                <a:effectLst/>
                <a:latin typeface="Times New Roman" panose="02020603050405020304" pitchFamily="18" charset="0"/>
                <a:ea typeface="Calibri" panose="020F0502020204030204" pitchFamily="34" charset="0"/>
                <a:cs typeface="Times New Roman" panose="02020603050405020304" pitchFamily="18" charset="0"/>
              </a:rPr>
              <a:t>bài</a:t>
            </a:r>
            <a:r>
              <a:rPr lang="vi-VN"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600" b="1" dirty="0" err="1">
                <a:effectLst/>
                <a:latin typeface="Times New Roman" panose="02020603050405020304" pitchFamily="18" charset="0"/>
                <a:ea typeface="Calibri" panose="020F0502020204030204" pitchFamily="34" charset="0"/>
                <a:cs typeface="Times New Roman" panose="02020603050405020304" pitchFamily="18" charset="0"/>
              </a:rPr>
              <a:t>hát</a:t>
            </a:r>
            <a:endParaRPr lang="en-US" sz="2600" b="1"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0" name="Hộp Văn bản 9">
            <a:extLst>
              <a:ext uri="{FF2B5EF4-FFF2-40B4-BE49-F238E27FC236}">
                <a16:creationId xmlns:a16="http://schemas.microsoft.com/office/drawing/2014/main" id="{62297469-E933-2AAC-4099-409810C144A0}"/>
              </a:ext>
            </a:extLst>
          </p:cNvPr>
          <p:cNvSpPr txBox="1"/>
          <p:nvPr/>
        </p:nvSpPr>
        <p:spPr>
          <a:xfrm>
            <a:off x="5018189" y="1151182"/>
            <a:ext cx="6096000" cy="919739"/>
          </a:xfrm>
          <a:prstGeom prst="rect">
            <a:avLst/>
          </a:prstGeom>
          <a:noFill/>
          <a:ln w="38100">
            <a:solidFill>
              <a:srgbClr val="113CFC"/>
            </a:solidFill>
          </a:ln>
        </p:spPr>
        <p:txBody>
          <a:bodyPr wrap="square">
            <a:spAutoFit/>
          </a:bodyPr>
          <a:lstStyle/>
          <a:p>
            <a:pPr marL="0" marR="0" algn="just">
              <a:lnSpc>
                <a:spcPct val="107000"/>
              </a:lnSpc>
              <a:spcBef>
                <a:spcPts val="0"/>
              </a:spcBef>
              <a:spcAft>
                <a:spcPts val="800"/>
              </a:spcAft>
            </a:pP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Cuộc</a:t>
            </a:r>
            <a:r>
              <a:rPr lang="vi-VN"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effectLst/>
                <a:latin typeface="Times New Roman" panose="02020603050405020304" pitchFamily="18" charset="0"/>
                <a:ea typeface="Calibri" panose="020F0502020204030204" pitchFamily="34" charset="0"/>
                <a:cs typeface="Times New Roman" panose="02020603050405020304" pitchFamily="18" charset="0"/>
              </a:rPr>
              <a:t>mít</a:t>
            </a:r>
            <a:r>
              <a:rPr lang="vi-VN" sz="2600" dirty="0">
                <a:effectLst/>
                <a:latin typeface="Times New Roman" panose="02020603050405020304" pitchFamily="18" charset="0"/>
                <a:ea typeface="Calibri" panose="020F0502020204030204" pitchFamily="34" charset="0"/>
                <a:cs typeface="Times New Roman" panose="02020603050405020304" pitchFamily="18" charset="0"/>
              </a:rPr>
              <a:t> tinh </a:t>
            </a:r>
            <a:r>
              <a:rPr lang="vi-VN" sz="26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vi-VN" sz="2600" dirty="0">
                <a:effectLst/>
                <a:latin typeface="Times New Roman" panose="02020603050405020304" pitchFamily="18" charset="0"/>
                <a:ea typeface="Calibri" panose="020F0502020204030204" pitchFamily="34" charset="0"/>
                <a:cs typeface="Times New Roman" panose="02020603050405020304" pitchFamily="18" charset="0"/>
              </a:rPr>
              <a:t> công </a:t>
            </a:r>
            <a:r>
              <a:rPr lang="vi-VN" sz="2600" dirty="0" err="1">
                <a:effectLst/>
                <a:latin typeface="Times New Roman" panose="02020603050405020304" pitchFamily="18" charset="0"/>
                <a:ea typeface="Calibri" panose="020F0502020204030204" pitchFamily="34" charset="0"/>
                <a:cs typeface="Times New Roman" panose="02020603050405020304" pitchFamily="18" charset="0"/>
              </a:rPr>
              <a:t>chức</a:t>
            </a:r>
            <a:r>
              <a:rPr lang="vi-VN"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effectLst/>
                <a:latin typeface="Times New Roman" panose="02020603050405020304" pitchFamily="18" charset="0"/>
                <a:ea typeface="Calibri" panose="020F0502020204030204" pitchFamily="34" charset="0"/>
                <a:cs typeface="Times New Roman" panose="02020603050405020304" pitchFamily="18" charset="0"/>
              </a:rPr>
              <a:t>Hà</a:t>
            </a:r>
            <a:r>
              <a:rPr lang="vi-VN"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effectLst/>
                <a:latin typeface="Times New Roman" panose="02020603050405020304" pitchFamily="18" charset="0"/>
                <a:ea typeface="Calibri" panose="020F0502020204030204" pitchFamily="34" charset="0"/>
                <a:cs typeface="Times New Roman" panose="02020603050405020304" pitchFamily="18" charset="0"/>
              </a:rPr>
              <a:t>Nội</a:t>
            </a:r>
            <a:r>
              <a:rPr lang="vi-VN"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effectLst/>
                <a:latin typeface="Times New Roman" panose="02020603050405020304" pitchFamily="18" charset="0"/>
                <a:ea typeface="Calibri" panose="020F0502020204030204" pitchFamily="34" charset="0"/>
                <a:cs typeface="Times New Roman" panose="02020603050405020304" pitchFamily="18" charset="0"/>
              </a:rPr>
              <a:t>ngày</a:t>
            </a:r>
            <a:r>
              <a:rPr lang="vi-VN" sz="2600" dirty="0">
                <a:effectLst/>
                <a:latin typeface="Times New Roman" panose="02020603050405020304" pitchFamily="18" charset="0"/>
                <a:ea typeface="Calibri" panose="020F0502020204030204" pitchFamily="34" charset="0"/>
                <a:cs typeface="Times New Roman" panose="02020603050405020304" pitchFamily="18" charset="0"/>
              </a:rPr>
              <a:t> 17 </a:t>
            </a:r>
            <a:r>
              <a:rPr lang="vi-VN" sz="2600" dirty="0" err="1">
                <a:effectLst/>
                <a:latin typeface="Times New Roman" panose="02020603050405020304" pitchFamily="18" charset="0"/>
                <a:ea typeface="Calibri" panose="020F0502020204030204" pitchFamily="34" charset="0"/>
                <a:cs typeface="Times New Roman" panose="02020603050405020304" pitchFamily="18" charset="0"/>
              </a:rPr>
              <a:t>tháng</a:t>
            </a:r>
            <a:r>
              <a:rPr lang="vi-VN" sz="2600" dirty="0">
                <a:effectLst/>
                <a:latin typeface="Times New Roman" panose="02020603050405020304" pitchFamily="18" charset="0"/>
                <a:ea typeface="Calibri" panose="020F0502020204030204" pitchFamily="34" charset="0"/>
                <a:cs typeface="Times New Roman" panose="02020603050405020304" pitchFamily="18" charset="0"/>
              </a:rPr>
              <a:t> 8 năm 1945</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a:t>
            </a:r>
          </a:p>
        </p:txBody>
      </p:sp>
      <p:sp>
        <p:nvSpPr>
          <p:cNvPr id="11" name="Hộp Văn bản 10">
            <a:extLst>
              <a:ext uri="{FF2B5EF4-FFF2-40B4-BE49-F238E27FC236}">
                <a16:creationId xmlns:a16="http://schemas.microsoft.com/office/drawing/2014/main" id="{4F4C5C81-179E-9034-6FAC-4E0DF7BC6710}"/>
              </a:ext>
            </a:extLst>
          </p:cNvPr>
          <p:cNvSpPr txBox="1"/>
          <p:nvPr/>
        </p:nvSpPr>
        <p:spPr>
          <a:xfrm>
            <a:off x="5018189" y="3025148"/>
            <a:ext cx="6096000" cy="520463"/>
          </a:xfrm>
          <a:prstGeom prst="rect">
            <a:avLst/>
          </a:prstGeom>
          <a:noFill/>
          <a:ln w="38100">
            <a:solidFill>
              <a:srgbClr val="113CFC"/>
            </a:solidFill>
          </a:ln>
        </p:spPr>
        <p:txBody>
          <a:bodyPr wrap="square">
            <a:spAutoFit/>
          </a:bodyPr>
          <a:lstStyle/>
          <a:p>
            <a:pPr marL="0" marR="0" algn="just">
              <a:lnSpc>
                <a:spcPct val="107000"/>
              </a:lnSpc>
              <a:spcBef>
                <a:spcPts val="0"/>
              </a:spcBef>
              <a:spcAft>
                <a:spcPts val="800"/>
              </a:spcAft>
            </a:pPr>
            <a:r>
              <a:rPr lang="en-US" sz="26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Mít</a:t>
            </a:r>
            <a:r>
              <a:rPr lang="en-US"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vi-VN" sz="26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tinh </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ngày 18 tháng 8 năm 1945</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6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6" name="Hộp Văn bản 15">
            <a:extLst>
              <a:ext uri="{FF2B5EF4-FFF2-40B4-BE49-F238E27FC236}">
                <a16:creationId xmlns:a16="http://schemas.microsoft.com/office/drawing/2014/main" id="{0461E378-2EFA-B419-7196-3A8D311F59AD}"/>
              </a:ext>
            </a:extLst>
          </p:cNvPr>
          <p:cNvSpPr txBox="1"/>
          <p:nvPr/>
        </p:nvSpPr>
        <p:spPr>
          <a:xfrm>
            <a:off x="5018189" y="3893350"/>
            <a:ext cx="6626941" cy="1292662"/>
          </a:xfrm>
          <a:prstGeom prst="rect">
            <a:avLst/>
          </a:prstGeom>
          <a:noFill/>
          <a:ln w="38100">
            <a:solidFill>
              <a:srgbClr val="113CFC"/>
            </a:solidFill>
          </a:ln>
        </p:spPr>
        <p:txBody>
          <a:bodyPr wrap="square">
            <a:spAutoFit/>
          </a:bodyPr>
          <a:lstStyle/>
          <a:p>
            <a:pPr algn="just"/>
            <a:r>
              <a:rPr lang="en-US" sz="2600" dirty="0" err="1">
                <a:effectLst/>
                <a:latin typeface="Times New Roman" panose="02020603050405020304" pitchFamily="18" charset="0"/>
                <a:ea typeface="Calibri" panose="020F0502020204030204" pitchFamily="34" charset="0"/>
              </a:rPr>
              <a:t>Bài</a:t>
            </a:r>
            <a:r>
              <a:rPr lang="en-US" sz="2600" dirty="0">
                <a:effectLst/>
                <a:latin typeface="Times New Roman" panose="02020603050405020304" pitchFamily="18" charset="0"/>
                <a:ea typeface="Calibri" panose="020F0502020204030204" pitchFamily="34" charset="0"/>
              </a:rPr>
              <a:t> </a:t>
            </a:r>
            <a:r>
              <a:rPr lang="en-US" sz="2600" i="1" dirty="0" err="1">
                <a:latin typeface="Times New Roman" panose="02020603050405020304" pitchFamily="18" charset="0"/>
                <a:ea typeface="Calibri" panose="020F0502020204030204" pitchFamily="34" charset="0"/>
              </a:rPr>
              <a:t>T</a:t>
            </a:r>
            <a:r>
              <a:rPr lang="en-US" sz="2600" i="1" dirty="0" err="1" smtClean="0">
                <a:effectLst/>
                <a:latin typeface="Times New Roman" panose="02020603050405020304" pitchFamily="18" charset="0"/>
                <a:ea typeface="Calibri" panose="020F0502020204030204" pitchFamily="34" charset="0"/>
              </a:rPr>
              <a:t>iến</a:t>
            </a:r>
            <a:r>
              <a:rPr lang="en-US" sz="2600" i="1" dirty="0" smtClean="0">
                <a:effectLst/>
                <a:latin typeface="Times New Roman" panose="02020603050405020304" pitchFamily="18" charset="0"/>
                <a:ea typeface="Calibri" panose="020F0502020204030204" pitchFamily="34" charset="0"/>
              </a:rPr>
              <a:t> </a:t>
            </a:r>
            <a:r>
              <a:rPr lang="en-US" sz="2600" i="1" dirty="0" err="1">
                <a:effectLst/>
                <a:latin typeface="Times New Roman" panose="02020603050405020304" pitchFamily="18" charset="0"/>
                <a:ea typeface="Calibri" panose="020F0502020204030204" pitchFamily="34" charset="0"/>
              </a:rPr>
              <a:t>quân</a:t>
            </a:r>
            <a:r>
              <a:rPr lang="en-US" sz="2600" i="1" dirty="0">
                <a:effectLst/>
                <a:latin typeface="Times New Roman" panose="02020603050405020304" pitchFamily="18" charset="0"/>
                <a:ea typeface="Calibri" panose="020F0502020204030204" pitchFamily="34" charset="0"/>
              </a:rPr>
              <a:t> ca </a:t>
            </a:r>
            <a:r>
              <a:rPr lang="en-US" sz="2600" dirty="0" err="1">
                <a:effectLst/>
                <a:latin typeface="Times New Roman" panose="02020603050405020304" pitchFamily="18" charset="0"/>
                <a:ea typeface="Calibri" panose="020F0502020204030204" pitchFamily="34" charset="0"/>
              </a:rPr>
              <a:t>đã</a:t>
            </a:r>
            <a:r>
              <a:rPr lang="en-US" sz="2600" dirty="0">
                <a:effectLst/>
                <a:latin typeface="Times New Roman" panose="02020603050405020304" pitchFamily="18" charset="0"/>
                <a:ea typeface="Calibri" panose="020F0502020204030204" pitchFamily="34" charset="0"/>
              </a:rPr>
              <a:t> </a:t>
            </a:r>
            <a:r>
              <a:rPr lang="en-US" sz="2600" dirty="0" err="1">
                <a:effectLst/>
                <a:latin typeface="Times New Roman" panose="02020603050405020304" pitchFamily="18" charset="0"/>
                <a:ea typeface="Calibri" panose="020F0502020204030204" pitchFamily="34" charset="0"/>
              </a:rPr>
              <a:t>nổ</a:t>
            </a:r>
            <a:r>
              <a:rPr lang="en-US" sz="2600" dirty="0">
                <a:effectLst/>
                <a:latin typeface="Times New Roman" panose="02020603050405020304" pitchFamily="18" charset="0"/>
                <a:ea typeface="Calibri" panose="020F0502020204030204" pitchFamily="34" charset="0"/>
              </a:rPr>
              <a:t> </a:t>
            </a:r>
            <a:r>
              <a:rPr lang="en-US" sz="2600" dirty="0" err="1">
                <a:effectLst/>
                <a:latin typeface="Times New Roman" panose="02020603050405020304" pitchFamily="18" charset="0"/>
                <a:ea typeface="Calibri" panose="020F0502020204030204" pitchFamily="34" charset="0"/>
              </a:rPr>
              <a:t>như</a:t>
            </a:r>
            <a:r>
              <a:rPr lang="en-US" sz="2600" dirty="0">
                <a:effectLst/>
                <a:latin typeface="Times New Roman" panose="02020603050405020304" pitchFamily="18" charset="0"/>
                <a:ea typeface="Calibri" panose="020F0502020204030204" pitchFamily="34" charset="0"/>
              </a:rPr>
              <a:t> </a:t>
            </a:r>
            <a:r>
              <a:rPr lang="en-US" sz="2600" dirty="0" err="1">
                <a:effectLst/>
                <a:latin typeface="Times New Roman" panose="02020603050405020304" pitchFamily="18" charset="0"/>
                <a:ea typeface="Calibri" panose="020F0502020204030204" pitchFamily="34" charset="0"/>
              </a:rPr>
              <a:t>một</a:t>
            </a:r>
            <a:r>
              <a:rPr lang="en-US" sz="2600" dirty="0">
                <a:effectLst/>
                <a:latin typeface="Times New Roman" panose="02020603050405020304" pitchFamily="18" charset="0"/>
                <a:ea typeface="Calibri" panose="020F0502020204030204" pitchFamily="34" charset="0"/>
              </a:rPr>
              <a:t> </a:t>
            </a:r>
            <a:r>
              <a:rPr lang="en-US" sz="2600" dirty="0" err="1">
                <a:effectLst/>
                <a:latin typeface="Times New Roman" panose="02020603050405020304" pitchFamily="18" charset="0"/>
                <a:ea typeface="Calibri" panose="020F0502020204030204" pitchFamily="34" charset="0"/>
              </a:rPr>
              <a:t>trái</a:t>
            </a:r>
            <a:r>
              <a:rPr lang="en-US" sz="2600" dirty="0">
                <a:effectLst/>
                <a:latin typeface="Times New Roman" panose="02020603050405020304" pitchFamily="18" charset="0"/>
                <a:ea typeface="Calibri" panose="020F0502020204030204" pitchFamily="34" charset="0"/>
              </a:rPr>
              <a:t> </a:t>
            </a:r>
            <a:r>
              <a:rPr lang="en-US" sz="2600" dirty="0" err="1">
                <a:effectLst/>
                <a:latin typeface="Times New Roman" panose="02020603050405020304" pitchFamily="18" charset="0"/>
                <a:ea typeface="Calibri" panose="020F0502020204030204" pitchFamily="34" charset="0"/>
              </a:rPr>
              <a:t>bom</a:t>
            </a:r>
            <a:r>
              <a:rPr lang="en-US" sz="2600" dirty="0">
                <a:effectLst/>
                <a:latin typeface="Times New Roman" panose="02020603050405020304" pitchFamily="18" charset="0"/>
                <a:ea typeface="Calibri" panose="020F0502020204030204" pitchFamily="34" charset="0"/>
              </a:rPr>
              <a:t>. </a:t>
            </a:r>
            <a:r>
              <a:rPr lang="en-US" sz="2600" dirty="0" err="1">
                <a:effectLst/>
                <a:latin typeface="Times New Roman" panose="02020603050405020304" pitchFamily="18" charset="0"/>
                <a:ea typeface="Calibri" panose="020F0502020204030204" pitchFamily="34" charset="0"/>
              </a:rPr>
              <a:t>Nước</a:t>
            </a:r>
            <a:r>
              <a:rPr lang="en-US" sz="2600" dirty="0">
                <a:effectLst/>
                <a:latin typeface="Times New Roman" panose="02020603050405020304" pitchFamily="18" charset="0"/>
                <a:ea typeface="Calibri" panose="020F0502020204030204" pitchFamily="34" charset="0"/>
              </a:rPr>
              <a:t> </a:t>
            </a:r>
            <a:r>
              <a:rPr lang="en-US" sz="2600" dirty="0" err="1">
                <a:effectLst/>
                <a:latin typeface="Times New Roman" panose="02020603050405020304" pitchFamily="18" charset="0"/>
                <a:ea typeface="Calibri" panose="020F0502020204030204" pitchFamily="34" charset="0"/>
              </a:rPr>
              <a:t>mắt</a:t>
            </a:r>
            <a:r>
              <a:rPr lang="en-US" sz="2600" dirty="0">
                <a:effectLst/>
                <a:latin typeface="Times New Roman" panose="02020603050405020304" pitchFamily="18" charset="0"/>
                <a:ea typeface="Calibri" panose="020F0502020204030204" pitchFamily="34" charset="0"/>
              </a:rPr>
              <a:t> </a:t>
            </a:r>
            <a:r>
              <a:rPr lang="en-US" sz="2600" dirty="0" err="1">
                <a:effectLst/>
                <a:latin typeface="Times New Roman" panose="02020603050405020304" pitchFamily="18" charset="0"/>
                <a:ea typeface="Calibri" panose="020F0502020204030204" pitchFamily="34" charset="0"/>
              </a:rPr>
              <a:t>tôi</a:t>
            </a:r>
            <a:r>
              <a:rPr lang="en-US" sz="2600" dirty="0">
                <a:effectLst/>
                <a:latin typeface="Times New Roman" panose="02020603050405020304" pitchFamily="18" charset="0"/>
                <a:ea typeface="Calibri" panose="020F0502020204030204" pitchFamily="34" charset="0"/>
              </a:rPr>
              <a:t> </a:t>
            </a:r>
            <a:r>
              <a:rPr lang="en-US" sz="2600" dirty="0" err="1">
                <a:effectLst/>
                <a:latin typeface="Times New Roman" panose="02020603050405020304" pitchFamily="18" charset="0"/>
                <a:ea typeface="Calibri" panose="020F0502020204030204" pitchFamily="34" charset="0"/>
              </a:rPr>
              <a:t>trào</a:t>
            </a:r>
            <a:r>
              <a:rPr lang="en-US" sz="2600" dirty="0">
                <a:effectLst/>
                <a:latin typeface="Times New Roman" panose="02020603050405020304" pitchFamily="18" charset="0"/>
                <a:ea typeface="Calibri" panose="020F0502020204030204" pitchFamily="34" charset="0"/>
              </a:rPr>
              <a:t> </a:t>
            </a:r>
            <a:r>
              <a:rPr lang="en-US" sz="2600" dirty="0" err="1">
                <a:effectLst/>
                <a:latin typeface="Times New Roman" panose="02020603050405020304" pitchFamily="18" charset="0"/>
                <a:ea typeface="Calibri" panose="020F0502020204030204" pitchFamily="34" charset="0"/>
              </a:rPr>
              <a:t>ra.</a:t>
            </a:r>
            <a:r>
              <a:rPr lang="en-US" sz="2600" dirty="0">
                <a:effectLst/>
                <a:latin typeface="Times New Roman" panose="02020603050405020304" pitchFamily="18" charset="0"/>
                <a:ea typeface="Calibri" panose="020F0502020204030204" pitchFamily="34" charset="0"/>
              </a:rPr>
              <a:t> </a:t>
            </a:r>
            <a:r>
              <a:rPr lang="en-US" sz="2600" dirty="0" err="1" smtClean="0">
                <a:effectLst/>
                <a:latin typeface="Times New Roman" panose="02020603050405020304" pitchFamily="18" charset="0"/>
                <a:ea typeface="Calibri" panose="020F0502020204030204" pitchFamily="34" charset="0"/>
              </a:rPr>
              <a:t>Xung</a:t>
            </a:r>
            <a:r>
              <a:rPr lang="en-US" sz="2600" dirty="0" smtClean="0">
                <a:effectLst/>
                <a:latin typeface="Times New Roman" panose="02020603050405020304" pitchFamily="18" charset="0"/>
                <a:ea typeface="Calibri" panose="020F0502020204030204" pitchFamily="34" charset="0"/>
              </a:rPr>
              <a:t> </a:t>
            </a:r>
            <a:r>
              <a:rPr lang="en-US" sz="2600" dirty="0" err="1">
                <a:effectLst/>
                <a:latin typeface="Times New Roman" panose="02020603050405020304" pitchFamily="18" charset="0"/>
                <a:ea typeface="Calibri" panose="020F0502020204030204" pitchFamily="34" charset="0"/>
              </a:rPr>
              <a:t>quanh</a:t>
            </a:r>
            <a:r>
              <a:rPr lang="en-US" sz="2600" dirty="0">
                <a:effectLst/>
                <a:latin typeface="Times New Roman" panose="02020603050405020304" pitchFamily="18" charset="0"/>
                <a:ea typeface="Calibri" panose="020F0502020204030204" pitchFamily="34" charset="0"/>
              </a:rPr>
              <a:t> </a:t>
            </a:r>
            <a:r>
              <a:rPr lang="en-US" sz="2600" dirty="0" err="1">
                <a:effectLst/>
                <a:latin typeface="Times New Roman" panose="02020603050405020304" pitchFamily="18" charset="0"/>
                <a:ea typeface="Calibri" panose="020F0502020204030204" pitchFamily="34" charset="0"/>
              </a:rPr>
              <a:t>tôi</a:t>
            </a:r>
            <a:r>
              <a:rPr lang="en-US" sz="2600" dirty="0">
                <a:effectLst/>
                <a:latin typeface="Times New Roman" panose="02020603050405020304" pitchFamily="18" charset="0"/>
                <a:ea typeface="Calibri" panose="020F0502020204030204" pitchFamily="34" charset="0"/>
              </a:rPr>
              <a:t>, </a:t>
            </a:r>
            <a:r>
              <a:rPr lang="en-US" sz="2600" dirty="0" err="1">
                <a:effectLst/>
                <a:latin typeface="Times New Roman" panose="02020603050405020304" pitchFamily="18" charset="0"/>
                <a:ea typeface="Calibri" panose="020F0502020204030204" pitchFamily="34" charset="0"/>
              </a:rPr>
              <a:t>hàng</a:t>
            </a:r>
            <a:r>
              <a:rPr lang="en-US" sz="2600" dirty="0">
                <a:effectLst/>
                <a:latin typeface="Times New Roman" panose="02020603050405020304" pitchFamily="18" charset="0"/>
                <a:ea typeface="Calibri" panose="020F0502020204030204" pitchFamily="34" charset="0"/>
              </a:rPr>
              <a:t> </a:t>
            </a:r>
            <a:r>
              <a:rPr lang="en-US" sz="2600" dirty="0" err="1">
                <a:effectLst/>
                <a:latin typeface="Times New Roman" panose="02020603050405020304" pitchFamily="18" charset="0"/>
                <a:ea typeface="Calibri" panose="020F0502020204030204" pitchFamily="34" charset="0"/>
              </a:rPr>
              <a:t>ngàn</a:t>
            </a:r>
            <a:r>
              <a:rPr lang="en-US" sz="2600" dirty="0">
                <a:effectLst/>
                <a:latin typeface="Times New Roman" panose="02020603050405020304" pitchFamily="18" charset="0"/>
                <a:ea typeface="Calibri" panose="020F0502020204030204" pitchFamily="34" charset="0"/>
              </a:rPr>
              <a:t> </a:t>
            </a:r>
            <a:r>
              <a:rPr lang="en-US" sz="2600" dirty="0" err="1">
                <a:effectLst/>
                <a:latin typeface="Times New Roman" panose="02020603050405020304" pitchFamily="18" charset="0"/>
                <a:ea typeface="Calibri" panose="020F0502020204030204" pitchFamily="34" charset="0"/>
              </a:rPr>
              <a:t>giọng</a:t>
            </a:r>
            <a:r>
              <a:rPr lang="en-US" sz="2600" dirty="0">
                <a:effectLst/>
                <a:latin typeface="Times New Roman" panose="02020603050405020304" pitchFamily="18" charset="0"/>
                <a:ea typeface="Calibri" panose="020F0502020204030204" pitchFamily="34" charset="0"/>
              </a:rPr>
              <a:t> </a:t>
            </a:r>
            <a:r>
              <a:rPr lang="en-US" sz="2600" dirty="0" err="1">
                <a:effectLst/>
                <a:latin typeface="Times New Roman" panose="02020603050405020304" pitchFamily="18" charset="0"/>
                <a:ea typeface="Calibri" panose="020F0502020204030204" pitchFamily="34" charset="0"/>
              </a:rPr>
              <a:t>hát</a:t>
            </a:r>
            <a:r>
              <a:rPr lang="en-US" sz="2600" dirty="0">
                <a:effectLst/>
                <a:latin typeface="Times New Roman" panose="02020603050405020304" pitchFamily="18" charset="0"/>
                <a:ea typeface="Calibri" panose="020F0502020204030204" pitchFamily="34" charset="0"/>
              </a:rPr>
              <a:t> </a:t>
            </a:r>
            <a:r>
              <a:rPr lang="en-US" sz="2600" dirty="0" err="1">
                <a:effectLst/>
                <a:latin typeface="Times New Roman" panose="02020603050405020304" pitchFamily="18" charset="0"/>
                <a:ea typeface="Calibri" panose="020F0502020204030204" pitchFamily="34" charset="0"/>
              </a:rPr>
              <a:t>cất</a:t>
            </a:r>
            <a:r>
              <a:rPr lang="vi-VN" sz="2600" dirty="0">
                <a:effectLst/>
                <a:latin typeface="Times New Roman" panose="02020603050405020304" pitchFamily="18" charset="0"/>
                <a:ea typeface="Calibri" panose="020F0502020204030204" pitchFamily="34" charset="0"/>
              </a:rPr>
              <a:t> va</a:t>
            </a:r>
            <a:r>
              <a:rPr lang="en-US" sz="2600" dirty="0">
                <a:effectLst/>
                <a:latin typeface="Times New Roman" panose="02020603050405020304" pitchFamily="18" charset="0"/>
                <a:ea typeface="Calibri" panose="020F0502020204030204" pitchFamily="34" charset="0"/>
              </a:rPr>
              <a:t>ng </a:t>
            </a:r>
            <a:r>
              <a:rPr lang="en-US" sz="2600" dirty="0" err="1">
                <a:effectLst/>
                <a:latin typeface="Times New Roman" panose="02020603050405020304" pitchFamily="18" charset="0"/>
                <a:ea typeface="Calibri" panose="020F0502020204030204" pitchFamily="34" charset="0"/>
              </a:rPr>
              <a:t>lên</a:t>
            </a:r>
            <a:r>
              <a:rPr lang="en-US" sz="2600" dirty="0">
                <a:effectLst/>
                <a:latin typeface="Times New Roman" panose="02020603050405020304" pitchFamily="18" charset="0"/>
                <a:ea typeface="Calibri" panose="020F0502020204030204" pitchFamily="34" charset="0"/>
              </a:rPr>
              <a:t>  </a:t>
            </a:r>
            <a:r>
              <a:rPr lang="en-US" sz="2600" dirty="0" err="1">
                <a:effectLst/>
                <a:latin typeface="Times New Roman" panose="02020603050405020304" pitchFamily="18" charset="0"/>
                <a:ea typeface="Calibri" panose="020F0502020204030204" pitchFamily="34" charset="0"/>
              </a:rPr>
              <a:t>theo</a:t>
            </a:r>
            <a:r>
              <a:rPr lang="en-US" sz="2600" dirty="0">
                <a:effectLst/>
                <a:latin typeface="Times New Roman" panose="02020603050405020304" pitchFamily="18" charset="0"/>
                <a:ea typeface="Calibri" panose="020F0502020204030204" pitchFamily="34" charset="0"/>
              </a:rPr>
              <a:t> </a:t>
            </a:r>
            <a:r>
              <a:rPr lang="en-US" sz="2600" dirty="0" err="1">
                <a:effectLst/>
                <a:latin typeface="Times New Roman" panose="02020603050405020304" pitchFamily="18" charset="0"/>
                <a:ea typeface="Calibri" panose="020F0502020204030204" pitchFamily="34" charset="0"/>
              </a:rPr>
              <a:t>những</a:t>
            </a:r>
            <a:r>
              <a:rPr lang="en-US" sz="2600" dirty="0">
                <a:effectLst/>
                <a:latin typeface="Times New Roman" panose="02020603050405020304" pitchFamily="18" charset="0"/>
                <a:ea typeface="Calibri" panose="020F0502020204030204" pitchFamily="34" charset="0"/>
              </a:rPr>
              <a:t> </a:t>
            </a:r>
            <a:r>
              <a:rPr lang="en-US" sz="2600" dirty="0" err="1">
                <a:effectLst/>
                <a:latin typeface="Times New Roman" panose="02020603050405020304" pitchFamily="18" charset="0"/>
                <a:ea typeface="Calibri" panose="020F0502020204030204" pitchFamily="34" charset="0"/>
              </a:rPr>
              <a:t>đoạn</a:t>
            </a:r>
            <a:r>
              <a:rPr lang="en-US" sz="2600" dirty="0">
                <a:effectLst/>
                <a:latin typeface="Times New Roman" panose="02020603050405020304" pitchFamily="18" charset="0"/>
                <a:ea typeface="Calibri" panose="020F0502020204030204" pitchFamily="34" charset="0"/>
              </a:rPr>
              <a:t> </a:t>
            </a:r>
            <a:r>
              <a:rPr lang="en-US" sz="2600" dirty="0" err="1">
                <a:effectLst/>
                <a:latin typeface="Times New Roman" panose="02020603050405020304" pitchFamily="18" charset="0"/>
                <a:ea typeface="Calibri" panose="020F0502020204030204" pitchFamily="34" charset="0"/>
              </a:rPr>
              <a:t>sôi</a:t>
            </a:r>
            <a:r>
              <a:rPr lang="en-US" sz="2600" dirty="0">
                <a:effectLst/>
                <a:latin typeface="Times New Roman" panose="02020603050405020304" pitchFamily="18" charset="0"/>
                <a:ea typeface="Calibri" panose="020F0502020204030204" pitchFamily="34" charset="0"/>
              </a:rPr>
              <a:t> </a:t>
            </a:r>
            <a:r>
              <a:rPr lang="en-US" sz="2600" dirty="0" err="1">
                <a:effectLst/>
                <a:latin typeface="Times New Roman" panose="02020603050405020304" pitchFamily="18" charset="0"/>
                <a:ea typeface="Calibri" panose="020F0502020204030204" pitchFamily="34" charset="0"/>
              </a:rPr>
              <a:t>nổi</a:t>
            </a:r>
            <a:r>
              <a:rPr lang="en-US" sz="2600" dirty="0">
                <a:effectLst/>
                <a:latin typeface="Times New Roman" panose="02020603050405020304" pitchFamily="18" charset="0"/>
                <a:ea typeface="Calibri" panose="020F0502020204030204" pitchFamily="34" charset="0"/>
              </a:rPr>
              <a:t>.</a:t>
            </a:r>
            <a:endParaRPr lang="en-US" sz="2600" dirty="0"/>
          </a:p>
        </p:txBody>
      </p:sp>
      <p:sp>
        <p:nvSpPr>
          <p:cNvPr id="20" name="Hộp Văn bản 19">
            <a:extLst>
              <a:ext uri="{FF2B5EF4-FFF2-40B4-BE49-F238E27FC236}">
                <a16:creationId xmlns:a16="http://schemas.microsoft.com/office/drawing/2014/main" id="{5E9EB3C8-9861-60E1-529F-246DCC46B575}"/>
              </a:ext>
            </a:extLst>
          </p:cNvPr>
          <p:cNvSpPr txBox="1"/>
          <p:nvPr/>
        </p:nvSpPr>
        <p:spPr>
          <a:xfrm>
            <a:off x="5025989" y="5350379"/>
            <a:ext cx="6626940" cy="1347869"/>
          </a:xfrm>
          <a:prstGeom prst="rect">
            <a:avLst/>
          </a:prstGeom>
          <a:noFill/>
          <a:ln w="38100">
            <a:solidFill>
              <a:srgbClr val="113CFC"/>
            </a:solidFill>
          </a:ln>
        </p:spPr>
        <p:txBody>
          <a:bodyPr wrap="square">
            <a:spAutoFit/>
          </a:bodyPr>
          <a:lstStyle/>
          <a:p>
            <a:pPr marL="0" marR="0" algn="just">
              <a:lnSpc>
                <a:spcPct val="107000"/>
              </a:lnSpc>
              <a:spcBef>
                <a:spcPts val="0"/>
              </a:spcBef>
              <a:spcAft>
                <a:spcPts val="800"/>
              </a:spcAft>
            </a:pP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Hàng</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chục</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ngàn</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giọng</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hát</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cất</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lên</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thét</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lên</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tiếng</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căm</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thù</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vào</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mặt</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bọn</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đế</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quốc</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với</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sự</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hào</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hùng</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chiến</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thắng</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cách</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mạng</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a:t>
            </a:r>
          </a:p>
        </p:txBody>
      </p:sp>
    </p:spTree>
    <p:extLst>
      <p:ext uri="{BB962C8B-B14F-4D97-AF65-F5344CB8AC3E}">
        <p14:creationId xmlns:p14="http://schemas.microsoft.com/office/powerpoint/2010/main" val="2389760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down)">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circle(in)">
                                      <p:cBhvr>
                                        <p:cTn id="27" dur="20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circle(in)">
                                      <p:cBhvr>
                                        <p:cTn id="32" dur="2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0" grpId="0" animBg="1"/>
      <p:bldP spid="11" grpId="0" animBg="1"/>
      <p:bldP spid="16" grpId="0" animBg="1"/>
      <p:bldP spid="2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ộp Văn bản 2">
            <a:extLst>
              <a:ext uri="{FF2B5EF4-FFF2-40B4-BE49-F238E27FC236}">
                <a16:creationId xmlns:a16="http://schemas.microsoft.com/office/drawing/2014/main" id="{B7525D6A-8329-A462-B300-4D75F5C320BB}"/>
              </a:ext>
            </a:extLst>
          </p:cNvPr>
          <p:cNvSpPr txBox="1"/>
          <p:nvPr/>
        </p:nvSpPr>
        <p:spPr>
          <a:xfrm>
            <a:off x="1238864" y="159752"/>
            <a:ext cx="4032932" cy="706540"/>
          </a:xfrm>
          <a:prstGeom prst="rect">
            <a:avLst/>
          </a:prstGeom>
          <a:solidFill>
            <a:srgbClr val="193498"/>
          </a:solidFill>
        </p:spPr>
        <p:txBody>
          <a:bodyPr wrap="square">
            <a:spAutoFit/>
          </a:bodyPr>
          <a:lstStyle/>
          <a:p>
            <a:pPr marL="0" marR="0">
              <a:lnSpc>
                <a:spcPct val="107000"/>
              </a:lnSpc>
              <a:spcBef>
                <a:spcPts val="0"/>
              </a:spcBef>
              <a:spcAft>
                <a:spcPts val="800"/>
              </a:spcAft>
            </a:pPr>
            <a:r>
              <a:rPr lang="en-US" sz="40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II. THỰC HÀNH</a:t>
            </a:r>
            <a:endParaRPr lang="en-US" sz="4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Hộp Văn bản 3">
            <a:extLst>
              <a:ext uri="{FF2B5EF4-FFF2-40B4-BE49-F238E27FC236}">
                <a16:creationId xmlns:a16="http://schemas.microsoft.com/office/drawing/2014/main" id="{52924D1D-D639-E173-8DCF-BAF9F27B4B69}"/>
              </a:ext>
            </a:extLst>
          </p:cNvPr>
          <p:cNvSpPr txBox="1"/>
          <p:nvPr/>
        </p:nvSpPr>
        <p:spPr>
          <a:xfrm>
            <a:off x="1238864" y="1027302"/>
            <a:ext cx="2723536" cy="583750"/>
          </a:xfrm>
          <a:prstGeom prst="rect">
            <a:avLst/>
          </a:prstGeom>
          <a:noFill/>
        </p:spPr>
        <p:txBody>
          <a:bodyPr wrap="square">
            <a:spAutoFit/>
          </a:bodyPr>
          <a:lstStyle/>
          <a:p>
            <a:pPr marL="0" marR="0" algn="just">
              <a:lnSpc>
                <a:spcPct val="107000"/>
              </a:lnSpc>
              <a:spcBef>
                <a:spcPts val="0"/>
              </a:spcBef>
              <a:spcAft>
                <a:spcPts val="800"/>
              </a:spcAft>
            </a:pPr>
            <a:r>
              <a:rPr lang="en-US" sz="3200" b="1"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3. </a:t>
            </a:r>
            <a:r>
              <a:rPr lang="en-US" sz="3200" b="1" dirty="0" err="1">
                <a:solidFill>
                  <a:srgbClr val="0000CC"/>
                </a:solidFill>
                <a:effectLst/>
                <a:latin typeface="Times New Roman" panose="02020603050405020304" pitchFamily="18" charset="0"/>
                <a:ea typeface="Calibri" panose="020F0502020204030204" pitchFamily="34" charset="0"/>
              </a:rPr>
              <a:t>Lập</a:t>
            </a:r>
            <a:r>
              <a:rPr lang="en-US" sz="3200" b="1" dirty="0">
                <a:solidFill>
                  <a:srgbClr val="0000CC"/>
                </a:solidFill>
                <a:effectLst/>
                <a:latin typeface="Times New Roman" panose="02020603050405020304" pitchFamily="18" charset="0"/>
                <a:ea typeface="Calibri" panose="020F0502020204030204" pitchFamily="34" charset="0"/>
              </a:rPr>
              <a:t> </a:t>
            </a:r>
            <a:r>
              <a:rPr lang="en-US" sz="3200" b="1" dirty="0" err="1">
                <a:solidFill>
                  <a:srgbClr val="0000CC"/>
                </a:solidFill>
                <a:effectLst/>
                <a:latin typeface="Times New Roman" panose="02020603050405020304" pitchFamily="18" charset="0"/>
                <a:ea typeface="Calibri" panose="020F0502020204030204" pitchFamily="34" charset="0"/>
              </a:rPr>
              <a:t>dàn</a:t>
            </a:r>
            <a:r>
              <a:rPr lang="en-US" sz="3200" b="1" dirty="0">
                <a:solidFill>
                  <a:srgbClr val="0000CC"/>
                </a:solidFill>
                <a:effectLst/>
                <a:latin typeface="Times New Roman" panose="02020603050405020304" pitchFamily="18" charset="0"/>
                <a:ea typeface="Calibri" panose="020F0502020204030204" pitchFamily="34" charset="0"/>
              </a:rPr>
              <a:t> ý</a:t>
            </a:r>
            <a:endParaRPr lang="en-US" sz="3200"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0" name="Hộp Văn bản 9">
            <a:extLst>
              <a:ext uri="{FF2B5EF4-FFF2-40B4-BE49-F238E27FC236}">
                <a16:creationId xmlns:a16="http://schemas.microsoft.com/office/drawing/2014/main" id="{62297469-E933-2AAC-4099-409810C144A0}"/>
              </a:ext>
            </a:extLst>
          </p:cNvPr>
          <p:cNvSpPr txBox="1"/>
          <p:nvPr/>
        </p:nvSpPr>
        <p:spPr>
          <a:xfrm>
            <a:off x="3883741" y="2188555"/>
            <a:ext cx="2969343" cy="520463"/>
          </a:xfrm>
          <a:prstGeom prst="rect">
            <a:avLst/>
          </a:prstGeom>
          <a:noFill/>
          <a:ln w="38100">
            <a:solidFill>
              <a:srgbClr val="113CFC"/>
            </a:solidFill>
          </a:ln>
        </p:spPr>
        <p:txBody>
          <a:bodyPr wrap="square">
            <a:spAutoFit/>
          </a:bodyPr>
          <a:lstStyle/>
          <a:p>
            <a:pPr marL="0" marR="0" algn="just">
              <a:lnSpc>
                <a:spcPct val="107000"/>
              </a:lnSpc>
              <a:spcBef>
                <a:spcPts val="0"/>
              </a:spcBef>
              <a:spcAft>
                <a:spcPts val="800"/>
              </a:spcAft>
            </a:pP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Dẫn dắt nêu lí do </a:t>
            </a:r>
            <a:r>
              <a:rPr lang="vi-VN" sz="26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kể</a:t>
            </a:r>
            <a:r>
              <a:rPr lang="en-US" sz="26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6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1" name="Hộp Văn bản 10">
            <a:extLst>
              <a:ext uri="{FF2B5EF4-FFF2-40B4-BE49-F238E27FC236}">
                <a16:creationId xmlns:a16="http://schemas.microsoft.com/office/drawing/2014/main" id="{4F4C5C81-179E-9034-6FAC-4E0DF7BC6710}"/>
              </a:ext>
            </a:extLst>
          </p:cNvPr>
          <p:cNvSpPr txBox="1"/>
          <p:nvPr/>
        </p:nvSpPr>
        <p:spPr>
          <a:xfrm>
            <a:off x="3883741" y="3296197"/>
            <a:ext cx="7547437" cy="1376724"/>
          </a:xfrm>
          <a:prstGeom prst="rect">
            <a:avLst/>
          </a:prstGeom>
          <a:noFill/>
          <a:ln w="38100">
            <a:solidFill>
              <a:srgbClr val="113CFC"/>
            </a:solidFill>
          </a:ln>
        </p:spPr>
        <p:txBody>
          <a:bodyPr wrap="square">
            <a:spAutoFit/>
          </a:bodyPr>
          <a:lstStyle/>
          <a:p>
            <a:pPr marL="0" marR="0" algn="just">
              <a:lnSpc>
                <a:spcPct val="107000"/>
              </a:lnSpc>
              <a:spcBef>
                <a:spcPts val="0"/>
              </a:spcBef>
              <a:spcAft>
                <a:spcPts val="800"/>
              </a:spcAft>
            </a:pP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Dựa vào câu chuyện </a:t>
            </a:r>
            <a:r>
              <a:rPr lang="en-US" sz="26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a:t>
            </a:r>
            <a:r>
              <a:rPr lang="vi-VN" sz="26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hạc </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sĩ Văn Cao sáng tác “</a:t>
            </a:r>
            <a:r>
              <a:rPr lang="vi-VN" sz="26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Tiến quân ca</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lần lượt kể lại quá trình sáng tác </a:t>
            </a:r>
            <a:r>
              <a:rPr lang="vi-VN" sz="26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bài </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hát theo trình tự nhất định</a:t>
            </a:r>
            <a:r>
              <a:rPr lang="en-US"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z="26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2" name="Hình Bầu dục 1">
            <a:extLst>
              <a:ext uri="{FF2B5EF4-FFF2-40B4-BE49-F238E27FC236}">
                <a16:creationId xmlns:a16="http://schemas.microsoft.com/office/drawing/2014/main" id="{942D5912-B546-D29B-2F60-B11F882F5B44}"/>
              </a:ext>
            </a:extLst>
          </p:cNvPr>
          <p:cNvSpPr/>
          <p:nvPr/>
        </p:nvSpPr>
        <p:spPr>
          <a:xfrm>
            <a:off x="1727690" y="1737140"/>
            <a:ext cx="1530460" cy="1394440"/>
          </a:xfrm>
          <a:prstGeom prst="ellipse">
            <a:avLst/>
          </a:prstGeom>
          <a:solidFill>
            <a:srgbClr val="1597E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dirty="0" err="1">
                <a:solidFill>
                  <a:schemeClr val="bg1"/>
                </a:solidFill>
                <a:effectLst/>
                <a:latin typeface="Times New Roman" panose="02020603050405020304" pitchFamily="18" charset="0"/>
                <a:ea typeface="Calibri" panose="020F0502020204030204" pitchFamily="34" charset="0"/>
              </a:rPr>
              <a:t>Mở</a:t>
            </a:r>
            <a:r>
              <a:rPr lang="vi-VN" sz="2800" b="1" dirty="0">
                <a:solidFill>
                  <a:schemeClr val="bg1"/>
                </a:solidFill>
                <a:effectLst/>
                <a:latin typeface="Times New Roman" panose="02020603050405020304" pitchFamily="18" charset="0"/>
                <a:ea typeface="Calibri" panose="020F0502020204030204" pitchFamily="34" charset="0"/>
              </a:rPr>
              <a:t> </a:t>
            </a:r>
            <a:r>
              <a:rPr lang="vi-VN" sz="2800" b="1" dirty="0" err="1">
                <a:solidFill>
                  <a:schemeClr val="bg1"/>
                </a:solidFill>
                <a:effectLst/>
                <a:latin typeface="Times New Roman" panose="02020603050405020304" pitchFamily="18" charset="0"/>
                <a:ea typeface="Calibri" panose="020F0502020204030204" pitchFamily="34" charset="0"/>
              </a:rPr>
              <a:t>bài</a:t>
            </a:r>
            <a:endParaRPr lang="en-US" sz="2800" dirty="0">
              <a:solidFill>
                <a:schemeClr val="bg1"/>
              </a:solidFill>
            </a:endParaRPr>
          </a:p>
        </p:txBody>
      </p:sp>
      <p:sp>
        <p:nvSpPr>
          <p:cNvPr id="21" name="Hình Bầu dục 20">
            <a:extLst>
              <a:ext uri="{FF2B5EF4-FFF2-40B4-BE49-F238E27FC236}">
                <a16:creationId xmlns:a16="http://schemas.microsoft.com/office/drawing/2014/main" id="{9C4E31D9-3DD9-F619-ECA1-CAAE255D3234}"/>
              </a:ext>
            </a:extLst>
          </p:cNvPr>
          <p:cNvSpPr/>
          <p:nvPr/>
        </p:nvSpPr>
        <p:spPr>
          <a:xfrm>
            <a:off x="1727690" y="3296197"/>
            <a:ext cx="1475194" cy="1347869"/>
          </a:xfrm>
          <a:prstGeom prst="ellipse">
            <a:avLst/>
          </a:prstGeom>
          <a:solidFill>
            <a:srgbClr val="1597E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600" b="1" dirty="0">
                <a:solidFill>
                  <a:schemeClr val="bg1"/>
                </a:solidFill>
                <a:effectLst/>
                <a:latin typeface="Times New Roman" panose="02020603050405020304" pitchFamily="18" charset="0"/>
                <a:ea typeface="Calibri" panose="020F0502020204030204" pitchFamily="34" charset="0"/>
              </a:rPr>
              <a:t>Thân </a:t>
            </a:r>
            <a:r>
              <a:rPr lang="vi-VN" sz="2600" b="1" dirty="0" err="1">
                <a:solidFill>
                  <a:schemeClr val="bg1"/>
                </a:solidFill>
                <a:effectLst/>
                <a:latin typeface="Times New Roman" panose="02020603050405020304" pitchFamily="18" charset="0"/>
                <a:ea typeface="Calibri" panose="020F0502020204030204" pitchFamily="34" charset="0"/>
              </a:rPr>
              <a:t>bài</a:t>
            </a:r>
            <a:endParaRPr lang="en-US" sz="2600" dirty="0">
              <a:solidFill>
                <a:schemeClr val="bg1"/>
              </a:solidFill>
            </a:endParaRPr>
          </a:p>
        </p:txBody>
      </p:sp>
      <p:sp>
        <p:nvSpPr>
          <p:cNvPr id="22" name="Hình Bầu dục 21">
            <a:extLst>
              <a:ext uri="{FF2B5EF4-FFF2-40B4-BE49-F238E27FC236}">
                <a16:creationId xmlns:a16="http://schemas.microsoft.com/office/drawing/2014/main" id="{F83C92F1-CDF4-41DC-653C-778C4876CB19}"/>
              </a:ext>
            </a:extLst>
          </p:cNvPr>
          <p:cNvSpPr/>
          <p:nvPr/>
        </p:nvSpPr>
        <p:spPr>
          <a:xfrm>
            <a:off x="1782956" y="5077775"/>
            <a:ext cx="1475194" cy="1347869"/>
          </a:xfrm>
          <a:prstGeom prst="ellipse">
            <a:avLst/>
          </a:prstGeom>
          <a:solidFill>
            <a:srgbClr val="1597E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600" b="1" dirty="0" err="1">
                <a:solidFill>
                  <a:schemeClr val="bg1"/>
                </a:solidFill>
                <a:effectLst/>
                <a:latin typeface="Times New Roman" panose="02020603050405020304" pitchFamily="18" charset="0"/>
                <a:ea typeface="Calibri" panose="020F0502020204030204" pitchFamily="34" charset="0"/>
              </a:rPr>
              <a:t>Kết</a:t>
            </a:r>
            <a:r>
              <a:rPr lang="vi-VN" sz="2600" b="1" dirty="0">
                <a:solidFill>
                  <a:schemeClr val="bg1"/>
                </a:solidFill>
                <a:effectLst/>
                <a:latin typeface="Times New Roman" panose="02020603050405020304" pitchFamily="18" charset="0"/>
                <a:ea typeface="Calibri" panose="020F0502020204030204" pitchFamily="34" charset="0"/>
              </a:rPr>
              <a:t> </a:t>
            </a:r>
            <a:r>
              <a:rPr lang="vi-VN" sz="2600" b="1" dirty="0" err="1">
                <a:solidFill>
                  <a:schemeClr val="bg1"/>
                </a:solidFill>
                <a:effectLst/>
                <a:latin typeface="Times New Roman" panose="02020603050405020304" pitchFamily="18" charset="0"/>
                <a:ea typeface="Calibri" panose="020F0502020204030204" pitchFamily="34" charset="0"/>
              </a:rPr>
              <a:t>bài</a:t>
            </a:r>
            <a:endParaRPr lang="en-US" sz="2600" dirty="0">
              <a:solidFill>
                <a:schemeClr val="bg1"/>
              </a:solidFill>
            </a:endParaRPr>
          </a:p>
        </p:txBody>
      </p:sp>
      <p:sp>
        <p:nvSpPr>
          <p:cNvPr id="23" name="Hộp Văn bản 22">
            <a:extLst>
              <a:ext uri="{FF2B5EF4-FFF2-40B4-BE49-F238E27FC236}">
                <a16:creationId xmlns:a16="http://schemas.microsoft.com/office/drawing/2014/main" id="{E74F0716-90DB-2E8A-3D01-73CC21C2298A}"/>
              </a:ext>
            </a:extLst>
          </p:cNvPr>
          <p:cNvSpPr txBox="1"/>
          <p:nvPr/>
        </p:nvSpPr>
        <p:spPr>
          <a:xfrm>
            <a:off x="3883741" y="5505904"/>
            <a:ext cx="6467064" cy="491609"/>
          </a:xfrm>
          <a:prstGeom prst="rect">
            <a:avLst/>
          </a:prstGeom>
          <a:noFill/>
          <a:ln w="38100">
            <a:solidFill>
              <a:srgbClr val="113CFC"/>
            </a:solidFill>
          </a:ln>
        </p:spPr>
        <p:txBody>
          <a:bodyPr wrap="square">
            <a:spAutoFit/>
          </a:bodyPr>
          <a:lstStyle/>
          <a:p>
            <a:pPr marL="0" marR="0" algn="just">
              <a:lnSpc>
                <a:spcPct val="107000"/>
              </a:lnSpc>
              <a:spcBef>
                <a:spcPts val="0"/>
              </a:spcBef>
              <a:spcAft>
                <a:spcPts val="800"/>
              </a:spcAft>
            </a:pP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Phát</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biểu</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suy </a:t>
            </a: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nghĩ</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kể</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lại</a:t>
            </a:r>
            <a:r>
              <a:rPr lang="vi-VN"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câu </a:t>
            </a:r>
            <a:r>
              <a:rPr lang="vi-VN"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chuyện</a:t>
            </a:r>
            <a:endParaRPr lang="en-US" sz="2600" dirty="0">
              <a:effectLst/>
              <a:latin typeface="Times New Roman" panose="02020603050405020304" pitchFamily="18" charset="0"/>
              <a:ea typeface="Calibri" panose="020F0502020204030204" pitchFamily="34" charset="0"/>
              <a:cs typeface="Times New Roman" panose="02020603050405020304" pitchFamily="18" charset="0"/>
            </a:endParaRPr>
          </a:p>
        </p:txBody>
      </p:sp>
      <p:cxnSp>
        <p:nvCxnSpPr>
          <p:cNvPr id="25" name="Đường kết nối Mũi tên Thẳng 24">
            <a:extLst>
              <a:ext uri="{FF2B5EF4-FFF2-40B4-BE49-F238E27FC236}">
                <a16:creationId xmlns:a16="http://schemas.microsoft.com/office/drawing/2014/main" id="{43E564A4-CC23-6CAC-E2D2-4154B5B7D550}"/>
              </a:ext>
            </a:extLst>
          </p:cNvPr>
          <p:cNvCxnSpPr>
            <a:stCxn id="2" idx="6"/>
            <a:endCxn id="10" idx="1"/>
          </p:cNvCxnSpPr>
          <p:nvPr/>
        </p:nvCxnSpPr>
        <p:spPr>
          <a:xfrm>
            <a:off x="3258150" y="2434360"/>
            <a:ext cx="625591" cy="14427"/>
          </a:xfrm>
          <a:prstGeom prst="straightConnector1">
            <a:avLst/>
          </a:prstGeom>
          <a:ln w="38100">
            <a:solidFill>
              <a:srgbClr val="1597E5"/>
            </a:solidFill>
            <a:tailEnd type="triangle"/>
          </a:ln>
        </p:spPr>
        <p:style>
          <a:lnRef idx="1">
            <a:schemeClr val="accent1"/>
          </a:lnRef>
          <a:fillRef idx="0">
            <a:schemeClr val="accent1"/>
          </a:fillRef>
          <a:effectRef idx="0">
            <a:schemeClr val="accent1"/>
          </a:effectRef>
          <a:fontRef idx="minor">
            <a:schemeClr val="tx1"/>
          </a:fontRef>
        </p:style>
      </p:cxnSp>
      <p:cxnSp>
        <p:nvCxnSpPr>
          <p:cNvPr id="26" name="Đường kết nối Mũi tên Thẳng 25">
            <a:extLst>
              <a:ext uri="{FF2B5EF4-FFF2-40B4-BE49-F238E27FC236}">
                <a16:creationId xmlns:a16="http://schemas.microsoft.com/office/drawing/2014/main" id="{7975437E-E978-6C76-A0AC-87D47D4583E5}"/>
              </a:ext>
            </a:extLst>
          </p:cNvPr>
          <p:cNvCxnSpPr>
            <a:cxnSpLocks/>
            <a:stCxn id="21" idx="6"/>
            <a:endCxn id="11" idx="1"/>
          </p:cNvCxnSpPr>
          <p:nvPr/>
        </p:nvCxnSpPr>
        <p:spPr>
          <a:xfrm>
            <a:off x="3202884" y="3970132"/>
            <a:ext cx="680857" cy="14427"/>
          </a:xfrm>
          <a:prstGeom prst="straightConnector1">
            <a:avLst/>
          </a:prstGeom>
          <a:ln w="38100">
            <a:solidFill>
              <a:srgbClr val="1597E5"/>
            </a:solidFill>
            <a:tailEnd type="triangle"/>
          </a:ln>
        </p:spPr>
        <p:style>
          <a:lnRef idx="1">
            <a:schemeClr val="accent1"/>
          </a:lnRef>
          <a:fillRef idx="0">
            <a:schemeClr val="accent1"/>
          </a:fillRef>
          <a:effectRef idx="0">
            <a:schemeClr val="accent1"/>
          </a:effectRef>
          <a:fontRef idx="minor">
            <a:schemeClr val="tx1"/>
          </a:fontRef>
        </p:style>
      </p:cxnSp>
      <p:cxnSp>
        <p:nvCxnSpPr>
          <p:cNvPr id="30" name="Đường kết nối Mũi tên Thẳng 29">
            <a:extLst>
              <a:ext uri="{FF2B5EF4-FFF2-40B4-BE49-F238E27FC236}">
                <a16:creationId xmlns:a16="http://schemas.microsoft.com/office/drawing/2014/main" id="{EFE282C3-3484-B41A-A07C-0B6A4A5DA619}"/>
              </a:ext>
            </a:extLst>
          </p:cNvPr>
          <p:cNvCxnSpPr>
            <a:cxnSpLocks/>
            <a:stCxn id="22" idx="6"/>
            <a:endCxn id="23" idx="1"/>
          </p:cNvCxnSpPr>
          <p:nvPr/>
        </p:nvCxnSpPr>
        <p:spPr>
          <a:xfrm flipV="1">
            <a:off x="3258150" y="5751709"/>
            <a:ext cx="625591" cy="1"/>
          </a:xfrm>
          <a:prstGeom prst="straightConnector1">
            <a:avLst/>
          </a:prstGeom>
          <a:ln w="38100">
            <a:solidFill>
              <a:srgbClr val="1597E5"/>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03145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wheel(1)">
                                      <p:cBhvr>
                                        <p:cTn id="12" dur="2000"/>
                                        <p:tgtEl>
                                          <p:spTgt spid="25"/>
                                        </p:tgtEl>
                                      </p:cBhvr>
                                    </p:animEffect>
                                  </p:childTnLst>
                                </p:cTn>
                              </p:par>
                              <p:par>
                                <p:cTn id="13" presetID="21" presetClass="entr" presetSubtype="1"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heel(1)">
                                      <p:cBhvr>
                                        <p:cTn id="15" dur="20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21"/>
                                        </p:tgtEl>
                                        <p:attrNameLst>
                                          <p:attrName>style.visibility</p:attrName>
                                        </p:attrNameLst>
                                      </p:cBhvr>
                                      <p:to>
                                        <p:strVal val="visible"/>
                                      </p:to>
                                    </p:set>
                                    <p:animEffect transition="in" filter="wipe(down)">
                                      <p:cBhvr>
                                        <p:cTn id="20" dur="500"/>
                                        <p:tgtEl>
                                          <p:spTgt spid="21"/>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nodeType="clickEffect">
                                  <p:stCondLst>
                                    <p:cond delay="0"/>
                                  </p:stCondLst>
                                  <p:childTnLst>
                                    <p:set>
                                      <p:cBhvr>
                                        <p:cTn id="24" dur="1" fill="hold">
                                          <p:stCondLst>
                                            <p:cond delay="0"/>
                                          </p:stCondLst>
                                        </p:cTn>
                                        <p:tgtEl>
                                          <p:spTgt spid="26"/>
                                        </p:tgtEl>
                                        <p:attrNameLst>
                                          <p:attrName>style.visibility</p:attrName>
                                        </p:attrNameLst>
                                      </p:cBhvr>
                                      <p:to>
                                        <p:strVal val="visible"/>
                                      </p:to>
                                    </p:set>
                                    <p:animEffect transition="in" filter="circle(in)">
                                      <p:cBhvr>
                                        <p:cTn id="25" dur="2000"/>
                                        <p:tgtEl>
                                          <p:spTgt spid="26"/>
                                        </p:tgtEl>
                                      </p:cBhvr>
                                    </p:animEffect>
                                  </p:childTnLst>
                                </p:cTn>
                              </p:par>
                              <p:par>
                                <p:cTn id="26" presetID="6" presetClass="entr" presetSubtype="16" fill="hold" grpId="0"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circle(in)">
                                      <p:cBhvr>
                                        <p:cTn id="28" dur="2000"/>
                                        <p:tgtEl>
                                          <p:spTgt spid="11"/>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22"/>
                                        </p:tgtEl>
                                        <p:attrNameLst>
                                          <p:attrName>style.visibility</p:attrName>
                                        </p:attrNameLst>
                                      </p:cBhvr>
                                      <p:to>
                                        <p:strVal val="visible"/>
                                      </p:to>
                                    </p:set>
                                    <p:animEffect transition="in" filter="barn(inVertical)">
                                      <p:cBhvr>
                                        <p:cTn id="33" dur="500"/>
                                        <p:tgtEl>
                                          <p:spTgt spid="22"/>
                                        </p:tgtEl>
                                      </p:cBhvr>
                                    </p:animEffect>
                                  </p:childTnLst>
                                </p:cTn>
                              </p:par>
                            </p:childTnLst>
                          </p:cTn>
                        </p:par>
                      </p:childTnLst>
                    </p:cTn>
                  </p:par>
                  <p:par>
                    <p:cTn id="34" fill="hold">
                      <p:stCondLst>
                        <p:cond delay="indefinite"/>
                      </p:stCondLst>
                      <p:childTnLst>
                        <p:par>
                          <p:cTn id="35" fill="hold">
                            <p:stCondLst>
                              <p:cond delay="0"/>
                            </p:stCondLst>
                            <p:childTnLst>
                              <p:par>
                                <p:cTn id="36" presetID="6" presetClass="entr" presetSubtype="16" fill="hold" nodeType="clickEffect">
                                  <p:stCondLst>
                                    <p:cond delay="0"/>
                                  </p:stCondLst>
                                  <p:childTnLst>
                                    <p:set>
                                      <p:cBhvr>
                                        <p:cTn id="37" dur="1" fill="hold">
                                          <p:stCondLst>
                                            <p:cond delay="0"/>
                                          </p:stCondLst>
                                        </p:cTn>
                                        <p:tgtEl>
                                          <p:spTgt spid="30"/>
                                        </p:tgtEl>
                                        <p:attrNameLst>
                                          <p:attrName>style.visibility</p:attrName>
                                        </p:attrNameLst>
                                      </p:cBhvr>
                                      <p:to>
                                        <p:strVal val="visible"/>
                                      </p:to>
                                    </p:set>
                                    <p:animEffect transition="in" filter="circle(in)">
                                      <p:cBhvr>
                                        <p:cTn id="38" dur="2000"/>
                                        <p:tgtEl>
                                          <p:spTgt spid="30"/>
                                        </p:tgtEl>
                                      </p:cBhvr>
                                    </p:animEffect>
                                  </p:childTnLst>
                                </p:cTn>
                              </p:par>
                              <p:par>
                                <p:cTn id="39" presetID="6" presetClass="entr" presetSubtype="16" fill="hold" grpId="0" nodeType="withEffect">
                                  <p:stCondLst>
                                    <p:cond delay="0"/>
                                  </p:stCondLst>
                                  <p:childTnLst>
                                    <p:set>
                                      <p:cBhvr>
                                        <p:cTn id="40" dur="1" fill="hold">
                                          <p:stCondLst>
                                            <p:cond delay="0"/>
                                          </p:stCondLst>
                                        </p:cTn>
                                        <p:tgtEl>
                                          <p:spTgt spid="23"/>
                                        </p:tgtEl>
                                        <p:attrNameLst>
                                          <p:attrName>style.visibility</p:attrName>
                                        </p:attrNameLst>
                                      </p:cBhvr>
                                      <p:to>
                                        <p:strVal val="visible"/>
                                      </p:to>
                                    </p:set>
                                    <p:animEffect transition="in" filter="circle(in)">
                                      <p:cBhvr>
                                        <p:cTn id="41" dur="2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2" grpId="0" animBg="1"/>
      <p:bldP spid="21" grpId="0" animBg="1"/>
      <p:bldP spid="22" grpId="0" animBg="1"/>
      <p:bldP spid="2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Hộp Văn bản 4">
            <a:extLst>
              <a:ext uri="{FF2B5EF4-FFF2-40B4-BE49-F238E27FC236}">
                <a16:creationId xmlns:a16="http://schemas.microsoft.com/office/drawing/2014/main" id="{E980C717-F854-90F6-6254-3C36ECDACC63}"/>
              </a:ext>
            </a:extLst>
          </p:cNvPr>
          <p:cNvSpPr txBox="1"/>
          <p:nvPr/>
        </p:nvSpPr>
        <p:spPr>
          <a:xfrm>
            <a:off x="1238864" y="159752"/>
            <a:ext cx="4032932" cy="706540"/>
          </a:xfrm>
          <a:prstGeom prst="rect">
            <a:avLst/>
          </a:prstGeom>
          <a:solidFill>
            <a:srgbClr val="193498"/>
          </a:solidFill>
        </p:spPr>
        <p:txBody>
          <a:bodyPr wrap="square">
            <a:spAutoFit/>
          </a:bodyPr>
          <a:lstStyle/>
          <a:p>
            <a:pPr marL="0" marR="0">
              <a:lnSpc>
                <a:spcPct val="107000"/>
              </a:lnSpc>
              <a:spcBef>
                <a:spcPts val="0"/>
              </a:spcBef>
              <a:spcAft>
                <a:spcPts val="800"/>
              </a:spcAft>
            </a:pPr>
            <a:r>
              <a:rPr lang="en-US" sz="40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II. THỰC HÀNH</a:t>
            </a:r>
            <a:endParaRPr lang="en-US" sz="4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Hộp Văn bản 5">
            <a:extLst>
              <a:ext uri="{FF2B5EF4-FFF2-40B4-BE49-F238E27FC236}">
                <a16:creationId xmlns:a16="http://schemas.microsoft.com/office/drawing/2014/main" id="{C8D00286-F9BE-2F9E-0B1E-39F1258F044B}"/>
              </a:ext>
            </a:extLst>
          </p:cNvPr>
          <p:cNvSpPr txBox="1"/>
          <p:nvPr/>
        </p:nvSpPr>
        <p:spPr>
          <a:xfrm>
            <a:off x="1238864" y="1027302"/>
            <a:ext cx="2723536" cy="583750"/>
          </a:xfrm>
          <a:prstGeom prst="rect">
            <a:avLst/>
          </a:prstGeom>
          <a:noFill/>
        </p:spPr>
        <p:txBody>
          <a:bodyPr wrap="square">
            <a:spAutoFit/>
          </a:bodyPr>
          <a:lstStyle/>
          <a:p>
            <a:pPr marL="0" marR="0" algn="just">
              <a:lnSpc>
                <a:spcPct val="107000"/>
              </a:lnSpc>
              <a:spcBef>
                <a:spcPts val="0"/>
              </a:spcBef>
              <a:spcAft>
                <a:spcPts val="800"/>
              </a:spcAft>
            </a:pPr>
            <a:r>
              <a:rPr lang="en-US" sz="3200" b="1" dirty="0">
                <a:solidFill>
                  <a:srgbClr val="193498"/>
                </a:solidFill>
                <a:latin typeface="Times New Roman" panose="02020603050405020304" pitchFamily="18" charset="0"/>
                <a:ea typeface="Calibri" panose="020F0502020204030204" pitchFamily="34" charset="0"/>
                <a:cs typeface="Times New Roman" panose="02020603050405020304" pitchFamily="18" charset="0"/>
              </a:rPr>
              <a:t>4</a:t>
            </a:r>
            <a:r>
              <a:rPr lang="en-US" sz="3200" b="1"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0000CC"/>
                </a:solidFill>
                <a:effectLst/>
                <a:latin typeface="Times New Roman" panose="02020603050405020304" pitchFamily="18" charset="0"/>
                <a:ea typeface="Calibri" panose="020F0502020204030204" pitchFamily="34" charset="0"/>
              </a:rPr>
              <a:t>Viết</a:t>
            </a:r>
            <a:r>
              <a:rPr lang="en-US" sz="3200" b="1" dirty="0">
                <a:solidFill>
                  <a:srgbClr val="0000CC"/>
                </a:solidFill>
                <a:effectLst/>
                <a:latin typeface="Times New Roman" panose="02020603050405020304" pitchFamily="18" charset="0"/>
                <a:ea typeface="Calibri" panose="020F0502020204030204" pitchFamily="34" charset="0"/>
              </a:rPr>
              <a:t> </a:t>
            </a:r>
            <a:r>
              <a:rPr lang="en-US" sz="3200" b="1" dirty="0" err="1">
                <a:solidFill>
                  <a:srgbClr val="0000CC"/>
                </a:solidFill>
                <a:effectLst/>
                <a:latin typeface="Times New Roman" panose="02020603050405020304" pitchFamily="18" charset="0"/>
                <a:ea typeface="Calibri" panose="020F0502020204030204" pitchFamily="34" charset="0"/>
              </a:rPr>
              <a:t>bài</a:t>
            </a:r>
            <a:endParaRPr lang="en-US" sz="3200"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1" name="Hộp Văn bản 10">
            <a:extLst>
              <a:ext uri="{FF2B5EF4-FFF2-40B4-BE49-F238E27FC236}">
                <a16:creationId xmlns:a16="http://schemas.microsoft.com/office/drawing/2014/main" id="{CD0408D8-ABFA-349B-71F9-CD9E42001B2D}"/>
              </a:ext>
            </a:extLst>
          </p:cNvPr>
          <p:cNvSpPr txBox="1"/>
          <p:nvPr/>
        </p:nvSpPr>
        <p:spPr>
          <a:xfrm>
            <a:off x="1317522" y="1611052"/>
            <a:ext cx="3677265" cy="522259"/>
          </a:xfrm>
          <a:prstGeom prst="rect">
            <a:avLst/>
          </a:prstGeom>
          <a:noFill/>
        </p:spPr>
        <p:txBody>
          <a:bodyPr wrap="square">
            <a:spAutoFit/>
          </a:bodyPr>
          <a:lstStyle/>
          <a:p>
            <a:pPr marL="0" marR="0" algn="just" fontAlgn="base">
              <a:lnSpc>
                <a:spcPct val="107000"/>
              </a:lnSpc>
              <a:spcBef>
                <a:spcPts val="0"/>
              </a:spcBef>
              <a:spcAft>
                <a:spcPts val="800"/>
              </a:spcAft>
            </a:pPr>
            <a:r>
              <a:rPr lang="en-US" sz="2800" b="1" dirty="0">
                <a:solidFill>
                  <a:srgbClr val="113CFC"/>
                </a:solidFill>
                <a:latin typeface="Times New Roman" panose="02020603050405020304" pitchFamily="18" charset="0"/>
                <a:ea typeface="Calibri" panose="020F0502020204030204" pitchFamily="34" charset="0"/>
                <a:cs typeface="Times New Roman" panose="02020603050405020304" pitchFamily="18" charset="0"/>
              </a:rPr>
              <a:t>a</a:t>
            </a:r>
            <a:r>
              <a:rPr lang="en-US" sz="2800" b="1" dirty="0">
                <a:solidFill>
                  <a:srgbClr val="113CFC"/>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113CFC"/>
                </a:solidFill>
                <a:effectLst/>
                <a:latin typeface="Times New Roman" panose="02020603050405020304" pitchFamily="18" charset="0"/>
                <a:ea typeface="Calibri" panose="020F0502020204030204" pitchFamily="34" charset="0"/>
                <a:cs typeface="Times New Roman" panose="02020603050405020304" pitchFamily="18" charset="0"/>
              </a:rPr>
              <a:t>Viết</a:t>
            </a:r>
            <a:r>
              <a:rPr lang="en-US" sz="2800" b="1" dirty="0">
                <a:solidFill>
                  <a:srgbClr val="113CFC"/>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113CFC"/>
                </a:solidFill>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800" b="1" dirty="0">
                <a:solidFill>
                  <a:srgbClr val="113CFC"/>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113CFC"/>
                </a:solidFill>
                <a:effectLst/>
                <a:latin typeface="Times New Roman" panose="02020603050405020304" pitchFamily="18" charset="0"/>
                <a:ea typeface="Calibri" panose="020F0502020204030204" pitchFamily="34" charset="0"/>
                <a:cs typeface="Times New Roman" panose="02020603050405020304" pitchFamily="18" charset="0"/>
              </a:rPr>
              <a:t>mở</a:t>
            </a:r>
            <a:r>
              <a:rPr lang="en-US" sz="2800" b="1" dirty="0">
                <a:solidFill>
                  <a:srgbClr val="113CFC"/>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113CFC"/>
                </a:solidFill>
                <a:effectLst/>
                <a:latin typeface="Times New Roman" panose="02020603050405020304" pitchFamily="18" charset="0"/>
                <a:ea typeface="Calibri" panose="020F0502020204030204" pitchFamily="34" charset="0"/>
                <a:cs typeface="Times New Roman" panose="02020603050405020304" pitchFamily="18" charset="0"/>
              </a:rPr>
              <a:t>bài</a:t>
            </a:r>
            <a:endParaRPr lang="en-US" sz="2800" dirty="0">
              <a:solidFill>
                <a:srgbClr val="113CFC"/>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7" name="Hộp Văn bản 6">
            <a:extLst>
              <a:ext uri="{FF2B5EF4-FFF2-40B4-BE49-F238E27FC236}">
                <a16:creationId xmlns:a16="http://schemas.microsoft.com/office/drawing/2014/main" id="{18B71CF9-DC15-8BD6-CB08-B477B77A3FA8}"/>
              </a:ext>
            </a:extLst>
          </p:cNvPr>
          <p:cNvSpPr txBox="1"/>
          <p:nvPr/>
        </p:nvSpPr>
        <p:spPr>
          <a:xfrm>
            <a:off x="1317522" y="2571687"/>
            <a:ext cx="6096000" cy="553357"/>
          </a:xfrm>
          <a:prstGeom prst="rect">
            <a:avLst/>
          </a:prstGeom>
          <a:noFill/>
        </p:spPr>
        <p:txBody>
          <a:bodyPr wrap="square">
            <a:spAutoFit/>
          </a:bodyPr>
          <a:lstStyle/>
          <a:p>
            <a:pPr marL="0" marR="0" algn="just" fontAlgn="base">
              <a:lnSpc>
                <a:spcPct val="107000"/>
              </a:lnSpc>
              <a:spcBef>
                <a:spcPts val="0"/>
              </a:spcBef>
              <a:spcAft>
                <a:spcPts val="800"/>
              </a:spcAft>
            </a:pPr>
            <a:r>
              <a:rPr lang="en-US" sz="2800" b="1" dirty="0">
                <a:solidFill>
                  <a:srgbClr val="113CFC"/>
                </a:solidFill>
                <a:latin typeface="Times New Roman" panose="02020603050405020304" pitchFamily="18" charset="0"/>
                <a:ea typeface="Calibri" panose="020F0502020204030204" pitchFamily="34" charset="0"/>
                <a:cs typeface="Times New Roman" panose="02020603050405020304" pitchFamily="18" charset="0"/>
              </a:rPr>
              <a:t>b</a:t>
            </a:r>
            <a:r>
              <a:rPr lang="en-US" sz="2800" b="1" dirty="0" smtClean="0">
                <a:solidFill>
                  <a:srgbClr val="113CFC"/>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rgbClr val="113CFC"/>
                </a:solidFill>
                <a:effectLst/>
                <a:latin typeface="Times New Roman" panose="02020603050405020304" pitchFamily="18" charset="0"/>
                <a:ea typeface="Calibri" panose="020F0502020204030204" pitchFamily="34" charset="0"/>
                <a:cs typeface="Times New Roman" panose="02020603050405020304" pitchFamily="18" charset="0"/>
              </a:rPr>
              <a:t>Viết</a:t>
            </a:r>
            <a:r>
              <a:rPr lang="en-US" sz="2800" b="1" dirty="0" smtClean="0">
                <a:solidFill>
                  <a:srgbClr val="113CFC"/>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a:solidFill>
                  <a:srgbClr val="113CFC"/>
                </a:solidFill>
                <a:effectLst/>
                <a:latin typeface="Times New Roman" panose="02020603050405020304" pitchFamily="18" charset="0"/>
                <a:ea typeface="Calibri" panose="020F0502020204030204" pitchFamily="34" charset="0"/>
                <a:cs typeface="Times New Roman" panose="02020603050405020304" pitchFamily="18" charset="0"/>
              </a:rPr>
              <a:t>1 </a:t>
            </a:r>
            <a:r>
              <a:rPr lang="en-US" sz="2800" b="1" dirty="0" err="1">
                <a:solidFill>
                  <a:srgbClr val="113CFC"/>
                </a:solidFill>
                <a:effectLst/>
                <a:latin typeface="Times New Roman" panose="02020603050405020304" pitchFamily="18" charset="0"/>
                <a:ea typeface="Calibri" panose="020F0502020204030204" pitchFamily="34" charset="0"/>
                <a:cs typeface="Times New Roman" panose="02020603050405020304" pitchFamily="18" charset="0"/>
              </a:rPr>
              <a:t>số</a:t>
            </a:r>
            <a:r>
              <a:rPr lang="en-US" sz="2800" b="1" dirty="0">
                <a:solidFill>
                  <a:srgbClr val="113CFC"/>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113CFC"/>
                </a:solidFill>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800" b="1" dirty="0">
                <a:solidFill>
                  <a:srgbClr val="113CFC"/>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113CFC"/>
                </a:solidFill>
                <a:effectLst/>
                <a:latin typeface="Times New Roman" panose="02020603050405020304" pitchFamily="18" charset="0"/>
                <a:ea typeface="Calibri" panose="020F0502020204030204" pitchFamily="34" charset="0"/>
                <a:cs typeface="Times New Roman" panose="02020603050405020304" pitchFamily="18" charset="0"/>
              </a:rPr>
              <a:t>thân</a:t>
            </a:r>
            <a:r>
              <a:rPr lang="en-US" sz="2800" b="1" dirty="0">
                <a:solidFill>
                  <a:srgbClr val="113CFC"/>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rgbClr val="113CFC"/>
                </a:solidFill>
                <a:effectLst/>
                <a:latin typeface="Times New Roman" panose="02020603050405020304" pitchFamily="18" charset="0"/>
                <a:ea typeface="Calibri" panose="020F0502020204030204" pitchFamily="34" charset="0"/>
                <a:cs typeface="Times New Roman" panose="02020603050405020304" pitchFamily="18" charset="0"/>
              </a:rPr>
              <a:t>bài</a:t>
            </a:r>
            <a:endParaRPr lang="en-US" sz="2800" dirty="0">
              <a:solidFill>
                <a:srgbClr val="113CFC"/>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0" name="Hộp Văn bản 9">
            <a:extLst>
              <a:ext uri="{FF2B5EF4-FFF2-40B4-BE49-F238E27FC236}">
                <a16:creationId xmlns:a16="http://schemas.microsoft.com/office/drawing/2014/main" id="{47007CBA-CCE5-46C0-8A5F-E42D4B22503E}"/>
              </a:ext>
            </a:extLst>
          </p:cNvPr>
          <p:cNvSpPr txBox="1"/>
          <p:nvPr/>
        </p:nvSpPr>
        <p:spPr>
          <a:xfrm>
            <a:off x="1425376" y="4799341"/>
            <a:ext cx="6096000" cy="522259"/>
          </a:xfrm>
          <a:prstGeom prst="rect">
            <a:avLst/>
          </a:prstGeom>
          <a:noFill/>
        </p:spPr>
        <p:txBody>
          <a:bodyPr wrap="square">
            <a:spAutoFit/>
          </a:bodyPr>
          <a:lstStyle/>
          <a:p>
            <a:pPr marL="0" marR="0" algn="just" fontAlgn="base">
              <a:lnSpc>
                <a:spcPct val="107000"/>
              </a:lnSpc>
              <a:spcBef>
                <a:spcPts val="0"/>
              </a:spcBef>
              <a:spcAft>
                <a:spcPts val="800"/>
              </a:spcAft>
            </a:pPr>
            <a:r>
              <a:rPr lang="en-US" sz="2800" b="1" dirty="0" err="1">
                <a:solidFill>
                  <a:srgbClr val="113CFC"/>
                </a:solidFill>
                <a:latin typeface="Times New Roman" panose="02020603050405020304" pitchFamily="18" charset="0"/>
                <a:ea typeface="Calibri" panose="020F0502020204030204" pitchFamily="34" charset="0"/>
                <a:cs typeface="Times New Roman" panose="02020603050405020304" pitchFamily="18" charset="0"/>
              </a:rPr>
              <a:t>c</a:t>
            </a:r>
            <a:r>
              <a:rPr lang="en-US" sz="2800" b="1" dirty="0" err="1">
                <a:solidFill>
                  <a:srgbClr val="113CFC"/>
                </a:solidFill>
                <a:effectLst/>
                <a:latin typeface="Times New Roman" panose="02020603050405020304" pitchFamily="18" charset="0"/>
                <a:ea typeface="Calibri" panose="020F0502020204030204" pitchFamily="34" charset="0"/>
                <a:cs typeface="Times New Roman" panose="02020603050405020304" pitchFamily="18" charset="0"/>
              </a:rPr>
              <a:t>.Viết</a:t>
            </a:r>
            <a:r>
              <a:rPr lang="en-US" sz="2800" b="1" dirty="0">
                <a:solidFill>
                  <a:srgbClr val="113CFC"/>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113CFC"/>
                </a:solidFill>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800" b="1" dirty="0">
                <a:solidFill>
                  <a:srgbClr val="113CFC"/>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113CFC"/>
                </a:solidFill>
                <a:effectLst/>
                <a:latin typeface="Times New Roman" panose="02020603050405020304" pitchFamily="18" charset="0"/>
                <a:ea typeface="Calibri" panose="020F0502020204030204" pitchFamily="34" charset="0"/>
                <a:cs typeface="Times New Roman" panose="02020603050405020304" pitchFamily="18" charset="0"/>
              </a:rPr>
              <a:t>kết</a:t>
            </a:r>
            <a:r>
              <a:rPr lang="en-US" sz="2800" b="1" dirty="0">
                <a:solidFill>
                  <a:srgbClr val="113CFC"/>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113CFC"/>
                </a:solidFill>
                <a:effectLst/>
                <a:latin typeface="Times New Roman" panose="02020603050405020304" pitchFamily="18" charset="0"/>
                <a:ea typeface="Calibri" panose="020F0502020204030204" pitchFamily="34" charset="0"/>
                <a:cs typeface="Times New Roman" panose="02020603050405020304" pitchFamily="18" charset="0"/>
              </a:rPr>
              <a:t>bài</a:t>
            </a:r>
            <a:endParaRPr lang="en-US" sz="2800" dirty="0">
              <a:solidFill>
                <a:srgbClr val="113CFC"/>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3" name="Hộp Văn bản 12">
            <a:extLst>
              <a:ext uri="{FF2B5EF4-FFF2-40B4-BE49-F238E27FC236}">
                <a16:creationId xmlns:a16="http://schemas.microsoft.com/office/drawing/2014/main" id="{435F2778-7BDA-F468-B89B-E8D2DDA38504}"/>
              </a:ext>
            </a:extLst>
          </p:cNvPr>
          <p:cNvSpPr txBox="1"/>
          <p:nvPr/>
        </p:nvSpPr>
        <p:spPr>
          <a:xfrm>
            <a:off x="1390461" y="3260574"/>
            <a:ext cx="7100396" cy="553357"/>
          </a:xfrm>
          <a:prstGeom prst="rect">
            <a:avLst/>
          </a:prstGeom>
          <a:noFill/>
        </p:spPr>
        <p:txBody>
          <a:bodyPr wrap="square">
            <a:spAutoFit/>
          </a:bodyPr>
          <a:lstStyle/>
          <a:p>
            <a:pPr marL="0" marR="0" algn="just" fontAlgn="base">
              <a:lnSpc>
                <a:spcPct val="107000"/>
              </a:lnSpc>
              <a:spcBef>
                <a:spcPts val="0"/>
              </a:spcBef>
              <a:spcAft>
                <a:spcPts val="800"/>
              </a:spcAft>
            </a:pPr>
            <a:r>
              <a:rPr lang="en-US" sz="28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r>
              <a:rPr lang="en-US" sz="28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8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kể</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tôi</a:t>
            </a:r>
            <a:r>
              <a:rPr lang="en-US"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trước</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khi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sáng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tác</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bài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hát</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7" name="Hộp Văn bản 16">
            <a:extLst>
              <a:ext uri="{FF2B5EF4-FFF2-40B4-BE49-F238E27FC236}">
                <a16:creationId xmlns:a16="http://schemas.microsoft.com/office/drawing/2014/main" id="{AE300FD6-1589-55BC-6CD7-B315F1227C3C}"/>
              </a:ext>
            </a:extLst>
          </p:cNvPr>
          <p:cNvSpPr txBox="1"/>
          <p:nvPr/>
        </p:nvSpPr>
        <p:spPr>
          <a:xfrm>
            <a:off x="1425376" y="4098347"/>
            <a:ext cx="8959595" cy="553357"/>
          </a:xfrm>
          <a:prstGeom prst="rect">
            <a:avLst/>
          </a:prstGeom>
          <a:noFill/>
        </p:spPr>
        <p:txBody>
          <a:bodyPr wrap="square">
            <a:spAutoFit/>
          </a:bodyPr>
          <a:lstStyle/>
          <a:p>
            <a:pPr marL="0" marR="0" algn="just" fontAlgn="base">
              <a:lnSpc>
                <a:spcPct val="107000"/>
              </a:lnSpc>
              <a:spcBef>
                <a:spcPts val="0"/>
              </a:spcBef>
              <a:spcAft>
                <a:spcPts val="800"/>
              </a:spcAft>
            </a:pPr>
            <a:r>
              <a:rPr lang="en-US" sz="28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r>
              <a:rPr lang="en-US" sz="28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8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kể</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tôi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sau</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khi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bài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hát</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ra</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đời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đón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nhận</a:t>
            </a:r>
            <a:r>
              <a:rPr lang="en-US" sz="28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30657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ircle(in)">
                                      <p:cBhvr>
                                        <p:cTn id="7" dur="20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down)">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wipe(down)">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down)">
                                      <p:cBhvr>
                                        <p:cTn id="2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7" grpId="0"/>
      <p:bldP spid="10" grpId="0"/>
      <p:bldP spid="13" grpId="0"/>
      <p:bldP spid="1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Hình tự do: Hình 14">
            <a:extLst>
              <a:ext uri="{FF2B5EF4-FFF2-40B4-BE49-F238E27FC236}">
                <a16:creationId xmlns:a16="http://schemas.microsoft.com/office/drawing/2014/main" id="{62F1F112-92EF-61F4-5A3E-85532301C876}"/>
              </a:ext>
            </a:extLst>
          </p:cNvPr>
          <p:cNvSpPr/>
          <p:nvPr/>
        </p:nvSpPr>
        <p:spPr>
          <a:xfrm>
            <a:off x="-10109" y="172341"/>
            <a:ext cx="4081613" cy="6685658"/>
          </a:xfrm>
          <a:custGeom>
            <a:avLst/>
            <a:gdLst>
              <a:gd name="connsiteX0" fmla="*/ 0 w 4081613"/>
              <a:gd name="connsiteY0" fmla="*/ 0 h 6685658"/>
              <a:gd name="connsiteX1" fmla="*/ 4081613 w 4081613"/>
              <a:gd name="connsiteY1" fmla="*/ 6685658 h 6685658"/>
              <a:gd name="connsiteX2" fmla="*/ 0 w 4081613"/>
              <a:gd name="connsiteY2" fmla="*/ 6685658 h 6685658"/>
            </a:gdLst>
            <a:ahLst/>
            <a:cxnLst>
              <a:cxn ang="0">
                <a:pos x="connsiteX0" y="connsiteY0"/>
              </a:cxn>
              <a:cxn ang="0">
                <a:pos x="connsiteX1" y="connsiteY1"/>
              </a:cxn>
              <a:cxn ang="0">
                <a:pos x="connsiteX2" y="connsiteY2"/>
              </a:cxn>
            </a:cxnLst>
            <a:rect l="l" t="t" r="r" b="b"/>
            <a:pathLst>
              <a:path w="4081613" h="6685658">
                <a:moveTo>
                  <a:pt x="0" y="0"/>
                </a:moveTo>
                <a:lnTo>
                  <a:pt x="4081613" y="6685658"/>
                </a:lnTo>
                <a:lnTo>
                  <a:pt x="0" y="6685658"/>
                </a:lnTo>
                <a:close/>
              </a:path>
            </a:pathLst>
          </a:custGeom>
          <a:solidFill>
            <a:srgbClr val="1597E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rgbClr val="1597E5"/>
              </a:solidFill>
            </a:endParaRPr>
          </a:p>
        </p:txBody>
      </p:sp>
      <p:sp>
        <p:nvSpPr>
          <p:cNvPr id="14" name="TextBox 13">
            <a:extLst>
              <a:ext uri="{FF2B5EF4-FFF2-40B4-BE49-F238E27FC236}">
                <a16:creationId xmlns:a16="http://schemas.microsoft.com/office/drawing/2014/main" id="{761421B1-1906-4F8E-BF53-DF1E9D07C1F2}"/>
              </a:ext>
            </a:extLst>
          </p:cNvPr>
          <p:cNvSpPr txBox="1"/>
          <p:nvPr/>
        </p:nvSpPr>
        <p:spPr>
          <a:xfrm>
            <a:off x="4190044" y="172341"/>
            <a:ext cx="7048226" cy="707886"/>
          </a:xfrm>
          <a:prstGeom prst="rect">
            <a:avLst/>
          </a:prstGeom>
          <a:solidFill>
            <a:srgbClr val="193498"/>
          </a:solidFill>
          <a:ln w="38100">
            <a:noFill/>
          </a:ln>
        </p:spPr>
        <p:txBody>
          <a:bodyPr wrap="square">
            <a:spAutoFit/>
          </a:bodyPr>
          <a:lstStyle/>
          <a:p>
            <a:pPr marL="0" marR="0" algn="ctr">
              <a:spcBef>
                <a:spcPts val="600"/>
              </a:spcBef>
              <a:spcAft>
                <a:spcPts val="0"/>
              </a:spcAft>
            </a:pPr>
            <a:r>
              <a:rPr lang="en-US" sz="4000" b="1" dirty="0">
                <a:solidFill>
                  <a:schemeClr val="bg1"/>
                </a:solidFill>
                <a:latin typeface="Times New Roman" panose="02020603050405020304" pitchFamily="18" charset="0"/>
                <a:cs typeface="Times New Roman" panose="02020603050405020304" pitchFamily="18" charset="0"/>
              </a:rPr>
              <a:t>VẬN DỤNG</a:t>
            </a:r>
            <a:endParaRPr lang="en-US" sz="4000" b="1" dirty="0">
              <a:solidFill>
                <a:schemeClr val="bg1"/>
              </a:solidFill>
              <a:effectLst/>
              <a:latin typeface="Times New Roman" panose="02020603050405020304" pitchFamily="18" charset="0"/>
              <a:cs typeface="Times New Roman" panose="02020603050405020304" pitchFamily="18" charset="0"/>
            </a:endParaRPr>
          </a:p>
        </p:txBody>
      </p:sp>
      <p:sp>
        <p:nvSpPr>
          <p:cNvPr id="8" name="Hình tự do: Hình 7">
            <a:extLst>
              <a:ext uri="{FF2B5EF4-FFF2-40B4-BE49-F238E27FC236}">
                <a16:creationId xmlns:a16="http://schemas.microsoft.com/office/drawing/2014/main" id="{EFF46C95-D8B0-5561-7CE5-E242BDFAD4B2}"/>
              </a:ext>
            </a:extLst>
          </p:cNvPr>
          <p:cNvSpPr/>
          <p:nvPr/>
        </p:nvSpPr>
        <p:spPr>
          <a:xfrm>
            <a:off x="-10110" y="-1"/>
            <a:ext cx="4081613" cy="6858000"/>
          </a:xfrm>
          <a:custGeom>
            <a:avLst/>
            <a:gdLst>
              <a:gd name="connsiteX0" fmla="*/ 6081502 w 6096000"/>
              <a:gd name="connsiteY0" fmla="*/ 0 h 6858000"/>
              <a:gd name="connsiteX1" fmla="*/ 6096000 w 6096000"/>
              <a:gd name="connsiteY1" fmla="*/ 0 h 6858000"/>
              <a:gd name="connsiteX2" fmla="*/ 6096000 w 6096000"/>
              <a:gd name="connsiteY2" fmla="*/ 12807 h 6858000"/>
              <a:gd name="connsiteX3" fmla="*/ 0 w 6096000"/>
              <a:gd name="connsiteY3" fmla="*/ 0 h 6858000"/>
              <a:gd name="connsiteX4" fmla="*/ 6057826 w 6096000"/>
              <a:gd name="connsiteY4" fmla="*/ 0 h 6858000"/>
              <a:gd name="connsiteX5" fmla="*/ 0 w 6096000"/>
              <a:gd name="connsiteY5" fmla="*/ 6858000 h 6858000"/>
              <a:gd name="connsiteX6" fmla="*/ 0 w 609600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58000">
                <a:moveTo>
                  <a:pt x="6081502" y="0"/>
                </a:moveTo>
                <a:lnTo>
                  <a:pt x="6096000" y="0"/>
                </a:lnTo>
                <a:lnTo>
                  <a:pt x="6096000" y="12807"/>
                </a:lnTo>
                <a:close/>
                <a:moveTo>
                  <a:pt x="0" y="0"/>
                </a:moveTo>
                <a:lnTo>
                  <a:pt x="6057826" y="0"/>
                </a:lnTo>
                <a:lnTo>
                  <a:pt x="0" y="6858000"/>
                </a:lnTo>
                <a:lnTo>
                  <a:pt x="0" y="6858000"/>
                </a:lnTo>
                <a:close/>
              </a:path>
            </a:pathLst>
          </a:custGeom>
          <a:solidFill>
            <a:srgbClr val="1597E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Hình ảnh 2">
            <a:extLst>
              <a:ext uri="{FF2B5EF4-FFF2-40B4-BE49-F238E27FC236}">
                <a16:creationId xmlns:a16="http://schemas.microsoft.com/office/drawing/2014/main" id="{89065CD6-0982-CA4A-C6AB-8EEFFDA60F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128651" y="526284"/>
            <a:ext cx="3003388" cy="2665233"/>
          </a:xfrm>
          <a:prstGeom prst="rect">
            <a:avLst/>
          </a:prstGeom>
        </p:spPr>
      </p:pic>
      <p:pic>
        <p:nvPicPr>
          <p:cNvPr id="5" name="Hình ảnh 4">
            <a:extLst>
              <a:ext uri="{FF2B5EF4-FFF2-40B4-BE49-F238E27FC236}">
                <a16:creationId xmlns:a16="http://schemas.microsoft.com/office/drawing/2014/main" id="{F52D7958-407F-BEE0-0E29-913F627E4D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62971" y="3962726"/>
            <a:ext cx="4445584" cy="2667350"/>
          </a:xfrm>
          <a:prstGeom prst="rect">
            <a:avLst/>
          </a:prstGeom>
        </p:spPr>
      </p:pic>
      <p:sp>
        <p:nvSpPr>
          <p:cNvPr id="11" name="Bong bóng Lời nói: Hình bầu dục 10">
            <a:extLst>
              <a:ext uri="{FF2B5EF4-FFF2-40B4-BE49-F238E27FC236}">
                <a16:creationId xmlns:a16="http://schemas.microsoft.com/office/drawing/2014/main" id="{DD1CD49E-0CB4-A99A-FBF3-1EA5E189159B}"/>
              </a:ext>
            </a:extLst>
          </p:cNvPr>
          <p:cNvSpPr/>
          <p:nvPr/>
        </p:nvSpPr>
        <p:spPr>
          <a:xfrm>
            <a:off x="3237862" y="1736220"/>
            <a:ext cx="6223379" cy="2140335"/>
          </a:xfrm>
          <a:prstGeom prst="wedgeEllipseCallout">
            <a:avLst>
              <a:gd name="adj1" fmla="val 44252"/>
              <a:gd name="adj2" fmla="val 65660"/>
            </a:avLst>
          </a:prstGeom>
          <a:solidFill>
            <a:srgbClr val="113CF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600" b="1" dirty="0" err="1">
                <a:latin typeface="Times New Roman" panose="02020603050405020304" pitchFamily="18" charset="0"/>
                <a:cs typeface="Times New Roman" panose="02020603050405020304" pitchFamily="18" charset="0"/>
              </a:rPr>
              <a:t>Lời</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thơ</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lời</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hát</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hình</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ảnh</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sau</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gợi</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cho</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em</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nhớ</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tới</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nhân</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vật</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lịch</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sử</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và</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sự</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kiện</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lịch</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sử</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nào</a:t>
            </a:r>
            <a:r>
              <a:rPr lang="en-US" sz="2600" b="1" dirty="0">
                <a:latin typeface="Times New Roman" panose="02020603050405020304" pitchFamily="18" charset="0"/>
                <a:cs typeface="Times New Roman" panose="02020603050405020304" pitchFamily="18" charset="0"/>
              </a:rPr>
              <a:t>?</a:t>
            </a:r>
            <a:endParaRPr lang="en-US" sz="2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26040726"/>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1000" fill="hold"/>
                                        <p:tgtEl>
                                          <p:spTgt spid="11"/>
                                        </p:tgtEl>
                                        <p:attrNameLst>
                                          <p:attrName>ppt_w</p:attrName>
                                        </p:attrNameLst>
                                      </p:cBhvr>
                                      <p:tavLst>
                                        <p:tav tm="0">
                                          <p:val>
                                            <p:strVal val="#ppt_w*0.70"/>
                                          </p:val>
                                        </p:tav>
                                        <p:tav tm="100000">
                                          <p:val>
                                            <p:strVal val="#ppt_w"/>
                                          </p:val>
                                        </p:tav>
                                      </p:tavLst>
                                    </p:anim>
                                    <p:anim calcmode="lin" valueType="num">
                                      <p:cBhvr>
                                        <p:cTn id="13" dur="1000" fill="hold"/>
                                        <p:tgtEl>
                                          <p:spTgt spid="11"/>
                                        </p:tgtEl>
                                        <p:attrNameLst>
                                          <p:attrName>ppt_h</p:attrName>
                                        </p:attrNameLst>
                                      </p:cBhvr>
                                      <p:tavLst>
                                        <p:tav tm="0">
                                          <p:val>
                                            <p:strVal val="#ppt_h"/>
                                          </p:val>
                                        </p:tav>
                                        <p:tav tm="100000">
                                          <p:val>
                                            <p:strVal val="#ppt_h"/>
                                          </p:val>
                                        </p:tav>
                                      </p:tavLst>
                                    </p:anim>
                                    <p:animEffect transition="in" filter="fade">
                                      <p:cBhvr>
                                        <p:cTn id="14"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FD3185A7-8A44-0B5A-10C4-990E3EAB4252}"/>
              </a:ext>
            </a:extLst>
          </p:cNvPr>
          <p:cNvSpPr>
            <a:spLocks noGrp="1"/>
          </p:cNvSpPr>
          <p:nvPr>
            <p:ph type="ctrTitle"/>
          </p:nvPr>
        </p:nvSpPr>
        <p:spPr/>
        <p:txBody>
          <a:bodyPr/>
          <a:lstStyle/>
          <a:p>
            <a:endParaRPr lang="en-US"/>
          </a:p>
        </p:txBody>
      </p:sp>
      <p:sp>
        <p:nvSpPr>
          <p:cNvPr id="3" name="Tiêu đề phụ 2">
            <a:extLst>
              <a:ext uri="{FF2B5EF4-FFF2-40B4-BE49-F238E27FC236}">
                <a16:creationId xmlns:a16="http://schemas.microsoft.com/office/drawing/2014/main" id="{4B43F564-EA01-6194-532A-FEC99327DC6A}"/>
              </a:ext>
            </a:extLst>
          </p:cNvPr>
          <p:cNvSpPr>
            <a:spLocks noGrp="1"/>
          </p:cNvSpPr>
          <p:nvPr>
            <p:ph type="subTitle" idx="1"/>
          </p:nvPr>
        </p:nvSpPr>
        <p:spPr/>
        <p:txBody>
          <a:bodyPr/>
          <a:lstStyle/>
          <a:p>
            <a:endParaRPr lang="en-US"/>
          </a:p>
        </p:txBody>
      </p:sp>
      <p:pic>
        <p:nvPicPr>
          <p:cNvPr id="5" name="Tiến quân ca - Bản chuẩn có lời #quocca#VietNam (1)">
            <a:hlinkClick r:id="" action="ppaction://media"/>
            <a:extLst>
              <a:ext uri="{FF2B5EF4-FFF2-40B4-BE49-F238E27FC236}">
                <a16:creationId xmlns:a16="http://schemas.microsoft.com/office/drawing/2014/main" id="{F2329034-7A4D-946E-1757-9D68AEE2552B}"/>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 y="0"/>
            <a:ext cx="12195672" cy="6855044"/>
          </a:xfrm>
          <a:prstGeom prst="rect">
            <a:avLst/>
          </a:prstGeom>
        </p:spPr>
      </p:pic>
    </p:spTree>
    <p:extLst>
      <p:ext uri="{BB962C8B-B14F-4D97-AF65-F5344CB8AC3E}">
        <p14:creationId xmlns:p14="http://schemas.microsoft.com/office/powerpoint/2010/main" val="695025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50799"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y2mate.com - Bài thơ NAM QUỐC SƠN HÀ Lí Thường Kiệt trong Ngữ văn 7 tập 1_480p">
            <a:hlinkClick r:id="" action="ppaction://media"/>
            <a:extLst>
              <a:ext uri="{FF2B5EF4-FFF2-40B4-BE49-F238E27FC236}">
                <a16:creationId xmlns:a16="http://schemas.microsoft.com/office/drawing/2014/main" id="{9EBA1959-792F-8F31-BAA9-C6DAF9718A95}"/>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5243804" y="419878"/>
            <a:ext cx="6363478" cy="5126936"/>
          </a:xfrm>
          <a:prstGeom prst="rect">
            <a:avLst/>
          </a:prstGeom>
        </p:spPr>
      </p:pic>
      <p:pic>
        <p:nvPicPr>
          <p:cNvPr id="7" name="Hình ảnh 6">
            <a:extLst>
              <a:ext uri="{FF2B5EF4-FFF2-40B4-BE49-F238E27FC236}">
                <a16:creationId xmlns:a16="http://schemas.microsoft.com/office/drawing/2014/main" id="{E35AA442-41A4-5B06-5A43-9FA66669F7E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82724" y="419877"/>
            <a:ext cx="3685219" cy="5126936"/>
          </a:xfrm>
          <a:prstGeom prst="rect">
            <a:avLst/>
          </a:prstGeom>
          <a:noFill/>
          <a:ln>
            <a:noFill/>
          </a:ln>
        </p:spPr>
      </p:pic>
      <p:sp>
        <p:nvSpPr>
          <p:cNvPr id="10" name="Hộp Văn bản 9">
            <a:extLst>
              <a:ext uri="{FF2B5EF4-FFF2-40B4-BE49-F238E27FC236}">
                <a16:creationId xmlns:a16="http://schemas.microsoft.com/office/drawing/2014/main" id="{1AADC7B3-5700-7DC7-E765-B3C160424E1C}"/>
              </a:ext>
            </a:extLst>
          </p:cNvPr>
          <p:cNvSpPr txBox="1"/>
          <p:nvPr/>
        </p:nvSpPr>
        <p:spPr>
          <a:xfrm>
            <a:off x="2276856" y="6081041"/>
            <a:ext cx="9629006" cy="492443"/>
          </a:xfrm>
          <a:prstGeom prst="rect">
            <a:avLst/>
          </a:prstGeom>
          <a:noFill/>
          <a:ln w="38100">
            <a:solidFill>
              <a:srgbClr val="113CFC"/>
            </a:solidFill>
          </a:ln>
        </p:spPr>
        <p:txBody>
          <a:bodyPr wrap="square">
            <a:spAutoFit/>
          </a:bodyPr>
          <a:lstStyle/>
          <a:p>
            <a:r>
              <a:rPr lang="en-US" sz="2600" b="1" dirty="0" err="1">
                <a:solidFill>
                  <a:srgbClr val="3A3AB9"/>
                </a:solidFill>
                <a:effectLst/>
                <a:latin typeface="Times New Roman" panose="02020603050405020304" pitchFamily="18" charset="0"/>
                <a:ea typeface="Calibri" panose="020F0502020204030204" pitchFamily="34" charset="0"/>
              </a:rPr>
              <a:t>Đáp</a:t>
            </a:r>
            <a:r>
              <a:rPr lang="en-US" sz="2600" b="1" dirty="0">
                <a:solidFill>
                  <a:srgbClr val="3A3AB9"/>
                </a:solidFill>
                <a:effectLst/>
                <a:latin typeface="Times New Roman" panose="02020603050405020304" pitchFamily="18" charset="0"/>
                <a:ea typeface="Calibri" panose="020F0502020204030204" pitchFamily="34" charset="0"/>
              </a:rPr>
              <a:t> </a:t>
            </a:r>
            <a:r>
              <a:rPr lang="en-US" sz="2600" b="1" dirty="0" err="1">
                <a:solidFill>
                  <a:srgbClr val="3A3AB9"/>
                </a:solidFill>
                <a:effectLst/>
                <a:latin typeface="Times New Roman" panose="02020603050405020304" pitchFamily="18" charset="0"/>
                <a:ea typeface="Calibri" panose="020F0502020204030204" pitchFamily="34" charset="0"/>
              </a:rPr>
              <a:t>án</a:t>
            </a:r>
            <a:r>
              <a:rPr lang="en-US" sz="2600" b="1" dirty="0">
                <a:solidFill>
                  <a:srgbClr val="3A3AB9"/>
                </a:solidFill>
                <a:effectLst/>
                <a:latin typeface="Times New Roman" panose="02020603050405020304" pitchFamily="18" charset="0"/>
                <a:ea typeface="Calibri" panose="020F0502020204030204" pitchFamily="34" charset="0"/>
              </a:rPr>
              <a:t>: </a:t>
            </a:r>
            <a:r>
              <a:rPr lang="en-US" sz="2600" b="1" dirty="0" err="1">
                <a:solidFill>
                  <a:srgbClr val="3A3AB9"/>
                </a:solidFill>
                <a:effectLst/>
                <a:latin typeface="Times New Roman" panose="02020603050405020304" pitchFamily="18" charset="0"/>
                <a:ea typeface="Calibri" panose="020F0502020204030204" pitchFamily="34" charset="0"/>
              </a:rPr>
              <a:t>Lý</a:t>
            </a:r>
            <a:r>
              <a:rPr lang="en-US" sz="2600" b="1" dirty="0">
                <a:solidFill>
                  <a:srgbClr val="3A3AB9"/>
                </a:solidFill>
                <a:effectLst/>
                <a:latin typeface="Times New Roman" panose="02020603050405020304" pitchFamily="18" charset="0"/>
                <a:ea typeface="Calibri" panose="020F0502020204030204" pitchFamily="34" charset="0"/>
              </a:rPr>
              <a:t> </a:t>
            </a:r>
            <a:r>
              <a:rPr lang="en-US" sz="2600" b="1" dirty="0" err="1">
                <a:solidFill>
                  <a:srgbClr val="3A3AB9"/>
                </a:solidFill>
                <a:effectLst/>
                <a:latin typeface="Times New Roman" panose="02020603050405020304" pitchFamily="18" charset="0"/>
                <a:ea typeface="Calibri" panose="020F0502020204030204" pitchFamily="34" charset="0"/>
              </a:rPr>
              <a:t>Thường</a:t>
            </a:r>
            <a:r>
              <a:rPr lang="en-US" sz="2600" b="1" dirty="0">
                <a:solidFill>
                  <a:srgbClr val="3A3AB9"/>
                </a:solidFill>
                <a:effectLst/>
                <a:latin typeface="Times New Roman" panose="02020603050405020304" pitchFamily="18" charset="0"/>
                <a:ea typeface="Calibri" panose="020F0502020204030204" pitchFamily="34" charset="0"/>
              </a:rPr>
              <a:t> </a:t>
            </a:r>
            <a:r>
              <a:rPr lang="en-US" sz="2600" b="1" dirty="0" err="1">
                <a:solidFill>
                  <a:srgbClr val="3A3AB9"/>
                </a:solidFill>
                <a:effectLst/>
                <a:latin typeface="Times New Roman" panose="02020603050405020304" pitchFamily="18" charset="0"/>
                <a:ea typeface="Calibri" panose="020F0502020204030204" pitchFamily="34" charset="0"/>
              </a:rPr>
              <a:t>Kiệt</a:t>
            </a:r>
            <a:r>
              <a:rPr lang="en-US" sz="2600" b="1" dirty="0">
                <a:solidFill>
                  <a:srgbClr val="3A3AB9"/>
                </a:solidFill>
                <a:effectLst/>
                <a:latin typeface="Times New Roman" panose="02020603050405020304" pitchFamily="18" charset="0"/>
                <a:ea typeface="Calibri" panose="020F0502020204030204" pitchFamily="34" charset="0"/>
              </a:rPr>
              <a:t> </a:t>
            </a:r>
            <a:r>
              <a:rPr lang="en-US" sz="2600" b="1" dirty="0" err="1">
                <a:solidFill>
                  <a:srgbClr val="3A3AB9"/>
                </a:solidFill>
                <a:effectLst/>
                <a:latin typeface="Times New Roman" panose="02020603050405020304" pitchFamily="18" charset="0"/>
                <a:ea typeface="Calibri" panose="020F0502020204030204" pitchFamily="34" charset="0"/>
              </a:rPr>
              <a:t>và</a:t>
            </a:r>
            <a:r>
              <a:rPr lang="en-US" sz="2600" b="1" dirty="0">
                <a:solidFill>
                  <a:srgbClr val="3A3AB9"/>
                </a:solidFill>
                <a:effectLst/>
                <a:latin typeface="Times New Roman" panose="02020603050405020304" pitchFamily="18" charset="0"/>
                <a:ea typeface="Calibri" panose="020F0502020204030204" pitchFamily="34" charset="0"/>
              </a:rPr>
              <a:t> </a:t>
            </a:r>
            <a:r>
              <a:rPr lang="en-US" sz="2600" b="1" dirty="0" err="1">
                <a:solidFill>
                  <a:srgbClr val="3A3AB9"/>
                </a:solidFill>
                <a:effectLst/>
                <a:latin typeface="Times New Roman" panose="02020603050405020304" pitchFamily="18" charset="0"/>
                <a:ea typeface="Calibri" panose="020F0502020204030204" pitchFamily="34" charset="0"/>
              </a:rPr>
              <a:t>kháng</a:t>
            </a:r>
            <a:r>
              <a:rPr lang="en-US" sz="2600" b="1" dirty="0">
                <a:solidFill>
                  <a:srgbClr val="3A3AB9"/>
                </a:solidFill>
                <a:effectLst/>
                <a:latin typeface="Times New Roman" panose="02020603050405020304" pitchFamily="18" charset="0"/>
                <a:ea typeface="Calibri" panose="020F0502020204030204" pitchFamily="34" charset="0"/>
              </a:rPr>
              <a:t> </a:t>
            </a:r>
            <a:r>
              <a:rPr lang="en-US" sz="2600" b="1" dirty="0" err="1">
                <a:solidFill>
                  <a:srgbClr val="3A3AB9"/>
                </a:solidFill>
                <a:effectLst/>
                <a:latin typeface="Times New Roman" panose="02020603050405020304" pitchFamily="18" charset="0"/>
                <a:ea typeface="Calibri" panose="020F0502020204030204" pitchFamily="34" charset="0"/>
              </a:rPr>
              <a:t>chiến</a:t>
            </a:r>
            <a:r>
              <a:rPr lang="en-US" sz="2600" b="1" dirty="0">
                <a:solidFill>
                  <a:srgbClr val="3A3AB9"/>
                </a:solidFill>
                <a:effectLst/>
                <a:latin typeface="Times New Roman" panose="02020603050405020304" pitchFamily="18" charset="0"/>
                <a:ea typeface="Calibri" panose="020F0502020204030204" pitchFamily="34" charset="0"/>
              </a:rPr>
              <a:t> </a:t>
            </a:r>
            <a:r>
              <a:rPr lang="en-US" sz="2600" b="1" dirty="0" err="1">
                <a:solidFill>
                  <a:srgbClr val="3A3AB9"/>
                </a:solidFill>
                <a:effectLst/>
                <a:latin typeface="Times New Roman" panose="02020603050405020304" pitchFamily="18" charset="0"/>
                <a:ea typeface="Calibri" panose="020F0502020204030204" pitchFamily="34" charset="0"/>
              </a:rPr>
              <a:t>chống</a:t>
            </a:r>
            <a:r>
              <a:rPr lang="en-US" sz="2600" b="1" dirty="0">
                <a:solidFill>
                  <a:srgbClr val="3A3AB9"/>
                </a:solidFill>
                <a:effectLst/>
                <a:latin typeface="Times New Roman" panose="02020603050405020304" pitchFamily="18" charset="0"/>
                <a:ea typeface="Calibri" panose="020F0502020204030204" pitchFamily="34" charset="0"/>
              </a:rPr>
              <a:t> </a:t>
            </a:r>
            <a:r>
              <a:rPr lang="en-US" sz="2600" b="1" dirty="0" err="1">
                <a:solidFill>
                  <a:srgbClr val="3A3AB9"/>
                </a:solidFill>
                <a:effectLst/>
                <a:latin typeface="Times New Roman" panose="02020603050405020304" pitchFamily="18" charset="0"/>
                <a:ea typeface="Calibri" panose="020F0502020204030204" pitchFamily="34" charset="0"/>
              </a:rPr>
              <a:t>Tống</a:t>
            </a:r>
            <a:r>
              <a:rPr lang="en-US" sz="2600" b="1" dirty="0">
                <a:solidFill>
                  <a:srgbClr val="3A3AB9"/>
                </a:solidFill>
                <a:effectLst/>
                <a:latin typeface="Times New Roman" panose="02020603050405020304" pitchFamily="18" charset="0"/>
                <a:ea typeface="Calibri" panose="020F0502020204030204" pitchFamily="34" charset="0"/>
              </a:rPr>
              <a:t> </a:t>
            </a:r>
            <a:r>
              <a:rPr lang="en-US" sz="2600" b="1" dirty="0" err="1">
                <a:solidFill>
                  <a:srgbClr val="3A3AB9"/>
                </a:solidFill>
                <a:effectLst/>
                <a:latin typeface="Times New Roman" panose="02020603050405020304" pitchFamily="18" charset="0"/>
                <a:ea typeface="Calibri" panose="020F0502020204030204" pitchFamily="34" charset="0"/>
              </a:rPr>
              <a:t>của</a:t>
            </a:r>
            <a:r>
              <a:rPr lang="en-US" sz="2600" b="1" dirty="0">
                <a:solidFill>
                  <a:srgbClr val="3A3AB9"/>
                </a:solidFill>
                <a:effectLst/>
                <a:latin typeface="Times New Roman" panose="02020603050405020304" pitchFamily="18" charset="0"/>
                <a:ea typeface="Calibri" panose="020F0502020204030204" pitchFamily="34" charset="0"/>
              </a:rPr>
              <a:t> </a:t>
            </a:r>
            <a:r>
              <a:rPr lang="en-US" sz="2600" b="1" dirty="0" err="1">
                <a:solidFill>
                  <a:srgbClr val="3A3AB9"/>
                </a:solidFill>
                <a:effectLst/>
                <a:latin typeface="Times New Roman" panose="02020603050405020304" pitchFamily="18" charset="0"/>
                <a:ea typeface="Calibri" panose="020F0502020204030204" pitchFamily="34" charset="0"/>
              </a:rPr>
              <a:t>nhà</a:t>
            </a:r>
            <a:r>
              <a:rPr lang="en-US" sz="2600" b="1" dirty="0">
                <a:solidFill>
                  <a:srgbClr val="3A3AB9"/>
                </a:solidFill>
                <a:effectLst/>
                <a:latin typeface="Times New Roman" panose="02020603050405020304" pitchFamily="18" charset="0"/>
                <a:ea typeface="Calibri" panose="020F0502020204030204" pitchFamily="34" charset="0"/>
              </a:rPr>
              <a:t> </a:t>
            </a:r>
            <a:r>
              <a:rPr lang="en-US" sz="2600" b="1" dirty="0" err="1">
                <a:solidFill>
                  <a:srgbClr val="3A3AB9"/>
                </a:solidFill>
                <a:effectLst/>
                <a:latin typeface="Times New Roman" panose="02020603050405020304" pitchFamily="18" charset="0"/>
                <a:ea typeface="Calibri" panose="020F0502020204030204" pitchFamily="34" charset="0"/>
              </a:rPr>
              <a:t>Lý</a:t>
            </a:r>
            <a:r>
              <a:rPr lang="en-US" sz="2600" b="1" dirty="0">
                <a:solidFill>
                  <a:srgbClr val="3A3AB9"/>
                </a:solidFill>
                <a:effectLst/>
                <a:latin typeface="Times New Roman" panose="02020603050405020304" pitchFamily="18" charset="0"/>
                <a:ea typeface="Calibri" panose="020F0502020204030204" pitchFamily="34" charset="0"/>
              </a:rPr>
              <a:t> </a:t>
            </a:r>
            <a:endParaRPr lang="en-US" sz="2600" b="1" dirty="0">
              <a:solidFill>
                <a:srgbClr val="3A3AB9"/>
              </a:solidFill>
            </a:endParaRPr>
          </a:p>
        </p:txBody>
      </p:sp>
      <p:sp>
        <p:nvSpPr>
          <p:cNvPr id="13" name="Hộp Văn bản 12">
            <a:extLst>
              <a:ext uri="{FF2B5EF4-FFF2-40B4-BE49-F238E27FC236}">
                <a16:creationId xmlns:a16="http://schemas.microsoft.com/office/drawing/2014/main" id="{23BE4A26-385B-2414-6CBA-1A1B868F9DC1}"/>
              </a:ext>
            </a:extLst>
          </p:cNvPr>
          <p:cNvSpPr txBox="1"/>
          <p:nvPr/>
        </p:nvSpPr>
        <p:spPr>
          <a:xfrm>
            <a:off x="2578212" y="5880986"/>
            <a:ext cx="8124631" cy="892552"/>
          </a:xfrm>
          <a:prstGeom prst="rect">
            <a:avLst/>
          </a:prstGeom>
          <a:noFill/>
          <a:ln w="38100">
            <a:solidFill>
              <a:srgbClr val="113CFC"/>
            </a:solidFill>
          </a:ln>
        </p:spPr>
        <p:txBody>
          <a:bodyPr wrap="square">
            <a:spAutoFit/>
          </a:bodyPr>
          <a:lstStyle/>
          <a:p>
            <a:pPr algn="ctr"/>
            <a:r>
              <a:rPr lang="en-US" sz="2600" b="1" dirty="0">
                <a:effectLst/>
                <a:latin typeface="Times New Roman" panose="02020603050405020304" pitchFamily="18" charset="0"/>
                <a:ea typeface="Calibri" panose="020F0502020204030204" pitchFamily="34" charset="0"/>
              </a:rPr>
              <a:t>Quan </a:t>
            </a:r>
            <a:r>
              <a:rPr lang="en-US" sz="2600" b="1" dirty="0" err="1">
                <a:effectLst/>
                <a:latin typeface="Times New Roman" panose="02020603050405020304" pitchFamily="18" charset="0"/>
                <a:ea typeface="Calibri" panose="020F0502020204030204" pitchFamily="34" charset="0"/>
              </a:rPr>
              <a:t>sát</a:t>
            </a:r>
            <a:r>
              <a:rPr lang="en-US" sz="2600" b="1" dirty="0">
                <a:effectLst/>
                <a:latin typeface="Times New Roman" panose="02020603050405020304" pitchFamily="18" charset="0"/>
                <a:ea typeface="Calibri" panose="020F0502020204030204" pitchFamily="34" charset="0"/>
              </a:rPr>
              <a:t> </a:t>
            </a:r>
            <a:r>
              <a:rPr lang="en-US" sz="2600" b="1" dirty="0" err="1">
                <a:effectLst/>
                <a:latin typeface="Times New Roman" panose="02020603050405020304" pitchFamily="18" charset="0"/>
                <a:ea typeface="Calibri" panose="020F0502020204030204" pitchFamily="34" charset="0"/>
              </a:rPr>
              <a:t>hình</a:t>
            </a:r>
            <a:r>
              <a:rPr lang="en-US" sz="2600" b="1" dirty="0">
                <a:effectLst/>
                <a:latin typeface="Times New Roman" panose="02020603050405020304" pitchFamily="18" charset="0"/>
                <a:ea typeface="Calibri" panose="020F0502020204030204" pitchFamily="34" charset="0"/>
              </a:rPr>
              <a:t> </a:t>
            </a:r>
            <a:r>
              <a:rPr lang="en-US" sz="2600" b="1" dirty="0" err="1">
                <a:effectLst/>
                <a:latin typeface="Times New Roman" panose="02020603050405020304" pitchFamily="18" charset="0"/>
                <a:ea typeface="Calibri" panose="020F0502020204030204" pitchFamily="34" charset="0"/>
              </a:rPr>
              <a:t>ảnh</a:t>
            </a:r>
            <a:r>
              <a:rPr lang="en-US" sz="2600" b="1" dirty="0">
                <a:effectLst/>
                <a:latin typeface="Times New Roman" panose="02020603050405020304" pitchFamily="18" charset="0"/>
                <a:ea typeface="Calibri" panose="020F0502020204030204" pitchFamily="34" charset="0"/>
              </a:rPr>
              <a:t> </a:t>
            </a:r>
            <a:r>
              <a:rPr lang="en-US" sz="2600" b="1" dirty="0" err="1">
                <a:effectLst/>
                <a:latin typeface="Times New Roman" panose="02020603050405020304" pitchFamily="18" charset="0"/>
                <a:ea typeface="Calibri" panose="020F0502020204030204" pitchFamily="34" charset="0"/>
              </a:rPr>
              <a:t>và</a:t>
            </a:r>
            <a:r>
              <a:rPr lang="en-US" sz="2600" b="1" dirty="0">
                <a:effectLst/>
                <a:latin typeface="Times New Roman" panose="02020603050405020304" pitchFamily="18" charset="0"/>
                <a:ea typeface="Calibri" panose="020F0502020204030204" pitchFamily="34" charset="0"/>
              </a:rPr>
              <a:t> </a:t>
            </a:r>
            <a:r>
              <a:rPr lang="en-US" sz="2600" b="1" dirty="0" err="1">
                <a:effectLst/>
                <a:latin typeface="Times New Roman" panose="02020603050405020304" pitchFamily="18" charset="0"/>
                <a:ea typeface="Calibri" panose="020F0502020204030204" pitchFamily="34" charset="0"/>
              </a:rPr>
              <a:t>xem</a:t>
            </a:r>
            <a:r>
              <a:rPr lang="en-US" sz="2600" b="1" dirty="0">
                <a:effectLst/>
                <a:latin typeface="Times New Roman" panose="02020603050405020304" pitchFamily="18" charset="0"/>
                <a:ea typeface="Calibri" panose="020F0502020204030204" pitchFamily="34" charset="0"/>
              </a:rPr>
              <a:t> video </a:t>
            </a:r>
            <a:r>
              <a:rPr lang="en-US" sz="2600" b="1" dirty="0" err="1">
                <a:effectLst/>
                <a:latin typeface="Times New Roman" panose="02020603050405020304" pitchFamily="18" charset="0"/>
                <a:ea typeface="Calibri" panose="020F0502020204030204" pitchFamily="34" charset="0"/>
              </a:rPr>
              <a:t>đang</a:t>
            </a:r>
            <a:r>
              <a:rPr lang="en-US" sz="2600" b="1" dirty="0">
                <a:effectLst/>
                <a:latin typeface="Times New Roman" panose="02020603050405020304" pitchFamily="18" charset="0"/>
                <a:ea typeface="Calibri" panose="020F0502020204030204" pitchFamily="34" charset="0"/>
              </a:rPr>
              <a:t> </a:t>
            </a:r>
            <a:r>
              <a:rPr lang="en-US" sz="2600" b="1" dirty="0" err="1">
                <a:effectLst/>
                <a:latin typeface="Times New Roman" panose="02020603050405020304" pitchFamily="18" charset="0"/>
                <a:ea typeface="Calibri" panose="020F0502020204030204" pitchFamily="34" charset="0"/>
              </a:rPr>
              <a:t>nói</a:t>
            </a:r>
            <a:r>
              <a:rPr lang="en-US" sz="2600" b="1" dirty="0">
                <a:effectLst/>
                <a:latin typeface="Times New Roman" panose="02020603050405020304" pitchFamily="18" charset="0"/>
                <a:ea typeface="Calibri" panose="020F0502020204030204" pitchFamily="34" charset="0"/>
              </a:rPr>
              <a:t> </a:t>
            </a:r>
            <a:r>
              <a:rPr lang="en-US" sz="2600" b="1" dirty="0" err="1">
                <a:effectLst/>
                <a:latin typeface="Times New Roman" panose="02020603050405020304" pitchFamily="18" charset="0"/>
                <a:ea typeface="Calibri" panose="020F0502020204030204" pitchFamily="34" charset="0"/>
              </a:rPr>
              <a:t>về</a:t>
            </a:r>
            <a:r>
              <a:rPr lang="en-US" sz="2600" b="1" dirty="0">
                <a:effectLst/>
                <a:latin typeface="Times New Roman" panose="02020603050405020304" pitchFamily="18" charset="0"/>
                <a:ea typeface="Calibri" panose="020F0502020204030204" pitchFamily="34" charset="0"/>
              </a:rPr>
              <a:t> </a:t>
            </a:r>
            <a:r>
              <a:rPr lang="en-US" sz="2600" b="1" dirty="0" err="1">
                <a:effectLst/>
                <a:latin typeface="Times New Roman" panose="02020603050405020304" pitchFamily="18" charset="0"/>
                <a:ea typeface="Calibri" panose="020F0502020204030204" pitchFamily="34" charset="0"/>
              </a:rPr>
              <a:t>nhân</a:t>
            </a:r>
            <a:r>
              <a:rPr lang="en-US" sz="2600" b="1" dirty="0">
                <a:effectLst/>
                <a:latin typeface="Times New Roman" panose="02020603050405020304" pitchFamily="18" charset="0"/>
                <a:ea typeface="Calibri" panose="020F0502020204030204" pitchFamily="34" charset="0"/>
              </a:rPr>
              <a:t> </a:t>
            </a:r>
            <a:r>
              <a:rPr lang="en-US" sz="2600" b="1" dirty="0" err="1">
                <a:effectLst/>
                <a:latin typeface="Times New Roman" panose="02020603050405020304" pitchFamily="18" charset="0"/>
                <a:ea typeface="Calibri" panose="020F0502020204030204" pitchFamily="34" charset="0"/>
              </a:rPr>
              <a:t>vật</a:t>
            </a:r>
            <a:r>
              <a:rPr lang="en-US" sz="2600" b="1" dirty="0">
                <a:effectLst/>
                <a:latin typeface="Times New Roman" panose="02020603050405020304" pitchFamily="18" charset="0"/>
                <a:ea typeface="Calibri" panose="020F0502020204030204" pitchFamily="34" charset="0"/>
              </a:rPr>
              <a:t> </a:t>
            </a:r>
            <a:r>
              <a:rPr lang="en-US" sz="2600" b="1" dirty="0" err="1">
                <a:effectLst/>
                <a:latin typeface="Times New Roman" panose="02020603050405020304" pitchFamily="18" charset="0"/>
                <a:ea typeface="Calibri" panose="020F0502020204030204" pitchFamily="34" charset="0"/>
              </a:rPr>
              <a:t>lịch</a:t>
            </a:r>
            <a:r>
              <a:rPr lang="en-US" sz="2600" b="1" dirty="0">
                <a:effectLst/>
                <a:latin typeface="Times New Roman" panose="02020603050405020304" pitchFamily="18" charset="0"/>
                <a:ea typeface="Calibri" panose="020F0502020204030204" pitchFamily="34" charset="0"/>
              </a:rPr>
              <a:t> </a:t>
            </a:r>
            <a:r>
              <a:rPr lang="en-US" sz="2600" b="1" dirty="0" err="1">
                <a:effectLst/>
                <a:latin typeface="Times New Roman" panose="02020603050405020304" pitchFamily="18" charset="0"/>
                <a:ea typeface="Calibri" panose="020F0502020204030204" pitchFamily="34" charset="0"/>
              </a:rPr>
              <a:t>sử</a:t>
            </a:r>
            <a:r>
              <a:rPr lang="en-US" sz="2600" b="1" dirty="0">
                <a:effectLst/>
                <a:latin typeface="Times New Roman" panose="02020603050405020304" pitchFamily="18" charset="0"/>
                <a:ea typeface="Calibri" panose="020F0502020204030204" pitchFamily="34" charset="0"/>
              </a:rPr>
              <a:t> </a:t>
            </a:r>
            <a:r>
              <a:rPr lang="en-US" sz="2600" b="1" dirty="0" err="1">
                <a:effectLst/>
                <a:latin typeface="Times New Roman" panose="02020603050405020304" pitchFamily="18" charset="0"/>
                <a:ea typeface="Calibri" panose="020F0502020204030204" pitchFamily="34" charset="0"/>
              </a:rPr>
              <a:t>nào</a:t>
            </a:r>
            <a:r>
              <a:rPr lang="en-US" sz="2600" b="1" dirty="0">
                <a:effectLst/>
                <a:latin typeface="Times New Roman" panose="02020603050405020304" pitchFamily="18" charset="0"/>
                <a:ea typeface="Calibri" panose="020F0502020204030204" pitchFamily="34" charset="0"/>
              </a:rPr>
              <a:t>? </a:t>
            </a:r>
            <a:r>
              <a:rPr lang="en-US" sz="2600" b="1" dirty="0" err="1">
                <a:effectLst/>
                <a:latin typeface="Times New Roman" panose="02020603050405020304" pitchFamily="18" charset="0"/>
                <a:ea typeface="Calibri" panose="020F0502020204030204" pitchFamily="34" charset="0"/>
              </a:rPr>
              <a:t>Cuộc</a:t>
            </a:r>
            <a:r>
              <a:rPr lang="en-US" sz="2600" b="1" dirty="0">
                <a:effectLst/>
                <a:latin typeface="Times New Roman" panose="02020603050405020304" pitchFamily="18" charset="0"/>
                <a:ea typeface="Calibri" panose="020F0502020204030204" pitchFamily="34" charset="0"/>
              </a:rPr>
              <a:t> </a:t>
            </a:r>
            <a:r>
              <a:rPr lang="en-US" sz="2600" b="1" dirty="0" err="1">
                <a:effectLst/>
                <a:latin typeface="Times New Roman" panose="02020603050405020304" pitchFamily="18" charset="0"/>
                <a:ea typeface="Calibri" panose="020F0502020204030204" pitchFamily="34" charset="0"/>
              </a:rPr>
              <a:t>kháng</a:t>
            </a:r>
            <a:r>
              <a:rPr lang="en-US" sz="2600" b="1" dirty="0">
                <a:effectLst/>
                <a:latin typeface="Times New Roman" panose="02020603050405020304" pitchFamily="18" charset="0"/>
                <a:ea typeface="Calibri" panose="020F0502020204030204" pitchFamily="34" charset="0"/>
              </a:rPr>
              <a:t> </a:t>
            </a:r>
            <a:r>
              <a:rPr lang="en-US" sz="2600" b="1" dirty="0" err="1">
                <a:effectLst/>
                <a:latin typeface="Times New Roman" panose="02020603050405020304" pitchFamily="18" charset="0"/>
                <a:ea typeface="Calibri" panose="020F0502020204030204" pitchFamily="34" charset="0"/>
              </a:rPr>
              <a:t>chiến</a:t>
            </a:r>
            <a:r>
              <a:rPr lang="en-US" sz="2600" b="1" dirty="0">
                <a:effectLst/>
                <a:latin typeface="Times New Roman" panose="02020603050405020304" pitchFamily="18" charset="0"/>
                <a:ea typeface="Calibri" panose="020F0502020204030204" pitchFamily="34" charset="0"/>
              </a:rPr>
              <a:t> </a:t>
            </a:r>
            <a:r>
              <a:rPr lang="en-US" sz="2600" b="1" dirty="0" err="1">
                <a:effectLst/>
                <a:latin typeface="Times New Roman" panose="02020603050405020304" pitchFamily="18" charset="0"/>
                <a:ea typeface="Calibri" panose="020F0502020204030204" pitchFamily="34" charset="0"/>
              </a:rPr>
              <a:t>lịch</a:t>
            </a:r>
            <a:r>
              <a:rPr lang="en-US" sz="2600" b="1" dirty="0">
                <a:effectLst/>
                <a:latin typeface="Times New Roman" panose="02020603050405020304" pitchFamily="18" charset="0"/>
                <a:ea typeface="Calibri" panose="020F0502020204030204" pitchFamily="34" charset="0"/>
              </a:rPr>
              <a:t> </a:t>
            </a:r>
            <a:r>
              <a:rPr lang="en-US" sz="2600" b="1" dirty="0" err="1">
                <a:effectLst/>
                <a:latin typeface="Times New Roman" panose="02020603050405020304" pitchFamily="18" charset="0"/>
                <a:ea typeface="Calibri" panose="020F0502020204030204" pitchFamily="34" charset="0"/>
              </a:rPr>
              <a:t>sử</a:t>
            </a:r>
            <a:r>
              <a:rPr lang="en-US" sz="2600" b="1" dirty="0">
                <a:effectLst/>
                <a:latin typeface="Times New Roman" panose="02020603050405020304" pitchFamily="18" charset="0"/>
                <a:ea typeface="Calibri" panose="020F0502020204030204" pitchFamily="34" charset="0"/>
              </a:rPr>
              <a:t> </a:t>
            </a:r>
            <a:r>
              <a:rPr lang="en-US" sz="2600" b="1" dirty="0" err="1">
                <a:effectLst/>
                <a:latin typeface="Times New Roman" panose="02020603050405020304" pitchFamily="18" charset="0"/>
                <a:ea typeface="Calibri" panose="020F0502020204030204" pitchFamily="34" charset="0"/>
              </a:rPr>
              <a:t>nào</a:t>
            </a:r>
            <a:r>
              <a:rPr lang="en-US" sz="2600" b="1" dirty="0">
                <a:effectLst/>
                <a:latin typeface="Times New Roman" panose="02020603050405020304" pitchFamily="18" charset="0"/>
                <a:ea typeface="Calibri" panose="020F0502020204030204" pitchFamily="34" charset="0"/>
              </a:rPr>
              <a:t>?</a:t>
            </a:r>
            <a:endParaRPr lang="en-US" sz="2600" dirty="0"/>
          </a:p>
        </p:txBody>
      </p:sp>
    </p:spTree>
    <p:extLst>
      <p:ext uri="{BB962C8B-B14F-4D97-AF65-F5344CB8AC3E}">
        <p14:creationId xmlns:p14="http://schemas.microsoft.com/office/powerpoint/2010/main" val="3848650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6" presetClass="exit" presetSubtype="21" fill="hold" grpId="0" nodeType="clickEffect">
                                  <p:stCondLst>
                                    <p:cond delay="0"/>
                                  </p:stCondLst>
                                  <p:childTnLst>
                                    <p:animEffect transition="out" filter="barn(inVertical)">
                                      <p:cBhvr>
                                        <p:cTn id="10" dur="500"/>
                                        <p:tgtEl>
                                          <p:spTgt spid="13"/>
                                        </p:tgtEl>
                                      </p:cBhvr>
                                    </p:animEffect>
                                    <p:set>
                                      <p:cBhvr>
                                        <p:cTn id="11" dur="1" fill="hold">
                                          <p:stCondLst>
                                            <p:cond delay="499"/>
                                          </p:stCondLst>
                                        </p:cTn>
                                        <p:tgtEl>
                                          <p:spTgt spid="13"/>
                                        </p:tgtEl>
                                        <p:attrNameLst>
                                          <p:attrName>style.visibility</p:attrName>
                                        </p:attrNameLst>
                                      </p:cBhvr>
                                      <p:to>
                                        <p:strVal val="hidden"/>
                                      </p:to>
                                    </p:set>
                                  </p:childTnLst>
                                </p:cTn>
                              </p:par>
                              <p:par>
                                <p:cTn id="12" presetID="42" presetClass="entr" presetSubtype="0" fill="hold" grpId="0" nodeType="with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17" fill="hold" display="0">
                  <p:stCondLst>
                    <p:cond delay="indefinite"/>
                  </p:stCondLst>
                </p:cTn>
                <p:tgtEl>
                  <p:spTgt spid="3"/>
                </p:tgtEl>
              </p:cMediaNode>
            </p:video>
          </p:childTnLst>
        </p:cTn>
      </p:par>
    </p:tnLst>
    <p:bldLst>
      <p:bldP spid="10" grpId="0" animBg="1"/>
      <p:bldP spid="1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Hình ảnh 3" descr="4">
            <a:extLst>
              <a:ext uri="{FF2B5EF4-FFF2-40B4-BE49-F238E27FC236}">
                <a16:creationId xmlns:a16="http://schemas.microsoft.com/office/drawing/2014/main" id="{5F8D7999-4A1E-9174-964F-FF5824F170C3}"/>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0800000">
            <a:off x="573727" y="612048"/>
            <a:ext cx="3347762" cy="4437437"/>
          </a:xfrm>
          <a:prstGeom prst="rect">
            <a:avLst/>
          </a:prstGeom>
          <a:noFill/>
          <a:ln w="76200" cmpd="tri">
            <a:solidFill>
              <a:srgbClr val="FF0000"/>
            </a:solidFill>
            <a:miter lim="800000"/>
            <a:headEnd/>
            <a:tailEnd/>
          </a:ln>
        </p:spPr>
      </p:pic>
      <p:grpSp>
        <p:nvGrpSpPr>
          <p:cNvPr id="5" name="Nhóm 4">
            <a:extLst>
              <a:ext uri="{FF2B5EF4-FFF2-40B4-BE49-F238E27FC236}">
                <a16:creationId xmlns:a16="http://schemas.microsoft.com/office/drawing/2014/main" id="{CA67B6DB-957D-0E56-DA32-9DDB28A88CAC}"/>
              </a:ext>
            </a:extLst>
          </p:cNvPr>
          <p:cNvGrpSpPr>
            <a:grpSpLocks/>
          </p:cNvGrpSpPr>
          <p:nvPr/>
        </p:nvGrpSpPr>
        <p:grpSpPr bwMode="auto">
          <a:xfrm>
            <a:off x="4524130" y="599860"/>
            <a:ext cx="3219940" cy="4559970"/>
            <a:chOff x="3586" y="2160"/>
            <a:chExt cx="1132" cy="1584"/>
          </a:xfrm>
        </p:grpSpPr>
        <p:pic>
          <p:nvPicPr>
            <p:cNvPr id="6" name="Picture 43" descr="Picture2">
              <a:extLst>
                <a:ext uri="{FF2B5EF4-FFF2-40B4-BE49-F238E27FC236}">
                  <a16:creationId xmlns:a16="http://schemas.microsoft.com/office/drawing/2014/main" id="{E2A640CE-2B72-F85C-AF15-C6DDC06DC29F}"/>
                </a:ext>
              </a:extLst>
            </p:cNvPr>
            <p:cNvPicPr>
              <a:picLocks noChangeAspect="1" noChangeArrowheads="1"/>
            </p:cNvPicPr>
            <p:nvPr/>
          </p:nvPicPr>
          <p:blipFill>
            <a:blip r:embed="rId3">
              <a:lum bright="20000"/>
              <a:extLst>
                <a:ext uri="{28A0092B-C50C-407E-A947-70E740481C1C}">
                  <a14:useLocalDpi xmlns:a14="http://schemas.microsoft.com/office/drawing/2010/main" val="0"/>
                </a:ext>
              </a:extLst>
            </a:blip>
            <a:srcRect/>
            <a:stretch>
              <a:fillRect/>
            </a:stretch>
          </p:blipFill>
          <p:spPr bwMode="auto">
            <a:xfrm>
              <a:off x="3586" y="2160"/>
              <a:ext cx="1132" cy="1584"/>
            </a:xfrm>
            <a:prstGeom prst="rect">
              <a:avLst/>
            </a:prstGeom>
            <a:noFill/>
            <a:ln w="12700">
              <a:solidFill>
                <a:srgbClr val="A50021"/>
              </a:solidFill>
              <a:miter lim="800000"/>
              <a:headEnd/>
              <a:tailEnd/>
            </a:ln>
            <a:extLst>
              <a:ext uri="{909E8E84-426E-40DD-AFC4-6F175D3DCCD1}">
                <a14:hiddenFill xmlns:a14="http://schemas.microsoft.com/office/drawing/2010/main">
                  <a:solidFill>
                    <a:srgbClr val="FFFFFF"/>
                  </a:solidFill>
                </a14:hiddenFill>
              </a:ext>
            </a:extLst>
          </p:spPr>
        </p:pic>
        <p:pic>
          <p:nvPicPr>
            <p:cNvPr id="7" name="Picture 44">
              <a:extLst>
                <a:ext uri="{FF2B5EF4-FFF2-40B4-BE49-F238E27FC236}">
                  <a16:creationId xmlns:a16="http://schemas.microsoft.com/office/drawing/2014/main" id="{3CED0F9A-971D-4589-B307-88DC2452870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40" y="2270"/>
              <a:ext cx="1030" cy="1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Hộp Văn bản 9">
            <a:extLst>
              <a:ext uri="{FF2B5EF4-FFF2-40B4-BE49-F238E27FC236}">
                <a16:creationId xmlns:a16="http://schemas.microsoft.com/office/drawing/2014/main" id="{CBD29C7E-7C5E-2D82-D37E-4BAF2B7F7999}"/>
              </a:ext>
            </a:extLst>
          </p:cNvPr>
          <p:cNvSpPr txBox="1"/>
          <p:nvPr/>
        </p:nvSpPr>
        <p:spPr>
          <a:xfrm>
            <a:off x="1061646" y="5754343"/>
            <a:ext cx="10359024" cy="491609"/>
          </a:xfrm>
          <a:prstGeom prst="rect">
            <a:avLst/>
          </a:prstGeom>
          <a:noFill/>
          <a:ln w="38100">
            <a:solidFill>
              <a:srgbClr val="113CFC"/>
            </a:solidFill>
          </a:ln>
        </p:spPr>
        <p:txBody>
          <a:bodyPr wrap="square">
            <a:spAutoFit/>
          </a:bodyPr>
          <a:lstStyle/>
          <a:p>
            <a:pPr marL="0" marR="0" algn="ctr">
              <a:lnSpc>
                <a:spcPct val="107000"/>
              </a:lnSpc>
              <a:spcBef>
                <a:spcPts val="0"/>
              </a:spcBef>
              <a:spcAft>
                <a:spcPts val="800"/>
              </a:spcAft>
            </a:pP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Hình</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ảnh</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lời</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thơ</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gợi</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em</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nhớ</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đến</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chiến</a:t>
            </a:r>
            <a:r>
              <a:rPr lang="en-US" sz="2600" b="1" dirty="0">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công</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nào</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ở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thời</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đại</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nhà</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Trần</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6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3" name="Hộp Văn bản 12">
            <a:extLst>
              <a:ext uri="{FF2B5EF4-FFF2-40B4-BE49-F238E27FC236}">
                <a16:creationId xmlns:a16="http://schemas.microsoft.com/office/drawing/2014/main" id="{8F407FFB-B184-2C77-9295-189AEBBD1444}"/>
              </a:ext>
            </a:extLst>
          </p:cNvPr>
          <p:cNvSpPr txBox="1"/>
          <p:nvPr/>
        </p:nvSpPr>
        <p:spPr>
          <a:xfrm>
            <a:off x="7607535" y="1698360"/>
            <a:ext cx="4428955" cy="1980799"/>
          </a:xfrm>
          <a:prstGeom prst="rect">
            <a:avLst/>
          </a:prstGeom>
          <a:noFill/>
          <a:ln w="38100">
            <a:solidFill>
              <a:srgbClr val="1597E5"/>
            </a:solidFill>
          </a:ln>
        </p:spPr>
        <p:txBody>
          <a:bodyPr wrap="square">
            <a:spAutoFit/>
          </a:bodyPr>
          <a:lstStyle/>
          <a:p>
            <a:pPr marL="0" marR="0">
              <a:lnSpc>
                <a:spcPct val="107000"/>
              </a:lnSpc>
              <a:spcBef>
                <a:spcPts val="0"/>
              </a:spcBef>
              <a:spcAft>
                <a:spcPts val="800"/>
              </a:spcAft>
            </a:pP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24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Chương</a:t>
            </a:r>
            <a:r>
              <a:rPr lang="en-US"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Dương</a:t>
            </a:r>
            <a:r>
              <a:rPr lang="en-US"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cướp</a:t>
            </a:r>
            <a:r>
              <a:rPr lang="en-US"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giáo</a:t>
            </a:r>
            <a:r>
              <a:rPr lang="en-US"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giặc</a:t>
            </a:r>
            <a:endParaRPr lang="en-US" sz="2400" i="1" dirty="0">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2400" i="1"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Hàm</a:t>
            </a:r>
            <a:r>
              <a:rPr lang="en-US" sz="2400" i="1"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a:t>
            </a:r>
            <a:r>
              <a:rPr lang="en-US" sz="2400" i="1"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ử</a:t>
            </a:r>
            <a:r>
              <a:rPr lang="en-US" sz="2400" i="1"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bắt</a:t>
            </a:r>
            <a:r>
              <a:rPr lang="en-US"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quân</a:t>
            </a:r>
            <a:r>
              <a:rPr lang="en-US"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thù</a:t>
            </a:r>
            <a:endParaRPr lang="en-US" sz="2400" i="1"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Thái</a:t>
            </a:r>
            <a:r>
              <a:rPr lang="en-US"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bình</a:t>
            </a:r>
            <a:r>
              <a:rPr lang="en-US"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luôn</a:t>
            </a:r>
            <a:r>
              <a:rPr lang="en-US"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gắng</a:t>
            </a:r>
            <a:r>
              <a:rPr lang="en-US"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sức</a:t>
            </a:r>
            <a:endParaRPr lang="en-US" sz="2400" i="1"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Non </a:t>
            </a:r>
            <a:r>
              <a:rPr lang="en-US" sz="24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nước</a:t>
            </a:r>
            <a:r>
              <a:rPr lang="en-US"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ấy</a:t>
            </a:r>
            <a:r>
              <a:rPr lang="en-US"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nghìn</a:t>
            </a:r>
            <a:r>
              <a:rPr lang="en-US"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thu</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dirty="0"/>
          </a:p>
        </p:txBody>
      </p:sp>
      <p:sp>
        <p:nvSpPr>
          <p:cNvPr id="17" name="Hộp Văn bản 16">
            <a:extLst>
              <a:ext uri="{FF2B5EF4-FFF2-40B4-BE49-F238E27FC236}">
                <a16:creationId xmlns:a16="http://schemas.microsoft.com/office/drawing/2014/main" id="{1EAF48D9-3E03-0185-971D-A626E6542C82}"/>
              </a:ext>
            </a:extLst>
          </p:cNvPr>
          <p:cNvSpPr txBox="1"/>
          <p:nvPr/>
        </p:nvSpPr>
        <p:spPr>
          <a:xfrm>
            <a:off x="2247607" y="5754343"/>
            <a:ext cx="7922760" cy="523220"/>
          </a:xfrm>
          <a:prstGeom prst="rect">
            <a:avLst/>
          </a:prstGeom>
          <a:noFill/>
          <a:ln w="38100">
            <a:solidFill>
              <a:srgbClr val="113CFC"/>
            </a:solidFill>
          </a:ln>
        </p:spPr>
        <p:txBody>
          <a:bodyPr wrap="square">
            <a:spAutoFit/>
          </a:bodyPr>
          <a:lstStyle/>
          <a:p>
            <a:pPr algn="ctr"/>
            <a:r>
              <a:rPr lang="en-US" sz="2800" b="1" dirty="0" err="1">
                <a:solidFill>
                  <a:srgbClr val="0000FF"/>
                </a:solidFill>
                <a:effectLst/>
                <a:latin typeface="Times New Roman" panose="02020603050405020304" pitchFamily="18" charset="0"/>
                <a:ea typeface="Calibri" panose="020F0502020204030204" pitchFamily="34" charset="0"/>
              </a:rPr>
              <a:t>Khág</a:t>
            </a:r>
            <a:r>
              <a:rPr lang="en-US" sz="2800" b="1" dirty="0">
                <a:solidFill>
                  <a:srgbClr val="0000FF"/>
                </a:solidFill>
                <a:effectLst/>
                <a:latin typeface="Times New Roman" panose="02020603050405020304" pitchFamily="18" charset="0"/>
                <a:ea typeface="Calibri" panose="020F0502020204030204" pitchFamily="34" charset="0"/>
              </a:rPr>
              <a:t> </a:t>
            </a:r>
            <a:r>
              <a:rPr lang="en-US" sz="2800" b="1" dirty="0" err="1">
                <a:solidFill>
                  <a:srgbClr val="0000FF"/>
                </a:solidFill>
                <a:effectLst/>
                <a:latin typeface="Times New Roman" panose="02020603050405020304" pitchFamily="18" charset="0"/>
                <a:ea typeface="Calibri" panose="020F0502020204030204" pitchFamily="34" charset="0"/>
              </a:rPr>
              <a:t>chiến</a:t>
            </a:r>
            <a:r>
              <a:rPr lang="en-US" sz="2800" b="1" dirty="0">
                <a:solidFill>
                  <a:srgbClr val="0000FF"/>
                </a:solidFill>
                <a:effectLst/>
                <a:latin typeface="Times New Roman" panose="02020603050405020304" pitchFamily="18" charset="0"/>
                <a:ea typeface="Calibri" panose="020F0502020204030204" pitchFamily="34" charset="0"/>
              </a:rPr>
              <a:t> </a:t>
            </a:r>
            <a:r>
              <a:rPr lang="en-US" sz="2800" b="1" dirty="0" err="1">
                <a:solidFill>
                  <a:srgbClr val="0000FF"/>
                </a:solidFill>
                <a:effectLst/>
                <a:latin typeface="Times New Roman" panose="02020603050405020304" pitchFamily="18" charset="0"/>
                <a:ea typeface="Calibri" panose="020F0502020204030204" pitchFamily="34" charset="0"/>
              </a:rPr>
              <a:t>chống</a:t>
            </a:r>
            <a:r>
              <a:rPr lang="en-US" sz="2800" b="1" dirty="0">
                <a:solidFill>
                  <a:srgbClr val="0000FF"/>
                </a:solidFill>
                <a:effectLst/>
                <a:latin typeface="Times New Roman" panose="02020603050405020304" pitchFamily="18" charset="0"/>
                <a:ea typeface="Calibri" panose="020F0502020204030204" pitchFamily="34" charset="0"/>
              </a:rPr>
              <a:t> </a:t>
            </a:r>
            <a:r>
              <a:rPr lang="en-US" sz="2800" b="1" dirty="0" err="1">
                <a:solidFill>
                  <a:srgbClr val="0000FF"/>
                </a:solidFill>
                <a:effectLst/>
                <a:latin typeface="Times New Roman" panose="02020603050405020304" pitchFamily="18" charset="0"/>
                <a:ea typeface="Calibri" panose="020F0502020204030204" pitchFamily="34" charset="0"/>
              </a:rPr>
              <a:t>Nguyên</a:t>
            </a:r>
            <a:r>
              <a:rPr lang="en-US" sz="2800" b="1" dirty="0">
                <a:solidFill>
                  <a:srgbClr val="0000FF"/>
                </a:solidFill>
                <a:effectLst/>
                <a:latin typeface="Times New Roman" panose="02020603050405020304" pitchFamily="18" charset="0"/>
                <a:ea typeface="Calibri" panose="020F0502020204030204" pitchFamily="34" charset="0"/>
              </a:rPr>
              <a:t> </a:t>
            </a:r>
            <a:r>
              <a:rPr lang="en-US" sz="2800" b="1" dirty="0" err="1">
                <a:solidFill>
                  <a:srgbClr val="0000FF"/>
                </a:solidFill>
                <a:effectLst/>
                <a:latin typeface="Times New Roman" panose="02020603050405020304" pitchFamily="18" charset="0"/>
                <a:ea typeface="Calibri" panose="020F0502020204030204" pitchFamily="34" charset="0"/>
              </a:rPr>
              <a:t>Mông</a:t>
            </a:r>
            <a:r>
              <a:rPr lang="en-US" sz="2800" b="1" dirty="0">
                <a:solidFill>
                  <a:srgbClr val="0000FF"/>
                </a:solidFill>
                <a:effectLst/>
                <a:latin typeface="Times New Roman" panose="02020603050405020304" pitchFamily="18" charset="0"/>
                <a:ea typeface="Calibri" panose="020F0502020204030204" pitchFamily="34" charset="0"/>
              </a:rPr>
              <a:t> </a:t>
            </a:r>
            <a:r>
              <a:rPr lang="en-US" sz="2800" b="1" dirty="0" err="1">
                <a:solidFill>
                  <a:srgbClr val="0000FF"/>
                </a:solidFill>
                <a:effectLst/>
                <a:latin typeface="Times New Roman" panose="02020603050405020304" pitchFamily="18" charset="0"/>
                <a:ea typeface="Calibri" panose="020F0502020204030204" pitchFamily="34" charset="0"/>
              </a:rPr>
              <a:t>của</a:t>
            </a:r>
            <a:r>
              <a:rPr lang="en-US" sz="2800" b="1" dirty="0">
                <a:solidFill>
                  <a:srgbClr val="0000FF"/>
                </a:solidFill>
                <a:effectLst/>
                <a:latin typeface="Times New Roman" panose="02020603050405020304" pitchFamily="18" charset="0"/>
                <a:ea typeface="Calibri" panose="020F0502020204030204" pitchFamily="34" charset="0"/>
              </a:rPr>
              <a:t> </a:t>
            </a:r>
            <a:r>
              <a:rPr lang="en-US" sz="2800" b="1" dirty="0" err="1">
                <a:solidFill>
                  <a:srgbClr val="0000FF"/>
                </a:solidFill>
                <a:effectLst/>
                <a:latin typeface="Times New Roman" panose="02020603050405020304" pitchFamily="18" charset="0"/>
                <a:ea typeface="Calibri" panose="020F0502020204030204" pitchFamily="34" charset="0"/>
              </a:rPr>
              <a:t>nhà</a:t>
            </a:r>
            <a:r>
              <a:rPr lang="en-US" sz="2800" b="1" dirty="0">
                <a:solidFill>
                  <a:srgbClr val="0000FF"/>
                </a:solidFill>
                <a:effectLst/>
                <a:latin typeface="Times New Roman" panose="02020603050405020304" pitchFamily="18" charset="0"/>
                <a:ea typeface="Calibri" panose="020F0502020204030204" pitchFamily="34" charset="0"/>
              </a:rPr>
              <a:t> </a:t>
            </a:r>
            <a:r>
              <a:rPr lang="en-US" sz="2800" b="1" dirty="0" err="1">
                <a:solidFill>
                  <a:srgbClr val="0000FF"/>
                </a:solidFill>
                <a:effectLst/>
                <a:latin typeface="Times New Roman" panose="02020603050405020304" pitchFamily="18" charset="0"/>
                <a:ea typeface="Calibri" panose="020F0502020204030204" pitchFamily="34" charset="0"/>
              </a:rPr>
              <a:t>Trần</a:t>
            </a:r>
            <a:endParaRPr lang="en-US" sz="2800" b="1" dirty="0"/>
          </a:p>
        </p:txBody>
      </p:sp>
    </p:spTree>
    <p:extLst>
      <p:ext uri="{BB962C8B-B14F-4D97-AF65-F5344CB8AC3E}">
        <p14:creationId xmlns:p14="http://schemas.microsoft.com/office/powerpoint/2010/main" val="3272418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randombar(horizontal)">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xit" presetSubtype="21" fill="hold" grpId="0" nodeType="clickEffect">
                                  <p:stCondLst>
                                    <p:cond delay="0"/>
                                  </p:stCondLst>
                                  <p:childTnLst>
                                    <p:animEffect transition="out" filter="barn(inVertical)">
                                      <p:cBhvr>
                                        <p:cTn id="21" dur="500"/>
                                        <p:tgtEl>
                                          <p:spTgt spid="10"/>
                                        </p:tgtEl>
                                      </p:cBhvr>
                                    </p:animEffect>
                                    <p:set>
                                      <p:cBhvr>
                                        <p:cTn id="22" dur="1" fill="hold">
                                          <p:stCondLst>
                                            <p:cond delay="499"/>
                                          </p:stCondLst>
                                        </p:cTn>
                                        <p:tgtEl>
                                          <p:spTgt spid="10"/>
                                        </p:tgtEl>
                                        <p:attrNameLst>
                                          <p:attrName>style.visibility</p:attrName>
                                        </p:attrNameLst>
                                      </p:cBhvr>
                                      <p:to>
                                        <p:strVal val="hidden"/>
                                      </p:to>
                                    </p:set>
                                  </p:childTnLst>
                                </p:cTn>
                              </p:par>
                              <p:par>
                                <p:cTn id="23" presetID="16" presetClass="entr" presetSubtype="21"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barn(inVertical)">
                                      <p:cBhvr>
                                        <p:cTn id="25"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3" grpId="0" animBg="1"/>
      <p:bldP spid="1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Hình ảnh 3" descr="Den tho Nguyen Trai o Con Son    ">
            <a:extLst>
              <a:ext uri="{FF2B5EF4-FFF2-40B4-BE49-F238E27FC236}">
                <a16:creationId xmlns:a16="http://schemas.microsoft.com/office/drawing/2014/main" id="{E448B1CA-EE6B-B944-A757-471FBA5CC44A}"/>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26601" y="399960"/>
            <a:ext cx="2683030" cy="2494311"/>
          </a:xfrm>
          <a:prstGeom prst="rect">
            <a:avLst/>
          </a:prstGeom>
          <a:noFill/>
          <a:ln>
            <a:noFill/>
          </a:ln>
        </p:spPr>
      </p:pic>
      <p:pic>
        <p:nvPicPr>
          <p:cNvPr id="5" name="Hình ảnh 4" descr="200px-Nguyen_Trai">
            <a:extLst>
              <a:ext uri="{FF2B5EF4-FFF2-40B4-BE49-F238E27FC236}">
                <a16:creationId xmlns:a16="http://schemas.microsoft.com/office/drawing/2014/main" id="{FF78B8B0-11D7-C1A8-838A-A036A19E75F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06772" y="399962"/>
            <a:ext cx="2958071" cy="2494309"/>
          </a:xfrm>
          <a:prstGeom prst="rect">
            <a:avLst/>
          </a:prstGeom>
          <a:noFill/>
          <a:ln>
            <a:noFill/>
          </a:ln>
        </p:spPr>
      </p:pic>
      <p:sp>
        <p:nvSpPr>
          <p:cNvPr id="7" name="Rectangle 2">
            <a:extLst>
              <a:ext uri="{FF2B5EF4-FFF2-40B4-BE49-F238E27FC236}">
                <a16:creationId xmlns:a16="http://schemas.microsoft.com/office/drawing/2014/main" id="{9C1F2664-A0CC-7404-49F1-8742781CB4AA}"/>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8" name="Đối tượng 7">
            <a:extLst>
              <a:ext uri="{FF2B5EF4-FFF2-40B4-BE49-F238E27FC236}">
                <a16:creationId xmlns:a16="http://schemas.microsoft.com/office/drawing/2014/main" id="{D39A1385-97FD-F2D2-8B14-8B803CE15416}"/>
              </a:ext>
            </a:extLst>
          </p:cNvPr>
          <p:cNvGraphicFramePr>
            <a:graphicFrameLocks noChangeAspect="1"/>
          </p:cNvGraphicFramePr>
          <p:nvPr>
            <p:extLst>
              <p:ext uri="{D42A27DB-BD31-4B8C-83A1-F6EECF244321}">
                <p14:modId xmlns:p14="http://schemas.microsoft.com/office/powerpoint/2010/main" val="3970255800"/>
              </p:ext>
            </p:extLst>
          </p:nvPr>
        </p:nvGraphicFramePr>
        <p:xfrm>
          <a:off x="7765400" y="399960"/>
          <a:ext cx="2928197" cy="2460579"/>
        </p:xfrm>
        <a:graphic>
          <a:graphicData uri="http://schemas.openxmlformats.org/presentationml/2006/ole">
            <mc:AlternateContent xmlns:mc="http://schemas.openxmlformats.org/markup-compatibility/2006">
              <mc:Choice xmlns:v="urn:schemas-microsoft-com:vml" Requires="v">
                <p:oleObj spid="_x0000_s1059" name="Slide" r:id="rId5" imgW="4520243" imgH="3389646" progId="PowerPoint.Slide.8">
                  <p:embed/>
                </p:oleObj>
              </mc:Choice>
              <mc:Fallback>
                <p:oleObj name="Slide" r:id="rId5" imgW="4520243" imgH="3389646" progId="PowerPoint.Slide.8">
                  <p:embed/>
                  <p:pic>
                    <p:nvPicPr>
                      <p:cNvPr id="8" name="Đối tượng 7">
                        <a:extLst>
                          <a:ext uri="{FF2B5EF4-FFF2-40B4-BE49-F238E27FC236}">
                            <a16:creationId xmlns:a16="http://schemas.microsoft.com/office/drawing/2014/main" id="{D39A1385-97FD-F2D2-8B14-8B803CE15416}"/>
                          </a:ext>
                        </a:extLst>
                      </p:cNvPr>
                      <p:cNvPicPr>
                        <a:picLocks noChangeAspect="1" noChangeArrowheads="1"/>
                      </p:cNvPicPr>
                      <p:nvPr/>
                    </p:nvPicPr>
                    <p:blipFill>
                      <a:blip r:embed="rId6"/>
                      <a:srcRect/>
                      <a:stretch>
                        <a:fillRect/>
                      </a:stretch>
                    </p:blipFill>
                    <p:spPr bwMode="auto">
                      <a:xfrm>
                        <a:off x="7765400" y="399960"/>
                        <a:ext cx="2928197" cy="2460579"/>
                      </a:xfrm>
                      <a:prstGeom prst="rect">
                        <a:avLst/>
                      </a:prstGeom>
                      <a:noFill/>
                    </p:spPr>
                  </p:pic>
                </p:oleObj>
              </mc:Fallback>
            </mc:AlternateContent>
          </a:graphicData>
        </a:graphic>
      </p:graphicFrame>
      <p:sp>
        <p:nvSpPr>
          <p:cNvPr id="10" name="Rectangle 4">
            <a:extLst>
              <a:ext uri="{FF2B5EF4-FFF2-40B4-BE49-F238E27FC236}">
                <a16:creationId xmlns:a16="http://schemas.microsoft.com/office/drawing/2014/main" id="{A66B42B1-5037-794E-0731-410898600AD4}"/>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1" name="Đối tượng 10">
            <a:extLst>
              <a:ext uri="{FF2B5EF4-FFF2-40B4-BE49-F238E27FC236}">
                <a16:creationId xmlns:a16="http://schemas.microsoft.com/office/drawing/2014/main" id="{FA985875-6F8A-E219-0EE5-E015FB821AB3}"/>
              </a:ext>
            </a:extLst>
          </p:cNvPr>
          <p:cNvGraphicFramePr>
            <a:graphicFrameLocks noChangeAspect="1"/>
          </p:cNvGraphicFramePr>
          <p:nvPr>
            <p:extLst>
              <p:ext uri="{D42A27DB-BD31-4B8C-83A1-F6EECF244321}">
                <p14:modId xmlns:p14="http://schemas.microsoft.com/office/powerpoint/2010/main" val="784156478"/>
              </p:ext>
            </p:extLst>
          </p:nvPr>
        </p:nvGraphicFramePr>
        <p:xfrm>
          <a:off x="806771" y="3170998"/>
          <a:ext cx="2860159" cy="2058447"/>
        </p:xfrm>
        <a:graphic>
          <a:graphicData uri="http://schemas.openxmlformats.org/presentationml/2006/ole">
            <mc:AlternateContent xmlns:mc="http://schemas.openxmlformats.org/markup-compatibility/2006">
              <mc:Choice xmlns:v="urn:schemas-microsoft-com:vml" Requires="v">
                <p:oleObj spid="_x0000_s1060" name="Slide" r:id="rId7" imgW="4572049" imgH="3429015" progId="PowerPoint.Slide.8">
                  <p:embed/>
                </p:oleObj>
              </mc:Choice>
              <mc:Fallback>
                <p:oleObj name="Slide" r:id="rId7" imgW="4572049" imgH="3429015" progId="PowerPoint.Slide.8">
                  <p:embed/>
                  <p:pic>
                    <p:nvPicPr>
                      <p:cNvPr id="11" name="Đối tượng 10">
                        <a:extLst>
                          <a:ext uri="{FF2B5EF4-FFF2-40B4-BE49-F238E27FC236}">
                            <a16:creationId xmlns:a16="http://schemas.microsoft.com/office/drawing/2014/main" id="{FA985875-6F8A-E219-0EE5-E015FB821AB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06771" y="3170998"/>
                        <a:ext cx="2860159" cy="2058447"/>
                      </a:xfrm>
                      <a:prstGeom prst="rect">
                        <a:avLst/>
                      </a:prstGeom>
                      <a:noFill/>
                    </p:spPr>
                  </p:pic>
                </p:oleObj>
              </mc:Fallback>
            </mc:AlternateContent>
          </a:graphicData>
        </a:graphic>
      </p:graphicFrame>
      <p:sp>
        <p:nvSpPr>
          <p:cNvPr id="13" name="Rectangle 6">
            <a:extLst>
              <a:ext uri="{FF2B5EF4-FFF2-40B4-BE49-F238E27FC236}">
                <a16:creationId xmlns:a16="http://schemas.microsoft.com/office/drawing/2014/main" id="{6233F8F8-785F-7A21-0676-D7DD897740B4}"/>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4" name="Đối tượng 13">
            <a:extLst>
              <a:ext uri="{FF2B5EF4-FFF2-40B4-BE49-F238E27FC236}">
                <a16:creationId xmlns:a16="http://schemas.microsoft.com/office/drawing/2014/main" id="{314553BE-13B2-2009-1583-E03CB8A0F188}"/>
              </a:ext>
            </a:extLst>
          </p:cNvPr>
          <p:cNvGraphicFramePr>
            <a:graphicFrameLocks noChangeAspect="1"/>
          </p:cNvGraphicFramePr>
          <p:nvPr>
            <p:extLst>
              <p:ext uri="{D42A27DB-BD31-4B8C-83A1-F6EECF244321}">
                <p14:modId xmlns:p14="http://schemas.microsoft.com/office/powerpoint/2010/main" val="939392060"/>
              </p:ext>
            </p:extLst>
          </p:nvPr>
        </p:nvGraphicFramePr>
        <p:xfrm>
          <a:off x="4426601" y="3170998"/>
          <a:ext cx="2683030" cy="2058448"/>
        </p:xfrm>
        <a:graphic>
          <a:graphicData uri="http://schemas.openxmlformats.org/presentationml/2006/ole">
            <mc:AlternateContent xmlns:mc="http://schemas.openxmlformats.org/markup-compatibility/2006">
              <mc:Choice xmlns:v="urn:schemas-microsoft-com:vml" Requires="v">
                <p:oleObj spid="_x0000_s1061" name="Slide" r:id="rId9" imgW="4572049" imgH="3429015" progId="PowerPoint.Slide.8">
                  <p:embed/>
                </p:oleObj>
              </mc:Choice>
              <mc:Fallback>
                <p:oleObj name="Slide" r:id="rId9" imgW="4572049" imgH="3429015" progId="PowerPoint.Slide.8">
                  <p:embed/>
                  <p:pic>
                    <p:nvPicPr>
                      <p:cNvPr id="14" name="Đối tượng 13">
                        <a:extLst>
                          <a:ext uri="{FF2B5EF4-FFF2-40B4-BE49-F238E27FC236}">
                            <a16:creationId xmlns:a16="http://schemas.microsoft.com/office/drawing/2014/main" id="{314553BE-13B2-2009-1583-E03CB8A0F188}"/>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426601" y="3170998"/>
                        <a:ext cx="2683030" cy="2058448"/>
                      </a:xfrm>
                      <a:prstGeom prst="rect">
                        <a:avLst/>
                      </a:prstGeom>
                      <a:noFill/>
                    </p:spPr>
                  </p:pic>
                </p:oleObj>
              </mc:Fallback>
            </mc:AlternateContent>
          </a:graphicData>
        </a:graphic>
      </p:graphicFrame>
      <p:sp>
        <p:nvSpPr>
          <p:cNvPr id="20" name="Hộp Văn bản 19">
            <a:extLst>
              <a:ext uri="{FF2B5EF4-FFF2-40B4-BE49-F238E27FC236}">
                <a16:creationId xmlns:a16="http://schemas.microsoft.com/office/drawing/2014/main" id="{09DCBED4-2761-4F1D-5265-528CB3EECA9A}"/>
              </a:ext>
            </a:extLst>
          </p:cNvPr>
          <p:cNvSpPr txBox="1"/>
          <p:nvPr/>
        </p:nvSpPr>
        <p:spPr>
          <a:xfrm>
            <a:off x="7765400" y="3170998"/>
            <a:ext cx="4137618" cy="3166764"/>
          </a:xfrm>
          <a:prstGeom prst="rect">
            <a:avLst/>
          </a:prstGeom>
          <a:noFill/>
          <a:ln w="57150">
            <a:solidFill>
              <a:srgbClr val="1597E5"/>
            </a:solidFill>
          </a:ln>
        </p:spPr>
        <p:txBody>
          <a:bodyPr wrap="square">
            <a:spAutoFit/>
          </a:bodyPr>
          <a:lstStyle/>
          <a:p>
            <a:pPr marL="0" marR="0" algn="ctr">
              <a:lnSpc>
                <a:spcPct val="107000"/>
              </a:lnSpc>
              <a:spcBef>
                <a:spcPts val="0"/>
              </a:spcBef>
              <a:spcAft>
                <a:spcPts val="800"/>
              </a:spcAft>
            </a:pPr>
            <a:r>
              <a:rPr lang="en-US" sz="1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Côn</a:t>
            </a:r>
            <a:r>
              <a:rPr lang="en-US"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Sơn</a:t>
            </a:r>
            <a:r>
              <a:rPr lang="en-US"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suối</a:t>
            </a:r>
            <a:r>
              <a:rPr lang="en-US"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chảy</a:t>
            </a:r>
            <a:r>
              <a:rPr lang="en-US"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rì</a:t>
            </a:r>
            <a:r>
              <a:rPr lang="en-US"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rầm</a:t>
            </a:r>
            <a:endParaRPr lang="en-US" sz="1600" i="1"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800"/>
              </a:spcAft>
            </a:pPr>
            <a:r>
              <a:rPr lang="en-US"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Ta </a:t>
            </a:r>
            <a:r>
              <a:rPr lang="en-US" sz="1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nghe</a:t>
            </a:r>
            <a:r>
              <a:rPr lang="en-US"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như</a:t>
            </a:r>
            <a:r>
              <a:rPr lang="en-US"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tiếng</a:t>
            </a:r>
            <a:r>
              <a:rPr lang="en-US"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đàn</a:t>
            </a:r>
            <a:r>
              <a:rPr lang="en-US"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cầm</a:t>
            </a:r>
            <a:r>
              <a:rPr lang="en-US"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bên</a:t>
            </a:r>
            <a:r>
              <a:rPr lang="en-US"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tai.</a:t>
            </a:r>
            <a:endParaRPr lang="en-US" sz="1600" i="1"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800"/>
              </a:spcAft>
            </a:pPr>
            <a:r>
              <a:rPr lang="en-US"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Côn</a:t>
            </a:r>
            <a:r>
              <a:rPr lang="en-US"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Sơn</a:t>
            </a:r>
            <a:r>
              <a:rPr lang="en-US"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US"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đá</a:t>
            </a:r>
            <a:r>
              <a:rPr lang="en-US"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rêu</a:t>
            </a:r>
            <a:r>
              <a:rPr lang="en-US"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phơi</a:t>
            </a:r>
            <a:endParaRPr lang="en-US" sz="1600" i="1"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800"/>
              </a:spcAft>
            </a:pPr>
            <a:r>
              <a:rPr lang="en-US"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Ta </a:t>
            </a:r>
            <a:r>
              <a:rPr lang="en-US" sz="1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ngồi</a:t>
            </a:r>
            <a:r>
              <a:rPr lang="en-US"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trên</a:t>
            </a:r>
            <a:r>
              <a:rPr lang="en-US"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đá</a:t>
            </a:r>
            <a:r>
              <a:rPr lang="en-US"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như</a:t>
            </a:r>
            <a:r>
              <a:rPr lang="en-US"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ngồi</a:t>
            </a:r>
            <a:r>
              <a:rPr lang="en-US"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chiếu</a:t>
            </a:r>
            <a:r>
              <a:rPr lang="en-US"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êm</a:t>
            </a:r>
            <a:endParaRPr lang="en-US" sz="1600" i="1"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800"/>
              </a:spcAft>
            </a:pPr>
            <a:r>
              <a:rPr lang="en-US"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ghềnh</a:t>
            </a:r>
            <a:r>
              <a:rPr lang="en-US"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thông</a:t>
            </a:r>
            <a:r>
              <a:rPr lang="en-US"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mọc</a:t>
            </a:r>
            <a:r>
              <a:rPr lang="en-US"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như</a:t>
            </a:r>
            <a:r>
              <a:rPr lang="en-US"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nêm</a:t>
            </a:r>
            <a:endParaRPr lang="en-US" sz="1600" i="1"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800"/>
              </a:spcAft>
            </a:pPr>
            <a:r>
              <a:rPr lang="fr-FR" sz="1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Tìm</a:t>
            </a:r>
            <a:r>
              <a:rPr lang="fr-FR"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fr-FR" sz="1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nơi</a:t>
            </a:r>
            <a:r>
              <a:rPr lang="fr-FR"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fr-FR" sz="1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bóng</a:t>
            </a:r>
            <a:r>
              <a:rPr lang="fr-FR"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fr-FR" sz="1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mát</a:t>
            </a:r>
            <a:r>
              <a:rPr lang="fr-FR"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ta </a:t>
            </a:r>
            <a:r>
              <a:rPr lang="fr-FR" sz="1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lên</a:t>
            </a:r>
            <a:r>
              <a:rPr lang="fr-FR"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ta </a:t>
            </a:r>
            <a:r>
              <a:rPr lang="fr-FR" sz="1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nằm</a:t>
            </a:r>
            <a:endParaRPr lang="en-US" sz="1600" i="1"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800"/>
              </a:spcAft>
            </a:pPr>
            <a:r>
              <a:rPr lang="fr-FR"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rừng</a:t>
            </a:r>
            <a:r>
              <a:rPr lang="en-US"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US"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bóng</a:t>
            </a:r>
            <a:r>
              <a:rPr lang="en-US"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trúc</a:t>
            </a:r>
            <a:r>
              <a:rPr lang="en-US"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râm</a:t>
            </a:r>
            <a:endParaRPr lang="en-US" sz="1600" i="1"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800"/>
              </a:spcAft>
            </a:pPr>
            <a:r>
              <a:rPr lang="en-US" sz="1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màu</a:t>
            </a:r>
            <a:r>
              <a:rPr lang="en-US"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xanh</a:t>
            </a:r>
            <a:r>
              <a:rPr lang="en-US"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mát</a:t>
            </a:r>
            <a:r>
              <a:rPr lang="en-US"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ta </a:t>
            </a:r>
            <a:r>
              <a:rPr lang="en-US" sz="1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ngâm</a:t>
            </a:r>
            <a:r>
              <a:rPr lang="en-US"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thơ</a:t>
            </a:r>
            <a:r>
              <a:rPr lang="en-US"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nhàn</a:t>
            </a:r>
            <a:endParaRPr lang="en-US" i="1" dirty="0"/>
          </a:p>
        </p:txBody>
      </p:sp>
      <p:sp>
        <p:nvSpPr>
          <p:cNvPr id="25" name="Hộp Văn bản 24">
            <a:extLst>
              <a:ext uri="{FF2B5EF4-FFF2-40B4-BE49-F238E27FC236}">
                <a16:creationId xmlns:a16="http://schemas.microsoft.com/office/drawing/2014/main" id="{DF7AF183-C6C1-5F6B-96C5-FC357A15E156}"/>
              </a:ext>
            </a:extLst>
          </p:cNvPr>
          <p:cNvSpPr txBox="1"/>
          <p:nvPr/>
        </p:nvSpPr>
        <p:spPr>
          <a:xfrm>
            <a:off x="1266631" y="5732709"/>
            <a:ext cx="6097554" cy="919739"/>
          </a:xfrm>
          <a:prstGeom prst="rect">
            <a:avLst/>
          </a:prstGeom>
          <a:noFill/>
          <a:ln w="57150">
            <a:solidFill>
              <a:srgbClr val="113CFC"/>
            </a:solidFill>
          </a:ln>
        </p:spPr>
        <p:txBody>
          <a:bodyPr wrap="square">
            <a:spAutoFit/>
          </a:bodyPr>
          <a:lstStyle/>
          <a:p>
            <a:pPr marL="0" marR="0" algn="ctr">
              <a:lnSpc>
                <a:spcPct val="107000"/>
              </a:lnSpc>
              <a:spcBef>
                <a:spcPts val="0"/>
              </a:spcBef>
              <a:spcAft>
                <a:spcPts val="800"/>
              </a:spcAft>
            </a:pP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Hình</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ảnh</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lời</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thơ</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gợi</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em</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nhớ</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đến</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anh</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hùng</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dân</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tộc</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nào</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6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29" name="Hộp Văn bản 28">
            <a:extLst>
              <a:ext uri="{FF2B5EF4-FFF2-40B4-BE49-F238E27FC236}">
                <a16:creationId xmlns:a16="http://schemas.microsoft.com/office/drawing/2014/main" id="{B4B4B9B5-24EF-5EA0-2875-EC19F322692B}"/>
              </a:ext>
            </a:extLst>
          </p:cNvPr>
          <p:cNvSpPr txBox="1"/>
          <p:nvPr/>
        </p:nvSpPr>
        <p:spPr>
          <a:xfrm>
            <a:off x="1873513" y="5930968"/>
            <a:ext cx="5106176" cy="523220"/>
          </a:xfrm>
          <a:prstGeom prst="rect">
            <a:avLst/>
          </a:prstGeom>
          <a:noFill/>
          <a:ln w="57150">
            <a:solidFill>
              <a:srgbClr val="113CFC"/>
            </a:solidFill>
          </a:ln>
        </p:spPr>
        <p:txBody>
          <a:bodyPr wrap="square">
            <a:spAutoFit/>
          </a:bodyPr>
          <a:lstStyle/>
          <a:p>
            <a:pPr algn="ctr"/>
            <a:r>
              <a:rPr lang="en-US" sz="2800" b="1" dirty="0" err="1">
                <a:solidFill>
                  <a:srgbClr val="0000FF"/>
                </a:solidFill>
                <a:effectLst/>
                <a:latin typeface="Times New Roman" panose="02020603050405020304" pitchFamily="18" charset="0"/>
                <a:ea typeface="Calibri" panose="020F0502020204030204" pitchFamily="34" charset="0"/>
              </a:rPr>
              <a:t>Người</a:t>
            </a:r>
            <a:r>
              <a:rPr lang="en-US" sz="2800" b="1" dirty="0">
                <a:solidFill>
                  <a:srgbClr val="0000FF"/>
                </a:solidFill>
                <a:effectLst/>
                <a:latin typeface="Times New Roman" panose="02020603050405020304" pitchFamily="18" charset="0"/>
                <a:ea typeface="Calibri" panose="020F0502020204030204" pitchFamily="34" charset="0"/>
              </a:rPr>
              <a:t> </a:t>
            </a:r>
            <a:r>
              <a:rPr lang="en-US" sz="2800" b="1" dirty="0" err="1">
                <a:solidFill>
                  <a:srgbClr val="0000FF"/>
                </a:solidFill>
                <a:effectLst/>
                <a:latin typeface="Times New Roman" panose="02020603050405020304" pitchFamily="18" charset="0"/>
                <a:ea typeface="Calibri" panose="020F0502020204030204" pitchFamily="34" charset="0"/>
              </a:rPr>
              <a:t>anh</a:t>
            </a:r>
            <a:r>
              <a:rPr lang="en-US" sz="2800" b="1" dirty="0">
                <a:solidFill>
                  <a:srgbClr val="0000FF"/>
                </a:solidFill>
                <a:effectLst/>
                <a:latin typeface="Times New Roman" panose="02020603050405020304" pitchFamily="18" charset="0"/>
                <a:ea typeface="Calibri" panose="020F0502020204030204" pitchFamily="34" charset="0"/>
              </a:rPr>
              <a:t> </a:t>
            </a:r>
            <a:r>
              <a:rPr lang="en-US" sz="2800" b="1" dirty="0" err="1">
                <a:solidFill>
                  <a:srgbClr val="0000FF"/>
                </a:solidFill>
                <a:effectLst/>
                <a:latin typeface="Times New Roman" panose="02020603050405020304" pitchFamily="18" charset="0"/>
                <a:ea typeface="Calibri" panose="020F0502020204030204" pitchFamily="34" charset="0"/>
              </a:rPr>
              <a:t>hùng</a:t>
            </a:r>
            <a:r>
              <a:rPr lang="en-US" sz="2800" b="1" dirty="0">
                <a:solidFill>
                  <a:srgbClr val="0000FF"/>
                </a:solidFill>
                <a:effectLst/>
                <a:latin typeface="Times New Roman" panose="02020603050405020304" pitchFamily="18" charset="0"/>
                <a:ea typeface="Calibri" panose="020F0502020204030204" pitchFamily="34" charset="0"/>
              </a:rPr>
              <a:t> </a:t>
            </a:r>
            <a:r>
              <a:rPr lang="en-US" sz="2800" b="1" dirty="0" err="1">
                <a:solidFill>
                  <a:srgbClr val="0000FF"/>
                </a:solidFill>
                <a:effectLst/>
                <a:latin typeface="Times New Roman" panose="02020603050405020304" pitchFamily="18" charset="0"/>
                <a:ea typeface="Calibri" panose="020F0502020204030204" pitchFamily="34" charset="0"/>
              </a:rPr>
              <a:t>Nguyễn</a:t>
            </a:r>
            <a:r>
              <a:rPr lang="en-US" sz="2800" b="1" dirty="0">
                <a:solidFill>
                  <a:srgbClr val="0000FF"/>
                </a:solidFill>
                <a:effectLst/>
                <a:latin typeface="Times New Roman" panose="02020603050405020304" pitchFamily="18" charset="0"/>
                <a:ea typeface="Calibri" panose="020F0502020204030204" pitchFamily="34" charset="0"/>
              </a:rPr>
              <a:t> </a:t>
            </a:r>
            <a:r>
              <a:rPr lang="en-US" sz="2800" b="1" dirty="0" err="1">
                <a:solidFill>
                  <a:srgbClr val="0000FF"/>
                </a:solidFill>
                <a:effectLst/>
                <a:latin typeface="Times New Roman" panose="02020603050405020304" pitchFamily="18" charset="0"/>
                <a:ea typeface="Calibri" panose="020F0502020204030204" pitchFamily="34" charset="0"/>
              </a:rPr>
              <a:t>Trãi</a:t>
            </a:r>
            <a:endParaRPr lang="en-US" sz="2800" b="1" dirty="0"/>
          </a:p>
        </p:txBody>
      </p:sp>
    </p:spTree>
    <p:extLst>
      <p:ext uri="{BB962C8B-B14F-4D97-AF65-F5344CB8AC3E}">
        <p14:creationId xmlns:p14="http://schemas.microsoft.com/office/powerpoint/2010/main" val="3472161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down)">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ipe(down)">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wipe(down)">
                                      <p:cBhvr>
                                        <p:cTn id="32" dur="500"/>
                                        <p:tgtEl>
                                          <p:spTgt spid="20"/>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xit" presetSubtype="10" fill="hold" grpId="0" nodeType="clickEffect">
                                  <p:stCondLst>
                                    <p:cond delay="0"/>
                                  </p:stCondLst>
                                  <p:childTnLst>
                                    <p:animEffect transition="out" filter="randombar(horizontal)">
                                      <p:cBhvr>
                                        <p:cTn id="36" dur="500"/>
                                        <p:tgtEl>
                                          <p:spTgt spid="25"/>
                                        </p:tgtEl>
                                      </p:cBhvr>
                                    </p:animEffect>
                                    <p:set>
                                      <p:cBhvr>
                                        <p:cTn id="37" dur="1" fill="hold">
                                          <p:stCondLst>
                                            <p:cond delay="499"/>
                                          </p:stCondLst>
                                        </p:cTn>
                                        <p:tgtEl>
                                          <p:spTgt spid="25"/>
                                        </p:tgtEl>
                                        <p:attrNameLst>
                                          <p:attrName>style.visibility</p:attrName>
                                        </p:attrNameLst>
                                      </p:cBhvr>
                                      <p:to>
                                        <p:strVal val="hidden"/>
                                      </p:to>
                                    </p:set>
                                  </p:childTnLst>
                                </p:cTn>
                              </p:par>
                              <p:par>
                                <p:cTn id="38" presetID="16" presetClass="entr" presetSubtype="21" fill="hold" grpId="0" nodeType="withEffect">
                                  <p:stCondLst>
                                    <p:cond delay="0"/>
                                  </p:stCondLst>
                                  <p:childTnLst>
                                    <p:set>
                                      <p:cBhvr>
                                        <p:cTn id="39" dur="1" fill="hold">
                                          <p:stCondLst>
                                            <p:cond delay="0"/>
                                          </p:stCondLst>
                                        </p:cTn>
                                        <p:tgtEl>
                                          <p:spTgt spid="29"/>
                                        </p:tgtEl>
                                        <p:attrNameLst>
                                          <p:attrName>style.visibility</p:attrName>
                                        </p:attrNameLst>
                                      </p:cBhvr>
                                      <p:to>
                                        <p:strVal val="visible"/>
                                      </p:to>
                                    </p:set>
                                    <p:animEffect transition="in" filter="barn(inVertical)">
                                      <p:cBhvr>
                                        <p:cTn id="40"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5" grpId="0" animBg="1"/>
      <p:bldP spid="2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Hình ảnh 3" descr="rung truc">
            <a:extLst>
              <a:ext uri="{FF2B5EF4-FFF2-40B4-BE49-F238E27FC236}">
                <a16:creationId xmlns:a16="http://schemas.microsoft.com/office/drawing/2014/main" id="{C46A2284-5153-E361-6BB2-3DB936315C8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500404" y="452360"/>
            <a:ext cx="3255950" cy="2681260"/>
          </a:xfrm>
          <a:prstGeom prst="rect">
            <a:avLst/>
          </a:prstGeom>
          <a:noFill/>
          <a:ln>
            <a:noFill/>
          </a:ln>
        </p:spPr>
      </p:pic>
      <p:pic>
        <p:nvPicPr>
          <p:cNvPr id="5" name="Hình ảnh 4">
            <a:extLst>
              <a:ext uri="{FF2B5EF4-FFF2-40B4-BE49-F238E27FC236}">
                <a16:creationId xmlns:a16="http://schemas.microsoft.com/office/drawing/2014/main" id="{569093E2-4503-D29D-BFBF-1FE6DC11FFFE}"/>
              </a:ext>
            </a:extLst>
          </p:cNvPr>
          <p:cNvPicPr>
            <a:picLocks noChangeAspect="1"/>
          </p:cNvPicPr>
          <p:nvPr/>
        </p:nvPicPr>
        <p:blipFill>
          <a:blip r:embed="rId3" cstate="print">
            <a:extLst>
              <a:ext uri="{28A0092B-C50C-407E-A947-70E740481C1C}">
                <a14:useLocalDpi xmlns:a14="http://schemas.microsoft.com/office/drawing/2010/main" val="0"/>
              </a:ext>
            </a:extLst>
          </a:blip>
          <a:srcRect l="4167" t="20000" r="14999" b="12222"/>
          <a:stretch>
            <a:fillRect/>
          </a:stretch>
        </p:blipFill>
        <p:spPr bwMode="auto">
          <a:xfrm>
            <a:off x="737897" y="397066"/>
            <a:ext cx="3117943" cy="2681260"/>
          </a:xfrm>
          <a:prstGeom prst="rect">
            <a:avLst/>
          </a:prstGeom>
          <a:noFill/>
          <a:ln>
            <a:noFill/>
          </a:ln>
        </p:spPr>
      </p:pic>
      <p:pic>
        <p:nvPicPr>
          <p:cNvPr id="6" name="Hình ảnh 5" descr="ANd9GcRonsWOaTjQj-zAJ8k2UFUvtnsNW-9zukig0-j1yi8OxRkQFxYylA">
            <a:extLst>
              <a:ext uri="{FF2B5EF4-FFF2-40B4-BE49-F238E27FC236}">
                <a16:creationId xmlns:a16="http://schemas.microsoft.com/office/drawing/2014/main" id="{60B74B3C-9363-64B9-049D-A7E570D8B23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648342" y="452360"/>
            <a:ext cx="2895316" cy="2681260"/>
          </a:xfrm>
          <a:prstGeom prst="rect">
            <a:avLst/>
          </a:prstGeom>
          <a:noFill/>
          <a:ln>
            <a:noFill/>
          </a:ln>
        </p:spPr>
      </p:pic>
      <p:sp>
        <p:nvSpPr>
          <p:cNvPr id="9" name="Hộp Văn bản 8">
            <a:extLst>
              <a:ext uri="{FF2B5EF4-FFF2-40B4-BE49-F238E27FC236}">
                <a16:creationId xmlns:a16="http://schemas.microsoft.com/office/drawing/2014/main" id="{B23873F6-D4E3-7760-083D-D4D3F4929C0E}"/>
              </a:ext>
            </a:extLst>
          </p:cNvPr>
          <p:cNvSpPr txBox="1"/>
          <p:nvPr/>
        </p:nvSpPr>
        <p:spPr>
          <a:xfrm>
            <a:off x="7051611" y="3955851"/>
            <a:ext cx="4816929" cy="1980799"/>
          </a:xfrm>
          <a:prstGeom prst="rect">
            <a:avLst/>
          </a:prstGeom>
          <a:noFill/>
          <a:ln w="38100">
            <a:solidFill>
              <a:srgbClr val="113CFC"/>
            </a:solidFill>
          </a:ln>
        </p:spPr>
        <p:txBody>
          <a:bodyPr wrap="square">
            <a:spAutoFit/>
          </a:bodyPr>
          <a:lstStyle/>
          <a:p>
            <a:pPr marL="0" marR="0">
              <a:lnSpc>
                <a:spcPct val="107000"/>
              </a:lnSpc>
              <a:spcBef>
                <a:spcPts val="0"/>
              </a:spcBef>
              <a:spcAft>
                <a:spcPts val="800"/>
              </a:spcAft>
            </a:pPr>
            <a:r>
              <a:rPr lang="en-US" sz="24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Tiếng</a:t>
            </a:r>
            <a:r>
              <a:rPr lang="en-US"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suối</a:t>
            </a:r>
            <a:r>
              <a:rPr lang="en-US"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như</a:t>
            </a:r>
            <a:r>
              <a:rPr lang="en-US"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tiếng</a:t>
            </a:r>
            <a:r>
              <a:rPr lang="en-US"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hát</a:t>
            </a:r>
            <a:r>
              <a:rPr lang="en-US"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xa</a:t>
            </a:r>
            <a:r>
              <a:rPr lang="en-US"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i="1"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24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Trăng</a:t>
            </a:r>
            <a:r>
              <a:rPr lang="en-US"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lồng</a:t>
            </a:r>
            <a:r>
              <a:rPr lang="en-US"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cổ</a:t>
            </a:r>
            <a:r>
              <a:rPr lang="en-US"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thụ</a:t>
            </a:r>
            <a:r>
              <a:rPr lang="en-US"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bóng</a:t>
            </a:r>
            <a:r>
              <a:rPr lang="en-US"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lồng</a:t>
            </a:r>
            <a:r>
              <a:rPr lang="en-US"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hoa</a:t>
            </a:r>
            <a:r>
              <a:rPr lang="en-US"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i="1"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24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Cảnh</a:t>
            </a:r>
            <a:r>
              <a:rPr lang="en-US"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khuya</a:t>
            </a:r>
            <a:r>
              <a:rPr lang="en-US"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như</a:t>
            </a:r>
            <a:r>
              <a:rPr lang="en-US"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vẽ</a:t>
            </a:r>
            <a:r>
              <a:rPr lang="en-US"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400" i="1"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chưa</a:t>
            </a:r>
            <a:r>
              <a:rPr lang="en-US"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ngủ</a:t>
            </a:r>
            <a:r>
              <a:rPr lang="en-US"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i="1"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24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Chưa</a:t>
            </a:r>
            <a:r>
              <a:rPr lang="en-US"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ngủ</a:t>
            </a:r>
            <a:r>
              <a:rPr lang="en-US"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vì</a:t>
            </a:r>
            <a:r>
              <a:rPr lang="en-US"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lo </a:t>
            </a:r>
            <a:r>
              <a:rPr lang="en-US" sz="24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nỗi</a:t>
            </a:r>
            <a:r>
              <a:rPr lang="en-US"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nước</a:t>
            </a:r>
            <a:r>
              <a:rPr lang="en-US"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nhà</a:t>
            </a:r>
            <a:r>
              <a:rPr lang="en-US"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i="1"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0" name="Hộp Văn bản 9">
            <a:extLst>
              <a:ext uri="{FF2B5EF4-FFF2-40B4-BE49-F238E27FC236}">
                <a16:creationId xmlns:a16="http://schemas.microsoft.com/office/drawing/2014/main" id="{116E5857-F1EB-3E07-32C0-B35512BC9641}"/>
              </a:ext>
            </a:extLst>
          </p:cNvPr>
          <p:cNvSpPr txBox="1"/>
          <p:nvPr/>
        </p:nvSpPr>
        <p:spPr>
          <a:xfrm>
            <a:off x="556726" y="4473077"/>
            <a:ext cx="6097554" cy="919739"/>
          </a:xfrm>
          <a:prstGeom prst="rect">
            <a:avLst/>
          </a:prstGeom>
          <a:noFill/>
          <a:ln w="57150">
            <a:solidFill>
              <a:srgbClr val="113CFC"/>
            </a:solidFill>
          </a:ln>
        </p:spPr>
        <p:txBody>
          <a:bodyPr wrap="square">
            <a:spAutoFit/>
          </a:bodyPr>
          <a:lstStyle/>
          <a:p>
            <a:pPr marL="0" marR="0" algn="ctr">
              <a:lnSpc>
                <a:spcPct val="107000"/>
              </a:lnSpc>
              <a:spcBef>
                <a:spcPts val="0"/>
              </a:spcBef>
              <a:spcAft>
                <a:spcPts val="800"/>
              </a:spcAft>
            </a:pP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Hình</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ảnh</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lời</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thơ</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gợi</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em</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nhớ</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đến</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anh</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hùng</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dân</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tộc</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nào</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6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1" name="Hộp Văn bản 10">
            <a:extLst>
              <a:ext uri="{FF2B5EF4-FFF2-40B4-BE49-F238E27FC236}">
                <a16:creationId xmlns:a16="http://schemas.microsoft.com/office/drawing/2014/main" id="{F66929BD-C190-2102-033A-485A36E41BE8}"/>
              </a:ext>
            </a:extLst>
          </p:cNvPr>
          <p:cNvSpPr txBox="1"/>
          <p:nvPr/>
        </p:nvSpPr>
        <p:spPr>
          <a:xfrm>
            <a:off x="1545771" y="4671336"/>
            <a:ext cx="3642050" cy="523220"/>
          </a:xfrm>
          <a:prstGeom prst="rect">
            <a:avLst/>
          </a:prstGeom>
          <a:noFill/>
          <a:ln w="57150">
            <a:solidFill>
              <a:srgbClr val="113CFC"/>
            </a:solidFill>
          </a:ln>
        </p:spPr>
        <p:txBody>
          <a:bodyPr wrap="square">
            <a:spAutoFit/>
          </a:bodyPr>
          <a:lstStyle/>
          <a:p>
            <a:pPr algn="ctr"/>
            <a:r>
              <a:rPr lang="en-US" sz="2800" b="1" dirty="0" err="1">
                <a:solidFill>
                  <a:srgbClr val="0000FF"/>
                </a:solidFill>
                <a:effectLst/>
                <a:latin typeface="Times New Roman" panose="02020603050405020304" pitchFamily="18" charset="0"/>
                <a:ea typeface="Calibri" panose="020F0502020204030204" pitchFamily="34" charset="0"/>
              </a:rPr>
              <a:t>Lãnh</a:t>
            </a:r>
            <a:r>
              <a:rPr lang="en-US" sz="2800" b="1" dirty="0">
                <a:solidFill>
                  <a:srgbClr val="0000FF"/>
                </a:solidFill>
                <a:effectLst/>
                <a:latin typeface="Times New Roman" panose="02020603050405020304" pitchFamily="18" charset="0"/>
                <a:ea typeface="Calibri" panose="020F0502020204030204" pitchFamily="34" charset="0"/>
              </a:rPr>
              <a:t> </a:t>
            </a:r>
            <a:r>
              <a:rPr lang="en-US" sz="2800" b="1" dirty="0" err="1">
                <a:solidFill>
                  <a:srgbClr val="0000FF"/>
                </a:solidFill>
                <a:effectLst/>
                <a:latin typeface="Times New Roman" panose="02020603050405020304" pitchFamily="18" charset="0"/>
                <a:ea typeface="Calibri" panose="020F0502020204030204" pitchFamily="34" charset="0"/>
              </a:rPr>
              <a:t>tụ</a:t>
            </a:r>
            <a:r>
              <a:rPr lang="en-US" sz="2800" b="1" dirty="0">
                <a:solidFill>
                  <a:srgbClr val="0000FF"/>
                </a:solidFill>
                <a:effectLst/>
                <a:latin typeface="Times New Roman" panose="02020603050405020304" pitchFamily="18" charset="0"/>
                <a:ea typeface="Calibri" panose="020F0502020204030204" pitchFamily="34" charset="0"/>
              </a:rPr>
              <a:t> </a:t>
            </a:r>
            <a:r>
              <a:rPr lang="en-US" sz="2800" b="1" dirty="0" err="1">
                <a:solidFill>
                  <a:srgbClr val="0000FF"/>
                </a:solidFill>
                <a:effectLst/>
                <a:latin typeface="Times New Roman" panose="02020603050405020304" pitchFamily="18" charset="0"/>
                <a:ea typeface="Calibri" panose="020F0502020204030204" pitchFamily="34" charset="0"/>
              </a:rPr>
              <a:t>Hồ</a:t>
            </a:r>
            <a:r>
              <a:rPr lang="en-US" sz="2800" b="1" dirty="0">
                <a:solidFill>
                  <a:srgbClr val="0000FF"/>
                </a:solidFill>
                <a:effectLst/>
                <a:latin typeface="Times New Roman" panose="02020603050405020304" pitchFamily="18" charset="0"/>
                <a:ea typeface="Calibri" panose="020F0502020204030204" pitchFamily="34" charset="0"/>
              </a:rPr>
              <a:t> </a:t>
            </a:r>
            <a:r>
              <a:rPr lang="en-US" sz="2800" b="1" dirty="0" err="1">
                <a:solidFill>
                  <a:srgbClr val="0000FF"/>
                </a:solidFill>
                <a:effectLst/>
                <a:latin typeface="Times New Roman" panose="02020603050405020304" pitchFamily="18" charset="0"/>
                <a:ea typeface="Calibri" panose="020F0502020204030204" pitchFamily="34" charset="0"/>
              </a:rPr>
              <a:t>Chí</a:t>
            </a:r>
            <a:r>
              <a:rPr lang="en-US" sz="2800" b="1" dirty="0">
                <a:solidFill>
                  <a:srgbClr val="0000FF"/>
                </a:solidFill>
                <a:effectLst/>
                <a:latin typeface="Times New Roman" panose="02020603050405020304" pitchFamily="18" charset="0"/>
                <a:ea typeface="Calibri" panose="020F0502020204030204" pitchFamily="34" charset="0"/>
              </a:rPr>
              <a:t> Minh</a:t>
            </a:r>
            <a:endParaRPr lang="en-US" sz="2800" b="1" dirty="0"/>
          </a:p>
        </p:txBody>
      </p:sp>
    </p:spTree>
    <p:extLst>
      <p:ext uri="{BB962C8B-B14F-4D97-AF65-F5344CB8AC3E}">
        <p14:creationId xmlns:p14="http://schemas.microsoft.com/office/powerpoint/2010/main" val="2327146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arn(inVertical)">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xit" presetSubtype="21" fill="hold" grpId="0" nodeType="clickEffect">
                                  <p:stCondLst>
                                    <p:cond delay="0"/>
                                  </p:stCondLst>
                                  <p:childTnLst>
                                    <p:animEffect transition="out" filter="barn(inVertical)">
                                      <p:cBhvr>
                                        <p:cTn id="26" dur="500"/>
                                        <p:tgtEl>
                                          <p:spTgt spid="10"/>
                                        </p:tgtEl>
                                      </p:cBhvr>
                                    </p:animEffect>
                                    <p:set>
                                      <p:cBhvr>
                                        <p:cTn id="27" dur="1" fill="hold">
                                          <p:stCondLst>
                                            <p:cond delay="499"/>
                                          </p:stCondLst>
                                        </p:cTn>
                                        <p:tgtEl>
                                          <p:spTgt spid="10"/>
                                        </p:tgtEl>
                                        <p:attrNameLst>
                                          <p:attrName>style.visibility</p:attrName>
                                        </p:attrNameLst>
                                      </p:cBhvr>
                                      <p:to>
                                        <p:strVal val="hidden"/>
                                      </p:to>
                                    </p:set>
                                  </p:childTnLst>
                                </p:cTn>
                              </p:par>
                              <p:par>
                                <p:cTn id="28" presetID="6" presetClass="entr" presetSubtype="16" fill="hold" grpId="0"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circle(in)">
                                      <p:cBhvr>
                                        <p:cTn id="30"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E6E906F9-6011-3558-931C-E9E2BCEA9E66}"/>
              </a:ext>
            </a:extLst>
          </p:cNvPr>
          <p:cNvSpPr txBox="1"/>
          <p:nvPr/>
        </p:nvSpPr>
        <p:spPr>
          <a:xfrm>
            <a:off x="4181088" y="5752890"/>
            <a:ext cx="1737825" cy="522259"/>
          </a:xfrm>
          <a:prstGeom prst="rect">
            <a:avLst/>
          </a:prstGeom>
          <a:noFill/>
          <a:ln w="57150">
            <a:solidFill>
              <a:srgbClr val="113CFC"/>
            </a:solidFill>
          </a:ln>
        </p:spPr>
        <p:txBody>
          <a:bodyPr wrap="square">
            <a:spAutoFit/>
          </a:bodyPr>
          <a:lstStyle/>
          <a:p>
            <a:pPr marL="0" marR="0" algn="ctr">
              <a:lnSpc>
                <a:spcPct val="107000"/>
              </a:lnSpc>
              <a:spcBef>
                <a:spcPts val="0"/>
              </a:spcBef>
              <a:spcAft>
                <a:spcPts val="800"/>
              </a:spcAft>
            </a:pPr>
            <a:r>
              <a:rPr lang="en-US" sz="2800" b="1" dirty="0" err="1">
                <a:solidFill>
                  <a:srgbClr val="000000"/>
                </a:solidFill>
                <a:effectLst/>
                <a:latin typeface="Times New Roman" panose="02020603050405020304" pitchFamily="18" charset="0"/>
                <a:ea typeface="Calibri" panose="020F0502020204030204" pitchFamily="34" charset="0"/>
              </a:rPr>
              <a:t>Chị</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là</a:t>
            </a:r>
            <a:r>
              <a:rPr lang="en-US" sz="2800" b="1" dirty="0">
                <a:solidFill>
                  <a:srgbClr val="000000"/>
                </a:solidFill>
                <a:effectLst/>
                <a:latin typeface="Times New Roman" panose="02020603050405020304" pitchFamily="18" charset="0"/>
                <a:ea typeface="Calibri" panose="020F0502020204030204" pitchFamily="34" charset="0"/>
              </a:rPr>
              <a:t> ai?</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Hộp Văn bản 4">
            <a:extLst>
              <a:ext uri="{FF2B5EF4-FFF2-40B4-BE49-F238E27FC236}">
                <a16:creationId xmlns:a16="http://schemas.microsoft.com/office/drawing/2014/main" id="{CAC9C86B-31AD-81C6-10AC-1BBB0582BA09}"/>
              </a:ext>
            </a:extLst>
          </p:cNvPr>
          <p:cNvSpPr txBox="1"/>
          <p:nvPr/>
        </p:nvSpPr>
        <p:spPr>
          <a:xfrm>
            <a:off x="4004002" y="5721801"/>
            <a:ext cx="2091998" cy="523220"/>
          </a:xfrm>
          <a:prstGeom prst="rect">
            <a:avLst/>
          </a:prstGeom>
          <a:noFill/>
          <a:ln w="57150">
            <a:solidFill>
              <a:srgbClr val="113CFC"/>
            </a:solidFill>
          </a:ln>
        </p:spPr>
        <p:txBody>
          <a:bodyPr wrap="square">
            <a:spAutoFit/>
          </a:bodyPr>
          <a:lstStyle/>
          <a:p>
            <a:pPr algn="ctr"/>
            <a:r>
              <a:rPr lang="en-US" sz="2800" b="1" dirty="0" err="1">
                <a:solidFill>
                  <a:srgbClr val="113CFC"/>
                </a:solidFill>
                <a:effectLst/>
                <a:latin typeface="Times New Roman" panose="02020603050405020304" pitchFamily="18" charset="0"/>
                <a:ea typeface="Calibri" panose="020F0502020204030204" pitchFamily="34" charset="0"/>
              </a:rPr>
              <a:t>Võ</a:t>
            </a:r>
            <a:r>
              <a:rPr lang="en-US" sz="2800" b="1" dirty="0">
                <a:solidFill>
                  <a:srgbClr val="113CFC"/>
                </a:solidFill>
                <a:effectLst/>
                <a:latin typeface="Times New Roman" panose="02020603050405020304" pitchFamily="18" charset="0"/>
                <a:ea typeface="Calibri" panose="020F0502020204030204" pitchFamily="34" charset="0"/>
              </a:rPr>
              <a:t> </a:t>
            </a:r>
            <a:r>
              <a:rPr lang="en-US" sz="2800" b="1" dirty="0" err="1">
                <a:solidFill>
                  <a:srgbClr val="113CFC"/>
                </a:solidFill>
                <a:effectLst/>
                <a:latin typeface="Times New Roman" panose="02020603050405020304" pitchFamily="18" charset="0"/>
                <a:ea typeface="Calibri" panose="020F0502020204030204" pitchFamily="34" charset="0"/>
              </a:rPr>
              <a:t>Thị</a:t>
            </a:r>
            <a:r>
              <a:rPr lang="en-US" sz="2800" b="1" dirty="0">
                <a:solidFill>
                  <a:srgbClr val="113CFC"/>
                </a:solidFill>
                <a:effectLst/>
                <a:latin typeface="Times New Roman" panose="02020603050405020304" pitchFamily="18" charset="0"/>
                <a:ea typeface="Calibri" panose="020F0502020204030204" pitchFamily="34" charset="0"/>
              </a:rPr>
              <a:t> </a:t>
            </a:r>
            <a:r>
              <a:rPr lang="en-US" sz="2800" b="1" dirty="0" err="1">
                <a:solidFill>
                  <a:srgbClr val="113CFC"/>
                </a:solidFill>
                <a:effectLst/>
                <a:latin typeface="Times New Roman" panose="02020603050405020304" pitchFamily="18" charset="0"/>
                <a:ea typeface="Calibri" panose="020F0502020204030204" pitchFamily="34" charset="0"/>
              </a:rPr>
              <a:t>Sáu</a:t>
            </a:r>
            <a:endParaRPr lang="en-US" sz="2800" b="1" dirty="0">
              <a:solidFill>
                <a:srgbClr val="113CFC"/>
              </a:solidFill>
            </a:endParaRPr>
          </a:p>
        </p:txBody>
      </p:sp>
      <p:pic>
        <p:nvPicPr>
          <p:cNvPr id="12" name="Hình ảnh 11">
            <a:extLst>
              <a:ext uri="{FF2B5EF4-FFF2-40B4-BE49-F238E27FC236}">
                <a16:creationId xmlns:a16="http://schemas.microsoft.com/office/drawing/2014/main" id="{F027E56E-6FB0-010F-6D2D-9779AFE6588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30784" y="347828"/>
            <a:ext cx="2327564" cy="4669397"/>
          </a:xfrm>
          <a:prstGeom prst="rect">
            <a:avLst/>
          </a:prstGeom>
          <a:noFill/>
        </p:spPr>
      </p:pic>
      <p:pic>
        <p:nvPicPr>
          <p:cNvPr id="13" name="Hình ảnh 12">
            <a:extLst>
              <a:ext uri="{FF2B5EF4-FFF2-40B4-BE49-F238E27FC236}">
                <a16:creationId xmlns:a16="http://schemas.microsoft.com/office/drawing/2014/main" id="{CFFE12F1-567A-97F1-FB5B-F73C67B6726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92194" y="491629"/>
            <a:ext cx="2738590" cy="4533648"/>
          </a:xfrm>
          <a:prstGeom prst="rect">
            <a:avLst/>
          </a:prstGeom>
          <a:solidFill>
            <a:srgbClr val="CCCC00"/>
          </a:solidFill>
          <a:ln>
            <a:noFill/>
          </a:ln>
        </p:spPr>
      </p:pic>
      <p:pic>
        <p:nvPicPr>
          <p:cNvPr id="2050" name="Picture 2">
            <a:extLst>
              <a:ext uri="{FF2B5EF4-FFF2-40B4-BE49-F238E27FC236}">
                <a16:creationId xmlns:a16="http://schemas.microsoft.com/office/drawing/2014/main" id="{F04B0006-EFCD-CAA5-908D-8A27AF22A99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1232" y="491629"/>
            <a:ext cx="2263850" cy="449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Hộp Văn bản 17">
            <a:extLst>
              <a:ext uri="{FF2B5EF4-FFF2-40B4-BE49-F238E27FC236}">
                <a16:creationId xmlns:a16="http://schemas.microsoft.com/office/drawing/2014/main" id="{98710779-088A-A4CE-542C-D1087D6F9524}"/>
              </a:ext>
            </a:extLst>
          </p:cNvPr>
          <p:cNvSpPr txBox="1"/>
          <p:nvPr/>
        </p:nvSpPr>
        <p:spPr>
          <a:xfrm>
            <a:off x="8253352" y="862464"/>
            <a:ext cx="3587196" cy="4044056"/>
          </a:xfrm>
          <a:prstGeom prst="rect">
            <a:avLst/>
          </a:prstGeom>
          <a:noFill/>
          <a:ln w="57150">
            <a:solidFill>
              <a:srgbClr val="1597E5"/>
            </a:solidFill>
          </a:ln>
        </p:spPr>
        <p:txBody>
          <a:bodyPr wrap="square">
            <a:spAutoFit/>
          </a:bodyPr>
          <a:lstStyle/>
          <a:p>
            <a:pPr marL="0" marR="0">
              <a:lnSpc>
                <a:spcPct val="107000"/>
              </a:lnSpc>
              <a:spcBef>
                <a:spcPts val="0"/>
              </a:spcBef>
              <a:spcAft>
                <a:spcPts val="800"/>
              </a:spcAft>
            </a:pPr>
            <a:r>
              <a:rPr lang="en-US" sz="2400" i="1"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con </a:t>
            </a:r>
            <a:r>
              <a:rPr lang="en-US" sz="2400" i="1"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gái</a:t>
            </a:r>
            <a: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trẻ</a:t>
            </a:r>
            <a: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măng</a:t>
            </a:r>
            <a: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r>
            <a:b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br>
            <a:r>
              <a:rPr lang="en-US" sz="2400" i="1"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Giặc</a:t>
            </a:r>
            <a: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đem</a:t>
            </a:r>
            <a: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ra</a:t>
            </a:r>
            <a: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bãi</a:t>
            </a:r>
            <a: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bắn</a:t>
            </a:r>
            <a: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r>
            <a:b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br>
            <a:r>
              <a:rPr lang="en-US" sz="2400" i="1"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Đi</a:t>
            </a:r>
            <a: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giữa</a:t>
            </a:r>
            <a: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hai</a:t>
            </a:r>
            <a: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hàng</a:t>
            </a:r>
            <a: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lính</a:t>
            </a:r>
            <a: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r>
            <a:b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br>
            <a:r>
              <a:rPr lang="en-US" sz="2400" i="1"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Vẫn</a:t>
            </a:r>
            <a: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ung</a:t>
            </a:r>
            <a: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dung </a:t>
            </a:r>
            <a:r>
              <a:rPr lang="en-US" sz="2400" i="1"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mỉm</a:t>
            </a:r>
            <a: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cười</a:t>
            </a:r>
            <a: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r>
            <a:b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br>
            <a:r>
              <a:rPr lang="en-US" sz="2400" i="1"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Ngắt</a:t>
            </a:r>
            <a: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đoá</a:t>
            </a:r>
            <a: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hoa</a:t>
            </a:r>
            <a: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tươi</a:t>
            </a:r>
            <a: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r>
            <a:b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br>
            <a:r>
              <a:rPr lang="en-US" sz="2400" i="1"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Chị</a:t>
            </a:r>
            <a: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cài</a:t>
            </a:r>
            <a: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lên</a:t>
            </a:r>
            <a: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mái</a:t>
            </a:r>
            <a: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tóc</a:t>
            </a:r>
            <a: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r>
            <a:b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br>
            <a:r>
              <a:rPr lang="en-US" sz="2400" i="1"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Đầu</a:t>
            </a:r>
            <a: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ngẩng</a:t>
            </a:r>
            <a: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cao</a:t>
            </a:r>
            <a: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bất</a:t>
            </a:r>
            <a: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khuất</a:t>
            </a:r>
            <a: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r>
            <a:b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br>
            <a:r>
              <a:rPr lang="en-US" sz="2400" i="1"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Ngay</a:t>
            </a:r>
            <a: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phút</a:t>
            </a:r>
            <a: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hy</a:t>
            </a:r>
            <a: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r>
            <a:b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br>
            <a:r>
              <a:rPr lang="en-US" sz="2400" i="1"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Bây</a:t>
            </a:r>
            <a: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giờ</a:t>
            </a:r>
            <a: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dưới</a:t>
            </a:r>
            <a: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gốc</a:t>
            </a:r>
            <a: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dương</a:t>
            </a:r>
            <a: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r>
            <a:b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br>
            <a:r>
              <a:rPr lang="en-US" sz="2400" i="1"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Chị</a:t>
            </a:r>
            <a: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nằm</a:t>
            </a:r>
            <a: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nghe</a:t>
            </a:r>
            <a: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biển</a:t>
            </a:r>
            <a: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hát</a:t>
            </a:r>
            <a:r>
              <a:rPr lang="en-US" sz="24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i="1"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04733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wheel(1)">
                                      <p:cBhvr>
                                        <p:cTn id="7" dur="2000"/>
                                        <p:tgtEl>
                                          <p:spTgt spid="2050"/>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heel(1)">
                                      <p:cBhvr>
                                        <p:cTn id="12" dur="20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heel(1)">
                                      <p:cBhvr>
                                        <p:cTn id="17" dur="20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wheel(1)">
                                      <p:cBhvr>
                                        <p:cTn id="22" dur="20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xit" presetSubtype="32" fill="hold" grpId="0" nodeType="clickEffect">
                                  <p:stCondLst>
                                    <p:cond delay="0"/>
                                  </p:stCondLst>
                                  <p:childTnLst>
                                    <p:animEffect transition="out" filter="circle(out)">
                                      <p:cBhvr>
                                        <p:cTn id="26" dur="2000"/>
                                        <p:tgtEl>
                                          <p:spTgt spid="4"/>
                                        </p:tgtEl>
                                      </p:cBhvr>
                                    </p:animEffect>
                                    <p:set>
                                      <p:cBhvr>
                                        <p:cTn id="27" dur="1" fill="hold">
                                          <p:stCondLst>
                                            <p:cond delay="1999"/>
                                          </p:stCondLst>
                                        </p:cTn>
                                        <p:tgtEl>
                                          <p:spTgt spid="4"/>
                                        </p:tgtEl>
                                        <p:attrNameLst>
                                          <p:attrName>style.visibility</p:attrName>
                                        </p:attrNameLst>
                                      </p:cBhvr>
                                      <p:to>
                                        <p:strVal val="hidden"/>
                                      </p:to>
                                    </p:set>
                                  </p:childTnLst>
                                </p:cTn>
                              </p:par>
                              <p:par>
                                <p:cTn id="28" presetID="6" presetClass="entr" presetSubtype="16" fill="hold" grpId="0" nodeType="with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circle(in)">
                                      <p:cBhvr>
                                        <p:cTn id="30"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1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ộp Văn bản 5">
            <a:extLst>
              <a:ext uri="{FF2B5EF4-FFF2-40B4-BE49-F238E27FC236}">
                <a16:creationId xmlns:a16="http://schemas.microsoft.com/office/drawing/2014/main" id="{D4952323-89E6-06B9-CF74-9BC331BC871B}"/>
              </a:ext>
            </a:extLst>
          </p:cNvPr>
          <p:cNvSpPr txBox="1"/>
          <p:nvPr/>
        </p:nvSpPr>
        <p:spPr>
          <a:xfrm>
            <a:off x="2563586" y="2837597"/>
            <a:ext cx="8017328" cy="983283"/>
          </a:xfrm>
          <a:prstGeom prst="rect">
            <a:avLst/>
          </a:prstGeom>
          <a:noFill/>
        </p:spPr>
        <p:txBody>
          <a:bodyPr wrap="square">
            <a:spAutoFit/>
          </a:bodyPr>
          <a:lstStyle/>
          <a:p>
            <a:pPr marL="0" marR="0" fontAlgn="base">
              <a:lnSpc>
                <a:spcPct val="107000"/>
              </a:lnSpc>
              <a:spcBef>
                <a:spcPts val="0"/>
              </a:spcBef>
              <a:spcAft>
                <a:spcPts val="800"/>
              </a:spcAft>
            </a:pP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Hãy</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viết</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bài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v</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ă</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kể</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lại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sự</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việc</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liên quan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đến</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nhân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hoặc</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sự</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kiện</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lịch</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sử</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mà</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em yêu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thích</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9" name="Hộp Văn bản 8">
            <a:extLst>
              <a:ext uri="{FF2B5EF4-FFF2-40B4-BE49-F238E27FC236}">
                <a16:creationId xmlns:a16="http://schemas.microsoft.com/office/drawing/2014/main" id="{6123D5D6-6E57-BD3C-C1F1-D5A0BC8D6983}"/>
              </a:ext>
            </a:extLst>
          </p:cNvPr>
          <p:cNvSpPr txBox="1"/>
          <p:nvPr/>
        </p:nvSpPr>
        <p:spPr>
          <a:xfrm>
            <a:off x="4849197" y="1723735"/>
            <a:ext cx="2736592" cy="583750"/>
          </a:xfrm>
          <a:prstGeom prst="rect">
            <a:avLst/>
          </a:prstGeom>
          <a:noFill/>
        </p:spPr>
        <p:txBody>
          <a:bodyPr wrap="square">
            <a:spAutoFit/>
          </a:bodyPr>
          <a:lstStyle/>
          <a:p>
            <a:pPr marL="0" marR="0" fontAlgn="base">
              <a:lnSpc>
                <a:spcPct val="107000"/>
              </a:lnSpc>
              <a:spcBef>
                <a:spcPts val="0"/>
              </a:spcBef>
              <a:spcAft>
                <a:spcPts val="800"/>
              </a:spcAft>
            </a:pPr>
            <a:r>
              <a:rPr lang="vi-VN" sz="3200" b="1" dirty="0" err="1">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Bài</a:t>
            </a:r>
            <a:r>
              <a:rPr lang="vi-VN" sz="3200" b="1"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tập</a:t>
            </a:r>
            <a:r>
              <a:rPr lang="en-US" sz="3200" b="1"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en-US" sz="3200" b="1"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nh</a:t>
            </a:r>
            <a:r>
              <a:rPr lang="en-US" sz="3200" b="1" dirty="0" err="1">
                <a:solidFill>
                  <a:srgbClr val="0000CC"/>
                </a:solidFill>
                <a:latin typeface="Times New Roman" panose="02020603050405020304" pitchFamily="18" charset="0"/>
                <a:ea typeface="Calibri" panose="020F0502020204030204" pitchFamily="34" charset="0"/>
                <a:cs typeface="Times New Roman" panose="02020603050405020304" pitchFamily="18" charset="0"/>
              </a:rPr>
              <a:t>à</a:t>
            </a:r>
            <a:r>
              <a:rPr lang="vi-VN" sz="3200" b="1"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0" name="Cuộn: Ngang 9">
            <a:extLst>
              <a:ext uri="{FF2B5EF4-FFF2-40B4-BE49-F238E27FC236}">
                <a16:creationId xmlns:a16="http://schemas.microsoft.com/office/drawing/2014/main" id="{B63602A5-1CF6-1BED-E815-A66F7C7BE1F2}"/>
              </a:ext>
            </a:extLst>
          </p:cNvPr>
          <p:cNvSpPr/>
          <p:nvPr/>
        </p:nvSpPr>
        <p:spPr>
          <a:xfrm>
            <a:off x="1510004" y="665350"/>
            <a:ext cx="9171992" cy="5327778"/>
          </a:xfrm>
          <a:prstGeom prst="horizontalScroll">
            <a:avLst/>
          </a:prstGeom>
          <a:noFill/>
          <a:ln w="76200">
            <a:solidFill>
              <a:srgbClr val="1F75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bg1"/>
              </a:solidFill>
            </a:endParaRPr>
          </a:p>
        </p:txBody>
      </p:sp>
      <p:pic>
        <p:nvPicPr>
          <p:cNvPr id="11" name="Hình ảnh 10">
            <a:extLst>
              <a:ext uri="{FF2B5EF4-FFF2-40B4-BE49-F238E27FC236}">
                <a16:creationId xmlns:a16="http://schemas.microsoft.com/office/drawing/2014/main" id="{BB13F23C-1B5B-0F78-1FCA-4838E740C3D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1216554" y="920126"/>
            <a:ext cx="2455093" cy="2344590"/>
          </a:xfrm>
          <a:prstGeom prst="rect">
            <a:avLst/>
          </a:prstGeom>
        </p:spPr>
      </p:pic>
    </p:spTree>
    <p:extLst>
      <p:ext uri="{BB962C8B-B14F-4D97-AF65-F5344CB8AC3E}">
        <p14:creationId xmlns:p14="http://schemas.microsoft.com/office/powerpoint/2010/main" val="2345674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heel(1)">
                                      <p:cBhvr>
                                        <p:cTn id="10"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Hình ảnh 7">
            <a:extLst>
              <a:ext uri="{FF2B5EF4-FFF2-40B4-BE49-F238E27FC236}">
                <a16:creationId xmlns:a16="http://schemas.microsoft.com/office/drawing/2014/main" id="{A0CA1954-2FC5-578B-7F95-C3697BAEE61D}"/>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10000" r="90000">
                        <a14:backgroundMark x1="27400" y1="11800" x2="27400" y2="11800"/>
                        <a14:backgroundMark x1="27400" y1="11800" x2="27400" y2="11800"/>
                        <a14:backgroundMark x1="27000" y1="12000" x2="23400" y2="13000"/>
                        <a14:backgroundMark x1="17600" y1="13600" x2="16800" y2="14800"/>
                        <a14:backgroundMark x1="12000" y1="17000" x2="12000" y2="17000"/>
                        <a14:backgroundMark x1="12600" y1="21200" x2="12400" y2="21800"/>
                        <a14:backgroundMark x1="7800" y1="23800" x2="8200" y2="24400"/>
                        <a14:backgroundMark x1="9600" y1="26800" x2="11000" y2="28400"/>
                        <a14:backgroundMark x1="8800" y1="28400" x2="13200" y2="18800"/>
                        <a14:backgroundMark x1="13200" y1="18800" x2="34600" y2="15200"/>
                        <a14:backgroundMark x1="34600" y1="15200" x2="8200" y2="19800"/>
                        <a14:backgroundMark x1="8200" y1="19800" x2="15000" y2="37200"/>
                        <a14:backgroundMark x1="15000" y1="37200" x2="43000" y2="40000"/>
                        <a14:backgroundMark x1="43000" y1="40000" x2="31200" y2="26800"/>
                        <a14:backgroundMark x1="31200" y1="26800" x2="33600" y2="17000"/>
                        <a14:backgroundMark x1="33600" y1="17000" x2="16600" y2="15200"/>
                        <a14:backgroundMark x1="16600" y1="15200" x2="19600" y2="29000"/>
                        <a14:backgroundMark x1="19600" y1="29000" x2="5600" y2="24000"/>
                      </a14:backgroundRemoval>
                    </a14:imgEffect>
                  </a14:imgLayer>
                </a14:imgProps>
              </a:ext>
              <a:ext uri="{28A0092B-C50C-407E-A947-70E740481C1C}">
                <a14:useLocalDpi xmlns:a14="http://schemas.microsoft.com/office/drawing/2010/main" val="0"/>
              </a:ext>
            </a:extLst>
          </a:blip>
          <a:stretch>
            <a:fillRect/>
          </a:stretch>
        </p:blipFill>
        <p:spPr>
          <a:xfrm>
            <a:off x="6958111" y="2366710"/>
            <a:ext cx="4762500" cy="4762500"/>
          </a:xfrm>
          <a:prstGeom prst="rect">
            <a:avLst/>
          </a:prstGeom>
        </p:spPr>
      </p:pic>
      <p:sp>
        <p:nvSpPr>
          <p:cNvPr id="9" name="Bong bóng Ý nghĩ: Hình đám mây 8">
            <a:extLst>
              <a:ext uri="{FF2B5EF4-FFF2-40B4-BE49-F238E27FC236}">
                <a16:creationId xmlns:a16="http://schemas.microsoft.com/office/drawing/2014/main" id="{27AB131C-B5BE-4555-97E2-20377F0F5768}"/>
              </a:ext>
            </a:extLst>
          </p:cNvPr>
          <p:cNvSpPr/>
          <p:nvPr/>
        </p:nvSpPr>
        <p:spPr>
          <a:xfrm>
            <a:off x="1467996" y="778173"/>
            <a:ext cx="6289656" cy="3177073"/>
          </a:xfrm>
          <a:prstGeom prst="cloudCallout">
            <a:avLst>
              <a:gd name="adj1" fmla="val 69176"/>
              <a:gd name="adj2" fmla="val 36831"/>
            </a:avLst>
          </a:prstGeom>
          <a:solidFill>
            <a:srgbClr val="113CF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lgn="ctr">
              <a:lnSpc>
                <a:spcPct val="107000"/>
              </a:lnSpc>
              <a:spcBef>
                <a:spcPts val="0"/>
              </a:spcBef>
              <a:spcAft>
                <a:spcPts val="800"/>
              </a:spcAft>
            </a:pPr>
            <a:r>
              <a:rPr lang="en-US" sz="3200" b="1" dirty="0" err="1">
                <a:latin typeface="Times New Roman" panose="02020603050405020304" pitchFamily="18" charset="0"/>
                <a:ea typeface="Calibri" panose="020F0502020204030204" pitchFamily="34" charset="0"/>
                <a:cs typeface="Times New Roman" panose="02020603050405020304" pitchFamily="18" charset="0"/>
              </a:rPr>
              <a:t>N</a:t>
            </a:r>
            <a:r>
              <a:rPr lang="en-US" sz="3200" b="1" dirty="0" err="1">
                <a:effectLst/>
                <a:latin typeface="Times New Roman" panose="02020603050405020304" pitchFamily="18" charset="0"/>
                <a:ea typeface="Calibri" panose="020F0502020204030204" pitchFamily="34" charset="0"/>
                <a:cs typeface="Times New Roman" panose="02020603050405020304" pitchFamily="18" charset="0"/>
              </a:rPr>
              <a:t>êu</a:t>
            </a: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effectLst/>
                <a:latin typeface="Times New Roman" panose="02020603050405020304" pitchFamily="18" charset="0"/>
                <a:ea typeface="Calibri" panose="020F0502020204030204" pitchFamily="34" charset="0"/>
                <a:cs typeface="Times New Roman" panose="02020603050405020304" pitchFamily="18" charset="0"/>
              </a:rPr>
              <a:t>cảm</a:t>
            </a: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effectLst/>
                <a:latin typeface="Times New Roman" panose="02020603050405020304" pitchFamily="18" charset="0"/>
                <a:ea typeface="Calibri" panose="020F0502020204030204" pitchFamily="34" charset="0"/>
                <a:cs typeface="Times New Roman" panose="02020603050405020304" pitchFamily="18" charset="0"/>
              </a:rPr>
              <a:t>xúc</a:t>
            </a: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effectLst/>
                <a:latin typeface="Times New Roman" panose="02020603050405020304" pitchFamily="18" charset="0"/>
                <a:ea typeface="Calibri" panose="020F0502020204030204" pitchFamily="34" charset="0"/>
                <a:cs typeface="Times New Roman" panose="02020603050405020304" pitchFamily="18" charset="0"/>
              </a:rPr>
              <a:t>sau</a:t>
            </a: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effectLst/>
                <a:latin typeface="Times New Roman" panose="02020603050405020304" pitchFamily="18" charset="0"/>
                <a:ea typeface="Calibri" panose="020F0502020204030204" pitchFamily="34" charset="0"/>
                <a:cs typeface="Times New Roman" panose="02020603050405020304" pitchFamily="18" charset="0"/>
              </a:rPr>
              <a:t>khi</a:t>
            </a: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effectLst/>
                <a:latin typeface="Times New Roman" panose="02020603050405020304" pitchFamily="18" charset="0"/>
                <a:ea typeface="Calibri" panose="020F0502020204030204" pitchFamily="34" charset="0"/>
                <a:cs typeface="Times New Roman" panose="02020603050405020304" pitchFamily="18" charset="0"/>
              </a:rPr>
              <a:t>nghe</a:t>
            </a: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effectLst/>
                <a:latin typeface="Times New Roman" panose="02020603050405020304" pitchFamily="18" charset="0"/>
                <a:ea typeface="Calibri" panose="020F0502020204030204" pitchFamily="34" charset="0"/>
                <a:cs typeface="Times New Roman" panose="02020603050405020304" pitchFamily="18" charset="0"/>
              </a:rPr>
              <a:t>bài</a:t>
            </a: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smtClean="0">
                <a:effectLst/>
                <a:latin typeface="Times New Roman" panose="02020603050405020304" pitchFamily="18" charset="0"/>
                <a:ea typeface="Calibri" panose="020F0502020204030204" pitchFamily="34" charset="0"/>
                <a:cs typeface="Times New Roman" panose="02020603050405020304" pitchFamily="18" charset="0"/>
              </a:rPr>
              <a:t>hát</a:t>
            </a:r>
            <a:r>
              <a:rPr lang="en-US" sz="3200" b="1" dirty="0" smtClean="0">
                <a:effectLst/>
                <a:latin typeface="Times New Roman" panose="02020603050405020304" pitchFamily="18" charset="0"/>
                <a:ea typeface="Calibri" panose="020F0502020204030204" pitchFamily="34" charset="0"/>
                <a:cs typeface="Times New Roman" panose="02020603050405020304" pitchFamily="18" charset="0"/>
              </a:rPr>
              <a:t>. Chia </a:t>
            </a:r>
            <a:r>
              <a:rPr lang="en-US" sz="3200" b="1" dirty="0" err="1">
                <a:effectLst/>
                <a:latin typeface="Times New Roman" panose="02020603050405020304" pitchFamily="18" charset="0"/>
                <a:ea typeface="Calibri" panose="020F0502020204030204" pitchFamily="34" charset="0"/>
                <a:cs typeface="Times New Roman" panose="02020603050405020304" pitchFamily="18" charset="0"/>
              </a:rPr>
              <a:t>sẻ</a:t>
            </a: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effectLst/>
                <a:latin typeface="Times New Roman" panose="02020603050405020304" pitchFamily="18" charset="0"/>
                <a:ea typeface="Calibri" panose="020F0502020204030204" pitchFamily="34" charset="0"/>
                <a:cs typeface="Times New Roman" panose="02020603050405020304" pitchFamily="18" charset="0"/>
              </a:rPr>
              <a:t>điều</a:t>
            </a: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effectLst/>
                <a:latin typeface="Times New Roman" panose="02020603050405020304" pitchFamily="18" charset="0"/>
                <a:ea typeface="Calibri" panose="020F0502020204030204" pitchFamily="34" charset="0"/>
                <a:cs typeface="Times New Roman" panose="02020603050405020304" pitchFamily="18" charset="0"/>
              </a:rPr>
              <a:t>hiểu</a:t>
            </a: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effectLst/>
                <a:latin typeface="Times New Roman" panose="02020603050405020304" pitchFamily="18" charset="0"/>
                <a:ea typeface="Calibri" panose="020F0502020204030204" pitchFamily="34" charset="0"/>
                <a:cs typeface="Times New Roman" panose="02020603050405020304" pitchFamily="18" charset="0"/>
              </a:rPr>
              <a:t>biết</a:t>
            </a: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effectLst/>
                <a:latin typeface="Times New Roman" panose="02020603050405020304" pitchFamily="18" charset="0"/>
                <a:ea typeface="Calibri" panose="020F0502020204030204" pitchFamily="34" charset="0"/>
                <a:cs typeface="Times New Roman" panose="02020603050405020304" pitchFamily="18" charset="0"/>
              </a:rPr>
              <a:t>em</a:t>
            </a: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effectLst/>
                <a:latin typeface="Times New Roman" panose="02020603050405020304" pitchFamily="18" charset="0"/>
                <a:ea typeface="Calibri" panose="020F0502020204030204" pitchFamily="34" charset="0"/>
                <a:cs typeface="Times New Roman" panose="02020603050405020304" pitchFamily="18" charset="0"/>
              </a:rPr>
              <a:t>về</a:t>
            </a: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effectLst/>
                <a:latin typeface="Times New Roman" panose="02020603050405020304" pitchFamily="18" charset="0"/>
                <a:ea typeface="Calibri" panose="020F0502020204030204" pitchFamily="34" charset="0"/>
                <a:cs typeface="Times New Roman" panose="02020603050405020304" pitchFamily="18" charset="0"/>
              </a:rPr>
              <a:t>tác</a:t>
            </a: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effectLst/>
                <a:latin typeface="Times New Roman" panose="02020603050405020304" pitchFamily="18" charset="0"/>
                <a:ea typeface="Calibri" panose="020F0502020204030204" pitchFamily="34" charset="0"/>
                <a:cs typeface="Times New Roman" panose="02020603050405020304" pitchFamily="18" charset="0"/>
              </a:rPr>
              <a:t>giả</a:t>
            </a: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effectLst/>
                <a:latin typeface="Times New Roman" panose="02020603050405020304" pitchFamily="18" charset="0"/>
                <a:ea typeface="Calibri" panose="020F0502020204030204" pitchFamily="34" charset="0"/>
                <a:cs typeface="Times New Roman" panose="02020603050405020304" pitchFamily="18" charset="0"/>
              </a:rPr>
              <a:t>bài</a:t>
            </a: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effectLst/>
                <a:latin typeface="Times New Roman" panose="02020603050405020304" pitchFamily="18" charset="0"/>
                <a:ea typeface="Calibri" panose="020F0502020204030204" pitchFamily="34" charset="0"/>
                <a:cs typeface="Times New Roman" panose="02020603050405020304" pitchFamily="18" charset="0"/>
              </a:rPr>
              <a:t>hát</a:t>
            </a: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a:t>
            </a:r>
          </a:p>
        </p:txBody>
      </p:sp>
    </p:spTree>
    <p:extLst>
      <p:ext uri="{BB962C8B-B14F-4D97-AF65-F5344CB8AC3E}">
        <p14:creationId xmlns:p14="http://schemas.microsoft.com/office/powerpoint/2010/main" val="3760155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ACD16C04-7C9F-BB3A-76B7-3B802C072F7F}"/>
              </a:ext>
            </a:extLst>
          </p:cNvPr>
          <p:cNvSpPr>
            <a:spLocks noGrp="1"/>
          </p:cNvSpPr>
          <p:nvPr>
            <p:ph type="title"/>
          </p:nvPr>
        </p:nvSpPr>
        <p:spPr>
          <a:xfrm>
            <a:off x="838200" y="862803"/>
            <a:ext cx="10515600" cy="529610"/>
          </a:xfrm>
        </p:spPr>
        <p:txBody>
          <a:bodyPr>
            <a:noAutofit/>
          </a:bodyPr>
          <a:lstStyle/>
          <a:p>
            <a:r>
              <a:rPr lang="en-US" sz="2800" dirty="0" err="1">
                <a:latin typeface="Times New Roman" panose="02020603050405020304" pitchFamily="18" charset="0"/>
                <a:cs typeface="Times New Roman" panose="02020603050405020304" pitchFamily="18" charset="0"/>
              </a:rPr>
              <a:t>Văn</a:t>
            </a:r>
            <a:r>
              <a:rPr lang="en-US" sz="2800" dirty="0">
                <a:latin typeface="Times New Roman" panose="02020603050405020304" pitchFamily="18" charset="0"/>
                <a:cs typeface="Times New Roman" panose="02020603050405020304" pitchFamily="18" charset="0"/>
              </a:rPr>
              <a:t> Cao </a:t>
            </a:r>
            <a:r>
              <a:rPr lang="en-US" sz="2800" dirty="0" err="1">
                <a:latin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biết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đến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một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sĩ</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rất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mực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tài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hoa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Tiến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a:t>
            </a:r>
            <a:r>
              <a:rPr lang="en-US" sz="2800" dirty="0" err="1" smtClean="0">
                <a:latin typeface="Times New Roman" panose="02020603050405020304" pitchFamily="18" charset="0"/>
                <a:cs typeface="Times New Roman" panose="02020603050405020304" pitchFamily="18" charset="0"/>
              </a:rPr>
              <a:t>uân</a:t>
            </a:r>
            <a:r>
              <a:rPr lang="en-US" sz="2800" dirty="0" smtClean="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a:t>
            </a:r>
            <a:r>
              <a:rPr lang="en-US" sz="2800" dirty="0" err="1" smtClean="0">
                <a:latin typeface="Times New Roman" panose="02020603050405020304" pitchFamily="18" charset="0"/>
                <a:cs typeface="Times New Roman" panose="02020603050405020304" pitchFamily="18" charset="0"/>
              </a:rPr>
              <a:t>a</a:t>
            </a:r>
            <a:r>
              <a:rPr lang="en-US" sz="2800" dirty="0">
                <a:latin typeface="Times New Roman" panose="02020603050405020304" pitchFamily="18" charset="0"/>
                <a:cs typeface="Times New Roman" panose="02020603050405020304" pitchFamily="18" charset="0"/>
              </a:rPr>
              <a:t>”. Ca </a:t>
            </a:r>
            <a:r>
              <a:rPr lang="en-US" sz="2800" dirty="0" err="1">
                <a:latin typeface="Times New Roman" panose="02020603050405020304" pitchFamily="18" charset="0"/>
                <a:cs typeface="Times New Roman" panose="02020603050405020304" pitchFamily="18" charset="0"/>
              </a:rPr>
              <a:t>khúc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Hồ</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chọn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Quốc</a:t>
            </a:r>
            <a:r>
              <a:rPr lang="en-US" sz="2800" dirty="0">
                <a:latin typeface="Times New Roman" panose="02020603050405020304" pitchFamily="18" charset="0"/>
                <a:cs typeface="Times New Roman" panose="02020603050405020304" pitchFamily="18" charset="0"/>
              </a:rPr>
              <a:t> ca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nước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Việt</a:t>
            </a:r>
            <a:r>
              <a:rPr lang="en-US" sz="2800" dirty="0">
                <a:latin typeface="Times New Roman" panose="02020603050405020304" pitchFamily="18" charset="0"/>
                <a:cs typeface="Times New Roman" panose="02020603050405020304" pitchFamily="18" charset="0"/>
              </a:rPr>
              <a:t> </a:t>
            </a:r>
            <a:r>
              <a:rPr lang="en-US" sz="2800" dirty="0" smtClean="0">
                <a:latin typeface="Times New Roman" panose="02020603050405020304" pitchFamily="18" charset="0"/>
                <a:cs typeface="Times New Roman" panose="02020603050405020304" pitchFamily="18" charset="0"/>
              </a:rPr>
              <a:t>Nam</a:t>
            </a:r>
            <a:r>
              <a:rPr lang="en-US" sz="2800" dirty="0">
                <a:latin typeface="Times New Roman" panose="02020603050405020304" pitchFamily="18" charset="0"/>
                <a:cs typeface="Times New Roman" panose="02020603050405020304" pitchFamily="18" charset="0"/>
              </a:rPr>
              <a:t>.</a:t>
            </a:r>
          </a:p>
        </p:txBody>
      </p:sp>
      <p:sp>
        <p:nvSpPr>
          <p:cNvPr id="5" name="Tiêu đề 1">
            <a:extLst>
              <a:ext uri="{FF2B5EF4-FFF2-40B4-BE49-F238E27FC236}">
                <a16:creationId xmlns:a16="http://schemas.microsoft.com/office/drawing/2014/main" id="{055E2FA6-0754-909E-9B29-79A02D762976}"/>
              </a:ext>
            </a:extLst>
          </p:cNvPr>
          <p:cNvSpPr txBox="1">
            <a:spLocks/>
          </p:cNvSpPr>
          <p:nvPr/>
        </p:nvSpPr>
        <p:spPr>
          <a:xfrm>
            <a:off x="1980741" y="209572"/>
            <a:ext cx="9387348" cy="529610"/>
          </a:xfrm>
          <a:prstGeom prst="rect">
            <a:avLst/>
          </a:prstGeom>
        </p:spPr>
        <p:txBody>
          <a:bodyPr vert="horz" lIns="91440" tIns="45720" rIns="91440" bIns="45720" rtlCol="0" anchor="ctr">
            <a:normAutofit fontScale="8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err="1">
                <a:latin typeface="Times New Roman" panose="02020603050405020304" pitchFamily="18" charset="0"/>
                <a:cs typeface="Times New Roman" panose="02020603050405020304" pitchFamily="18" charset="0"/>
              </a:rPr>
              <a:t>Nhạc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sĩ</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Văn</a:t>
            </a:r>
            <a:r>
              <a:rPr lang="en-US" dirty="0">
                <a:latin typeface="Times New Roman" panose="02020603050405020304" pitchFamily="18" charset="0"/>
                <a:cs typeface="Times New Roman" panose="02020603050405020304" pitchFamily="18" charset="0"/>
              </a:rPr>
              <a:t> Cao – “</a:t>
            </a:r>
            <a:r>
              <a:rPr lang="en-US" dirty="0" err="1">
                <a:latin typeface="Times New Roman" panose="02020603050405020304" pitchFamily="18" charset="0"/>
                <a:cs typeface="Times New Roman" panose="02020603050405020304" pitchFamily="18" charset="0"/>
              </a:rPr>
              <a:t>Bậc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tài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danh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thế</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kỉ</a:t>
            </a:r>
            <a:r>
              <a:rPr lang="en-US" dirty="0">
                <a:latin typeface="Times New Roman" panose="02020603050405020304" pitchFamily="18" charset="0"/>
                <a:cs typeface="Times New Roman" panose="02020603050405020304" pitchFamily="18" charset="0"/>
              </a:rPr>
              <a:t>”</a:t>
            </a:r>
          </a:p>
        </p:txBody>
      </p:sp>
      <p:grpSp>
        <p:nvGrpSpPr>
          <p:cNvPr id="25" name="Nhóm 24">
            <a:extLst>
              <a:ext uri="{FF2B5EF4-FFF2-40B4-BE49-F238E27FC236}">
                <a16:creationId xmlns:a16="http://schemas.microsoft.com/office/drawing/2014/main" id="{0D04A9C7-EAAB-0CB5-E488-F4DAEEFBC38B}"/>
              </a:ext>
            </a:extLst>
          </p:cNvPr>
          <p:cNvGrpSpPr/>
          <p:nvPr/>
        </p:nvGrpSpPr>
        <p:grpSpPr>
          <a:xfrm>
            <a:off x="4106374" y="1578836"/>
            <a:ext cx="7987655" cy="5134708"/>
            <a:chOff x="4106375" y="1578836"/>
            <a:chExt cx="7840068" cy="5134708"/>
          </a:xfrm>
        </p:grpSpPr>
        <p:sp>
          <p:nvSpPr>
            <p:cNvPr id="22" name="Hình chữ nhật 21">
              <a:extLst>
                <a:ext uri="{FF2B5EF4-FFF2-40B4-BE49-F238E27FC236}">
                  <a16:creationId xmlns:a16="http://schemas.microsoft.com/office/drawing/2014/main" id="{37CB37F4-A40A-265C-7712-57A096D41F04}"/>
                </a:ext>
              </a:extLst>
            </p:cNvPr>
            <p:cNvSpPr/>
            <p:nvPr/>
          </p:nvSpPr>
          <p:spPr>
            <a:xfrm>
              <a:off x="4106375" y="1578836"/>
              <a:ext cx="7840068" cy="5134708"/>
            </a:xfrm>
            <a:prstGeom prst="rect">
              <a:avLst/>
            </a:prstGeom>
            <a:solidFill>
              <a:srgbClr val="FF0000">
                <a:alpha val="6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Sao: 5 Cánh 23">
              <a:extLst>
                <a:ext uri="{FF2B5EF4-FFF2-40B4-BE49-F238E27FC236}">
                  <a16:creationId xmlns:a16="http://schemas.microsoft.com/office/drawing/2014/main" id="{1F42A1FC-5DF0-DD86-3E89-3CA552D27276}"/>
                </a:ext>
              </a:extLst>
            </p:cNvPr>
            <p:cNvSpPr/>
            <p:nvPr/>
          </p:nvSpPr>
          <p:spPr>
            <a:xfrm>
              <a:off x="6513313" y="2648128"/>
              <a:ext cx="2994409" cy="2542092"/>
            </a:xfrm>
            <a:prstGeom prst="star5">
              <a:avLst/>
            </a:prstGeom>
            <a:solidFill>
              <a:srgbClr val="FFFF00">
                <a:alpha val="2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Hình chữ nhật 13">
            <a:extLst>
              <a:ext uri="{FF2B5EF4-FFF2-40B4-BE49-F238E27FC236}">
                <a16:creationId xmlns:a16="http://schemas.microsoft.com/office/drawing/2014/main" id="{1703A779-7E6E-0506-DB9A-231D1D834A7F}"/>
              </a:ext>
            </a:extLst>
          </p:cNvPr>
          <p:cNvSpPr/>
          <p:nvPr/>
        </p:nvSpPr>
        <p:spPr>
          <a:xfrm>
            <a:off x="174175" y="1594704"/>
            <a:ext cx="3865265" cy="5134708"/>
          </a:xfrm>
          <a:prstGeom prst="rect">
            <a:avLst/>
          </a:prstGeom>
          <a:noFill/>
          <a:ln w="57150">
            <a:solidFill>
              <a:srgbClr val="1934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Hình ảnh 12">
            <a:extLst>
              <a:ext uri="{FF2B5EF4-FFF2-40B4-BE49-F238E27FC236}">
                <a16:creationId xmlns:a16="http://schemas.microsoft.com/office/drawing/2014/main" id="{6792B958-7ABA-85C4-D9B4-3DF8DA8699E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4979" y="1578836"/>
            <a:ext cx="3731396" cy="5012712"/>
          </a:xfrm>
          <a:prstGeom prst="rect">
            <a:avLst/>
          </a:prstGeom>
        </p:spPr>
      </p:pic>
      <p:sp>
        <p:nvSpPr>
          <p:cNvPr id="16" name="Tiêu đề 1">
            <a:extLst>
              <a:ext uri="{FF2B5EF4-FFF2-40B4-BE49-F238E27FC236}">
                <a16:creationId xmlns:a16="http://schemas.microsoft.com/office/drawing/2014/main" id="{205ABE31-3DFD-1A3C-FE67-0AEA4881B8BF}"/>
              </a:ext>
            </a:extLst>
          </p:cNvPr>
          <p:cNvSpPr txBox="1">
            <a:spLocks/>
          </p:cNvSpPr>
          <p:nvPr/>
        </p:nvSpPr>
        <p:spPr>
          <a:xfrm>
            <a:off x="4186762" y="1818983"/>
            <a:ext cx="8135922" cy="52961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a:latin typeface="Times New Roman" panose="02020603050405020304" pitchFamily="18" charset="0"/>
                <a:cs typeface="Times New Roman" panose="02020603050405020304" pitchFamily="18" charset="0"/>
              </a:rPr>
              <a:t>SỰ NGHIỆP ÂM NHẠC </a:t>
            </a:r>
          </a:p>
          <a:p>
            <a:r>
              <a:rPr lang="en-US" sz="2800" b="1" dirty="0">
                <a:latin typeface="Times New Roman" panose="02020603050405020304" pitchFamily="18" charset="0"/>
                <a:cs typeface="Times New Roman" panose="02020603050405020304" pitchFamily="18" charset="0"/>
              </a:rPr>
              <a:t>“TIẾN QUÂN CA” – QUỐC CA CỦA VIỆT NAM</a:t>
            </a:r>
          </a:p>
        </p:txBody>
      </p:sp>
      <p:cxnSp>
        <p:nvCxnSpPr>
          <p:cNvPr id="17" name="Đường nối Thẳng 16">
            <a:extLst>
              <a:ext uri="{FF2B5EF4-FFF2-40B4-BE49-F238E27FC236}">
                <a16:creationId xmlns:a16="http://schemas.microsoft.com/office/drawing/2014/main" id="{7C08C755-4430-5A39-9578-BFACC786E76B}"/>
              </a:ext>
            </a:extLst>
          </p:cNvPr>
          <p:cNvCxnSpPr>
            <a:cxnSpLocks/>
          </p:cNvCxnSpPr>
          <p:nvPr/>
        </p:nvCxnSpPr>
        <p:spPr>
          <a:xfrm flipH="1">
            <a:off x="4409135" y="2701256"/>
            <a:ext cx="2512" cy="3158088"/>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Lưu đồ: Đường kết nối 17">
            <a:extLst>
              <a:ext uri="{FF2B5EF4-FFF2-40B4-BE49-F238E27FC236}">
                <a16:creationId xmlns:a16="http://schemas.microsoft.com/office/drawing/2014/main" id="{7A75A4C8-F007-32B3-1A2E-7FF5883FEBB9}"/>
              </a:ext>
            </a:extLst>
          </p:cNvPr>
          <p:cNvSpPr/>
          <p:nvPr/>
        </p:nvSpPr>
        <p:spPr>
          <a:xfrm>
            <a:off x="4249357" y="2673475"/>
            <a:ext cx="326569" cy="331102"/>
          </a:xfrm>
          <a:prstGeom prst="flowChartConnecto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Lưu đồ: Đường kết nối 19">
            <a:extLst>
              <a:ext uri="{FF2B5EF4-FFF2-40B4-BE49-F238E27FC236}">
                <a16:creationId xmlns:a16="http://schemas.microsoft.com/office/drawing/2014/main" id="{73F8051F-B2FF-9117-1306-7362AE54102E}"/>
              </a:ext>
            </a:extLst>
          </p:cNvPr>
          <p:cNvSpPr/>
          <p:nvPr/>
        </p:nvSpPr>
        <p:spPr>
          <a:xfrm>
            <a:off x="4240243" y="4133405"/>
            <a:ext cx="326569" cy="331102"/>
          </a:xfrm>
          <a:prstGeom prst="flowChartConnecto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Lưu đồ: Đường kết nối 20">
            <a:extLst>
              <a:ext uri="{FF2B5EF4-FFF2-40B4-BE49-F238E27FC236}">
                <a16:creationId xmlns:a16="http://schemas.microsoft.com/office/drawing/2014/main" id="{8A6EF298-B390-830A-E5C2-470436879C7B}"/>
              </a:ext>
            </a:extLst>
          </p:cNvPr>
          <p:cNvSpPr/>
          <p:nvPr/>
        </p:nvSpPr>
        <p:spPr>
          <a:xfrm>
            <a:off x="4240244" y="5640464"/>
            <a:ext cx="326569" cy="331102"/>
          </a:xfrm>
          <a:prstGeom prst="flowChartConnecto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iêu đề 1">
            <a:extLst>
              <a:ext uri="{FF2B5EF4-FFF2-40B4-BE49-F238E27FC236}">
                <a16:creationId xmlns:a16="http://schemas.microsoft.com/office/drawing/2014/main" id="{9AECB87E-162C-7835-9E77-5BB38FB0CB40}"/>
              </a:ext>
            </a:extLst>
          </p:cNvPr>
          <p:cNvSpPr txBox="1">
            <a:spLocks/>
          </p:cNvSpPr>
          <p:nvPr/>
        </p:nvSpPr>
        <p:spPr>
          <a:xfrm>
            <a:off x="4626752" y="2718170"/>
            <a:ext cx="7319691" cy="108040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600" b="1" dirty="0">
                <a:latin typeface="Times New Roman" panose="02020603050405020304" pitchFamily="18" charset="0"/>
                <a:cs typeface="Times New Roman" panose="02020603050405020304" pitchFamily="18" charset="0"/>
              </a:rPr>
              <a:t>8/1945</a:t>
            </a:r>
          </a:p>
          <a:p>
            <a:r>
              <a:rPr lang="en-US" sz="2600" b="1" dirty="0" err="1">
                <a:latin typeface="Times New Roman" panose="02020603050405020304" pitchFamily="18" charset="0"/>
                <a:cs typeface="Times New Roman" panose="02020603050405020304" pitchFamily="18" charset="0"/>
              </a:rPr>
              <a:t>Chủ</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tịch</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Hồ</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Chí</a:t>
            </a:r>
            <a:r>
              <a:rPr lang="en-US" sz="2600" b="1" dirty="0">
                <a:latin typeface="Times New Roman" panose="02020603050405020304" pitchFamily="18" charset="0"/>
                <a:cs typeface="Times New Roman" panose="02020603050405020304" pitchFamily="18" charset="0"/>
              </a:rPr>
              <a:t> Minh </a:t>
            </a:r>
            <a:r>
              <a:rPr lang="en-US" sz="2600" b="1" dirty="0" err="1">
                <a:latin typeface="Times New Roman" panose="02020603050405020304" pitchFamily="18" charset="0"/>
                <a:cs typeface="Times New Roman" panose="02020603050405020304" pitchFamily="18" charset="0"/>
              </a:rPr>
              <a:t>chính</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thức</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duyệt</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làm</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Quốc</a:t>
            </a:r>
            <a:r>
              <a:rPr lang="en-US" sz="2600" b="1" dirty="0">
                <a:latin typeface="Times New Roman" panose="02020603050405020304" pitchFamily="18" charset="0"/>
                <a:cs typeface="Times New Roman" panose="02020603050405020304" pitchFamily="18" charset="0"/>
              </a:rPr>
              <a:t> ca </a:t>
            </a:r>
            <a:r>
              <a:rPr lang="en-US" sz="2600" b="1" dirty="0" err="1">
                <a:latin typeface="Times New Roman" panose="02020603050405020304" pitchFamily="18" charset="0"/>
                <a:cs typeface="Times New Roman" panose="02020603050405020304" pitchFamily="18" charset="0"/>
              </a:rPr>
              <a:t>của</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nước</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Việt</a:t>
            </a:r>
            <a:r>
              <a:rPr lang="en-US" sz="2600" b="1" dirty="0">
                <a:latin typeface="Times New Roman" panose="02020603050405020304" pitchFamily="18" charset="0"/>
                <a:cs typeface="Times New Roman" panose="02020603050405020304" pitchFamily="18" charset="0"/>
              </a:rPr>
              <a:t> Nam </a:t>
            </a:r>
            <a:r>
              <a:rPr lang="en-US" sz="2600" b="1" dirty="0" err="1">
                <a:latin typeface="Times New Roman" panose="02020603050405020304" pitchFamily="18" charset="0"/>
                <a:cs typeface="Times New Roman" panose="02020603050405020304" pitchFamily="18" charset="0"/>
              </a:rPr>
              <a:t>Dân</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chủ</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Cộng</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hòa</a:t>
            </a:r>
            <a:r>
              <a:rPr lang="en-US" sz="2600" b="1" dirty="0">
                <a:latin typeface="Times New Roman" panose="02020603050405020304" pitchFamily="18" charset="0"/>
                <a:cs typeface="Times New Roman" panose="02020603050405020304" pitchFamily="18" charset="0"/>
              </a:rPr>
              <a:t>.</a:t>
            </a:r>
          </a:p>
        </p:txBody>
      </p:sp>
      <p:sp>
        <p:nvSpPr>
          <p:cNvPr id="27" name="Tiêu đề 1">
            <a:extLst>
              <a:ext uri="{FF2B5EF4-FFF2-40B4-BE49-F238E27FC236}">
                <a16:creationId xmlns:a16="http://schemas.microsoft.com/office/drawing/2014/main" id="{25B53945-5CCE-3B15-6773-D1FC7E00461D}"/>
              </a:ext>
            </a:extLst>
          </p:cNvPr>
          <p:cNvSpPr txBox="1">
            <a:spLocks/>
          </p:cNvSpPr>
          <p:nvPr/>
        </p:nvSpPr>
        <p:spPr>
          <a:xfrm>
            <a:off x="4604813" y="4106137"/>
            <a:ext cx="7319691" cy="108040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600" b="1" dirty="0">
                <a:latin typeface="Times New Roman" panose="02020603050405020304" pitchFamily="18" charset="0"/>
                <a:cs typeface="Times New Roman" panose="02020603050405020304" pitchFamily="18" charset="0"/>
              </a:rPr>
              <a:t>2/9/1945</a:t>
            </a:r>
          </a:p>
          <a:p>
            <a:r>
              <a:rPr lang="en-US" sz="2600" b="1" dirty="0" err="1">
                <a:latin typeface="Times New Roman" panose="02020603050405020304" pitchFamily="18" charset="0"/>
                <a:cs typeface="Times New Roman" panose="02020603050405020304" pitchFamily="18" charset="0"/>
              </a:rPr>
              <a:t>Chính</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thức</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được</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cử</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hành</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trong</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ngày</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Tuyên</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ngôn</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độc</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lập</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tại</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q</a:t>
            </a:r>
            <a:r>
              <a:rPr lang="en-US" sz="2600" b="1" dirty="0" err="1" smtClean="0">
                <a:latin typeface="Times New Roman" panose="02020603050405020304" pitchFamily="18" charset="0"/>
                <a:cs typeface="Times New Roman" panose="02020603050405020304" pitchFamily="18" charset="0"/>
              </a:rPr>
              <a:t>uảng</a:t>
            </a:r>
            <a:r>
              <a:rPr lang="en-US" sz="2600" b="1" dirty="0" smtClean="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trường</a:t>
            </a:r>
            <a:r>
              <a:rPr lang="en-US" sz="2600" b="1" dirty="0">
                <a:latin typeface="Times New Roman" panose="02020603050405020304" pitchFamily="18" charset="0"/>
                <a:cs typeface="Times New Roman" panose="02020603050405020304" pitchFamily="18" charset="0"/>
              </a:rPr>
              <a:t> Ba </a:t>
            </a:r>
            <a:r>
              <a:rPr lang="en-US" sz="2600" b="1" dirty="0" err="1">
                <a:latin typeface="Times New Roman" panose="02020603050405020304" pitchFamily="18" charset="0"/>
                <a:cs typeface="Times New Roman" panose="02020603050405020304" pitchFamily="18" charset="0"/>
              </a:rPr>
              <a:t>Đình</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Hà</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Nội</a:t>
            </a:r>
            <a:r>
              <a:rPr lang="en-US" sz="2600" b="1" dirty="0">
                <a:latin typeface="Times New Roman" panose="02020603050405020304" pitchFamily="18" charset="0"/>
                <a:cs typeface="Times New Roman" panose="02020603050405020304" pitchFamily="18" charset="0"/>
              </a:rPr>
              <a:t>.</a:t>
            </a:r>
          </a:p>
        </p:txBody>
      </p:sp>
      <p:sp>
        <p:nvSpPr>
          <p:cNvPr id="28" name="Tiêu đề 1">
            <a:extLst>
              <a:ext uri="{FF2B5EF4-FFF2-40B4-BE49-F238E27FC236}">
                <a16:creationId xmlns:a16="http://schemas.microsoft.com/office/drawing/2014/main" id="{7B744BF5-DDDD-1F5F-CF1C-7BF443CFA95C}"/>
              </a:ext>
            </a:extLst>
          </p:cNvPr>
          <p:cNvSpPr txBox="1">
            <a:spLocks/>
          </p:cNvSpPr>
          <p:nvPr/>
        </p:nvSpPr>
        <p:spPr>
          <a:xfrm>
            <a:off x="4693687" y="5454993"/>
            <a:ext cx="7319691" cy="108040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600" b="1" dirty="0">
                <a:latin typeface="Times New Roman" panose="02020603050405020304" pitchFamily="18" charset="0"/>
                <a:cs typeface="Times New Roman" panose="02020603050405020304" pitchFamily="18" charset="0"/>
              </a:rPr>
              <a:t>1946</a:t>
            </a:r>
          </a:p>
          <a:p>
            <a:r>
              <a:rPr lang="en-US" sz="2600" b="1" dirty="0" err="1">
                <a:latin typeface="Times New Roman" panose="02020603050405020304" pitchFamily="18" charset="0"/>
                <a:cs typeface="Times New Roman" panose="02020603050405020304" pitchFamily="18" charset="0"/>
              </a:rPr>
              <a:t>Quốc</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hội</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chọn</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bài</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hát</a:t>
            </a:r>
            <a:r>
              <a:rPr lang="en-US" sz="2600" b="1" dirty="0">
                <a:latin typeface="Times New Roman" panose="02020603050405020304" pitchFamily="18" charset="0"/>
                <a:cs typeface="Times New Roman" panose="02020603050405020304" pitchFamily="18" charset="0"/>
              </a:rPr>
              <a:t> </a:t>
            </a:r>
            <a:r>
              <a:rPr lang="en-US" sz="2600" b="1" dirty="0" smtClean="0">
                <a:latin typeface="Times New Roman" panose="02020603050405020304" pitchFamily="18" charset="0"/>
                <a:cs typeface="Times New Roman" panose="02020603050405020304" pitchFamily="18" charset="0"/>
              </a:rPr>
              <a:t>“</a:t>
            </a:r>
            <a:r>
              <a:rPr lang="en-US" sz="2600" b="1" dirty="0" err="1" smtClean="0">
                <a:latin typeface="Times New Roman" panose="02020603050405020304" pitchFamily="18" charset="0"/>
                <a:cs typeface="Times New Roman" panose="02020603050405020304" pitchFamily="18" charset="0"/>
              </a:rPr>
              <a:t>Tiến</a:t>
            </a:r>
            <a:r>
              <a:rPr lang="en-US" sz="2600" b="1" dirty="0" smtClean="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q</a:t>
            </a:r>
            <a:r>
              <a:rPr lang="en-US" sz="2600" b="1" dirty="0" err="1" smtClean="0">
                <a:latin typeface="Times New Roman" panose="02020603050405020304" pitchFamily="18" charset="0"/>
                <a:cs typeface="Times New Roman" panose="02020603050405020304" pitchFamily="18" charset="0"/>
              </a:rPr>
              <a:t>uân</a:t>
            </a:r>
            <a:r>
              <a:rPr lang="en-US" sz="2600" b="1" dirty="0" smtClean="0">
                <a:latin typeface="Times New Roman" panose="02020603050405020304" pitchFamily="18" charset="0"/>
                <a:cs typeface="Times New Roman" panose="02020603050405020304" pitchFamily="18" charset="0"/>
              </a:rPr>
              <a:t> ca” </a:t>
            </a:r>
            <a:r>
              <a:rPr lang="en-US" sz="2600" b="1" dirty="0" err="1">
                <a:latin typeface="Times New Roman" panose="02020603050405020304" pitchFamily="18" charset="0"/>
                <a:cs typeface="Times New Roman" panose="02020603050405020304" pitchFamily="18" charset="0"/>
              </a:rPr>
              <a:t>làm</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Quốc</a:t>
            </a:r>
            <a:r>
              <a:rPr lang="en-US" sz="2600" b="1" dirty="0">
                <a:latin typeface="Times New Roman" panose="02020603050405020304" pitchFamily="18" charset="0"/>
                <a:cs typeface="Times New Roman" panose="02020603050405020304" pitchFamily="18" charset="0"/>
              </a:rPr>
              <a:t> ca</a:t>
            </a:r>
          </a:p>
        </p:txBody>
      </p:sp>
    </p:spTree>
    <p:extLst>
      <p:ext uri="{BB962C8B-B14F-4D97-AF65-F5344CB8AC3E}">
        <p14:creationId xmlns:p14="http://schemas.microsoft.com/office/powerpoint/2010/main" val="301154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barn(inVertical)">
                                      <p:cBhvr>
                                        <p:cTn id="19" dur="500"/>
                                        <p:tgtEl>
                                          <p:spTgt spid="13"/>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barn(inVertical)">
                                      <p:cBhvr>
                                        <p:cTn id="22" dur="500"/>
                                        <p:tgtEl>
                                          <p:spTgt spid="14"/>
                                        </p:tgtEl>
                                      </p:cBhvr>
                                    </p:animEffect>
                                  </p:childTnLst>
                                </p:cTn>
                              </p:par>
                              <p:par>
                                <p:cTn id="23" presetID="16" presetClass="entr" presetSubtype="21" fill="hold" nodeType="with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barn(inVertical)">
                                      <p:cBhvr>
                                        <p:cTn id="25" dur="500"/>
                                        <p:tgtEl>
                                          <p:spTgt spid="25"/>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wipe(down)">
                                      <p:cBhvr>
                                        <p:cTn id="30" dur="500"/>
                                        <p:tgtEl>
                                          <p:spTgt spid="16"/>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nodeType="click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barn(inVertical)">
                                      <p:cBhvr>
                                        <p:cTn id="35" dur="500"/>
                                        <p:tgtEl>
                                          <p:spTgt spid="17"/>
                                        </p:tgtEl>
                                      </p:cBhvr>
                                    </p:animEffect>
                                  </p:childTnLst>
                                </p:cTn>
                              </p:par>
                              <p:par>
                                <p:cTn id="36" presetID="16" presetClass="entr" presetSubtype="21" fill="hold" grpId="0" nodeType="withEffect">
                                  <p:stCondLst>
                                    <p:cond delay="0"/>
                                  </p:stCondLst>
                                  <p:childTnLst>
                                    <p:set>
                                      <p:cBhvr>
                                        <p:cTn id="37" dur="1" fill="hold">
                                          <p:stCondLst>
                                            <p:cond delay="0"/>
                                          </p:stCondLst>
                                        </p:cTn>
                                        <p:tgtEl>
                                          <p:spTgt spid="20"/>
                                        </p:tgtEl>
                                        <p:attrNameLst>
                                          <p:attrName>style.visibility</p:attrName>
                                        </p:attrNameLst>
                                      </p:cBhvr>
                                      <p:to>
                                        <p:strVal val="visible"/>
                                      </p:to>
                                    </p:set>
                                    <p:animEffect transition="in" filter="barn(inVertical)">
                                      <p:cBhvr>
                                        <p:cTn id="38" dur="500"/>
                                        <p:tgtEl>
                                          <p:spTgt spid="20"/>
                                        </p:tgtEl>
                                      </p:cBhvr>
                                    </p:animEffect>
                                  </p:childTnLst>
                                </p:cTn>
                              </p:par>
                              <p:par>
                                <p:cTn id="39" presetID="16" presetClass="entr" presetSubtype="21" fill="hold" grpId="0" nodeType="withEffect">
                                  <p:stCondLst>
                                    <p:cond delay="0"/>
                                  </p:stCondLst>
                                  <p:childTnLst>
                                    <p:set>
                                      <p:cBhvr>
                                        <p:cTn id="40" dur="1" fill="hold">
                                          <p:stCondLst>
                                            <p:cond delay="0"/>
                                          </p:stCondLst>
                                        </p:cTn>
                                        <p:tgtEl>
                                          <p:spTgt spid="21"/>
                                        </p:tgtEl>
                                        <p:attrNameLst>
                                          <p:attrName>style.visibility</p:attrName>
                                        </p:attrNameLst>
                                      </p:cBhvr>
                                      <p:to>
                                        <p:strVal val="visible"/>
                                      </p:to>
                                    </p:set>
                                    <p:animEffect transition="in" filter="barn(inVertical)">
                                      <p:cBhvr>
                                        <p:cTn id="41" dur="500"/>
                                        <p:tgtEl>
                                          <p:spTgt spid="21"/>
                                        </p:tgtEl>
                                      </p:cBhvr>
                                    </p:animEffect>
                                  </p:childTnLst>
                                </p:cTn>
                              </p:par>
                              <p:par>
                                <p:cTn id="42" presetID="16" presetClass="entr" presetSubtype="21" fill="hold" grpId="0" nodeType="withEffect">
                                  <p:stCondLst>
                                    <p:cond delay="0"/>
                                  </p:stCondLst>
                                  <p:childTnLst>
                                    <p:set>
                                      <p:cBhvr>
                                        <p:cTn id="43" dur="1" fill="hold">
                                          <p:stCondLst>
                                            <p:cond delay="0"/>
                                          </p:stCondLst>
                                        </p:cTn>
                                        <p:tgtEl>
                                          <p:spTgt spid="18"/>
                                        </p:tgtEl>
                                        <p:attrNameLst>
                                          <p:attrName>style.visibility</p:attrName>
                                        </p:attrNameLst>
                                      </p:cBhvr>
                                      <p:to>
                                        <p:strVal val="visible"/>
                                      </p:to>
                                    </p:set>
                                    <p:animEffect transition="in" filter="barn(inVertical)">
                                      <p:cBhvr>
                                        <p:cTn id="44" dur="500"/>
                                        <p:tgtEl>
                                          <p:spTgt spid="18"/>
                                        </p:tgtEl>
                                      </p:cBhvr>
                                    </p:animEffect>
                                  </p:childTnLst>
                                </p:cTn>
                              </p:par>
                            </p:childTnLst>
                          </p:cTn>
                        </p:par>
                      </p:childTnLst>
                    </p:cTn>
                  </p:par>
                  <p:par>
                    <p:cTn id="45" fill="hold">
                      <p:stCondLst>
                        <p:cond delay="indefinite"/>
                      </p:stCondLst>
                      <p:childTnLst>
                        <p:par>
                          <p:cTn id="46" fill="hold">
                            <p:stCondLst>
                              <p:cond delay="0"/>
                            </p:stCondLst>
                            <p:childTnLst>
                              <p:par>
                                <p:cTn id="47" presetID="6" presetClass="entr" presetSubtype="16" fill="hold" grpId="0" nodeType="clickEffect">
                                  <p:stCondLst>
                                    <p:cond delay="0"/>
                                  </p:stCondLst>
                                  <p:childTnLst>
                                    <p:set>
                                      <p:cBhvr>
                                        <p:cTn id="48" dur="1" fill="hold">
                                          <p:stCondLst>
                                            <p:cond delay="0"/>
                                          </p:stCondLst>
                                        </p:cTn>
                                        <p:tgtEl>
                                          <p:spTgt spid="23"/>
                                        </p:tgtEl>
                                        <p:attrNameLst>
                                          <p:attrName>style.visibility</p:attrName>
                                        </p:attrNameLst>
                                      </p:cBhvr>
                                      <p:to>
                                        <p:strVal val="visible"/>
                                      </p:to>
                                    </p:set>
                                    <p:animEffect transition="in" filter="circle(in)">
                                      <p:cBhvr>
                                        <p:cTn id="49" dur="2000"/>
                                        <p:tgtEl>
                                          <p:spTgt spid="23"/>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4" fill="hold" grpId="0" nodeType="clickEffect">
                                  <p:stCondLst>
                                    <p:cond delay="0"/>
                                  </p:stCondLst>
                                  <p:childTnLst>
                                    <p:set>
                                      <p:cBhvr>
                                        <p:cTn id="53" dur="1" fill="hold">
                                          <p:stCondLst>
                                            <p:cond delay="0"/>
                                          </p:stCondLst>
                                        </p:cTn>
                                        <p:tgtEl>
                                          <p:spTgt spid="27"/>
                                        </p:tgtEl>
                                        <p:attrNameLst>
                                          <p:attrName>style.visibility</p:attrName>
                                        </p:attrNameLst>
                                      </p:cBhvr>
                                      <p:to>
                                        <p:strVal val="visible"/>
                                      </p:to>
                                    </p:set>
                                    <p:animEffect transition="in" filter="wipe(down)">
                                      <p:cBhvr>
                                        <p:cTn id="54" dur="500"/>
                                        <p:tgtEl>
                                          <p:spTgt spid="27"/>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4" fill="hold" grpId="0" nodeType="clickEffect">
                                  <p:stCondLst>
                                    <p:cond delay="0"/>
                                  </p:stCondLst>
                                  <p:childTnLst>
                                    <p:set>
                                      <p:cBhvr>
                                        <p:cTn id="58" dur="1" fill="hold">
                                          <p:stCondLst>
                                            <p:cond delay="0"/>
                                          </p:stCondLst>
                                        </p:cTn>
                                        <p:tgtEl>
                                          <p:spTgt spid="28"/>
                                        </p:tgtEl>
                                        <p:attrNameLst>
                                          <p:attrName>style.visibility</p:attrName>
                                        </p:attrNameLst>
                                      </p:cBhvr>
                                      <p:to>
                                        <p:strVal val="visible"/>
                                      </p:to>
                                    </p:set>
                                    <p:animEffect transition="in" filter="wipe(down)">
                                      <p:cBhvr>
                                        <p:cTn id="59"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14" grpId="0" animBg="1"/>
      <p:bldP spid="16" grpId="0"/>
      <p:bldP spid="18" grpId="0" animBg="1"/>
      <p:bldP spid="20" grpId="0" animBg="1"/>
      <p:bldP spid="21" grpId="0" animBg="1"/>
      <p:bldP spid="23" grpId="0"/>
      <p:bldP spid="27" grpId="0"/>
      <p:bldP spid="2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DB8E4E76-955A-86A8-ECBE-C9F3FC3D07B1}"/>
              </a:ext>
            </a:extLst>
          </p:cNvPr>
          <p:cNvSpPr>
            <a:spLocks noGrp="1"/>
          </p:cNvSpPr>
          <p:nvPr>
            <p:ph type="title"/>
          </p:nvPr>
        </p:nvSpPr>
        <p:spPr>
          <a:xfrm>
            <a:off x="5551714" y="85270"/>
            <a:ext cx="6400800" cy="1325563"/>
          </a:xfrm>
        </p:spPr>
        <p:txBody>
          <a:bodyPr>
            <a:noAutofit/>
          </a:bodyPr>
          <a:lstStyle/>
          <a:p>
            <a:r>
              <a:rPr lang="en-US" sz="2800" dirty="0" err="1">
                <a:latin typeface="Times New Roman" panose="02020603050405020304" pitchFamily="18" charset="0"/>
                <a:cs typeface="Times New Roman" panose="02020603050405020304" pitchFamily="18" charset="0"/>
              </a:rPr>
              <a:t>Họ</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Nguyễn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Văn</a:t>
            </a:r>
            <a:r>
              <a:rPr lang="en-US" sz="2800" dirty="0">
                <a:latin typeface="Times New Roman" panose="02020603050405020304" pitchFamily="18" charset="0"/>
                <a:cs typeface="Times New Roman" panose="02020603050405020304" pitchFamily="18" charset="0"/>
              </a:rPr>
              <a:t> Cao</a:t>
            </a:r>
            <a:br>
              <a:rPr lang="en-US" sz="2800" dirty="0">
                <a:latin typeface="Times New Roman" panose="02020603050405020304" pitchFamily="18" charset="0"/>
                <a:cs typeface="Times New Roman" panose="02020603050405020304" pitchFamily="18" charset="0"/>
              </a:rPr>
            </a:br>
            <a:r>
              <a:rPr lang="en-US" sz="2800" dirty="0" err="1">
                <a:latin typeface="Times New Roman" panose="02020603050405020304" pitchFamily="18" charset="0"/>
                <a:cs typeface="Times New Roman" panose="02020603050405020304" pitchFamily="18" charset="0"/>
              </a:rPr>
              <a:t>Ngày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sinh</a:t>
            </a:r>
            <a:r>
              <a:rPr lang="en-US" sz="2800" dirty="0">
                <a:latin typeface="Times New Roman" panose="02020603050405020304" pitchFamily="18" charset="0"/>
                <a:cs typeface="Times New Roman" panose="02020603050405020304" pitchFamily="18" charset="0"/>
              </a:rPr>
              <a:t>: 15/11/1923</a:t>
            </a:r>
            <a:br>
              <a:rPr lang="en-US" sz="2800" dirty="0">
                <a:latin typeface="Times New Roman" panose="02020603050405020304" pitchFamily="18" charset="0"/>
                <a:cs typeface="Times New Roman" panose="02020603050405020304" pitchFamily="18" charset="0"/>
              </a:rPr>
            </a:br>
            <a:r>
              <a:rPr lang="en-US" sz="2800" dirty="0" err="1">
                <a:latin typeface="Times New Roman" panose="02020603050405020304" pitchFamily="18" charset="0"/>
                <a:cs typeface="Times New Roman" panose="02020603050405020304" pitchFamily="18" charset="0"/>
              </a:rPr>
              <a:t>Ngày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mất</a:t>
            </a:r>
            <a:r>
              <a:rPr lang="en-US" sz="2800" dirty="0">
                <a:latin typeface="Times New Roman" panose="02020603050405020304" pitchFamily="18" charset="0"/>
                <a:cs typeface="Times New Roman" panose="02020603050405020304" pitchFamily="18" charset="0"/>
              </a:rPr>
              <a:t>: 10/7/1995</a:t>
            </a:r>
          </a:p>
        </p:txBody>
      </p:sp>
      <p:pic>
        <p:nvPicPr>
          <p:cNvPr id="6" name="Chỗ dành sẵn cho Nội dung 5">
            <a:extLst>
              <a:ext uri="{FF2B5EF4-FFF2-40B4-BE49-F238E27FC236}">
                <a16:creationId xmlns:a16="http://schemas.microsoft.com/office/drawing/2014/main" id="{4587890E-F183-5C25-0A55-435944631E0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63222" y="365124"/>
            <a:ext cx="4181370" cy="6264275"/>
          </a:xfrm>
        </p:spPr>
      </p:pic>
      <p:sp>
        <p:nvSpPr>
          <p:cNvPr id="7" name="Tiêu đề 1">
            <a:extLst>
              <a:ext uri="{FF2B5EF4-FFF2-40B4-BE49-F238E27FC236}">
                <a16:creationId xmlns:a16="http://schemas.microsoft.com/office/drawing/2014/main" id="{DC165463-216C-5C13-8EFC-D751B3F8CC6F}"/>
              </a:ext>
            </a:extLst>
          </p:cNvPr>
          <p:cNvSpPr txBox="1">
            <a:spLocks/>
          </p:cNvSpPr>
          <p:nvPr/>
        </p:nvSpPr>
        <p:spPr>
          <a:xfrm>
            <a:off x="5427978" y="1525697"/>
            <a:ext cx="6400800" cy="85248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600" dirty="0" err="1">
                <a:latin typeface="Times New Roman" panose="02020603050405020304" pitchFamily="18" charset="0"/>
                <a:cs typeface="Times New Roman" panose="02020603050405020304" pitchFamily="18" charset="0"/>
              </a:rPr>
              <a:t>Giải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thưởng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Hồ</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Chí</a:t>
            </a:r>
            <a:r>
              <a:rPr lang="en-US" sz="2600" dirty="0">
                <a:latin typeface="Times New Roman" panose="02020603050405020304" pitchFamily="18" charset="0"/>
                <a:cs typeface="Times New Roman" panose="02020603050405020304" pitchFamily="18" charset="0"/>
              </a:rPr>
              <a:t> Minh </a:t>
            </a:r>
            <a:r>
              <a:rPr lang="en-US" sz="2600" dirty="0" err="1">
                <a:latin typeface="Times New Roman" panose="02020603050405020304" pitchFamily="18" charset="0"/>
                <a:cs typeface="Times New Roman" panose="02020603050405020304" pitchFamily="18" charset="0"/>
              </a:rPr>
              <a:t>về</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Văn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học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Nghệ</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thuật</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đợt</a:t>
            </a:r>
            <a:r>
              <a:rPr lang="en-US" sz="2600" dirty="0">
                <a:latin typeface="Times New Roman" panose="02020603050405020304" pitchFamily="18" charset="0"/>
                <a:cs typeface="Times New Roman" panose="02020603050405020304" pitchFamily="18" charset="0"/>
              </a:rPr>
              <a:t> I (1996</a:t>
            </a:r>
            <a:r>
              <a:rPr lang="en-US" sz="2600" dirty="0" smtClean="0">
                <a:latin typeface="Times New Roman" panose="02020603050405020304" pitchFamily="18" charset="0"/>
                <a:cs typeface="Times New Roman" panose="02020603050405020304" pitchFamily="18" charset="0"/>
              </a:rPr>
              <a:t>).</a:t>
            </a:r>
            <a:endParaRPr lang="en-US" sz="2600" dirty="0">
              <a:latin typeface="Times New Roman" panose="02020603050405020304" pitchFamily="18" charset="0"/>
              <a:cs typeface="Times New Roman" panose="02020603050405020304" pitchFamily="18" charset="0"/>
            </a:endParaRPr>
          </a:p>
        </p:txBody>
      </p:sp>
      <p:sp>
        <p:nvSpPr>
          <p:cNvPr id="8" name="Sao: 5 Cánh 7">
            <a:extLst>
              <a:ext uri="{FF2B5EF4-FFF2-40B4-BE49-F238E27FC236}">
                <a16:creationId xmlns:a16="http://schemas.microsoft.com/office/drawing/2014/main" id="{6372FB6A-58C1-CE81-84C9-6601370B64E7}"/>
              </a:ext>
            </a:extLst>
          </p:cNvPr>
          <p:cNvSpPr/>
          <p:nvPr/>
        </p:nvSpPr>
        <p:spPr>
          <a:xfrm>
            <a:off x="4857749" y="1525697"/>
            <a:ext cx="522515" cy="685801"/>
          </a:xfrm>
          <a:prstGeom prst="star5">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Hình ảnh 9">
            <a:extLst>
              <a:ext uri="{FF2B5EF4-FFF2-40B4-BE49-F238E27FC236}">
                <a16:creationId xmlns:a16="http://schemas.microsoft.com/office/drawing/2014/main" id="{84170283-A38A-1708-7220-1E3858805E3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54914" y="5298211"/>
            <a:ext cx="1262743" cy="1009650"/>
          </a:xfrm>
          <a:prstGeom prst="rect">
            <a:avLst/>
          </a:prstGeom>
        </p:spPr>
      </p:pic>
      <p:pic>
        <p:nvPicPr>
          <p:cNvPr id="12" name="Hình ảnh 11">
            <a:extLst>
              <a:ext uri="{FF2B5EF4-FFF2-40B4-BE49-F238E27FC236}">
                <a16:creationId xmlns:a16="http://schemas.microsoft.com/office/drawing/2014/main" id="{ABF8FB98-418A-BBE0-17F2-4F1E094F5BB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88780" y="4222854"/>
            <a:ext cx="2102456" cy="598032"/>
          </a:xfrm>
          <a:prstGeom prst="rect">
            <a:avLst/>
          </a:prstGeom>
        </p:spPr>
      </p:pic>
      <p:pic>
        <p:nvPicPr>
          <p:cNvPr id="14" name="Hình ảnh 13">
            <a:extLst>
              <a:ext uri="{FF2B5EF4-FFF2-40B4-BE49-F238E27FC236}">
                <a16:creationId xmlns:a16="http://schemas.microsoft.com/office/drawing/2014/main" id="{E94BF641-E7AA-5B03-E65D-FAFB6909C18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08784" y="2510166"/>
            <a:ext cx="871537" cy="871537"/>
          </a:xfrm>
          <a:prstGeom prst="rect">
            <a:avLst/>
          </a:prstGeom>
        </p:spPr>
      </p:pic>
      <p:sp>
        <p:nvSpPr>
          <p:cNvPr id="15" name="Tiêu đề 1">
            <a:extLst>
              <a:ext uri="{FF2B5EF4-FFF2-40B4-BE49-F238E27FC236}">
                <a16:creationId xmlns:a16="http://schemas.microsoft.com/office/drawing/2014/main" id="{1B668417-E841-43B8-2EE9-6300049E44A5}"/>
              </a:ext>
            </a:extLst>
          </p:cNvPr>
          <p:cNvSpPr txBox="1">
            <a:spLocks/>
          </p:cNvSpPr>
          <p:nvPr/>
        </p:nvSpPr>
        <p:spPr>
          <a:xfrm>
            <a:off x="5320240" y="2509651"/>
            <a:ext cx="6981736" cy="94807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600" dirty="0" err="1">
                <a:latin typeface="Times New Roman" panose="02020603050405020304" pitchFamily="18" charset="0"/>
                <a:cs typeface="Times New Roman" panose="02020603050405020304" pitchFamily="18" charset="0"/>
              </a:rPr>
              <a:t>Những</a:t>
            </a:r>
            <a:r>
              <a:rPr lang="en-US" sz="2600" dirty="0">
                <a:latin typeface="Times New Roman" panose="02020603050405020304" pitchFamily="18" charset="0"/>
                <a:cs typeface="Times New Roman" panose="02020603050405020304" pitchFamily="18" charset="0"/>
              </a:rPr>
              <a:t> ca </a:t>
            </a:r>
            <a:r>
              <a:rPr lang="en-US" sz="2600" dirty="0" err="1">
                <a:latin typeface="Times New Roman" panose="02020603050405020304" pitchFamily="18" charset="0"/>
                <a:cs typeface="Times New Roman" panose="02020603050405020304" pitchFamily="18" charset="0"/>
              </a:rPr>
              <a:t>khúc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cách</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mạng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trữ</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tình</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Các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sáng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tác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là</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sự</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tổng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hợp</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hài</a:t>
            </a:r>
            <a:r>
              <a:rPr lang="en-US" sz="2600" dirty="0">
                <a:latin typeface="Times New Roman" panose="02020603050405020304" pitchFamily="18" charset="0"/>
                <a:cs typeface="Times New Roman" panose="02020603050405020304" pitchFamily="18" charset="0"/>
              </a:rPr>
              <a:t> </a:t>
            </a:r>
            <a:r>
              <a:rPr lang="en-US" sz="2600" dirty="0" err="1" smtClean="0">
                <a:latin typeface="Times New Roman" panose="02020603050405020304" pitchFamily="18" charset="0"/>
                <a:cs typeface="Times New Roman" panose="02020603050405020304" pitchFamily="18" charset="0"/>
              </a:rPr>
              <a:t>hòa</a:t>
            </a:r>
            <a:r>
              <a:rPr lang="en-US" sz="2600" dirty="0" smtClean="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của</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nhạc</a:t>
            </a:r>
            <a:r>
              <a:rPr lang="en-US" sz="2600" dirty="0">
                <a:latin typeface="Times New Roman" panose="02020603050405020304" pitchFamily="18" charset="0"/>
                <a:cs typeface="Times New Roman" panose="02020603050405020304" pitchFamily="18" charset="0"/>
              </a:rPr>
              <a:t> – </a:t>
            </a:r>
            <a:r>
              <a:rPr lang="en-US" sz="2600" dirty="0" err="1">
                <a:latin typeface="Times New Roman" panose="02020603050405020304" pitchFamily="18" charset="0"/>
                <a:cs typeface="Times New Roman" panose="02020603050405020304" pitchFamily="18" charset="0"/>
              </a:rPr>
              <a:t>họa</a:t>
            </a:r>
            <a:r>
              <a:rPr lang="en-US" sz="2600" dirty="0">
                <a:latin typeface="Times New Roman" panose="02020603050405020304" pitchFamily="18" charset="0"/>
                <a:cs typeface="Times New Roman" panose="02020603050405020304" pitchFamily="18" charset="0"/>
              </a:rPr>
              <a:t> – </a:t>
            </a:r>
            <a:r>
              <a:rPr lang="en-US" sz="2600" dirty="0" err="1">
                <a:latin typeface="Times New Roman" panose="02020603050405020304" pitchFamily="18" charset="0"/>
                <a:cs typeface="Times New Roman" panose="02020603050405020304" pitchFamily="18" charset="0"/>
              </a:rPr>
              <a:t>văn</a:t>
            </a:r>
            <a:r>
              <a:rPr lang="en-US" sz="2600" dirty="0">
                <a:latin typeface="Times New Roman" panose="02020603050405020304" pitchFamily="18" charset="0"/>
                <a:cs typeface="Times New Roman" panose="02020603050405020304" pitchFamily="18" charset="0"/>
              </a:rPr>
              <a:t> – </a:t>
            </a:r>
            <a:r>
              <a:rPr lang="en-US" sz="2600" dirty="0" err="1">
                <a:latin typeface="Times New Roman" panose="02020603050405020304" pitchFamily="18" charset="0"/>
                <a:cs typeface="Times New Roman" panose="02020603050405020304" pitchFamily="18" charset="0"/>
              </a:rPr>
              <a:t>thơ</a:t>
            </a:r>
            <a:r>
              <a:rPr lang="en-US" sz="2600" dirty="0">
                <a:latin typeface="Times New Roman" panose="02020603050405020304" pitchFamily="18" charset="0"/>
                <a:cs typeface="Times New Roman" panose="02020603050405020304" pitchFamily="18" charset="0"/>
              </a:rPr>
              <a:t>.</a:t>
            </a:r>
          </a:p>
        </p:txBody>
      </p:sp>
      <p:sp>
        <p:nvSpPr>
          <p:cNvPr id="16" name="Tiêu đề 1">
            <a:extLst>
              <a:ext uri="{FF2B5EF4-FFF2-40B4-BE49-F238E27FC236}">
                <a16:creationId xmlns:a16="http://schemas.microsoft.com/office/drawing/2014/main" id="{078CC75D-CB7F-6F32-E4E5-F75E636FEE49}"/>
              </a:ext>
            </a:extLst>
          </p:cNvPr>
          <p:cNvSpPr txBox="1">
            <a:spLocks/>
          </p:cNvSpPr>
          <p:nvPr/>
        </p:nvSpPr>
        <p:spPr>
          <a:xfrm>
            <a:off x="5280911" y="3899479"/>
            <a:ext cx="6981736" cy="94807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600" dirty="0" err="1">
                <a:latin typeface="Times New Roman" panose="02020603050405020304" pitchFamily="18" charset="0"/>
                <a:cs typeface="Times New Roman" panose="02020603050405020304" pitchFamily="18" charset="0"/>
              </a:rPr>
              <a:t>Sử</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dụng</a:t>
            </a:r>
            <a:r>
              <a:rPr lang="en-US" sz="2600" dirty="0">
                <a:latin typeface="Times New Roman" panose="02020603050405020304" pitchFamily="18" charset="0"/>
                <a:cs typeface="Times New Roman" panose="02020603050405020304" pitchFamily="18" charset="0"/>
              </a:rPr>
              <a:t> </a:t>
            </a:r>
            <a:r>
              <a:rPr lang="en-US" sz="2600" dirty="0" err="1" smtClean="0">
                <a:latin typeface="Times New Roman" panose="02020603050405020304" pitchFamily="18" charset="0"/>
                <a:cs typeface="Times New Roman" panose="02020603050405020304" pitchFamily="18" charset="0"/>
              </a:rPr>
              <a:t>cọ</a:t>
            </a:r>
            <a:r>
              <a:rPr lang="en-US" sz="2600" dirty="0" smtClean="0">
                <a:latin typeface="Times New Roman" panose="02020603050405020304" pitchFamily="18" charset="0"/>
                <a:cs typeface="Times New Roman" panose="02020603050405020304" pitchFamily="18" charset="0"/>
              </a:rPr>
              <a:t> </a:t>
            </a:r>
            <a:r>
              <a:rPr lang="en-US" sz="2600" dirty="0" err="1" smtClean="0">
                <a:latin typeface="Times New Roman" panose="02020603050405020304" pitchFamily="18" charset="0"/>
                <a:cs typeface="Times New Roman" panose="02020603050405020304" pitchFamily="18" charset="0"/>
              </a:rPr>
              <a:t>và</a:t>
            </a:r>
            <a:r>
              <a:rPr lang="en-US" sz="2600" dirty="0" smtClean="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màu</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sắc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sảo</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mặn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nồng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không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thua</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gì</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các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họa</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sĩ</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Tác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phẩm</a:t>
            </a:r>
            <a:r>
              <a:rPr lang="en-US" sz="2600" dirty="0">
                <a:latin typeface="Times New Roman" panose="02020603050405020304" pitchFamily="18" charset="0"/>
                <a:cs typeface="Times New Roman" panose="02020603050405020304" pitchFamily="18" charset="0"/>
              </a:rPr>
              <a:t>: </a:t>
            </a:r>
            <a:r>
              <a:rPr lang="en-US" sz="2600" i="1" dirty="0" err="1">
                <a:latin typeface="Times New Roman" panose="02020603050405020304" pitchFamily="18" charset="0"/>
                <a:cs typeface="Times New Roman" panose="02020603050405020304" pitchFamily="18" charset="0"/>
              </a:rPr>
              <a:t>Cuộc</a:t>
            </a:r>
            <a:r>
              <a:rPr lang="en-US" sz="2600" i="1" dirty="0">
                <a:latin typeface="Times New Roman" panose="02020603050405020304" pitchFamily="18" charset="0"/>
                <a:cs typeface="Times New Roman" panose="02020603050405020304" pitchFamily="18" charset="0"/>
              </a:rPr>
              <a:t> </a:t>
            </a:r>
            <a:r>
              <a:rPr lang="en-US" sz="2600" i="1" dirty="0" err="1">
                <a:latin typeface="Times New Roman" panose="02020603050405020304" pitchFamily="18" charset="0"/>
                <a:cs typeface="Times New Roman" panose="02020603050405020304" pitchFamily="18" charset="0"/>
              </a:rPr>
              <a:t>khiêu</a:t>
            </a:r>
            <a:r>
              <a:rPr lang="en-US" sz="2600" i="1" dirty="0">
                <a:latin typeface="Times New Roman" panose="02020603050405020304" pitchFamily="18" charset="0"/>
                <a:cs typeface="Times New Roman" panose="02020603050405020304" pitchFamily="18" charset="0"/>
              </a:rPr>
              <a:t> </a:t>
            </a:r>
            <a:r>
              <a:rPr lang="en-US" sz="2600" i="1" dirty="0" err="1">
                <a:latin typeface="Times New Roman" panose="02020603050405020304" pitchFamily="18" charset="0"/>
                <a:cs typeface="Times New Roman" panose="02020603050405020304" pitchFamily="18" charset="0"/>
              </a:rPr>
              <a:t>vũ</a:t>
            </a:r>
            <a:r>
              <a:rPr lang="en-US" sz="2600" i="1" dirty="0">
                <a:latin typeface="Times New Roman" panose="02020603050405020304" pitchFamily="18" charset="0"/>
                <a:cs typeface="Times New Roman" panose="02020603050405020304" pitchFamily="18" charset="0"/>
              </a:rPr>
              <a:t> </a:t>
            </a:r>
            <a:r>
              <a:rPr lang="en-US" sz="2600" i="1" dirty="0" err="1">
                <a:latin typeface="Times New Roman" panose="02020603050405020304" pitchFamily="18" charset="0"/>
                <a:cs typeface="Times New Roman" panose="02020603050405020304" pitchFamily="18" charset="0"/>
              </a:rPr>
              <a:t>của</a:t>
            </a:r>
            <a:r>
              <a:rPr lang="en-US" sz="2600" i="1" dirty="0">
                <a:latin typeface="Times New Roman" panose="02020603050405020304" pitchFamily="18" charset="0"/>
                <a:cs typeface="Times New Roman" panose="02020603050405020304" pitchFamily="18" charset="0"/>
              </a:rPr>
              <a:t> </a:t>
            </a:r>
            <a:r>
              <a:rPr lang="en-US" sz="2600" i="1" dirty="0" err="1">
                <a:latin typeface="Times New Roman" panose="02020603050405020304" pitchFamily="18" charset="0"/>
                <a:cs typeface="Times New Roman" panose="02020603050405020304" pitchFamily="18" charset="0"/>
              </a:rPr>
              <a:t>người</a:t>
            </a:r>
            <a:r>
              <a:rPr lang="en-US" sz="2600" i="1" dirty="0">
                <a:latin typeface="Times New Roman" panose="02020603050405020304" pitchFamily="18" charset="0"/>
                <a:cs typeface="Times New Roman" panose="02020603050405020304" pitchFamily="18" charset="0"/>
              </a:rPr>
              <a:t> </a:t>
            </a:r>
            <a:r>
              <a:rPr lang="en-US" sz="2600" i="1" dirty="0" err="1">
                <a:latin typeface="Times New Roman" panose="02020603050405020304" pitchFamily="18" charset="0"/>
                <a:cs typeface="Times New Roman" panose="02020603050405020304" pitchFamily="18" charset="0"/>
              </a:rPr>
              <a:t>tự</a:t>
            </a:r>
            <a:r>
              <a:rPr lang="en-US" sz="2600" i="1" dirty="0">
                <a:latin typeface="Times New Roman" panose="02020603050405020304" pitchFamily="18" charset="0"/>
                <a:cs typeface="Times New Roman" panose="02020603050405020304" pitchFamily="18" charset="0"/>
              </a:rPr>
              <a:t> </a:t>
            </a:r>
            <a:r>
              <a:rPr lang="en-US" sz="2600" i="1" dirty="0" err="1">
                <a:latin typeface="Times New Roman" panose="02020603050405020304" pitchFamily="18" charset="0"/>
                <a:cs typeface="Times New Roman" panose="02020603050405020304" pitchFamily="18" charset="0"/>
              </a:rPr>
              <a:t>tử</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tranh</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sơn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dầu</a:t>
            </a:r>
            <a:r>
              <a:rPr lang="en-US" sz="2600" dirty="0">
                <a:latin typeface="Times New Roman" panose="02020603050405020304" pitchFamily="18" charset="0"/>
                <a:cs typeface="Times New Roman" panose="02020603050405020304" pitchFamily="18" charset="0"/>
              </a:rPr>
              <a:t>).</a:t>
            </a:r>
          </a:p>
        </p:txBody>
      </p:sp>
      <p:sp>
        <p:nvSpPr>
          <p:cNvPr id="17" name="Tiêu đề 1">
            <a:extLst>
              <a:ext uri="{FF2B5EF4-FFF2-40B4-BE49-F238E27FC236}">
                <a16:creationId xmlns:a16="http://schemas.microsoft.com/office/drawing/2014/main" id="{A409BC5D-87BA-B59B-D27F-FA5699216B25}"/>
              </a:ext>
            </a:extLst>
          </p:cNvPr>
          <p:cNvSpPr txBox="1">
            <a:spLocks/>
          </p:cNvSpPr>
          <p:nvPr/>
        </p:nvSpPr>
        <p:spPr>
          <a:xfrm>
            <a:off x="5261246" y="5328997"/>
            <a:ext cx="6756582" cy="94807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600" dirty="0">
                <a:latin typeface="Times New Roman" panose="02020603050405020304" pitchFamily="18" charset="0"/>
                <a:cs typeface="Times New Roman" panose="02020603050405020304" pitchFamily="18" charset="0"/>
              </a:rPr>
              <a:t>Quan </a:t>
            </a:r>
            <a:r>
              <a:rPr lang="en-US" sz="2600" dirty="0" err="1">
                <a:latin typeface="Times New Roman" panose="02020603050405020304" pitchFamily="18" charset="0"/>
                <a:cs typeface="Times New Roman" panose="02020603050405020304" pitchFamily="18" charset="0"/>
              </a:rPr>
              <a:t>niệm</a:t>
            </a:r>
            <a:r>
              <a:rPr lang="en-US" sz="2600" dirty="0">
                <a:latin typeface="Times New Roman" panose="02020603050405020304" pitchFamily="18" charset="0"/>
                <a:cs typeface="Times New Roman" panose="02020603050405020304" pitchFamily="18" charset="0"/>
              </a:rPr>
              <a:t>: </a:t>
            </a:r>
            <a:r>
              <a:rPr lang="en-US" sz="2600" dirty="0" smtClean="0">
                <a:latin typeface="Times New Roman" panose="02020603050405020304" pitchFamily="18" charset="0"/>
                <a:cs typeface="Times New Roman" panose="02020603050405020304" pitchFamily="18" charset="0"/>
              </a:rPr>
              <a:t>“</a:t>
            </a:r>
            <a:r>
              <a:rPr lang="en-US" sz="2600" i="1" dirty="0" err="1" smtClean="0">
                <a:latin typeface="Times New Roman" panose="02020603050405020304" pitchFamily="18" charset="0"/>
                <a:cs typeface="Times New Roman" panose="02020603050405020304" pitchFamily="18" charset="0"/>
              </a:rPr>
              <a:t>Người</a:t>
            </a:r>
            <a:r>
              <a:rPr lang="en-US" sz="2600" i="1" dirty="0" smtClean="0">
                <a:latin typeface="Times New Roman" panose="02020603050405020304" pitchFamily="18" charset="0"/>
                <a:cs typeface="Times New Roman" panose="02020603050405020304" pitchFamily="18" charset="0"/>
              </a:rPr>
              <a:t> </a:t>
            </a:r>
            <a:r>
              <a:rPr lang="en-US" sz="2600" i="1" dirty="0" err="1">
                <a:latin typeface="Times New Roman" panose="02020603050405020304" pitchFamily="18" charset="0"/>
                <a:cs typeface="Times New Roman" panose="02020603050405020304" pitchFamily="18" charset="0"/>
              </a:rPr>
              <a:t>làm</a:t>
            </a:r>
            <a:r>
              <a:rPr lang="en-US" sz="2600" i="1" dirty="0">
                <a:latin typeface="Times New Roman" panose="02020603050405020304" pitchFamily="18" charset="0"/>
                <a:cs typeface="Times New Roman" panose="02020603050405020304" pitchFamily="18" charset="0"/>
              </a:rPr>
              <a:t> </a:t>
            </a:r>
            <a:r>
              <a:rPr lang="en-US" sz="2600" i="1" dirty="0" err="1">
                <a:latin typeface="Times New Roman" panose="02020603050405020304" pitchFamily="18" charset="0"/>
                <a:cs typeface="Times New Roman" panose="02020603050405020304" pitchFamily="18" charset="0"/>
              </a:rPr>
              <a:t>thơ</a:t>
            </a:r>
            <a:r>
              <a:rPr lang="en-US" sz="2600" i="1" dirty="0">
                <a:latin typeface="Times New Roman" panose="02020603050405020304" pitchFamily="18" charset="0"/>
                <a:cs typeface="Times New Roman" panose="02020603050405020304" pitchFamily="18" charset="0"/>
              </a:rPr>
              <a:t> </a:t>
            </a:r>
            <a:r>
              <a:rPr lang="en-US" sz="2600" i="1" dirty="0" err="1">
                <a:latin typeface="Times New Roman" panose="02020603050405020304" pitchFamily="18" charset="0"/>
                <a:cs typeface="Times New Roman" panose="02020603050405020304" pitchFamily="18" charset="0"/>
              </a:rPr>
              <a:t>phải</a:t>
            </a:r>
            <a:r>
              <a:rPr lang="en-US" sz="2600" i="1" dirty="0">
                <a:latin typeface="Times New Roman" panose="02020603050405020304" pitchFamily="18" charset="0"/>
                <a:cs typeface="Times New Roman" panose="02020603050405020304" pitchFamily="18" charset="0"/>
              </a:rPr>
              <a:t> </a:t>
            </a:r>
            <a:r>
              <a:rPr lang="en-US" sz="2600" i="1" dirty="0" err="1">
                <a:latin typeface="Times New Roman" panose="02020603050405020304" pitchFamily="18" charset="0"/>
                <a:cs typeface="Times New Roman" panose="02020603050405020304" pitchFamily="18" charset="0"/>
              </a:rPr>
              <a:t>đi</a:t>
            </a:r>
            <a:r>
              <a:rPr lang="en-US" sz="2600" i="1" dirty="0">
                <a:latin typeface="Times New Roman" panose="02020603050405020304" pitchFamily="18" charset="0"/>
                <a:cs typeface="Times New Roman" panose="02020603050405020304" pitchFamily="18" charset="0"/>
              </a:rPr>
              <a:t> </a:t>
            </a:r>
            <a:r>
              <a:rPr lang="en-US" sz="2600" i="1" dirty="0" err="1">
                <a:latin typeface="Times New Roman" panose="02020603050405020304" pitchFamily="18" charset="0"/>
                <a:cs typeface="Times New Roman" panose="02020603050405020304" pitchFamily="18" charset="0"/>
              </a:rPr>
              <a:t>tìm</a:t>
            </a:r>
            <a:r>
              <a:rPr lang="en-US" sz="2600" i="1" dirty="0">
                <a:latin typeface="Times New Roman" panose="02020603050405020304" pitchFamily="18" charset="0"/>
                <a:cs typeface="Times New Roman" panose="02020603050405020304" pitchFamily="18" charset="0"/>
              </a:rPr>
              <a:t> </a:t>
            </a:r>
            <a:r>
              <a:rPr lang="en-US" sz="2600" i="1" dirty="0" err="1">
                <a:latin typeface="Times New Roman" panose="02020603050405020304" pitchFamily="18" charset="0"/>
                <a:cs typeface="Times New Roman" panose="02020603050405020304" pitchFamily="18" charset="0"/>
              </a:rPr>
              <a:t>những</a:t>
            </a:r>
            <a:r>
              <a:rPr lang="en-US" sz="2600" i="1" dirty="0">
                <a:latin typeface="Times New Roman" panose="02020603050405020304" pitchFamily="18" charset="0"/>
                <a:cs typeface="Times New Roman" panose="02020603050405020304" pitchFamily="18" charset="0"/>
              </a:rPr>
              <a:t> </a:t>
            </a:r>
            <a:r>
              <a:rPr lang="en-US" sz="2600" i="1" dirty="0" err="1">
                <a:latin typeface="Times New Roman" panose="02020603050405020304" pitchFamily="18" charset="0"/>
                <a:cs typeface="Times New Roman" panose="02020603050405020304" pitchFamily="18" charset="0"/>
              </a:rPr>
              <a:t>tư</a:t>
            </a:r>
            <a:r>
              <a:rPr lang="en-US" sz="2600" i="1" dirty="0">
                <a:latin typeface="Times New Roman" panose="02020603050405020304" pitchFamily="18" charset="0"/>
                <a:cs typeface="Times New Roman" panose="02020603050405020304" pitchFamily="18" charset="0"/>
              </a:rPr>
              <a:t> </a:t>
            </a:r>
            <a:r>
              <a:rPr lang="en-US" sz="2600" i="1" dirty="0" err="1">
                <a:latin typeface="Times New Roman" panose="02020603050405020304" pitchFamily="18" charset="0"/>
                <a:cs typeface="Times New Roman" panose="02020603050405020304" pitchFamily="18" charset="0"/>
              </a:rPr>
              <a:t>tưởng</a:t>
            </a:r>
            <a:r>
              <a:rPr lang="en-US" sz="2600" i="1" dirty="0">
                <a:latin typeface="Times New Roman" panose="02020603050405020304" pitchFamily="18" charset="0"/>
                <a:cs typeface="Times New Roman" panose="02020603050405020304" pitchFamily="18" charset="0"/>
              </a:rPr>
              <a:t>, </a:t>
            </a:r>
            <a:r>
              <a:rPr lang="en-US" sz="2600" i="1" dirty="0" err="1">
                <a:latin typeface="Times New Roman" panose="02020603050405020304" pitchFamily="18" charset="0"/>
                <a:cs typeface="Times New Roman" panose="02020603050405020304" pitchFamily="18" charset="0"/>
              </a:rPr>
              <a:t>cảm</a:t>
            </a:r>
            <a:r>
              <a:rPr lang="en-US" sz="2600" i="1" dirty="0">
                <a:latin typeface="Times New Roman" panose="02020603050405020304" pitchFamily="18" charset="0"/>
                <a:cs typeface="Times New Roman" panose="02020603050405020304" pitchFamily="18" charset="0"/>
              </a:rPr>
              <a:t> </a:t>
            </a:r>
            <a:r>
              <a:rPr lang="en-US" sz="2600" i="1" dirty="0" err="1">
                <a:latin typeface="Times New Roman" panose="02020603050405020304" pitchFamily="18" charset="0"/>
                <a:cs typeface="Times New Roman" panose="02020603050405020304" pitchFamily="18" charset="0"/>
              </a:rPr>
              <a:t>xúc</a:t>
            </a:r>
            <a:r>
              <a:rPr lang="en-US" sz="2600" i="1" dirty="0">
                <a:latin typeface="Times New Roman" panose="02020603050405020304" pitchFamily="18" charset="0"/>
                <a:cs typeface="Times New Roman" panose="02020603050405020304" pitchFamily="18" charset="0"/>
              </a:rPr>
              <a:t> </a:t>
            </a:r>
            <a:r>
              <a:rPr lang="en-US" sz="2600" i="1" dirty="0" err="1">
                <a:latin typeface="Times New Roman" panose="02020603050405020304" pitchFamily="18" charset="0"/>
                <a:cs typeface="Times New Roman" panose="02020603050405020304" pitchFamily="18" charset="0"/>
              </a:rPr>
              <a:t>và</a:t>
            </a:r>
            <a:r>
              <a:rPr lang="en-US" sz="2600" i="1" dirty="0">
                <a:latin typeface="Times New Roman" panose="02020603050405020304" pitchFamily="18" charset="0"/>
                <a:cs typeface="Times New Roman" panose="02020603050405020304" pitchFamily="18" charset="0"/>
              </a:rPr>
              <a:t> </a:t>
            </a:r>
            <a:r>
              <a:rPr lang="en-US" sz="2600" i="1" dirty="0" err="1">
                <a:latin typeface="Times New Roman" panose="02020603050405020304" pitchFamily="18" charset="0"/>
                <a:cs typeface="Times New Roman" panose="02020603050405020304" pitchFamily="18" charset="0"/>
              </a:rPr>
              <a:t>cảm</a:t>
            </a:r>
            <a:r>
              <a:rPr lang="en-US" sz="2600" i="1" dirty="0">
                <a:latin typeface="Times New Roman" panose="02020603050405020304" pitchFamily="18" charset="0"/>
                <a:cs typeface="Times New Roman" panose="02020603050405020304" pitchFamily="18" charset="0"/>
              </a:rPr>
              <a:t> </a:t>
            </a:r>
            <a:r>
              <a:rPr lang="en-US" sz="2600" i="1" dirty="0" err="1">
                <a:latin typeface="Times New Roman" panose="02020603050405020304" pitchFamily="18" charset="0"/>
                <a:cs typeface="Times New Roman" panose="02020603050405020304" pitchFamily="18" charset="0"/>
              </a:rPr>
              <a:t>giác</a:t>
            </a:r>
            <a:r>
              <a:rPr lang="en-US" sz="2600" i="1" dirty="0">
                <a:latin typeface="Times New Roman" panose="02020603050405020304" pitchFamily="18" charset="0"/>
                <a:cs typeface="Times New Roman" panose="02020603050405020304" pitchFamily="18" charset="0"/>
              </a:rPr>
              <a:t> </a:t>
            </a:r>
            <a:r>
              <a:rPr lang="en-US" sz="2600" i="1" dirty="0" err="1">
                <a:latin typeface="Times New Roman" panose="02020603050405020304" pitchFamily="18" charset="0"/>
                <a:cs typeface="Times New Roman" panose="02020603050405020304" pitchFamily="18" charset="0"/>
              </a:rPr>
              <a:t>trong</a:t>
            </a:r>
            <a:r>
              <a:rPr lang="en-US" sz="2600" i="1" dirty="0">
                <a:latin typeface="Times New Roman" panose="02020603050405020304" pitchFamily="18" charset="0"/>
                <a:cs typeface="Times New Roman" panose="02020603050405020304" pitchFamily="18" charset="0"/>
              </a:rPr>
              <a:t> </a:t>
            </a:r>
            <a:r>
              <a:rPr lang="en-US" sz="2600" i="1" dirty="0" err="1">
                <a:latin typeface="Times New Roman" panose="02020603050405020304" pitchFamily="18" charset="0"/>
                <a:cs typeface="Times New Roman" panose="02020603050405020304" pitchFamily="18" charset="0"/>
              </a:rPr>
              <a:t>thực</a:t>
            </a:r>
            <a:r>
              <a:rPr lang="en-US" sz="2600" i="1" dirty="0">
                <a:latin typeface="Times New Roman" panose="02020603050405020304" pitchFamily="18" charset="0"/>
                <a:cs typeface="Times New Roman" panose="02020603050405020304" pitchFamily="18" charset="0"/>
              </a:rPr>
              <a:t> </a:t>
            </a:r>
            <a:r>
              <a:rPr lang="en-US" sz="2600" i="1" dirty="0" err="1">
                <a:latin typeface="Times New Roman" panose="02020603050405020304" pitchFamily="18" charset="0"/>
                <a:cs typeface="Times New Roman" panose="02020603050405020304" pitchFamily="18" charset="0"/>
              </a:rPr>
              <a:t>tế</a:t>
            </a:r>
            <a:r>
              <a:rPr lang="en-US" sz="2600" i="1"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739201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down)">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wipe(down)">
                                      <p:cBhvr>
                                        <p:cTn id="20" dur="500"/>
                                        <p:tgtEl>
                                          <p:spTgt spid="14"/>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wipe(down)">
                                      <p:cBhvr>
                                        <p:cTn id="23" dur="500"/>
                                        <p:tgtEl>
                                          <p:spTgt spid="15"/>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wipe(down)">
                                      <p:cBhvr>
                                        <p:cTn id="28" dur="500"/>
                                        <p:tgtEl>
                                          <p:spTgt spid="12"/>
                                        </p:tgtEl>
                                      </p:cBhvr>
                                    </p:animEffect>
                                  </p:childTnLst>
                                </p:cTn>
                              </p:par>
                              <p:par>
                                <p:cTn id="29" presetID="22" presetClass="entr" presetSubtype="4" fill="hold" grpId="0" nodeType="with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wipe(down)">
                                      <p:cBhvr>
                                        <p:cTn id="31" dur="500"/>
                                        <p:tgtEl>
                                          <p:spTgt spid="16"/>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nodeType="click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wipe(down)">
                                      <p:cBhvr>
                                        <p:cTn id="36" dur="500"/>
                                        <p:tgtEl>
                                          <p:spTgt spid="10"/>
                                        </p:tgtEl>
                                      </p:cBhvr>
                                    </p:animEffect>
                                  </p:childTnLst>
                                </p:cTn>
                              </p:par>
                              <p:par>
                                <p:cTn id="37" presetID="22" presetClass="entr" presetSubtype="4" fill="hold" grpId="0" nodeType="with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wipe(down)">
                                      <p:cBhvr>
                                        <p:cTn id="3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8" grpId="0" animBg="1"/>
      <p:bldP spid="15" grpId="0"/>
      <p:bldP spid="16" grpId="0"/>
      <p:bldP spid="1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D896D280-D4AC-19DF-71F8-751E08826B48}"/>
              </a:ext>
            </a:extLst>
          </p:cNvPr>
          <p:cNvSpPr>
            <a:spLocks noGrp="1"/>
          </p:cNvSpPr>
          <p:nvPr>
            <p:ph type="title"/>
          </p:nvPr>
        </p:nvSpPr>
        <p:spPr/>
        <p:txBody>
          <a:bodyPr/>
          <a:lstStyle/>
          <a:p>
            <a:endParaRPr lang="en-US"/>
          </a:p>
        </p:txBody>
      </p:sp>
      <p:sp>
        <p:nvSpPr>
          <p:cNvPr id="3" name="Chỗ dành sẵn cho Nội dung 2">
            <a:extLst>
              <a:ext uri="{FF2B5EF4-FFF2-40B4-BE49-F238E27FC236}">
                <a16:creationId xmlns:a16="http://schemas.microsoft.com/office/drawing/2014/main" id="{E515F83D-A489-53E5-1657-01F771E2A38C}"/>
              </a:ext>
            </a:extLst>
          </p:cNvPr>
          <p:cNvSpPr>
            <a:spLocks noGrp="1"/>
          </p:cNvSpPr>
          <p:nvPr>
            <p:ph idx="1"/>
          </p:nvPr>
        </p:nvSpPr>
        <p:spPr/>
        <p:txBody>
          <a:bodyPr/>
          <a:lstStyle/>
          <a:p>
            <a:endParaRPr lang="en-US"/>
          </a:p>
        </p:txBody>
      </p:sp>
      <p:pic>
        <p:nvPicPr>
          <p:cNvPr id="2050" name="Picture 2">
            <a:extLst>
              <a:ext uri="{FF2B5EF4-FFF2-40B4-BE49-F238E27FC236}">
                <a16:creationId xmlns:a16="http://schemas.microsoft.com/office/drawing/2014/main" id="{37DDF0F3-FC68-F52C-8E69-CD8A97780F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365125"/>
            <a:ext cx="10515600" cy="581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48943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barn(inVertical)">
                                      <p:cBhvr>
                                        <p:cTn id="7"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Hình tự do: Hình 14">
            <a:extLst>
              <a:ext uri="{FF2B5EF4-FFF2-40B4-BE49-F238E27FC236}">
                <a16:creationId xmlns:a16="http://schemas.microsoft.com/office/drawing/2014/main" id="{62F1F112-92EF-61F4-5A3E-85532301C876}"/>
              </a:ext>
            </a:extLst>
          </p:cNvPr>
          <p:cNvSpPr/>
          <p:nvPr/>
        </p:nvSpPr>
        <p:spPr>
          <a:xfrm>
            <a:off x="-10109" y="172341"/>
            <a:ext cx="4081613" cy="6685658"/>
          </a:xfrm>
          <a:custGeom>
            <a:avLst/>
            <a:gdLst>
              <a:gd name="connsiteX0" fmla="*/ 0 w 4081613"/>
              <a:gd name="connsiteY0" fmla="*/ 0 h 6685658"/>
              <a:gd name="connsiteX1" fmla="*/ 4081613 w 4081613"/>
              <a:gd name="connsiteY1" fmla="*/ 6685658 h 6685658"/>
              <a:gd name="connsiteX2" fmla="*/ 0 w 4081613"/>
              <a:gd name="connsiteY2" fmla="*/ 6685658 h 6685658"/>
            </a:gdLst>
            <a:ahLst/>
            <a:cxnLst>
              <a:cxn ang="0">
                <a:pos x="connsiteX0" y="connsiteY0"/>
              </a:cxn>
              <a:cxn ang="0">
                <a:pos x="connsiteX1" y="connsiteY1"/>
              </a:cxn>
              <a:cxn ang="0">
                <a:pos x="connsiteX2" y="connsiteY2"/>
              </a:cxn>
            </a:cxnLst>
            <a:rect l="l" t="t" r="r" b="b"/>
            <a:pathLst>
              <a:path w="4081613" h="6685658">
                <a:moveTo>
                  <a:pt x="0" y="0"/>
                </a:moveTo>
                <a:lnTo>
                  <a:pt x="4081613" y="6685658"/>
                </a:lnTo>
                <a:lnTo>
                  <a:pt x="0" y="6685658"/>
                </a:lnTo>
                <a:close/>
              </a:path>
            </a:pathLst>
          </a:custGeom>
          <a:solidFill>
            <a:srgbClr val="1597E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rgbClr val="1597E5"/>
              </a:solidFill>
            </a:endParaRPr>
          </a:p>
        </p:txBody>
      </p:sp>
      <p:sp>
        <p:nvSpPr>
          <p:cNvPr id="14" name="TextBox 13">
            <a:extLst>
              <a:ext uri="{FF2B5EF4-FFF2-40B4-BE49-F238E27FC236}">
                <a16:creationId xmlns:a16="http://schemas.microsoft.com/office/drawing/2014/main" id="{761421B1-1906-4F8E-BF53-DF1E9D07C1F2}"/>
              </a:ext>
            </a:extLst>
          </p:cNvPr>
          <p:cNvSpPr txBox="1"/>
          <p:nvPr/>
        </p:nvSpPr>
        <p:spPr>
          <a:xfrm>
            <a:off x="4190044" y="172341"/>
            <a:ext cx="7048226" cy="707886"/>
          </a:xfrm>
          <a:prstGeom prst="rect">
            <a:avLst/>
          </a:prstGeom>
          <a:solidFill>
            <a:srgbClr val="193498"/>
          </a:solidFill>
          <a:ln w="38100">
            <a:noFill/>
          </a:ln>
        </p:spPr>
        <p:txBody>
          <a:bodyPr wrap="square">
            <a:spAutoFit/>
          </a:bodyPr>
          <a:lstStyle/>
          <a:p>
            <a:pPr marL="0" marR="0" algn="ctr">
              <a:spcBef>
                <a:spcPts val="600"/>
              </a:spcBef>
              <a:spcAft>
                <a:spcPts val="0"/>
              </a:spcAft>
            </a:pPr>
            <a:r>
              <a:rPr lang="en-US" sz="4000" b="1" dirty="0">
                <a:solidFill>
                  <a:schemeClr val="bg1"/>
                </a:solidFill>
                <a:effectLst/>
                <a:latin typeface="Times New Roman" panose="02020603050405020304" pitchFamily="18" charset="0"/>
                <a:cs typeface="Times New Roman" panose="02020603050405020304" pitchFamily="18" charset="0"/>
              </a:rPr>
              <a:t>HÌNH THÀNH KIẾN THỨC</a:t>
            </a:r>
          </a:p>
        </p:txBody>
      </p:sp>
      <p:sp>
        <p:nvSpPr>
          <p:cNvPr id="8" name="Hình tự do: Hình 7">
            <a:extLst>
              <a:ext uri="{FF2B5EF4-FFF2-40B4-BE49-F238E27FC236}">
                <a16:creationId xmlns:a16="http://schemas.microsoft.com/office/drawing/2014/main" id="{EFF46C95-D8B0-5561-7CE5-E242BDFAD4B2}"/>
              </a:ext>
            </a:extLst>
          </p:cNvPr>
          <p:cNvSpPr/>
          <p:nvPr/>
        </p:nvSpPr>
        <p:spPr>
          <a:xfrm>
            <a:off x="-10110" y="-1"/>
            <a:ext cx="4081613" cy="6858000"/>
          </a:xfrm>
          <a:custGeom>
            <a:avLst/>
            <a:gdLst>
              <a:gd name="connsiteX0" fmla="*/ 6081502 w 6096000"/>
              <a:gd name="connsiteY0" fmla="*/ 0 h 6858000"/>
              <a:gd name="connsiteX1" fmla="*/ 6096000 w 6096000"/>
              <a:gd name="connsiteY1" fmla="*/ 0 h 6858000"/>
              <a:gd name="connsiteX2" fmla="*/ 6096000 w 6096000"/>
              <a:gd name="connsiteY2" fmla="*/ 12807 h 6858000"/>
              <a:gd name="connsiteX3" fmla="*/ 0 w 6096000"/>
              <a:gd name="connsiteY3" fmla="*/ 0 h 6858000"/>
              <a:gd name="connsiteX4" fmla="*/ 6057826 w 6096000"/>
              <a:gd name="connsiteY4" fmla="*/ 0 h 6858000"/>
              <a:gd name="connsiteX5" fmla="*/ 0 w 6096000"/>
              <a:gd name="connsiteY5" fmla="*/ 6858000 h 6858000"/>
              <a:gd name="connsiteX6" fmla="*/ 0 w 609600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58000">
                <a:moveTo>
                  <a:pt x="6081502" y="0"/>
                </a:moveTo>
                <a:lnTo>
                  <a:pt x="6096000" y="0"/>
                </a:lnTo>
                <a:lnTo>
                  <a:pt x="6096000" y="12807"/>
                </a:lnTo>
                <a:close/>
                <a:moveTo>
                  <a:pt x="0" y="0"/>
                </a:moveTo>
                <a:lnTo>
                  <a:pt x="6057826" y="0"/>
                </a:lnTo>
                <a:lnTo>
                  <a:pt x="0" y="6858000"/>
                </a:lnTo>
                <a:lnTo>
                  <a:pt x="0" y="6858000"/>
                </a:lnTo>
                <a:close/>
              </a:path>
            </a:pathLst>
          </a:custGeom>
          <a:solidFill>
            <a:srgbClr val="1597E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 name="Hình ảnh 6">
            <a:extLst>
              <a:ext uri="{FF2B5EF4-FFF2-40B4-BE49-F238E27FC236}">
                <a16:creationId xmlns:a16="http://schemas.microsoft.com/office/drawing/2014/main" id="{8D76E2E2-6E43-137A-FE27-0EFECFBDCD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12" y="-123178"/>
            <a:ext cx="2999117" cy="2266610"/>
          </a:xfrm>
          <a:prstGeom prst="rect">
            <a:avLst/>
          </a:prstGeom>
        </p:spPr>
      </p:pic>
      <p:pic>
        <p:nvPicPr>
          <p:cNvPr id="12" name="Hình ảnh 11">
            <a:extLst>
              <a:ext uri="{FF2B5EF4-FFF2-40B4-BE49-F238E27FC236}">
                <a16:creationId xmlns:a16="http://schemas.microsoft.com/office/drawing/2014/main" id="{2409C2CE-68EE-CEDC-767F-3002187067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96544" y="1067076"/>
            <a:ext cx="8435225" cy="5790924"/>
          </a:xfrm>
          <a:prstGeom prst="rect">
            <a:avLst/>
          </a:prstGeom>
        </p:spPr>
      </p:pic>
    </p:spTree>
    <p:extLst>
      <p:ext uri="{BB962C8B-B14F-4D97-AF65-F5344CB8AC3E}">
        <p14:creationId xmlns:p14="http://schemas.microsoft.com/office/powerpoint/2010/main" val="1495852769"/>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Vertical)">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ộp Văn bản 5">
            <a:extLst>
              <a:ext uri="{FF2B5EF4-FFF2-40B4-BE49-F238E27FC236}">
                <a16:creationId xmlns:a16="http://schemas.microsoft.com/office/drawing/2014/main" id="{9A916C4E-4A55-4CE5-292B-53983475BDAF}"/>
              </a:ext>
            </a:extLst>
          </p:cNvPr>
          <p:cNvSpPr txBox="1"/>
          <p:nvPr/>
        </p:nvSpPr>
        <p:spPr>
          <a:xfrm>
            <a:off x="1130710" y="943500"/>
            <a:ext cx="6096000" cy="583750"/>
          </a:xfrm>
          <a:prstGeom prst="rect">
            <a:avLst/>
          </a:prstGeom>
          <a:noFill/>
        </p:spPr>
        <p:txBody>
          <a:bodyPr wrap="square">
            <a:spAutoFit/>
          </a:bodyPr>
          <a:lstStyle/>
          <a:p>
            <a:pPr marL="0" marR="0" algn="just">
              <a:lnSpc>
                <a:spcPct val="107000"/>
              </a:lnSpc>
              <a:spcBef>
                <a:spcPts val="0"/>
              </a:spcBef>
              <a:spcAft>
                <a:spcPts val="800"/>
              </a:spcAft>
            </a:pPr>
            <a:r>
              <a:rPr lang="en-US" sz="3200" b="1" dirty="0">
                <a:solidFill>
                  <a:srgbClr val="193498"/>
                </a:solidFill>
                <a:latin typeface="Times New Roman" panose="02020603050405020304" pitchFamily="18" charset="0"/>
                <a:ea typeface="Calibri" panose="020F0502020204030204" pitchFamily="34" charset="0"/>
                <a:cs typeface="Times New Roman" panose="02020603050405020304" pitchFamily="18" charset="0"/>
              </a:rPr>
              <a:t>1</a:t>
            </a:r>
            <a:r>
              <a:rPr lang="en-US" sz="3200" b="1"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Kiến</a:t>
            </a:r>
            <a:r>
              <a:rPr lang="en-US" sz="3200" b="1"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thức</a:t>
            </a:r>
            <a:r>
              <a:rPr lang="en-US" sz="3200" b="1"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en-US" sz="3200" b="1"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kiểu</a:t>
            </a:r>
            <a:r>
              <a:rPr lang="en-US" sz="3200" b="1"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bài</a:t>
            </a:r>
            <a:endParaRPr lang="en-US" sz="3200"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Hộp Văn bản 7">
            <a:extLst>
              <a:ext uri="{FF2B5EF4-FFF2-40B4-BE49-F238E27FC236}">
                <a16:creationId xmlns:a16="http://schemas.microsoft.com/office/drawing/2014/main" id="{16F07FAD-8893-0E68-320C-CFDCB96E265E}"/>
              </a:ext>
            </a:extLst>
          </p:cNvPr>
          <p:cNvSpPr txBox="1"/>
          <p:nvPr/>
        </p:nvSpPr>
        <p:spPr>
          <a:xfrm>
            <a:off x="1238864" y="159752"/>
            <a:ext cx="3628104" cy="706540"/>
          </a:xfrm>
          <a:prstGeom prst="rect">
            <a:avLst/>
          </a:prstGeom>
          <a:solidFill>
            <a:srgbClr val="193498"/>
          </a:solidFill>
        </p:spPr>
        <p:txBody>
          <a:bodyPr wrap="square">
            <a:spAutoFit/>
          </a:bodyPr>
          <a:lstStyle/>
          <a:p>
            <a:pPr marL="0" marR="0" algn="just">
              <a:lnSpc>
                <a:spcPct val="107000"/>
              </a:lnSpc>
              <a:spcBef>
                <a:spcPts val="0"/>
              </a:spcBef>
              <a:spcAft>
                <a:spcPts val="800"/>
              </a:spcAft>
            </a:pPr>
            <a:r>
              <a:rPr lang="en-US" sz="40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I</a:t>
            </a:r>
            <a:r>
              <a:rPr lang="vi-VN" sz="40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4000" b="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Định</a:t>
            </a:r>
            <a:r>
              <a:rPr lang="vi-VN" sz="40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4000" b="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hướng</a:t>
            </a:r>
            <a:endParaRPr lang="en-US" sz="4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1" name="Hình tự do: Hình 10">
            <a:extLst>
              <a:ext uri="{FF2B5EF4-FFF2-40B4-BE49-F238E27FC236}">
                <a16:creationId xmlns:a16="http://schemas.microsoft.com/office/drawing/2014/main" id="{C15AA4A5-C14A-2F90-B3DA-33B29441A4A5}"/>
              </a:ext>
            </a:extLst>
          </p:cNvPr>
          <p:cNvSpPr/>
          <p:nvPr/>
        </p:nvSpPr>
        <p:spPr>
          <a:xfrm>
            <a:off x="270385" y="1782623"/>
            <a:ext cx="3603526" cy="1742233"/>
          </a:xfrm>
          <a:custGeom>
            <a:avLst/>
            <a:gdLst>
              <a:gd name="connsiteX0" fmla="*/ 299883 w 2251587"/>
              <a:gd name="connsiteY0" fmla="*/ 0 h 3068430"/>
              <a:gd name="connsiteX1" fmla="*/ 1275735 w 2251587"/>
              <a:gd name="connsiteY1" fmla="*/ 0 h 3068430"/>
              <a:gd name="connsiteX2" fmla="*/ 1379168 w 2251587"/>
              <a:gd name="connsiteY2" fmla="*/ 162615 h 3068430"/>
              <a:gd name="connsiteX3" fmla="*/ 1704251 w 2251587"/>
              <a:gd name="connsiteY3" fmla="*/ 162615 h 3068430"/>
              <a:gd name="connsiteX4" fmla="*/ 2045109 w 2251587"/>
              <a:gd name="connsiteY4" fmla="*/ 503473 h 3068430"/>
              <a:gd name="connsiteX5" fmla="*/ 2045109 w 2251587"/>
              <a:gd name="connsiteY5" fmla="*/ 1209595 h 3068430"/>
              <a:gd name="connsiteX6" fmla="*/ 2251587 w 2251587"/>
              <a:gd name="connsiteY6" fmla="*/ 1534215 h 3068430"/>
              <a:gd name="connsiteX7" fmla="*/ 2045109 w 2251587"/>
              <a:gd name="connsiteY7" fmla="*/ 1858836 h 3068430"/>
              <a:gd name="connsiteX8" fmla="*/ 2045109 w 2251587"/>
              <a:gd name="connsiteY8" fmla="*/ 2564957 h 3068430"/>
              <a:gd name="connsiteX9" fmla="*/ 1704251 w 2251587"/>
              <a:gd name="connsiteY9" fmla="*/ 2905815 h 3068430"/>
              <a:gd name="connsiteX10" fmla="*/ 1379168 w 2251587"/>
              <a:gd name="connsiteY10" fmla="*/ 2905815 h 3068430"/>
              <a:gd name="connsiteX11" fmla="*/ 1275735 w 2251587"/>
              <a:gd name="connsiteY11" fmla="*/ 3068430 h 3068430"/>
              <a:gd name="connsiteX12" fmla="*/ 299883 w 2251587"/>
              <a:gd name="connsiteY12" fmla="*/ 3068430 h 3068430"/>
              <a:gd name="connsiteX13" fmla="*/ 403316 w 2251587"/>
              <a:gd name="connsiteY13" fmla="*/ 2905815 h 3068430"/>
              <a:gd name="connsiteX14" fmla="*/ 340858 w 2251587"/>
              <a:gd name="connsiteY14" fmla="*/ 2905815 h 3068430"/>
              <a:gd name="connsiteX15" fmla="*/ 0 w 2251587"/>
              <a:gd name="connsiteY15" fmla="*/ 2564957 h 3068430"/>
              <a:gd name="connsiteX16" fmla="*/ 0 w 2251587"/>
              <a:gd name="connsiteY16" fmla="*/ 503473 h 3068430"/>
              <a:gd name="connsiteX17" fmla="*/ 340858 w 2251587"/>
              <a:gd name="connsiteY17" fmla="*/ 162615 h 3068430"/>
              <a:gd name="connsiteX18" fmla="*/ 403316 w 2251587"/>
              <a:gd name="connsiteY18" fmla="*/ 162615 h 3068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251587" h="3068430">
                <a:moveTo>
                  <a:pt x="299883" y="0"/>
                </a:moveTo>
                <a:lnTo>
                  <a:pt x="1275735" y="0"/>
                </a:lnTo>
                <a:lnTo>
                  <a:pt x="1379168" y="162615"/>
                </a:lnTo>
                <a:lnTo>
                  <a:pt x="1704251" y="162615"/>
                </a:lnTo>
                <a:cubicBezTo>
                  <a:pt x="1892502" y="162615"/>
                  <a:pt x="2045109" y="315222"/>
                  <a:pt x="2045109" y="503473"/>
                </a:cubicBezTo>
                <a:lnTo>
                  <a:pt x="2045109" y="1209595"/>
                </a:lnTo>
                <a:lnTo>
                  <a:pt x="2251587" y="1534215"/>
                </a:lnTo>
                <a:lnTo>
                  <a:pt x="2045109" y="1858836"/>
                </a:lnTo>
                <a:lnTo>
                  <a:pt x="2045109" y="2564957"/>
                </a:lnTo>
                <a:cubicBezTo>
                  <a:pt x="2045109" y="2753208"/>
                  <a:pt x="1892502" y="2905815"/>
                  <a:pt x="1704251" y="2905815"/>
                </a:cubicBezTo>
                <a:lnTo>
                  <a:pt x="1379168" y="2905815"/>
                </a:lnTo>
                <a:lnTo>
                  <a:pt x="1275735" y="3068430"/>
                </a:lnTo>
                <a:lnTo>
                  <a:pt x="299883" y="3068430"/>
                </a:lnTo>
                <a:lnTo>
                  <a:pt x="403316" y="2905815"/>
                </a:lnTo>
                <a:lnTo>
                  <a:pt x="340858" y="2905815"/>
                </a:lnTo>
                <a:cubicBezTo>
                  <a:pt x="152607" y="2905815"/>
                  <a:pt x="0" y="2753208"/>
                  <a:pt x="0" y="2564957"/>
                </a:cubicBezTo>
                <a:lnTo>
                  <a:pt x="0" y="503473"/>
                </a:lnTo>
                <a:cubicBezTo>
                  <a:pt x="0" y="315222"/>
                  <a:pt x="152607" y="162615"/>
                  <a:pt x="340858" y="162615"/>
                </a:cubicBezTo>
                <a:lnTo>
                  <a:pt x="403316" y="162615"/>
                </a:lnTo>
                <a:close/>
              </a:path>
            </a:pathLst>
          </a:custGeom>
          <a:solidFill>
            <a:srgbClr val="1597E5"/>
          </a:solidFill>
          <a:ln>
            <a:solidFill>
              <a:schemeClr val="accent1">
                <a:shade val="50000"/>
                <a:alpha val="67000"/>
              </a:schemeClr>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vi-VN" sz="2600" b="1" dirty="0" err="1">
                <a:effectLst/>
                <a:latin typeface="Times New Roman" panose="02020603050405020304" pitchFamily="18" charset="0"/>
                <a:ea typeface="Calibri" panose="020F0502020204030204" pitchFamily="34" charset="0"/>
              </a:rPr>
              <a:t>Sự</a:t>
            </a:r>
            <a:r>
              <a:rPr lang="vi-VN" sz="2600" b="1" dirty="0">
                <a:effectLst/>
                <a:latin typeface="Times New Roman" panose="02020603050405020304" pitchFamily="18" charset="0"/>
                <a:ea typeface="Calibri" panose="020F0502020204030204" pitchFamily="34" charset="0"/>
              </a:rPr>
              <a:t> </a:t>
            </a:r>
            <a:r>
              <a:rPr lang="vi-VN" sz="2600" b="1" dirty="0" err="1">
                <a:effectLst/>
                <a:latin typeface="Times New Roman" panose="02020603050405020304" pitchFamily="18" charset="0"/>
                <a:ea typeface="Calibri" panose="020F0502020204030204" pitchFamily="34" charset="0"/>
              </a:rPr>
              <a:t>việc</a:t>
            </a:r>
            <a:r>
              <a:rPr lang="vi-VN" sz="2600" b="1" dirty="0">
                <a:effectLst/>
                <a:latin typeface="Times New Roman" panose="02020603050405020304" pitchFamily="18" charset="0"/>
                <a:ea typeface="Calibri" panose="020F0502020204030204" pitchFamily="34" charset="0"/>
              </a:rPr>
              <a:t> </a:t>
            </a:r>
            <a:r>
              <a:rPr lang="vi-VN" sz="2600" b="1" dirty="0" err="1">
                <a:effectLst/>
                <a:latin typeface="Times New Roman" panose="02020603050405020304" pitchFamily="18" charset="0"/>
                <a:ea typeface="Calibri" panose="020F0502020204030204" pitchFamily="34" charset="0"/>
              </a:rPr>
              <a:t>có</a:t>
            </a:r>
            <a:r>
              <a:rPr lang="vi-VN" sz="2600" b="1" dirty="0">
                <a:effectLst/>
                <a:latin typeface="Times New Roman" panose="02020603050405020304" pitchFamily="18" charset="0"/>
                <a:ea typeface="Calibri" panose="020F0502020204030204" pitchFamily="34" charset="0"/>
              </a:rPr>
              <a:t> </a:t>
            </a:r>
            <a:r>
              <a:rPr lang="vi-VN" sz="2600" b="1" dirty="0" err="1">
                <a:effectLst/>
                <a:latin typeface="Times New Roman" panose="02020603050405020304" pitchFamily="18" charset="0"/>
                <a:ea typeface="Calibri" panose="020F0502020204030204" pitchFamily="34" charset="0"/>
              </a:rPr>
              <a:t>thật</a:t>
            </a:r>
            <a:endParaRPr lang="en-US" sz="2600" b="1" dirty="0"/>
          </a:p>
        </p:txBody>
      </p:sp>
      <p:sp>
        <p:nvSpPr>
          <p:cNvPr id="13" name="Hình tự do: Hình 12">
            <a:extLst>
              <a:ext uri="{FF2B5EF4-FFF2-40B4-BE49-F238E27FC236}">
                <a16:creationId xmlns:a16="http://schemas.microsoft.com/office/drawing/2014/main" id="{BCF3CA09-3054-A5C0-3BA1-95B5E5267D6F}"/>
              </a:ext>
            </a:extLst>
          </p:cNvPr>
          <p:cNvSpPr/>
          <p:nvPr/>
        </p:nvSpPr>
        <p:spPr>
          <a:xfrm>
            <a:off x="270385" y="4083882"/>
            <a:ext cx="3603526" cy="1742233"/>
          </a:xfrm>
          <a:custGeom>
            <a:avLst/>
            <a:gdLst>
              <a:gd name="connsiteX0" fmla="*/ 299883 w 2251587"/>
              <a:gd name="connsiteY0" fmla="*/ 0 h 3068430"/>
              <a:gd name="connsiteX1" fmla="*/ 1275735 w 2251587"/>
              <a:gd name="connsiteY1" fmla="*/ 0 h 3068430"/>
              <a:gd name="connsiteX2" fmla="*/ 1379168 w 2251587"/>
              <a:gd name="connsiteY2" fmla="*/ 162615 h 3068430"/>
              <a:gd name="connsiteX3" fmla="*/ 1704251 w 2251587"/>
              <a:gd name="connsiteY3" fmla="*/ 162615 h 3068430"/>
              <a:gd name="connsiteX4" fmla="*/ 2045109 w 2251587"/>
              <a:gd name="connsiteY4" fmla="*/ 503473 h 3068430"/>
              <a:gd name="connsiteX5" fmla="*/ 2045109 w 2251587"/>
              <a:gd name="connsiteY5" fmla="*/ 1209595 h 3068430"/>
              <a:gd name="connsiteX6" fmla="*/ 2251587 w 2251587"/>
              <a:gd name="connsiteY6" fmla="*/ 1534215 h 3068430"/>
              <a:gd name="connsiteX7" fmla="*/ 2045109 w 2251587"/>
              <a:gd name="connsiteY7" fmla="*/ 1858836 h 3068430"/>
              <a:gd name="connsiteX8" fmla="*/ 2045109 w 2251587"/>
              <a:gd name="connsiteY8" fmla="*/ 2564957 h 3068430"/>
              <a:gd name="connsiteX9" fmla="*/ 1704251 w 2251587"/>
              <a:gd name="connsiteY9" fmla="*/ 2905815 h 3068430"/>
              <a:gd name="connsiteX10" fmla="*/ 1379168 w 2251587"/>
              <a:gd name="connsiteY10" fmla="*/ 2905815 h 3068430"/>
              <a:gd name="connsiteX11" fmla="*/ 1275735 w 2251587"/>
              <a:gd name="connsiteY11" fmla="*/ 3068430 h 3068430"/>
              <a:gd name="connsiteX12" fmla="*/ 299883 w 2251587"/>
              <a:gd name="connsiteY12" fmla="*/ 3068430 h 3068430"/>
              <a:gd name="connsiteX13" fmla="*/ 403316 w 2251587"/>
              <a:gd name="connsiteY13" fmla="*/ 2905815 h 3068430"/>
              <a:gd name="connsiteX14" fmla="*/ 340858 w 2251587"/>
              <a:gd name="connsiteY14" fmla="*/ 2905815 h 3068430"/>
              <a:gd name="connsiteX15" fmla="*/ 0 w 2251587"/>
              <a:gd name="connsiteY15" fmla="*/ 2564957 h 3068430"/>
              <a:gd name="connsiteX16" fmla="*/ 0 w 2251587"/>
              <a:gd name="connsiteY16" fmla="*/ 503473 h 3068430"/>
              <a:gd name="connsiteX17" fmla="*/ 340858 w 2251587"/>
              <a:gd name="connsiteY17" fmla="*/ 162615 h 3068430"/>
              <a:gd name="connsiteX18" fmla="*/ 403316 w 2251587"/>
              <a:gd name="connsiteY18" fmla="*/ 162615 h 3068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251587" h="3068430">
                <a:moveTo>
                  <a:pt x="299883" y="0"/>
                </a:moveTo>
                <a:lnTo>
                  <a:pt x="1275735" y="0"/>
                </a:lnTo>
                <a:lnTo>
                  <a:pt x="1379168" y="162615"/>
                </a:lnTo>
                <a:lnTo>
                  <a:pt x="1704251" y="162615"/>
                </a:lnTo>
                <a:cubicBezTo>
                  <a:pt x="1892502" y="162615"/>
                  <a:pt x="2045109" y="315222"/>
                  <a:pt x="2045109" y="503473"/>
                </a:cubicBezTo>
                <a:lnTo>
                  <a:pt x="2045109" y="1209595"/>
                </a:lnTo>
                <a:lnTo>
                  <a:pt x="2251587" y="1534215"/>
                </a:lnTo>
                <a:lnTo>
                  <a:pt x="2045109" y="1858836"/>
                </a:lnTo>
                <a:lnTo>
                  <a:pt x="2045109" y="2564957"/>
                </a:lnTo>
                <a:cubicBezTo>
                  <a:pt x="2045109" y="2753208"/>
                  <a:pt x="1892502" y="2905815"/>
                  <a:pt x="1704251" y="2905815"/>
                </a:cubicBezTo>
                <a:lnTo>
                  <a:pt x="1379168" y="2905815"/>
                </a:lnTo>
                <a:lnTo>
                  <a:pt x="1275735" y="3068430"/>
                </a:lnTo>
                <a:lnTo>
                  <a:pt x="299883" y="3068430"/>
                </a:lnTo>
                <a:lnTo>
                  <a:pt x="403316" y="2905815"/>
                </a:lnTo>
                <a:lnTo>
                  <a:pt x="340858" y="2905815"/>
                </a:lnTo>
                <a:cubicBezTo>
                  <a:pt x="152607" y="2905815"/>
                  <a:pt x="0" y="2753208"/>
                  <a:pt x="0" y="2564957"/>
                </a:cubicBezTo>
                <a:lnTo>
                  <a:pt x="0" y="503473"/>
                </a:lnTo>
                <a:cubicBezTo>
                  <a:pt x="0" y="315222"/>
                  <a:pt x="152607" y="162615"/>
                  <a:pt x="340858" y="162615"/>
                </a:cubicBezTo>
                <a:lnTo>
                  <a:pt x="403316" y="162615"/>
                </a:lnTo>
                <a:close/>
              </a:path>
            </a:pathLst>
          </a:custGeom>
          <a:solidFill>
            <a:srgbClr val="1597E5"/>
          </a:solidFill>
          <a:ln>
            <a:solidFill>
              <a:schemeClr val="accent1">
                <a:shade val="50000"/>
                <a:alpha val="67000"/>
              </a:schemeClr>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vi-VN" sz="2600" b="1" dirty="0">
                <a:effectLst/>
                <a:latin typeface="Times New Roman" panose="02020603050405020304" pitchFamily="18" charset="0"/>
                <a:ea typeface="Calibri" panose="020F0502020204030204" pitchFamily="34" charset="0"/>
              </a:rPr>
              <a:t>Nhân </a:t>
            </a:r>
            <a:r>
              <a:rPr lang="vi-VN" sz="2600" b="1" dirty="0" err="1">
                <a:effectLst/>
                <a:latin typeface="Times New Roman" panose="02020603050405020304" pitchFamily="18" charset="0"/>
                <a:ea typeface="Calibri" panose="020F0502020204030204" pitchFamily="34" charset="0"/>
              </a:rPr>
              <a:t>vật</a:t>
            </a:r>
            <a:r>
              <a:rPr lang="vi-VN" sz="2600" b="1" dirty="0">
                <a:effectLst/>
                <a:latin typeface="Times New Roman" panose="02020603050405020304" pitchFamily="18" charset="0"/>
                <a:ea typeface="Calibri" panose="020F0502020204030204" pitchFamily="34" charset="0"/>
              </a:rPr>
              <a:t> </a:t>
            </a:r>
            <a:r>
              <a:rPr lang="vi-VN" sz="2600" b="1" dirty="0" err="1">
                <a:effectLst/>
                <a:latin typeface="Times New Roman" panose="02020603050405020304" pitchFamily="18" charset="0"/>
                <a:ea typeface="Calibri" panose="020F0502020204030204" pitchFamily="34" charset="0"/>
              </a:rPr>
              <a:t>hoặc</a:t>
            </a:r>
            <a:r>
              <a:rPr lang="vi-VN" sz="2600" b="1" dirty="0">
                <a:effectLst/>
                <a:latin typeface="Times New Roman" panose="02020603050405020304" pitchFamily="18" charset="0"/>
                <a:ea typeface="Calibri" panose="020F0502020204030204" pitchFamily="34" charset="0"/>
              </a:rPr>
              <a:t> </a:t>
            </a:r>
            <a:r>
              <a:rPr lang="vi-VN" sz="2600" b="1" dirty="0" err="1">
                <a:effectLst/>
                <a:latin typeface="Times New Roman" panose="02020603050405020304" pitchFamily="18" charset="0"/>
                <a:ea typeface="Calibri" panose="020F0502020204030204" pitchFamily="34" charset="0"/>
              </a:rPr>
              <a:t>sự</a:t>
            </a:r>
            <a:r>
              <a:rPr lang="vi-VN" sz="2600" b="1" dirty="0">
                <a:effectLst/>
                <a:latin typeface="Times New Roman" panose="02020603050405020304" pitchFamily="18" charset="0"/>
                <a:ea typeface="Calibri" panose="020F0502020204030204" pitchFamily="34" charset="0"/>
              </a:rPr>
              <a:t> </a:t>
            </a:r>
            <a:endParaRPr lang="en-US" sz="2600" b="1" dirty="0">
              <a:effectLst/>
              <a:latin typeface="Times New Roman" panose="02020603050405020304" pitchFamily="18" charset="0"/>
              <a:ea typeface="Calibri" panose="020F0502020204030204" pitchFamily="34" charset="0"/>
            </a:endParaRPr>
          </a:p>
          <a:p>
            <a:pPr algn="ctr"/>
            <a:r>
              <a:rPr lang="en-US" sz="2600" b="1" dirty="0" err="1">
                <a:latin typeface="Times New Roman" panose="02020603050405020304" pitchFamily="18" charset="0"/>
                <a:ea typeface="Calibri" panose="020F0502020204030204" pitchFamily="34" charset="0"/>
              </a:rPr>
              <a:t>k</a:t>
            </a:r>
            <a:r>
              <a:rPr lang="vi-VN" sz="2600" b="1" dirty="0" smtClean="0">
                <a:effectLst/>
                <a:latin typeface="Times New Roman" panose="02020603050405020304" pitchFamily="18" charset="0"/>
                <a:ea typeface="Calibri" panose="020F0502020204030204" pitchFamily="34" charset="0"/>
              </a:rPr>
              <a:t>iện</a:t>
            </a:r>
            <a:r>
              <a:rPr lang="en-US" sz="2600" b="1" dirty="0" smtClean="0">
                <a:latin typeface="Times New Roman" panose="02020603050405020304" pitchFamily="18" charset="0"/>
                <a:ea typeface="Calibri" panose="020F0502020204030204" pitchFamily="34" charset="0"/>
              </a:rPr>
              <a:t> </a:t>
            </a:r>
            <a:r>
              <a:rPr lang="vi-VN" sz="2600" b="1" dirty="0" err="1">
                <a:effectLst/>
                <a:latin typeface="Times New Roman" panose="02020603050405020304" pitchFamily="18" charset="0"/>
                <a:ea typeface="Calibri" panose="020F0502020204030204" pitchFamily="34" charset="0"/>
              </a:rPr>
              <a:t>lịch</a:t>
            </a:r>
            <a:r>
              <a:rPr lang="vi-VN" sz="2600" b="1" dirty="0">
                <a:effectLst/>
                <a:latin typeface="Times New Roman" panose="02020603050405020304" pitchFamily="18" charset="0"/>
                <a:ea typeface="Calibri" panose="020F0502020204030204" pitchFamily="34" charset="0"/>
              </a:rPr>
              <a:t> </a:t>
            </a:r>
            <a:r>
              <a:rPr lang="vi-VN" sz="2600" b="1" dirty="0" err="1">
                <a:effectLst/>
                <a:latin typeface="Times New Roman" panose="02020603050405020304" pitchFamily="18" charset="0"/>
                <a:ea typeface="Calibri" panose="020F0502020204030204" pitchFamily="34" charset="0"/>
              </a:rPr>
              <a:t>sử</a:t>
            </a:r>
            <a:endParaRPr lang="en-US" sz="2600" b="1" dirty="0"/>
          </a:p>
        </p:txBody>
      </p:sp>
      <p:sp>
        <p:nvSpPr>
          <p:cNvPr id="23" name="Hộp Văn bản 22">
            <a:extLst>
              <a:ext uri="{FF2B5EF4-FFF2-40B4-BE49-F238E27FC236}">
                <a16:creationId xmlns:a16="http://schemas.microsoft.com/office/drawing/2014/main" id="{05EBAD44-8F75-BFB1-B59E-161D72F8AC66}"/>
              </a:ext>
            </a:extLst>
          </p:cNvPr>
          <p:cNvSpPr txBox="1"/>
          <p:nvPr/>
        </p:nvSpPr>
        <p:spPr>
          <a:xfrm>
            <a:off x="3873911" y="2046954"/>
            <a:ext cx="7934631" cy="1292662"/>
          </a:xfrm>
          <a:prstGeom prst="rect">
            <a:avLst/>
          </a:prstGeom>
          <a:noFill/>
          <a:ln w="38100">
            <a:solidFill>
              <a:srgbClr val="113CFC"/>
            </a:solidFill>
          </a:ln>
        </p:spPr>
        <p:txBody>
          <a:bodyPr wrap="square">
            <a:spAutoFit/>
          </a:bodyPr>
          <a:lstStyle/>
          <a:p>
            <a:pPr algn="just"/>
            <a:r>
              <a:rPr lang="vi-VN" sz="2600" dirty="0" err="1">
                <a:effectLst/>
                <a:latin typeface="Times New Roman" panose="02020603050405020304" pitchFamily="18" charset="0"/>
                <a:ea typeface="Calibri" panose="020F0502020204030204" pitchFamily="34" charset="0"/>
              </a:rPr>
              <a:t>Là</a:t>
            </a:r>
            <a:r>
              <a:rPr lang="vi-VN" sz="2600" dirty="0">
                <a:effectLst/>
                <a:latin typeface="Times New Roman" panose="02020603050405020304" pitchFamily="18" charset="0"/>
                <a:ea typeface="Calibri" panose="020F0502020204030204" pitchFamily="34" charset="0"/>
              </a:rPr>
              <a:t> </a:t>
            </a:r>
            <a:r>
              <a:rPr lang="vi-VN" sz="2600" dirty="0" err="1">
                <a:effectLst/>
                <a:latin typeface="Times New Roman" panose="02020603050405020304" pitchFamily="18" charset="0"/>
                <a:ea typeface="Calibri" panose="020F0502020204030204" pitchFamily="34" charset="0"/>
              </a:rPr>
              <a:t>sự</a:t>
            </a:r>
            <a:r>
              <a:rPr lang="vi-VN" sz="2600" dirty="0">
                <a:effectLst/>
                <a:latin typeface="Times New Roman" panose="02020603050405020304" pitchFamily="18" charset="0"/>
                <a:ea typeface="Calibri" panose="020F0502020204030204" pitchFamily="34" charset="0"/>
              </a:rPr>
              <a:t> </a:t>
            </a:r>
            <a:r>
              <a:rPr lang="vi-VN" sz="2600" dirty="0" err="1">
                <a:effectLst/>
                <a:latin typeface="Times New Roman" panose="02020603050405020304" pitchFamily="18" charset="0"/>
                <a:ea typeface="Calibri" panose="020F0502020204030204" pitchFamily="34" charset="0"/>
              </a:rPr>
              <a:t>việc</a:t>
            </a:r>
            <a:r>
              <a:rPr lang="vi-VN" sz="2600" dirty="0">
                <a:effectLst/>
                <a:latin typeface="Times New Roman" panose="02020603050405020304" pitchFamily="18" charset="0"/>
                <a:ea typeface="Calibri" panose="020F0502020204030204" pitchFamily="34" charset="0"/>
              </a:rPr>
              <a:t> </a:t>
            </a:r>
            <a:r>
              <a:rPr lang="vi-VN" sz="2600" dirty="0" err="1">
                <a:effectLst/>
                <a:latin typeface="Times New Roman" panose="02020603050405020304" pitchFamily="18" charset="0"/>
                <a:ea typeface="Calibri" panose="020F0502020204030204" pitchFamily="34" charset="0"/>
              </a:rPr>
              <a:t>đã</a:t>
            </a:r>
            <a:r>
              <a:rPr lang="vi-VN" sz="2600" dirty="0">
                <a:effectLst/>
                <a:latin typeface="Times New Roman" panose="02020603050405020304" pitchFamily="18" charset="0"/>
                <a:ea typeface="Calibri" panose="020F0502020204030204" pitchFamily="34" charset="0"/>
              </a:rPr>
              <a:t> </a:t>
            </a:r>
            <a:r>
              <a:rPr lang="vi-VN" sz="2600" dirty="0" err="1">
                <a:effectLst/>
                <a:latin typeface="Times New Roman" panose="02020603050405020304" pitchFamily="18" charset="0"/>
                <a:ea typeface="Calibri" panose="020F0502020204030204" pitchFamily="34" charset="0"/>
              </a:rPr>
              <a:t>xảy</a:t>
            </a:r>
            <a:r>
              <a:rPr lang="vi-VN" sz="2600" dirty="0">
                <a:effectLst/>
                <a:latin typeface="Times New Roman" panose="02020603050405020304" pitchFamily="18" charset="0"/>
                <a:ea typeface="Calibri" panose="020F0502020204030204" pitchFamily="34" charset="0"/>
              </a:rPr>
              <a:t> ra trong </a:t>
            </a:r>
            <a:r>
              <a:rPr lang="vi-VN" sz="2600" dirty="0" err="1">
                <a:effectLst/>
                <a:latin typeface="Times New Roman" panose="02020603050405020304" pitchFamily="18" charset="0"/>
                <a:ea typeface="Calibri" panose="020F0502020204030204" pitchFamily="34" charset="0"/>
              </a:rPr>
              <a:t>đời</a:t>
            </a:r>
            <a:r>
              <a:rPr lang="vi-VN" sz="2600" dirty="0">
                <a:effectLst/>
                <a:latin typeface="Times New Roman" panose="02020603050405020304" pitchFamily="18" charset="0"/>
                <a:ea typeface="Calibri" panose="020F0502020204030204" pitchFamily="34" charset="0"/>
              </a:rPr>
              <a:t> </a:t>
            </a:r>
            <a:r>
              <a:rPr lang="vi-VN" sz="2600" dirty="0" err="1">
                <a:effectLst/>
                <a:latin typeface="Times New Roman" panose="02020603050405020304" pitchFamily="18" charset="0"/>
                <a:ea typeface="Calibri" panose="020F0502020204030204" pitchFamily="34" charset="0"/>
              </a:rPr>
              <a:t>thực</a:t>
            </a:r>
            <a:r>
              <a:rPr lang="vi-VN" sz="2600" dirty="0">
                <a:effectLst/>
                <a:latin typeface="Times New Roman" panose="02020603050405020304" pitchFamily="18" charset="0"/>
                <a:ea typeface="Calibri" panose="020F0502020204030204" pitchFamily="34" charset="0"/>
              </a:rPr>
              <a:t>, không hư </a:t>
            </a:r>
            <a:r>
              <a:rPr lang="vi-VN" sz="2600" dirty="0" err="1">
                <a:effectLst/>
                <a:latin typeface="Times New Roman" panose="02020603050405020304" pitchFamily="18" charset="0"/>
                <a:ea typeface="Calibri" panose="020F0502020204030204" pitchFamily="34" charset="0"/>
              </a:rPr>
              <a:t>cấu</a:t>
            </a:r>
            <a:r>
              <a:rPr lang="vi-VN" sz="2600" dirty="0">
                <a:effectLst/>
                <a:latin typeface="Times New Roman" panose="02020603050405020304" pitchFamily="18" charset="0"/>
                <a:ea typeface="Calibri" panose="020F0502020204030204" pitchFamily="34" charset="0"/>
              </a:rPr>
              <a:t> </a:t>
            </a:r>
            <a:r>
              <a:rPr lang="vi-VN" sz="2600" dirty="0" err="1">
                <a:effectLst/>
                <a:latin typeface="Times New Roman" panose="02020603050405020304" pitchFamily="18" charset="0"/>
                <a:ea typeface="Calibri" panose="020F0502020204030204" pitchFamily="34" charset="0"/>
              </a:rPr>
              <a:t>tưởng</a:t>
            </a:r>
            <a:r>
              <a:rPr lang="vi-VN" sz="2600" dirty="0">
                <a:effectLst/>
                <a:latin typeface="Times New Roman" panose="02020603050405020304" pitchFamily="18" charset="0"/>
                <a:ea typeface="Calibri" panose="020F0502020204030204" pitchFamily="34" charset="0"/>
              </a:rPr>
              <a:t> </a:t>
            </a:r>
            <a:r>
              <a:rPr lang="vi-VN" sz="2600" dirty="0" err="1">
                <a:effectLst/>
                <a:latin typeface="Times New Roman" panose="02020603050405020304" pitchFamily="18" charset="0"/>
                <a:ea typeface="Calibri" panose="020F0502020204030204" pitchFamily="34" charset="0"/>
              </a:rPr>
              <a:t>tượng</a:t>
            </a:r>
            <a:r>
              <a:rPr lang="vi-VN" sz="2600" dirty="0">
                <a:effectLst/>
                <a:latin typeface="Times New Roman" panose="02020603050405020304" pitchFamily="18" charset="0"/>
                <a:ea typeface="Calibri" panose="020F0502020204030204" pitchFamily="34" charset="0"/>
              </a:rPr>
              <a:t>, </a:t>
            </a:r>
            <a:r>
              <a:rPr lang="vi-VN" sz="2600" dirty="0" err="1">
                <a:effectLst/>
                <a:latin typeface="Times New Roman" panose="02020603050405020304" pitchFamily="18" charset="0"/>
                <a:ea typeface="Calibri" panose="020F0502020204030204" pitchFamily="34" charset="0"/>
              </a:rPr>
              <a:t>được</a:t>
            </a:r>
            <a:r>
              <a:rPr lang="vi-VN" sz="2600" dirty="0">
                <a:effectLst/>
                <a:latin typeface="Times New Roman" panose="02020603050405020304" pitchFamily="18" charset="0"/>
                <a:ea typeface="Calibri" panose="020F0502020204030204" pitchFamily="34" charset="0"/>
              </a:rPr>
              <a:t> </a:t>
            </a:r>
            <a:r>
              <a:rPr lang="vi-VN" sz="2600" dirty="0" err="1">
                <a:effectLst/>
                <a:latin typeface="Times New Roman" panose="02020603050405020304" pitchFamily="18" charset="0"/>
                <a:ea typeface="Calibri" panose="020F0502020204030204" pitchFamily="34" charset="0"/>
              </a:rPr>
              <a:t>nhiều</a:t>
            </a:r>
            <a:r>
              <a:rPr lang="vi-VN" sz="2600" dirty="0">
                <a:effectLst/>
                <a:latin typeface="Times New Roman" panose="02020603050405020304" pitchFamily="18" charset="0"/>
                <a:ea typeface="Calibri" panose="020F0502020204030204" pitchFamily="34" charset="0"/>
              </a:rPr>
              <a:t> </a:t>
            </a:r>
            <a:r>
              <a:rPr lang="vi-VN" sz="2600" dirty="0" err="1">
                <a:effectLst/>
                <a:latin typeface="Times New Roman" panose="02020603050405020304" pitchFamily="18" charset="0"/>
                <a:ea typeface="Calibri" panose="020F0502020204030204" pitchFamily="34" charset="0"/>
              </a:rPr>
              <a:t>người</a:t>
            </a:r>
            <a:r>
              <a:rPr lang="vi-VN" sz="2600" dirty="0">
                <a:effectLst/>
                <a:latin typeface="Times New Roman" panose="02020603050405020304" pitchFamily="18" charset="0"/>
                <a:ea typeface="Calibri" panose="020F0502020204030204" pitchFamily="34" charset="0"/>
              </a:rPr>
              <a:t> </a:t>
            </a:r>
            <a:r>
              <a:rPr lang="vi-VN" sz="2600" dirty="0" err="1">
                <a:effectLst/>
                <a:latin typeface="Times New Roman" panose="02020603050405020304" pitchFamily="18" charset="0"/>
                <a:ea typeface="Calibri" panose="020F0502020204030204" pitchFamily="34" charset="0"/>
              </a:rPr>
              <a:t>biết</a:t>
            </a:r>
            <a:r>
              <a:rPr lang="vi-VN" sz="2600" dirty="0">
                <a:effectLst/>
                <a:latin typeface="Times New Roman" panose="02020603050405020304" pitchFamily="18" charset="0"/>
                <a:ea typeface="Calibri" panose="020F0502020204030204" pitchFamily="34" charset="0"/>
              </a:rPr>
              <a:t> </a:t>
            </a:r>
            <a:r>
              <a:rPr lang="vi-VN" sz="2600" dirty="0" err="1">
                <a:effectLst/>
                <a:latin typeface="Times New Roman" panose="02020603050405020304" pitchFamily="18" charset="0"/>
                <a:ea typeface="Calibri" panose="020F0502020204030204" pitchFamily="34" charset="0"/>
              </a:rPr>
              <a:t>hoặc</a:t>
            </a:r>
            <a:r>
              <a:rPr lang="vi-VN" sz="2600" dirty="0">
                <a:effectLst/>
                <a:latin typeface="Times New Roman" panose="02020603050405020304" pitchFamily="18" charset="0"/>
                <a:ea typeface="Calibri" panose="020F0502020204030204" pitchFamily="34" charset="0"/>
              </a:rPr>
              <a:t> </a:t>
            </a:r>
            <a:r>
              <a:rPr lang="vi-VN" sz="2600" dirty="0" err="1">
                <a:effectLst/>
                <a:latin typeface="Times New Roman" panose="02020603050405020304" pitchFamily="18" charset="0"/>
                <a:ea typeface="Calibri" panose="020F0502020204030204" pitchFamily="34" charset="0"/>
              </a:rPr>
              <a:t>chứng</a:t>
            </a:r>
            <a:r>
              <a:rPr lang="vi-VN" sz="2600" dirty="0">
                <a:effectLst/>
                <a:latin typeface="Times New Roman" panose="02020603050405020304" pitchFamily="18" charset="0"/>
                <a:ea typeface="Calibri" panose="020F0502020204030204" pitchFamily="34" charset="0"/>
              </a:rPr>
              <a:t> </a:t>
            </a:r>
            <a:r>
              <a:rPr lang="vi-VN" sz="2600" dirty="0" err="1">
                <a:effectLst/>
                <a:latin typeface="Times New Roman" panose="02020603050405020304" pitchFamily="18" charset="0"/>
                <a:ea typeface="Calibri" panose="020F0502020204030204" pitchFamily="34" charset="0"/>
              </a:rPr>
              <a:t>kiến</a:t>
            </a:r>
            <a:r>
              <a:rPr lang="vi-VN" sz="2600" dirty="0">
                <a:effectLst/>
                <a:latin typeface="Times New Roman" panose="02020603050405020304" pitchFamily="18" charset="0"/>
                <a:ea typeface="Calibri" panose="020F0502020204030204" pitchFamily="34" charset="0"/>
              </a:rPr>
              <a:t>, </a:t>
            </a:r>
            <a:r>
              <a:rPr lang="vi-VN" sz="2600" dirty="0" err="1">
                <a:effectLst/>
                <a:latin typeface="Times New Roman" panose="02020603050405020304" pitchFamily="18" charset="0"/>
                <a:ea typeface="Calibri" panose="020F0502020204030204" pitchFamily="34" charset="0"/>
              </a:rPr>
              <a:t>có</a:t>
            </a:r>
            <a:r>
              <a:rPr lang="vi-VN" sz="2600" dirty="0">
                <a:effectLst/>
                <a:latin typeface="Times New Roman" panose="02020603050405020304" pitchFamily="18" charset="0"/>
                <a:ea typeface="Calibri" panose="020F0502020204030204" pitchFamily="34" charset="0"/>
              </a:rPr>
              <a:t> </a:t>
            </a:r>
            <a:r>
              <a:rPr lang="vi-VN" sz="2600" dirty="0" err="1">
                <a:effectLst/>
                <a:latin typeface="Times New Roman" panose="02020603050405020304" pitchFamily="18" charset="0"/>
                <a:ea typeface="Calibri" panose="020F0502020204030204" pitchFamily="34" charset="0"/>
              </a:rPr>
              <a:t>sử</a:t>
            </a:r>
            <a:r>
              <a:rPr lang="vi-VN" sz="2600" dirty="0">
                <a:effectLst/>
                <a:latin typeface="Times New Roman" panose="02020603050405020304" pitchFamily="18" charset="0"/>
                <a:ea typeface="Calibri" panose="020F0502020204030204" pitchFamily="34" charset="0"/>
              </a:rPr>
              <a:t> </a:t>
            </a:r>
            <a:r>
              <a:rPr lang="vi-VN" sz="2600" dirty="0" err="1">
                <a:effectLst/>
                <a:latin typeface="Times New Roman" panose="02020603050405020304" pitchFamily="18" charset="0"/>
                <a:ea typeface="Calibri" panose="020F0502020204030204" pitchFamily="34" charset="0"/>
              </a:rPr>
              <a:t>sách</a:t>
            </a:r>
            <a:r>
              <a:rPr lang="vi-VN" sz="2600" dirty="0">
                <a:effectLst/>
                <a:latin typeface="Times New Roman" panose="02020603050405020304" pitchFamily="18" charset="0"/>
                <a:ea typeface="Calibri" panose="020F0502020204030204" pitchFamily="34" charset="0"/>
              </a:rPr>
              <a:t> ghi </a:t>
            </a:r>
            <a:r>
              <a:rPr lang="vi-VN" sz="2600" dirty="0" err="1">
                <a:effectLst/>
                <a:latin typeface="Times New Roman" panose="02020603050405020304" pitchFamily="18" charset="0"/>
                <a:ea typeface="Calibri" panose="020F0502020204030204" pitchFamily="34" charset="0"/>
              </a:rPr>
              <a:t>lại</a:t>
            </a:r>
            <a:r>
              <a:rPr lang="vi-VN" sz="2600" dirty="0">
                <a:effectLst/>
                <a:latin typeface="Times New Roman" panose="02020603050405020304" pitchFamily="18" charset="0"/>
                <a:ea typeface="Calibri" panose="020F0502020204030204" pitchFamily="34" charset="0"/>
              </a:rPr>
              <a:t>....</a:t>
            </a:r>
            <a:endParaRPr lang="en-US" sz="2600" dirty="0"/>
          </a:p>
        </p:txBody>
      </p:sp>
      <p:sp>
        <p:nvSpPr>
          <p:cNvPr id="26" name="Hộp Văn bản 25">
            <a:extLst>
              <a:ext uri="{FF2B5EF4-FFF2-40B4-BE49-F238E27FC236}">
                <a16:creationId xmlns:a16="http://schemas.microsoft.com/office/drawing/2014/main" id="{E3432829-4CD6-9906-9F48-062E7CD72016}"/>
              </a:ext>
            </a:extLst>
          </p:cNvPr>
          <p:cNvSpPr txBox="1"/>
          <p:nvPr/>
        </p:nvSpPr>
        <p:spPr>
          <a:xfrm>
            <a:off x="3873911" y="3852934"/>
            <a:ext cx="7934631" cy="2232984"/>
          </a:xfrm>
          <a:prstGeom prst="rect">
            <a:avLst/>
          </a:prstGeom>
          <a:noFill/>
          <a:ln w="38100">
            <a:solidFill>
              <a:srgbClr val="113CFC"/>
            </a:solidFill>
          </a:ln>
        </p:spPr>
        <p:txBody>
          <a:bodyPr wrap="square">
            <a:spAutoFit/>
          </a:bodyPr>
          <a:lstStyle/>
          <a:p>
            <a:pPr marL="0" marR="0" algn="just">
              <a:lnSpc>
                <a:spcPct val="107000"/>
              </a:lnSpc>
              <a:spcBef>
                <a:spcPts val="0"/>
              </a:spcBef>
              <a:spcAft>
                <a:spcPts val="800"/>
              </a:spcAft>
            </a:pPr>
            <a:r>
              <a:rPr lang="vi-VN" sz="2600" dirty="0">
                <a:effectLst/>
                <a:latin typeface="Times New Roman" panose="02020603050405020304" pitchFamily="18" charset="0"/>
                <a:ea typeface="Calibri" panose="020F0502020204030204" pitchFamily="34" charset="0"/>
                <a:cs typeface="Times New Roman" panose="02020603050405020304" pitchFamily="18" charset="0"/>
              </a:rPr>
              <a:t>Nhân vật hoặc sự kiện có trong lịch sử đấu tranh giữ nước mà còn là những con người hoặc sự kiện trong các lĩnh vực lao động, văn hóa, khoa học như các nhà bác học, các nhà phát minh, sáng chế, những nhà văn, họa sĩ, nhạc sĩ</a:t>
            </a:r>
            <a:r>
              <a:rPr lang="vi-VN" sz="2600" dirty="0" smtClean="0">
                <a:effectLst/>
                <a:latin typeface="Times New Roman" panose="02020603050405020304" pitchFamily="18" charset="0"/>
                <a:ea typeface="Calibri" panose="020F0502020204030204" pitchFamily="34" charset="0"/>
                <a:cs typeface="Times New Roman" panose="02020603050405020304" pitchFamily="18" charset="0"/>
              </a:rPr>
              <a:t>,</a:t>
            </a:r>
            <a:r>
              <a:rPr lang="en-US" sz="26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smtClean="0">
                <a:effectLst/>
                <a:latin typeface="Times New Roman" panose="02020603050405020304" pitchFamily="18" charset="0"/>
                <a:ea typeface="Calibri" panose="020F0502020204030204" pitchFamily="34" charset="0"/>
                <a:cs typeface="Times New Roman" panose="02020603050405020304" pitchFamily="18" charset="0"/>
              </a:rPr>
              <a:t>các </a:t>
            </a:r>
            <a:r>
              <a:rPr lang="vi-VN" sz="2600" dirty="0">
                <a:effectLst/>
                <a:latin typeface="Times New Roman" panose="02020603050405020304" pitchFamily="18" charset="0"/>
                <a:ea typeface="Calibri" panose="020F0502020204030204" pitchFamily="34" charset="0"/>
                <a:cs typeface="Times New Roman" panose="02020603050405020304" pitchFamily="18" charset="0"/>
              </a:rPr>
              <a:t>vận động viên nổi tiếng</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a:t>
            </a:r>
          </a:p>
        </p:txBody>
      </p:sp>
    </p:spTree>
    <p:extLst>
      <p:ext uri="{BB962C8B-B14F-4D97-AF65-F5344CB8AC3E}">
        <p14:creationId xmlns:p14="http://schemas.microsoft.com/office/powerpoint/2010/main" val="1075629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circle(in)">
                                      <p:cBhvr>
                                        <p:cTn id="12" dur="2000"/>
                                        <p:tgtEl>
                                          <p:spTgt spid="2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down)">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circle(in)">
                                      <p:cBhvr>
                                        <p:cTn id="22" dur="20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P spid="23" grpId="0" animBg="1"/>
      <p:bldP spid="2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ình tự do: Hình 3">
            <a:extLst>
              <a:ext uri="{FF2B5EF4-FFF2-40B4-BE49-F238E27FC236}">
                <a16:creationId xmlns:a16="http://schemas.microsoft.com/office/drawing/2014/main" id="{ACE32F29-902B-E044-EC7B-CD0D5A705D13}"/>
              </a:ext>
            </a:extLst>
          </p:cNvPr>
          <p:cNvSpPr/>
          <p:nvPr/>
        </p:nvSpPr>
        <p:spPr>
          <a:xfrm>
            <a:off x="838199" y="1795826"/>
            <a:ext cx="3578946" cy="1253641"/>
          </a:xfrm>
          <a:custGeom>
            <a:avLst/>
            <a:gdLst>
              <a:gd name="connsiteX0" fmla="*/ 299883 w 2251587"/>
              <a:gd name="connsiteY0" fmla="*/ 0 h 3068430"/>
              <a:gd name="connsiteX1" fmla="*/ 1275735 w 2251587"/>
              <a:gd name="connsiteY1" fmla="*/ 0 h 3068430"/>
              <a:gd name="connsiteX2" fmla="*/ 1379168 w 2251587"/>
              <a:gd name="connsiteY2" fmla="*/ 162615 h 3068430"/>
              <a:gd name="connsiteX3" fmla="*/ 1704251 w 2251587"/>
              <a:gd name="connsiteY3" fmla="*/ 162615 h 3068430"/>
              <a:gd name="connsiteX4" fmla="*/ 2045109 w 2251587"/>
              <a:gd name="connsiteY4" fmla="*/ 503473 h 3068430"/>
              <a:gd name="connsiteX5" fmla="*/ 2045109 w 2251587"/>
              <a:gd name="connsiteY5" fmla="*/ 1209595 h 3068430"/>
              <a:gd name="connsiteX6" fmla="*/ 2251587 w 2251587"/>
              <a:gd name="connsiteY6" fmla="*/ 1534215 h 3068430"/>
              <a:gd name="connsiteX7" fmla="*/ 2045109 w 2251587"/>
              <a:gd name="connsiteY7" fmla="*/ 1858836 h 3068430"/>
              <a:gd name="connsiteX8" fmla="*/ 2045109 w 2251587"/>
              <a:gd name="connsiteY8" fmla="*/ 2564957 h 3068430"/>
              <a:gd name="connsiteX9" fmla="*/ 1704251 w 2251587"/>
              <a:gd name="connsiteY9" fmla="*/ 2905815 h 3068430"/>
              <a:gd name="connsiteX10" fmla="*/ 1379168 w 2251587"/>
              <a:gd name="connsiteY10" fmla="*/ 2905815 h 3068430"/>
              <a:gd name="connsiteX11" fmla="*/ 1275735 w 2251587"/>
              <a:gd name="connsiteY11" fmla="*/ 3068430 h 3068430"/>
              <a:gd name="connsiteX12" fmla="*/ 299883 w 2251587"/>
              <a:gd name="connsiteY12" fmla="*/ 3068430 h 3068430"/>
              <a:gd name="connsiteX13" fmla="*/ 403316 w 2251587"/>
              <a:gd name="connsiteY13" fmla="*/ 2905815 h 3068430"/>
              <a:gd name="connsiteX14" fmla="*/ 340858 w 2251587"/>
              <a:gd name="connsiteY14" fmla="*/ 2905815 h 3068430"/>
              <a:gd name="connsiteX15" fmla="*/ 0 w 2251587"/>
              <a:gd name="connsiteY15" fmla="*/ 2564957 h 3068430"/>
              <a:gd name="connsiteX16" fmla="*/ 0 w 2251587"/>
              <a:gd name="connsiteY16" fmla="*/ 503473 h 3068430"/>
              <a:gd name="connsiteX17" fmla="*/ 340858 w 2251587"/>
              <a:gd name="connsiteY17" fmla="*/ 162615 h 3068430"/>
              <a:gd name="connsiteX18" fmla="*/ 403316 w 2251587"/>
              <a:gd name="connsiteY18" fmla="*/ 162615 h 3068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251587" h="3068430">
                <a:moveTo>
                  <a:pt x="299883" y="0"/>
                </a:moveTo>
                <a:lnTo>
                  <a:pt x="1275735" y="0"/>
                </a:lnTo>
                <a:lnTo>
                  <a:pt x="1379168" y="162615"/>
                </a:lnTo>
                <a:lnTo>
                  <a:pt x="1704251" y="162615"/>
                </a:lnTo>
                <a:cubicBezTo>
                  <a:pt x="1892502" y="162615"/>
                  <a:pt x="2045109" y="315222"/>
                  <a:pt x="2045109" y="503473"/>
                </a:cubicBezTo>
                <a:lnTo>
                  <a:pt x="2045109" y="1209595"/>
                </a:lnTo>
                <a:lnTo>
                  <a:pt x="2251587" y="1534215"/>
                </a:lnTo>
                <a:lnTo>
                  <a:pt x="2045109" y="1858836"/>
                </a:lnTo>
                <a:lnTo>
                  <a:pt x="2045109" y="2564957"/>
                </a:lnTo>
                <a:cubicBezTo>
                  <a:pt x="2045109" y="2753208"/>
                  <a:pt x="1892502" y="2905815"/>
                  <a:pt x="1704251" y="2905815"/>
                </a:cubicBezTo>
                <a:lnTo>
                  <a:pt x="1379168" y="2905815"/>
                </a:lnTo>
                <a:lnTo>
                  <a:pt x="1275735" y="3068430"/>
                </a:lnTo>
                <a:lnTo>
                  <a:pt x="299883" y="3068430"/>
                </a:lnTo>
                <a:lnTo>
                  <a:pt x="403316" y="2905815"/>
                </a:lnTo>
                <a:lnTo>
                  <a:pt x="340858" y="2905815"/>
                </a:lnTo>
                <a:cubicBezTo>
                  <a:pt x="152607" y="2905815"/>
                  <a:pt x="0" y="2753208"/>
                  <a:pt x="0" y="2564957"/>
                </a:cubicBezTo>
                <a:lnTo>
                  <a:pt x="0" y="503473"/>
                </a:lnTo>
                <a:cubicBezTo>
                  <a:pt x="0" y="315222"/>
                  <a:pt x="152607" y="162615"/>
                  <a:pt x="340858" y="162615"/>
                </a:cubicBezTo>
                <a:lnTo>
                  <a:pt x="403316" y="162615"/>
                </a:lnTo>
                <a:close/>
              </a:path>
            </a:pathLst>
          </a:custGeom>
          <a:solidFill>
            <a:srgbClr val="1597E5"/>
          </a:solidFill>
          <a:ln>
            <a:solidFill>
              <a:schemeClr val="accent1">
                <a:shade val="50000"/>
                <a:alpha val="67000"/>
              </a:schemeClr>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vi-VN" sz="2600" b="1" dirty="0" err="1">
                <a:effectLst/>
                <a:latin typeface="Times New Roman" panose="02020603050405020304" pitchFamily="18" charset="0"/>
                <a:ea typeface="Calibri" panose="020F0502020204030204" pitchFamily="34" charset="0"/>
              </a:rPr>
              <a:t>Người</a:t>
            </a:r>
            <a:r>
              <a:rPr lang="vi-VN" sz="2600" b="1" dirty="0">
                <a:effectLst/>
                <a:latin typeface="Times New Roman" panose="02020603050405020304" pitchFamily="18" charset="0"/>
                <a:ea typeface="Calibri" panose="020F0502020204030204" pitchFamily="34" charset="0"/>
              </a:rPr>
              <a:t> k</a:t>
            </a:r>
            <a:r>
              <a:rPr lang="en-US" sz="2600" b="1" dirty="0">
                <a:effectLst/>
                <a:latin typeface="Times New Roman" panose="02020603050405020304" pitchFamily="18" charset="0"/>
                <a:ea typeface="Calibri" panose="020F0502020204030204" pitchFamily="34" charset="0"/>
              </a:rPr>
              <a:t>ể</a:t>
            </a:r>
            <a:endParaRPr lang="en-US" sz="2600" b="1" dirty="0"/>
          </a:p>
        </p:txBody>
      </p:sp>
      <p:sp>
        <p:nvSpPr>
          <p:cNvPr id="5" name="Hình tự do: Hình 4">
            <a:extLst>
              <a:ext uri="{FF2B5EF4-FFF2-40B4-BE49-F238E27FC236}">
                <a16:creationId xmlns:a16="http://schemas.microsoft.com/office/drawing/2014/main" id="{C45F6C10-D5B8-18A2-5A5D-90AFB75197FA}"/>
              </a:ext>
            </a:extLst>
          </p:cNvPr>
          <p:cNvSpPr/>
          <p:nvPr/>
        </p:nvSpPr>
        <p:spPr>
          <a:xfrm>
            <a:off x="822221" y="3524522"/>
            <a:ext cx="3578947" cy="1203577"/>
          </a:xfrm>
          <a:custGeom>
            <a:avLst/>
            <a:gdLst>
              <a:gd name="connsiteX0" fmla="*/ 299883 w 2251587"/>
              <a:gd name="connsiteY0" fmla="*/ 0 h 3068430"/>
              <a:gd name="connsiteX1" fmla="*/ 1275735 w 2251587"/>
              <a:gd name="connsiteY1" fmla="*/ 0 h 3068430"/>
              <a:gd name="connsiteX2" fmla="*/ 1379168 w 2251587"/>
              <a:gd name="connsiteY2" fmla="*/ 162615 h 3068430"/>
              <a:gd name="connsiteX3" fmla="*/ 1704251 w 2251587"/>
              <a:gd name="connsiteY3" fmla="*/ 162615 h 3068430"/>
              <a:gd name="connsiteX4" fmla="*/ 2045109 w 2251587"/>
              <a:gd name="connsiteY4" fmla="*/ 503473 h 3068430"/>
              <a:gd name="connsiteX5" fmla="*/ 2045109 w 2251587"/>
              <a:gd name="connsiteY5" fmla="*/ 1209595 h 3068430"/>
              <a:gd name="connsiteX6" fmla="*/ 2251587 w 2251587"/>
              <a:gd name="connsiteY6" fmla="*/ 1534215 h 3068430"/>
              <a:gd name="connsiteX7" fmla="*/ 2045109 w 2251587"/>
              <a:gd name="connsiteY7" fmla="*/ 1858836 h 3068430"/>
              <a:gd name="connsiteX8" fmla="*/ 2045109 w 2251587"/>
              <a:gd name="connsiteY8" fmla="*/ 2564957 h 3068430"/>
              <a:gd name="connsiteX9" fmla="*/ 1704251 w 2251587"/>
              <a:gd name="connsiteY9" fmla="*/ 2905815 h 3068430"/>
              <a:gd name="connsiteX10" fmla="*/ 1379168 w 2251587"/>
              <a:gd name="connsiteY10" fmla="*/ 2905815 h 3068430"/>
              <a:gd name="connsiteX11" fmla="*/ 1275735 w 2251587"/>
              <a:gd name="connsiteY11" fmla="*/ 3068430 h 3068430"/>
              <a:gd name="connsiteX12" fmla="*/ 299883 w 2251587"/>
              <a:gd name="connsiteY12" fmla="*/ 3068430 h 3068430"/>
              <a:gd name="connsiteX13" fmla="*/ 403316 w 2251587"/>
              <a:gd name="connsiteY13" fmla="*/ 2905815 h 3068430"/>
              <a:gd name="connsiteX14" fmla="*/ 340858 w 2251587"/>
              <a:gd name="connsiteY14" fmla="*/ 2905815 h 3068430"/>
              <a:gd name="connsiteX15" fmla="*/ 0 w 2251587"/>
              <a:gd name="connsiteY15" fmla="*/ 2564957 h 3068430"/>
              <a:gd name="connsiteX16" fmla="*/ 0 w 2251587"/>
              <a:gd name="connsiteY16" fmla="*/ 503473 h 3068430"/>
              <a:gd name="connsiteX17" fmla="*/ 340858 w 2251587"/>
              <a:gd name="connsiteY17" fmla="*/ 162615 h 3068430"/>
              <a:gd name="connsiteX18" fmla="*/ 403316 w 2251587"/>
              <a:gd name="connsiteY18" fmla="*/ 162615 h 3068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251587" h="3068430">
                <a:moveTo>
                  <a:pt x="299883" y="0"/>
                </a:moveTo>
                <a:lnTo>
                  <a:pt x="1275735" y="0"/>
                </a:lnTo>
                <a:lnTo>
                  <a:pt x="1379168" y="162615"/>
                </a:lnTo>
                <a:lnTo>
                  <a:pt x="1704251" y="162615"/>
                </a:lnTo>
                <a:cubicBezTo>
                  <a:pt x="1892502" y="162615"/>
                  <a:pt x="2045109" y="315222"/>
                  <a:pt x="2045109" y="503473"/>
                </a:cubicBezTo>
                <a:lnTo>
                  <a:pt x="2045109" y="1209595"/>
                </a:lnTo>
                <a:lnTo>
                  <a:pt x="2251587" y="1534215"/>
                </a:lnTo>
                <a:lnTo>
                  <a:pt x="2045109" y="1858836"/>
                </a:lnTo>
                <a:lnTo>
                  <a:pt x="2045109" y="2564957"/>
                </a:lnTo>
                <a:cubicBezTo>
                  <a:pt x="2045109" y="2753208"/>
                  <a:pt x="1892502" y="2905815"/>
                  <a:pt x="1704251" y="2905815"/>
                </a:cubicBezTo>
                <a:lnTo>
                  <a:pt x="1379168" y="2905815"/>
                </a:lnTo>
                <a:lnTo>
                  <a:pt x="1275735" y="3068430"/>
                </a:lnTo>
                <a:lnTo>
                  <a:pt x="299883" y="3068430"/>
                </a:lnTo>
                <a:lnTo>
                  <a:pt x="403316" y="2905815"/>
                </a:lnTo>
                <a:lnTo>
                  <a:pt x="340858" y="2905815"/>
                </a:lnTo>
                <a:cubicBezTo>
                  <a:pt x="152607" y="2905815"/>
                  <a:pt x="0" y="2753208"/>
                  <a:pt x="0" y="2564957"/>
                </a:cubicBezTo>
                <a:lnTo>
                  <a:pt x="0" y="503473"/>
                </a:lnTo>
                <a:cubicBezTo>
                  <a:pt x="0" y="315222"/>
                  <a:pt x="152607" y="162615"/>
                  <a:pt x="340858" y="162615"/>
                </a:cubicBezTo>
                <a:lnTo>
                  <a:pt x="403316" y="162615"/>
                </a:lnTo>
                <a:close/>
              </a:path>
            </a:pathLst>
          </a:custGeom>
          <a:solidFill>
            <a:srgbClr val="1597E5"/>
          </a:solidFill>
          <a:ln>
            <a:solidFill>
              <a:schemeClr val="accent1">
                <a:shade val="50000"/>
                <a:alpha val="67000"/>
              </a:schemeClr>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US" sz="2600" b="1" dirty="0" err="1">
                <a:effectLst/>
                <a:latin typeface="Times New Roman" panose="02020603050405020304" pitchFamily="18" charset="0"/>
                <a:ea typeface="Calibri" panose="020F0502020204030204" pitchFamily="34" charset="0"/>
              </a:rPr>
              <a:t>Yêu</a:t>
            </a:r>
            <a:r>
              <a:rPr lang="en-US" sz="2600" b="1" dirty="0">
                <a:effectLst/>
                <a:latin typeface="Times New Roman" panose="02020603050405020304" pitchFamily="18" charset="0"/>
                <a:ea typeface="Calibri" panose="020F0502020204030204" pitchFamily="34" charset="0"/>
              </a:rPr>
              <a:t> </a:t>
            </a:r>
            <a:r>
              <a:rPr lang="en-US" sz="2600" b="1" dirty="0" err="1">
                <a:effectLst/>
                <a:latin typeface="Times New Roman" panose="02020603050405020304" pitchFamily="18" charset="0"/>
                <a:ea typeface="Calibri" panose="020F0502020204030204" pitchFamily="34" charset="0"/>
              </a:rPr>
              <a:t>cầu</a:t>
            </a:r>
            <a:r>
              <a:rPr lang="en-US" sz="2600" b="1" dirty="0">
                <a:effectLst/>
                <a:latin typeface="Times New Roman" panose="02020603050405020304" pitchFamily="18" charset="0"/>
                <a:ea typeface="Calibri" panose="020F0502020204030204" pitchFamily="34" charset="0"/>
              </a:rPr>
              <a:t> </a:t>
            </a:r>
            <a:r>
              <a:rPr lang="en-US" sz="2600" b="1" dirty="0" err="1">
                <a:effectLst/>
                <a:latin typeface="Times New Roman" panose="02020603050405020304" pitchFamily="18" charset="0"/>
                <a:ea typeface="Calibri" panose="020F0502020204030204" pitchFamily="34" charset="0"/>
              </a:rPr>
              <a:t>sưu</a:t>
            </a:r>
            <a:r>
              <a:rPr lang="en-US" sz="2600" b="1" dirty="0">
                <a:effectLst/>
                <a:latin typeface="Times New Roman" panose="02020603050405020304" pitchFamily="18" charset="0"/>
                <a:ea typeface="Calibri" panose="020F0502020204030204" pitchFamily="34" charset="0"/>
              </a:rPr>
              <a:t> </a:t>
            </a:r>
            <a:r>
              <a:rPr lang="en-US" sz="2600" b="1" dirty="0" err="1">
                <a:effectLst/>
                <a:latin typeface="Times New Roman" panose="02020603050405020304" pitchFamily="18" charset="0"/>
                <a:ea typeface="Calibri" panose="020F0502020204030204" pitchFamily="34" charset="0"/>
              </a:rPr>
              <a:t>tầm</a:t>
            </a:r>
            <a:endParaRPr lang="en-US" sz="2600" b="1" dirty="0"/>
          </a:p>
        </p:txBody>
      </p:sp>
      <p:sp>
        <p:nvSpPr>
          <p:cNvPr id="6" name="Hình tự do: Hình 5">
            <a:extLst>
              <a:ext uri="{FF2B5EF4-FFF2-40B4-BE49-F238E27FC236}">
                <a16:creationId xmlns:a16="http://schemas.microsoft.com/office/drawing/2014/main" id="{93DC8F99-7012-C829-A334-5560555FF5B8}"/>
              </a:ext>
            </a:extLst>
          </p:cNvPr>
          <p:cNvSpPr/>
          <p:nvPr/>
        </p:nvSpPr>
        <p:spPr>
          <a:xfrm>
            <a:off x="822221" y="4952765"/>
            <a:ext cx="3610903" cy="1537678"/>
          </a:xfrm>
          <a:custGeom>
            <a:avLst/>
            <a:gdLst>
              <a:gd name="connsiteX0" fmla="*/ 299883 w 2251587"/>
              <a:gd name="connsiteY0" fmla="*/ 0 h 3068430"/>
              <a:gd name="connsiteX1" fmla="*/ 1275735 w 2251587"/>
              <a:gd name="connsiteY1" fmla="*/ 0 h 3068430"/>
              <a:gd name="connsiteX2" fmla="*/ 1379168 w 2251587"/>
              <a:gd name="connsiteY2" fmla="*/ 162615 h 3068430"/>
              <a:gd name="connsiteX3" fmla="*/ 1704251 w 2251587"/>
              <a:gd name="connsiteY3" fmla="*/ 162615 h 3068430"/>
              <a:gd name="connsiteX4" fmla="*/ 2045109 w 2251587"/>
              <a:gd name="connsiteY4" fmla="*/ 503473 h 3068430"/>
              <a:gd name="connsiteX5" fmla="*/ 2045109 w 2251587"/>
              <a:gd name="connsiteY5" fmla="*/ 1209595 h 3068430"/>
              <a:gd name="connsiteX6" fmla="*/ 2251587 w 2251587"/>
              <a:gd name="connsiteY6" fmla="*/ 1534215 h 3068430"/>
              <a:gd name="connsiteX7" fmla="*/ 2045109 w 2251587"/>
              <a:gd name="connsiteY7" fmla="*/ 1858836 h 3068430"/>
              <a:gd name="connsiteX8" fmla="*/ 2045109 w 2251587"/>
              <a:gd name="connsiteY8" fmla="*/ 2564957 h 3068430"/>
              <a:gd name="connsiteX9" fmla="*/ 1704251 w 2251587"/>
              <a:gd name="connsiteY9" fmla="*/ 2905815 h 3068430"/>
              <a:gd name="connsiteX10" fmla="*/ 1379168 w 2251587"/>
              <a:gd name="connsiteY10" fmla="*/ 2905815 h 3068430"/>
              <a:gd name="connsiteX11" fmla="*/ 1275735 w 2251587"/>
              <a:gd name="connsiteY11" fmla="*/ 3068430 h 3068430"/>
              <a:gd name="connsiteX12" fmla="*/ 299883 w 2251587"/>
              <a:gd name="connsiteY12" fmla="*/ 3068430 h 3068430"/>
              <a:gd name="connsiteX13" fmla="*/ 403316 w 2251587"/>
              <a:gd name="connsiteY13" fmla="*/ 2905815 h 3068430"/>
              <a:gd name="connsiteX14" fmla="*/ 340858 w 2251587"/>
              <a:gd name="connsiteY14" fmla="*/ 2905815 h 3068430"/>
              <a:gd name="connsiteX15" fmla="*/ 0 w 2251587"/>
              <a:gd name="connsiteY15" fmla="*/ 2564957 h 3068430"/>
              <a:gd name="connsiteX16" fmla="*/ 0 w 2251587"/>
              <a:gd name="connsiteY16" fmla="*/ 503473 h 3068430"/>
              <a:gd name="connsiteX17" fmla="*/ 340858 w 2251587"/>
              <a:gd name="connsiteY17" fmla="*/ 162615 h 3068430"/>
              <a:gd name="connsiteX18" fmla="*/ 403316 w 2251587"/>
              <a:gd name="connsiteY18" fmla="*/ 162615 h 3068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251587" h="3068430">
                <a:moveTo>
                  <a:pt x="299883" y="0"/>
                </a:moveTo>
                <a:lnTo>
                  <a:pt x="1275735" y="0"/>
                </a:lnTo>
                <a:lnTo>
                  <a:pt x="1379168" y="162615"/>
                </a:lnTo>
                <a:lnTo>
                  <a:pt x="1704251" y="162615"/>
                </a:lnTo>
                <a:cubicBezTo>
                  <a:pt x="1892502" y="162615"/>
                  <a:pt x="2045109" y="315222"/>
                  <a:pt x="2045109" y="503473"/>
                </a:cubicBezTo>
                <a:lnTo>
                  <a:pt x="2045109" y="1209595"/>
                </a:lnTo>
                <a:lnTo>
                  <a:pt x="2251587" y="1534215"/>
                </a:lnTo>
                <a:lnTo>
                  <a:pt x="2045109" y="1858836"/>
                </a:lnTo>
                <a:lnTo>
                  <a:pt x="2045109" y="2564957"/>
                </a:lnTo>
                <a:cubicBezTo>
                  <a:pt x="2045109" y="2753208"/>
                  <a:pt x="1892502" y="2905815"/>
                  <a:pt x="1704251" y="2905815"/>
                </a:cubicBezTo>
                <a:lnTo>
                  <a:pt x="1379168" y="2905815"/>
                </a:lnTo>
                <a:lnTo>
                  <a:pt x="1275735" y="3068430"/>
                </a:lnTo>
                <a:lnTo>
                  <a:pt x="299883" y="3068430"/>
                </a:lnTo>
                <a:lnTo>
                  <a:pt x="403316" y="2905815"/>
                </a:lnTo>
                <a:lnTo>
                  <a:pt x="340858" y="2905815"/>
                </a:lnTo>
                <a:cubicBezTo>
                  <a:pt x="152607" y="2905815"/>
                  <a:pt x="0" y="2753208"/>
                  <a:pt x="0" y="2564957"/>
                </a:cubicBezTo>
                <a:lnTo>
                  <a:pt x="0" y="503473"/>
                </a:lnTo>
                <a:cubicBezTo>
                  <a:pt x="0" y="315222"/>
                  <a:pt x="152607" y="162615"/>
                  <a:pt x="340858" y="162615"/>
                </a:cubicBezTo>
                <a:lnTo>
                  <a:pt x="403316" y="162615"/>
                </a:lnTo>
                <a:close/>
              </a:path>
            </a:pathLst>
          </a:custGeom>
          <a:solidFill>
            <a:srgbClr val="1597E5"/>
          </a:solidFill>
          <a:ln>
            <a:solidFill>
              <a:schemeClr val="accent1">
                <a:shade val="50000"/>
                <a:alpha val="67000"/>
              </a:schemeClr>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US" sz="2600" b="1" dirty="0" err="1">
                <a:latin typeface="Times New Roman" panose="02020603050405020304" pitchFamily="18" charset="0"/>
                <a:ea typeface="Calibri" panose="020F0502020204030204" pitchFamily="34" charset="0"/>
              </a:rPr>
              <a:t>H</a:t>
            </a:r>
            <a:r>
              <a:rPr lang="en-US" sz="2600" b="1" dirty="0" err="1">
                <a:effectLst/>
                <a:latin typeface="Times New Roman" panose="02020603050405020304" pitchFamily="18" charset="0"/>
                <a:ea typeface="Calibri" panose="020F0502020204030204" pitchFamily="34" charset="0"/>
              </a:rPr>
              <a:t>oạt</a:t>
            </a:r>
            <a:r>
              <a:rPr lang="en-US" sz="2600" b="1" dirty="0">
                <a:effectLst/>
                <a:latin typeface="Times New Roman" panose="02020603050405020304" pitchFamily="18" charset="0"/>
                <a:ea typeface="Calibri" panose="020F0502020204030204" pitchFamily="34" charset="0"/>
              </a:rPr>
              <a:t> </a:t>
            </a:r>
            <a:r>
              <a:rPr lang="en-US" sz="2600" b="1" dirty="0" err="1">
                <a:effectLst/>
                <a:latin typeface="Times New Roman" panose="02020603050405020304" pitchFamily="18" charset="0"/>
                <a:ea typeface="Calibri" panose="020F0502020204030204" pitchFamily="34" charset="0"/>
              </a:rPr>
              <a:t>động</a:t>
            </a:r>
            <a:r>
              <a:rPr lang="en-US" sz="2600" b="1" dirty="0">
                <a:effectLst/>
                <a:latin typeface="Times New Roman" panose="02020603050405020304" pitchFamily="18" charset="0"/>
                <a:ea typeface="Calibri" panose="020F0502020204030204" pitchFamily="34" charset="0"/>
              </a:rPr>
              <a:t> khoa </a:t>
            </a:r>
            <a:r>
              <a:rPr lang="en-US" sz="2600" b="1" dirty="0" err="1">
                <a:effectLst/>
                <a:latin typeface="Times New Roman" panose="02020603050405020304" pitchFamily="18" charset="0"/>
                <a:ea typeface="Calibri" panose="020F0502020204030204" pitchFamily="34" charset="0"/>
              </a:rPr>
              <a:t>học</a:t>
            </a:r>
            <a:r>
              <a:rPr lang="en-US" sz="2600" b="1" dirty="0">
                <a:effectLst/>
                <a:latin typeface="Times New Roman" panose="02020603050405020304" pitchFamily="18" charset="0"/>
                <a:ea typeface="Calibri" panose="020F0502020204030204" pitchFamily="34" charset="0"/>
              </a:rPr>
              <a:t>,   </a:t>
            </a:r>
          </a:p>
          <a:p>
            <a:pPr algn="ctr"/>
            <a:r>
              <a:rPr lang="en-US" sz="2600" b="1" dirty="0">
                <a:effectLst/>
                <a:latin typeface="Times New Roman" panose="02020603050405020304" pitchFamily="18" charset="0"/>
                <a:ea typeface="Calibri" panose="020F0502020204030204" pitchFamily="34" charset="0"/>
              </a:rPr>
              <a:t> </a:t>
            </a:r>
            <a:r>
              <a:rPr lang="en-US" sz="2600" b="1" dirty="0" err="1">
                <a:effectLst/>
                <a:latin typeface="Times New Roman" panose="02020603050405020304" pitchFamily="18" charset="0"/>
                <a:ea typeface="Calibri" panose="020F0502020204030204" pitchFamily="34" charset="0"/>
              </a:rPr>
              <a:t>sáng</a:t>
            </a:r>
            <a:r>
              <a:rPr lang="en-US" sz="2600" b="1" dirty="0">
                <a:effectLst/>
                <a:latin typeface="Times New Roman" panose="02020603050405020304" pitchFamily="18" charset="0"/>
                <a:ea typeface="Calibri" panose="020F0502020204030204" pitchFamily="34" charset="0"/>
              </a:rPr>
              <a:t> </a:t>
            </a:r>
            <a:r>
              <a:rPr lang="en-US" sz="2600" b="1" dirty="0" err="1">
                <a:effectLst/>
                <a:latin typeface="Times New Roman" panose="02020603050405020304" pitchFamily="18" charset="0"/>
                <a:ea typeface="Calibri" panose="020F0502020204030204" pitchFamily="34" charset="0"/>
              </a:rPr>
              <a:t>tạo</a:t>
            </a:r>
            <a:r>
              <a:rPr lang="en-US" sz="2600" b="1" dirty="0">
                <a:effectLst/>
                <a:latin typeface="Times New Roman" panose="02020603050405020304" pitchFamily="18" charset="0"/>
                <a:ea typeface="Calibri" panose="020F0502020204030204" pitchFamily="34" charset="0"/>
              </a:rPr>
              <a:t> </a:t>
            </a:r>
            <a:endParaRPr lang="en-US" sz="2600" b="1" dirty="0"/>
          </a:p>
        </p:txBody>
      </p:sp>
      <p:sp>
        <p:nvSpPr>
          <p:cNvPr id="7" name="Hộp Văn bản 6">
            <a:extLst>
              <a:ext uri="{FF2B5EF4-FFF2-40B4-BE49-F238E27FC236}">
                <a16:creationId xmlns:a16="http://schemas.microsoft.com/office/drawing/2014/main" id="{163E1C90-CFA1-23D0-8C5F-0ACA074A052B}"/>
              </a:ext>
            </a:extLst>
          </p:cNvPr>
          <p:cNvSpPr txBox="1"/>
          <p:nvPr/>
        </p:nvSpPr>
        <p:spPr>
          <a:xfrm>
            <a:off x="4433124" y="1604458"/>
            <a:ext cx="7371732" cy="1775999"/>
          </a:xfrm>
          <a:prstGeom prst="rect">
            <a:avLst/>
          </a:prstGeom>
          <a:noFill/>
          <a:ln w="38100">
            <a:solidFill>
              <a:srgbClr val="113CFC"/>
            </a:solidFill>
          </a:ln>
        </p:spPr>
        <p:txBody>
          <a:bodyPr wrap="square">
            <a:spAutoFit/>
          </a:bodyPr>
          <a:lstStyle/>
          <a:p>
            <a:pPr marL="0" marR="0" algn="just">
              <a:lnSpc>
                <a:spcPct val="107000"/>
              </a:lnSpc>
              <a:spcBef>
                <a:spcPts val="0"/>
              </a:spcBef>
              <a:spcAft>
                <a:spcPts val="800"/>
              </a:spcAft>
            </a:pPr>
            <a:r>
              <a:rPr lang="en-US" sz="2600" dirty="0">
                <a:latin typeface="Times New Roman" panose="02020603050405020304" pitchFamily="18" charset="0"/>
                <a:ea typeface="Calibri" panose="020F0502020204030204" pitchFamily="34" charset="0"/>
                <a:cs typeface="Times New Roman" panose="02020603050405020304" pitchFamily="18" charset="0"/>
              </a:rPr>
              <a:t>N</a:t>
            </a:r>
            <a:r>
              <a:rPr lang="vi-VN" sz="2600" dirty="0" err="1">
                <a:effectLst/>
                <a:latin typeface="Times New Roman" panose="02020603050405020304" pitchFamily="18" charset="0"/>
                <a:ea typeface="Calibri" panose="020F0502020204030204" pitchFamily="34" charset="0"/>
                <a:cs typeface="Times New Roman" panose="02020603050405020304" pitchFamily="18" charset="0"/>
              </a:rPr>
              <a:t>hững</a:t>
            </a:r>
            <a:r>
              <a:rPr lang="vi-VN" sz="2600" dirty="0">
                <a:effectLst/>
                <a:latin typeface="Times New Roman" panose="02020603050405020304" pitchFamily="18" charset="0"/>
                <a:ea typeface="Calibri" panose="020F0502020204030204" pitchFamily="34" charset="0"/>
                <a:cs typeface="Times New Roman" panose="02020603050405020304" pitchFamily="18" charset="0"/>
              </a:rPr>
              <a:t> câu </a:t>
            </a:r>
            <a:r>
              <a:rPr lang="vi-VN" sz="2600" dirty="0" err="1">
                <a:effectLst/>
                <a:latin typeface="Times New Roman" panose="02020603050405020304" pitchFamily="18" charset="0"/>
                <a:ea typeface="Calibri" panose="020F0502020204030204" pitchFamily="34" charset="0"/>
                <a:cs typeface="Times New Roman" panose="02020603050405020304" pitchFamily="18" charset="0"/>
              </a:rPr>
              <a:t>chuyện</a:t>
            </a:r>
            <a:r>
              <a:rPr lang="vi-VN" sz="2600" dirty="0">
                <a:effectLst/>
                <a:latin typeface="Times New Roman" panose="02020603050405020304" pitchFamily="18" charset="0"/>
                <a:ea typeface="Calibri" panose="020F0502020204030204" pitchFamily="34" charset="0"/>
                <a:cs typeface="Times New Roman" panose="02020603050405020304" pitchFamily="18" charset="0"/>
              </a:rPr>
              <a:t> liên quan </a:t>
            </a:r>
            <a:r>
              <a:rPr lang="vi-VN" sz="2600" dirty="0" err="1">
                <a:effectLst/>
                <a:latin typeface="Times New Roman" panose="02020603050405020304" pitchFamily="18" charset="0"/>
                <a:ea typeface="Calibri" panose="020F0502020204030204" pitchFamily="34" charset="0"/>
                <a:cs typeface="Times New Roman" panose="02020603050405020304" pitchFamily="18" charset="0"/>
              </a:rPr>
              <a:t>đến</a:t>
            </a:r>
            <a:r>
              <a:rPr lang="vi-VN"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effectLst/>
                <a:latin typeface="Times New Roman" panose="02020603050405020304" pitchFamily="18" charset="0"/>
                <a:ea typeface="Calibri" panose="020F0502020204030204" pitchFamily="34" charset="0"/>
                <a:cs typeface="Times New Roman" panose="02020603050405020304" pitchFamily="18" charset="0"/>
              </a:rPr>
              <a:t>sự</a:t>
            </a:r>
            <a:r>
              <a:rPr lang="vi-VN"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effectLst/>
                <a:latin typeface="Times New Roman" panose="02020603050405020304" pitchFamily="18" charset="0"/>
                <a:ea typeface="Calibri" panose="020F0502020204030204" pitchFamily="34" charset="0"/>
                <a:cs typeface="Times New Roman" panose="02020603050405020304" pitchFamily="18" charset="0"/>
              </a:rPr>
              <a:t>kiện</a:t>
            </a:r>
            <a:r>
              <a:rPr lang="vi-VN"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effectLst/>
                <a:latin typeface="Times New Roman" panose="02020603050405020304" pitchFamily="18" charset="0"/>
                <a:ea typeface="Calibri" panose="020F0502020204030204" pitchFamily="34" charset="0"/>
                <a:cs typeface="Times New Roman" panose="02020603050405020304" pitchFamily="18" charset="0"/>
              </a:rPr>
              <a:t>hoặc</a:t>
            </a:r>
            <a:r>
              <a:rPr lang="vi-VN" sz="2600" dirty="0">
                <a:effectLst/>
                <a:latin typeface="Times New Roman" panose="02020603050405020304" pitchFamily="18" charset="0"/>
                <a:ea typeface="Calibri" panose="020F0502020204030204" pitchFamily="34" charset="0"/>
                <a:cs typeface="Times New Roman" panose="02020603050405020304" pitchFamily="18" charset="0"/>
              </a:rPr>
              <a:t> nhân </a:t>
            </a:r>
            <a:r>
              <a:rPr lang="vi-VN" sz="2600" dirty="0" err="1">
                <a:effectLst/>
                <a:latin typeface="Times New Roman" panose="02020603050405020304" pitchFamily="18" charset="0"/>
                <a:ea typeface="Calibri" panose="020F0502020204030204" pitchFamily="34" charset="0"/>
                <a:cs typeface="Times New Roman" panose="02020603050405020304" pitchFamily="18" charset="0"/>
              </a:rPr>
              <a:t>vật</a:t>
            </a:r>
            <a:r>
              <a:rPr lang="vi-VN"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effectLst/>
                <a:latin typeface="Times New Roman" panose="02020603050405020304" pitchFamily="18" charset="0"/>
                <a:ea typeface="Calibri" panose="020F0502020204030204" pitchFamily="34" charset="0"/>
                <a:cs typeface="Times New Roman" panose="02020603050405020304" pitchFamily="18" charset="0"/>
              </a:rPr>
              <a:t>lịch</a:t>
            </a:r>
            <a:r>
              <a:rPr lang="vi-VN"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effectLst/>
                <a:latin typeface="Times New Roman" panose="02020603050405020304" pitchFamily="18" charset="0"/>
                <a:ea typeface="Calibri" panose="020F0502020204030204" pitchFamily="34" charset="0"/>
                <a:cs typeface="Times New Roman" panose="02020603050405020304" pitchFamily="18" charset="0"/>
              </a:rPr>
              <a:t>sử</a:t>
            </a:r>
            <a:r>
              <a:rPr lang="vi-VN"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effectLst/>
                <a:latin typeface="Times New Roman" panose="02020603050405020304" pitchFamily="18" charset="0"/>
                <a:ea typeface="Calibri" panose="020F0502020204030204" pitchFamily="34" charset="0"/>
                <a:cs typeface="Times New Roman" panose="02020603050405020304" pitchFamily="18" charset="0"/>
              </a:rPr>
              <a:t>thường</a:t>
            </a:r>
            <a:r>
              <a:rPr lang="vi-VN"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effectLst/>
                <a:latin typeface="Times New Roman" panose="02020603050405020304" pitchFamily="18" charset="0"/>
                <a:ea typeface="Calibri" panose="020F0502020204030204" pitchFamily="34" charset="0"/>
                <a:cs typeface="Times New Roman" panose="02020603050405020304" pitchFamily="18" charset="0"/>
              </a:rPr>
              <a:t>được</a:t>
            </a:r>
            <a:r>
              <a:rPr lang="vi-VN"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effectLst/>
                <a:latin typeface="Times New Roman" panose="02020603050405020304" pitchFamily="18" charset="0"/>
                <a:ea typeface="Calibri" panose="020F0502020204030204" pitchFamily="34" charset="0"/>
                <a:cs typeface="Times New Roman" panose="02020603050405020304" pitchFamily="18" charset="0"/>
              </a:rPr>
              <a:t>kể</a:t>
            </a:r>
            <a:r>
              <a:rPr lang="vi-VN"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effectLst/>
                <a:latin typeface="Times New Roman" panose="02020603050405020304" pitchFamily="18" charset="0"/>
                <a:ea typeface="Calibri" panose="020F0502020204030204" pitchFamily="34" charset="0"/>
                <a:cs typeface="Times New Roman" panose="02020603050405020304" pitchFamily="18" charset="0"/>
              </a:rPr>
              <a:t>lại</a:t>
            </a:r>
            <a:r>
              <a:rPr lang="vi-VN"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effectLst/>
                <a:latin typeface="Times New Roman" panose="02020603050405020304" pitchFamily="18" charset="0"/>
                <a:ea typeface="Calibri" panose="020F0502020204030204" pitchFamily="34" charset="0"/>
                <a:cs typeface="Times New Roman" panose="02020603050405020304" pitchFamily="18" charset="0"/>
              </a:rPr>
              <a:t>bởi</a:t>
            </a:r>
            <a:r>
              <a:rPr lang="vi-VN"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effectLst/>
                <a:latin typeface="Times New Roman" panose="02020603050405020304" pitchFamily="18" charset="0"/>
                <a:ea typeface="Calibri" panose="020F0502020204030204" pitchFamily="34" charset="0"/>
                <a:cs typeface="Times New Roman" panose="02020603050405020304" pitchFamily="18" charset="0"/>
              </a:rPr>
              <a:t>người</a:t>
            </a:r>
            <a:r>
              <a:rPr lang="vi-VN"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effectLst/>
                <a:latin typeface="Times New Roman" panose="02020603050405020304" pitchFamily="18" charset="0"/>
                <a:ea typeface="Calibri" panose="020F0502020204030204" pitchFamily="34" charset="0"/>
                <a:cs typeface="Times New Roman" panose="02020603050405020304" pitchFamily="18" charset="0"/>
              </a:rPr>
              <a:t>chứng</a:t>
            </a:r>
            <a:r>
              <a:rPr lang="vi-VN"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effectLst/>
                <a:latin typeface="Times New Roman" panose="02020603050405020304" pitchFamily="18" charset="0"/>
                <a:ea typeface="Calibri" panose="020F0502020204030204" pitchFamily="34" charset="0"/>
                <a:cs typeface="Times New Roman" panose="02020603050405020304" pitchFamily="18" charset="0"/>
              </a:rPr>
              <a:t>kiến</a:t>
            </a:r>
            <a:r>
              <a:rPr lang="vi-VN"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effectLst/>
                <a:latin typeface="Times New Roman" panose="02020603050405020304" pitchFamily="18" charset="0"/>
                <a:ea typeface="Calibri" panose="020F0502020204030204" pitchFamily="34" charset="0"/>
                <a:cs typeface="Times New Roman" panose="02020603050405020304" pitchFamily="18" charset="0"/>
              </a:rPr>
              <a:t>hoặc</a:t>
            </a:r>
            <a:r>
              <a:rPr lang="vi-VN"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effectLst/>
                <a:latin typeface="Times New Roman" panose="02020603050405020304" pitchFamily="18" charset="0"/>
                <a:ea typeface="Calibri" panose="020F0502020204030204" pitchFamily="34" charset="0"/>
                <a:cs typeface="Times New Roman" panose="02020603050405020304" pitchFamily="18" charset="0"/>
              </a:rPr>
              <a:t>được</a:t>
            </a:r>
            <a:r>
              <a:rPr lang="vi-VN" sz="2600" dirty="0">
                <a:effectLst/>
                <a:latin typeface="Times New Roman" panose="02020603050405020304" pitchFamily="18" charset="0"/>
                <a:ea typeface="Calibri" panose="020F0502020204030204" pitchFamily="34" charset="0"/>
                <a:cs typeface="Times New Roman" panose="02020603050405020304" pitchFamily="18" charset="0"/>
              </a:rPr>
              <a:t> sưu </a:t>
            </a:r>
            <a:r>
              <a:rPr lang="vi-VN" sz="2600" dirty="0" err="1">
                <a:effectLst/>
                <a:latin typeface="Times New Roman" panose="02020603050405020304" pitchFamily="18" charset="0"/>
                <a:ea typeface="Calibri" panose="020F0502020204030204" pitchFamily="34" charset="0"/>
                <a:cs typeface="Times New Roman" panose="02020603050405020304" pitchFamily="18" charset="0"/>
              </a:rPr>
              <a:t>tầm</a:t>
            </a:r>
            <a:r>
              <a:rPr lang="vi-VN" sz="2600" dirty="0">
                <a:effectLst/>
                <a:latin typeface="Times New Roman" panose="02020603050405020304" pitchFamily="18" charset="0"/>
                <a:ea typeface="Calibri" panose="020F0502020204030204" pitchFamily="34" charset="0"/>
                <a:cs typeface="Times New Roman" panose="02020603050405020304" pitchFamily="18" charset="0"/>
              </a:rPr>
              <a:t> nghiên </a:t>
            </a:r>
            <a:r>
              <a:rPr lang="vi-VN" sz="2600" dirty="0" err="1">
                <a:effectLst/>
                <a:latin typeface="Times New Roman" panose="02020603050405020304" pitchFamily="18" charset="0"/>
                <a:ea typeface="Calibri" panose="020F0502020204030204" pitchFamily="34" charset="0"/>
                <a:cs typeface="Times New Roman" panose="02020603050405020304" pitchFamily="18" charset="0"/>
              </a:rPr>
              <a:t>cứu</a:t>
            </a:r>
            <a:r>
              <a:rPr lang="vi-VN"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vi-VN"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effectLst/>
                <a:latin typeface="Times New Roman" panose="02020603050405020304" pitchFamily="18" charset="0"/>
                <a:ea typeface="Calibri" panose="020F0502020204030204" pitchFamily="34" charset="0"/>
                <a:cs typeface="Times New Roman" panose="02020603050405020304" pitchFamily="18" charset="0"/>
              </a:rPr>
              <a:t>thể</a:t>
            </a:r>
            <a:r>
              <a:rPr lang="vi-VN"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effectLst/>
                <a:latin typeface="Times New Roman" panose="02020603050405020304" pitchFamily="18" charset="0"/>
                <a:ea typeface="Calibri" panose="020F0502020204030204" pitchFamily="34" charset="0"/>
                <a:cs typeface="Times New Roman" panose="02020603050405020304" pitchFamily="18" charset="0"/>
              </a:rPr>
              <a:t>hiện</a:t>
            </a:r>
            <a:r>
              <a:rPr lang="vi-VN"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effectLst/>
                <a:latin typeface="Times New Roman" panose="02020603050405020304" pitchFamily="18" charset="0"/>
                <a:ea typeface="Calibri" panose="020F0502020204030204" pitchFamily="34" charset="0"/>
                <a:cs typeface="Times New Roman" panose="02020603050405020304" pitchFamily="18" charset="0"/>
              </a:rPr>
              <a:t>lại</a:t>
            </a:r>
            <a:r>
              <a:rPr lang="vi-VN" sz="2600" dirty="0">
                <a:effectLst/>
                <a:latin typeface="Times New Roman" panose="02020603050405020304" pitchFamily="18" charset="0"/>
                <a:ea typeface="Calibri" panose="020F0502020204030204" pitchFamily="34" charset="0"/>
                <a:cs typeface="Times New Roman" panose="02020603050405020304" pitchFamily="18" charset="0"/>
              </a:rPr>
              <a:t> qua </a:t>
            </a:r>
            <a:r>
              <a:rPr lang="vi-VN" sz="2600" dirty="0" err="1">
                <a:effectLst/>
                <a:latin typeface="Times New Roman" panose="02020603050405020304" pitchFamily="18" charset="0"/>
                <a:ea typeface="Calibri" panose="020F0502020204030204" pitchFamily="34" charset="0"/>
                <a:cs typeface="Times New Roman" panose="02020603050405020304" pitchFamily="18" charset="0"/>
              </a:rPr>
              <a:t>sách</a:t>
            </a:r>
            <a:r>
              <a:rPr lang="vi-VN"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600" dirty="0" err="1">
                <a:effectLst/>
                <a:latin typeface="Times New Roman" panose="02020603050405020304" pitchFamily="18" charset="0"/>
                <a:ea typeface="Calibri" panose="020F0502020204030204" pitchFamily="34" charset="0"/>
                <a:cs typeface="Times New Roman" panose="02020603050405020304" pitchFamily="18" charset="0"/>
              </a:rPr>
              <a:t>báo</a:t>
            </a:r>
            <a:r>
              <a:rPr lang="vi-VN" sz="2600" dirty="0">
                <a:effectLst/>
                <a:latin typeface="Times New Roman" panose="02020603050405020304" pitchFamily="18" charset="0"/>
                <a:ea typeface="Calibri" panose="020F0502020204030204" pitchFamily="34" charset="0"/>
                <a:cs typeface="Times New Roman" panose="02020603050405020304" pitchFamily="18" charset="0"/>
              </a:rPr>
              <a:t>, phim </a:t>
            </a:r>
            <a:r>
              <a:rPr lang="vi-VN" sz="2600" dirty="0" err="1">
                <a:effectLst/>
                <a:latin typeface="Times New Roman" panose="02020603050405020304" pitchFamily="18" charset="0"/>
                <a:ea typeface="Calibri" panose="020F0502020204030204" pitchFamily="34" charset="0"/>
                <a:cs typeface="Times New Roman" panose="02020603050405020304" pitchFamily="18" charset="0"/>
              </a:rPr>
              <a:t>ảnh</a:t>
            </a:r>
            <a:r>
              <a:rPr lang="vi-VN" sz="26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6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0" name="Hộp Văn bản 9">
            <a:extLst>
              <a:ext uri="{FF2B5EF4-FFF2-40B4-BE49-F238E27FC236}">
                <a16:creationId xmlns:a16="http://schemas.microsoft.com/office/drawing/2014/main" id="{0FA6D996-94F4-2C9D-EAEE-B31313E4FA4E}"/>
              </a:ext>
            </a:extLst>
          </p:cNvPr>
          <p:cNvSpPr txBox="1"/>
          <p:nvPr/>
        </p:nvSpPr>
        <p:spPr>
          <a:xfrm>
            <a:off x="4417145" y="3898209"/>
            <a:ext cx="7387711" cy="520463"/>
          </a:xfrm>
          <a:prstGeom prst="rect">
            <a:avLst/>
          </a:prstGeom>
          <a:noFill/>
          <a:ln w="38100">
            <a:solidFill>
              <a:srgbClr val="113CFC"/>
            </a:solidFill>
          </a:ln>
        </p:spPr>
        <p:txBody>
          <a:bodyPr wrap="square">
            <a:spAutoFit/>
          </a:bodyPr>
          <a:lstStyle/>
          <a:p>
            <a:pPr marL="0" marR="0" algn="just">
              <a:lnSpc>
                <a:spcPct val="107000"/>
              </a:lnSpc>
              <a:spcBef>
                <a:spcPts val="0"/>
              </a:spcBef>
              <a:spcAft>
                <a:spcPts val="800"/>
              </a:spcAft>
            </a:pP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Đọc</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sách</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báo</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sưu</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tầm</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một</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số</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câu</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chuyện</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về</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lịch</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smtClean="0">
                <a:effectLst/>
                <a:latin typeface="Times New Roman" panose="02020603050405020304" pitchFamily="18" charset="0"/>
                <a:ea typeface="Calibri" panose="020F0502020204030204" pitchFamily="34" charset="0"/>
                <a:cs typeface="Times New Roman" panose="02020603050405020304" pitchFamily="18" charset="0"/>
              </a:rPr>
              <a:t>sử</a:t>
            </a:r>
            <a:r>
              <a:rPr lang="en-US" sz="2600"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en-US" sz="26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3" name="Hộp Văn bản 12">
            <a:extLst>
              <a:ext uri="{FF2B5EF4-FFF2-40B4-BE49-F238E27FC236}">
                <a16:creationId xmlns:a16="http://schemas.microsoft.com/office/drawing/2014/main" id="{64AF8191-FAC6-A869-F7F1-E7CF55D28953}"/>
              </a:ext>
            </a:extLst>
          </p:cNvPr>
          <p:cNvSpPr txBox="1"/>
          <p:nvPr/>
        </p:nvSpPr>
        <p:spPr>
          <a:xfrm>
            <a:off x="4449103" y="5261735"/>
            <a:ext cx="7355754" cy="919739"/>
          </a:xfrm>
          <a:prstGeom prst="rect">
            <a:avLst/>
          </a:prstGeom>
          <a:noFill/>
          <a:ln w="38100">
            <a:solidFill>
              <a:srgbClr val="113CFC"/>
            </a:solidFill>
          </a:ln>
        </p:spPr>
        <p:txBody>
          <a:bodyPr wrap="square">
            <a:spAutoFit/>
          </a:bodyPr>
          <a:lstStyle/>
          <a:p>
            <a:pPr marL="0" marR="0" algn="just">
              <a:lnSpc>
                <a:spcPct val="107000"/>
              </a:lnSpc>
              <a:spcBef>
                <a:spcPts val="0"/>
              </a:spcBef>
              <a:spcAft>
                <a:spcPts val="800"/>
              </a:spcAft>
            </a:pP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hoạt</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khoa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học</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sáng</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tạo</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trong</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nhiều</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lĩnh</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vực</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cuộc</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sống</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Lương</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Định</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Tôn</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Thất</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Tùng</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6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4" name="Hộp Văn bản 13">
            <a:extLst>
              <a:ext uri="{FF2B5EF4-FFF2-40B4-BE49-F238E27FC236}">
                <a16:creationId xmlns:a16="http://schemas.microsoft.com/office/drawing/2014/main" id="{9218E1BB-17E4-5562-DA40-008CD0FC12EA}"/>
              </a:ext>
            </a:extLst>
          </p:cNvPr>
          <p:cNvSpPr txBox="1"/>
          <p:nvPr/>
        </p:nvSpPr>
        <p:spPr>
          <a:xfrm>
            <a:off x="1130710" y="943500"/>
            <a:ext cx="6096000" cy="583750"/>
          </a:xfrm>
          <a:prstGeom prst="rect">
            <a:avLst/>
          </a:prstGeom>
          <a:noFill/>
        </p:spPr>
        <p:txBody>
          <a:bodyPr wrap="square">
            <a:spAutoFit/>
          </a:bodyPr>
          <a:lstStyle/>
          <a:p>
            <a:pPr marL="0" marR="0" algn="just">
              <a:lnSpc>
                <a:spcPct val="107000"/>
              </a:lnSpc>
              <a:spcBef>
                <a:spcPts val="0"/>
              </a:spcBef>
              <a:spcAft>
                <a:spcPts val="800"/>
              </a:spcAft>
            </a:pPr>
            <a:r>
              <a:rPr lang="en-US" sz="3200" b="1" dirty="0">
                <a:solidFill>
                  <a:srgbClr val="193498"/>
                </a:solidFill>
                <a:latin typeface="Times New Roman" panose="02020603050405020304" pitchFamily="18" charset="0"/>
                <a:ea typeface="Calibri" panose="020F0502020204030204" pitchFamily="34" charset="0"/>
                <a:cs typeface="Times New Roman" panose="02020603050405020304" pitchFamily="18" charset="0"/>
              </a:rPr>
              <a:t>1</a:t>
            </a:r>
            <a:r>
              <a:rPr lang="en-US" sz="3200" b="1"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Kiến</a:t>
            </a:r>
            <a:r>
              <a:rPr lang="en-US" sz="3200" b="1"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thức</a:t>
            </a:r>
            <a:r>
              <a:rPr lang="en-US" sz="3200" b="1"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en-US" sz="3200" b="1"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kiểu</a:t>
            </a:r>
            <a:r>
              <a:rPr lang="en-US" sz="3200" b="1"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rPr>
              <a:t>bài</a:t>
            </a:r>
            <a:endParaRPr lang="en-US" sz="3200" dirty="0">
              <a:solidFill>
                <a:srgbClr val="193498"/>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5" name="Hộp Văn bản 14">
            <a:extLst>
              <a:ext uri="{FF2B5EF4-FFF2-40B4-BE49-F238E27FC236}">
                <a16:creationId xmlns:a16="http://schemas.microsoft.com/office/drawing/2014/main" id="{59C24572-F0FD-ADCE-EF8D-9E26F742071D}"/>
              </a:ext>
            </a:extLst>
          </p:cNvPr>
          <p:cNvSpPr txBox="1"/>
          <p:nvPr/>
        </p:nvSpPr>
        <p:spPr>
          <a:xfrm>
            <a:off x="1238864" y="159752"/>
            <a:ext cx="3628104" cy="706540"/>
          </a:xfrm>
          <a:prstGeom prst="rect">
            <a:avLst/>
          </a:prstGeom>
          <a:solidFill>
            <a:srgbClr val="193498"/>
          </a:solidFill>
        </p:spPr>
        <p:txBody>
          <a:bodyPr wrap="square">
            <a:spAutoFit/>
          </a:bodyPr>
          <a:lstStyle/>
          <a:p>
            <a:pPr marL="0" marR="0" algn="just">
              <a:lnSpc>
                <a:spcPct val="107000"/>
              </a:lnSpc>
              <a:spcBef>
                <a:spcPts val="0"/>
              </a:spcBef>
              <a:spcAft>
                <a:spcPts val="800"/>
              </a:spcAft>
            </a:pPr>
            <a:r>
              <a:rPr lang="en-US" sz="40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I</a:t>
            </a:r>
            <a:r>
              <a:rPr lang="vi-VN" sz="40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4000" b="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Định</a:t>
            </a:r>
            <a:r>
              <a:rPr lang="vi-VN" sz="40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4000" b="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hướng</a:t>
            </a:r>
            <a:endParaRPr lang="en-US" sz="4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34043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circle(in)">
                                      <p:cBhvr>
                                        <p:cTn id="12" dur="20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circle(in)">
                                      <p:cBhvr>
                                        <p:cTn id="22" dur="20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down)">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circle(in)">
                                      <p:cBhvr>
                                        <p:cTn id="32"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10" grpId="0" animBg="1"/>
      <p:bldP spid="13"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MMPROD_UIDATA" val="&lt;database version=&quot;10.0&quot;&gt;&lt;object type=&quot;1&quot; unique_id=&quot;10001&quot;&gt;&lt;object type=&quot;2&quot; unique_id=&quot;10002&quot;&gt;&lt;object type=&quot;3&quot; unique_id=&quot;10003&quot;&gt;&lt;property id=&quot;20148&quot; value=&quot;5&quot;/&gt;&lt;property id=&quot;20300&quot; value=&quot;Slide 1&quot;/&gt;&lt;property id=&quot;20307&quot; value=&quot;260&quot;/&gt;&lt;/object&gt;&lt;object type=&quot;3&quot; unique_id=&quot;10004&quot;&gt;&lt;property id=&quot;20148&quot; value=&quot;5&quot;/&gt;&lt;property id=&quot;20300&quot; value=&quot;Slide 2&quot;/&gt;&lt;property id=&quot;20307&quot; value=&quot;256&quot;/&gt;&lt;/object&gt;&lt;object type=&quot;3&quot; unique_id=&quot;10005&quot;&gt;&lt;property id=&quot;20148&quot; value=&quot;5&quot;/&gt;&lt;property id=&quot;20300&quot; value=&quot;Slide 3&quot;/&gt;&lt;property id=&quot;20307&quot; value=&quot;257&quot;/&gt;&lt;/object&gt;&lt;object type=&quot;3&quot; unique_id=&quot;10006&quot;&gt;&lt;property id=&quot;20148&quot; value=&quot;5&quot;/&gt;&lt;property id=&quot;20300&quot; value=&quot;Slide 4 - &amp;quot;Văn Cao được biết đến là một nhạc sĩ rất mực tài hoa, tác giả của “Tiến quân ca”. Ca khúc được Bác Hồ chọn là Quốc &quot;/&gt;&lt;property id=&quot;20307&quot; value=&quot;258&quot;/&gt;&lt;/object&gt;&lt;object type=&quot;3&quot; unique_id=&quot;10007&quot;&gt;&lt;property id=&quot;20148&quot; value=&quot;5&quot;/&gt;&lt;property id=&quot;20300&quot; value=&quot;Slide 5 - &amp;quot;Họ và tên: Nguyễn Văn Cao Ngày sinh: 15/11/1923 Ngày mất: 10/7/1995&amp;quot;&quot;/&gt;&lt;property id=&quot;20307&quot; value=&quot;262&quot;/&gt;&lt;/object&gt;&lt;object type=&quot;3&quot; unique_id=&quot;10008&quot;&gt;&lt;property id=&quot;20148&quot; value=&quot;5&quot;/&gt;&lt;property id=&quot;20300&quot; value=&quot;Slide 6&quot;/&gt;&lt;property id=&quot;20307&quot; value=&quot;261&quot;/&gt;&lt;/object&gt;&lt;object type=&quot;3&quot; unique_id=&quot;10009&quot;&gt;&lt;property id=&quot;20148&quot; value=&quot;5&quot;/&gt;&lt;property id=&quot;20300&quot; value=&quot;Slide 7&quot;/&gt;&lt;property id=&quot;20307&quot; value=&quot;264&quot;/&gt;&lt;/object&gt;&lt;object type=&quot;3&quot; unique_id=&quot;10010&quot;&gt;&lt;property id=&quot;20148&quot; value=&quot;5&quot;/&gt;&lt;property id=&quot;20300&quot; value=&quot;Slide 8&quot;/&gt;&lt;property id=&quot;20307&quot; value=&quot;263&quot;/&gt;&lt;/object&gt;&lt;object type=&quot;3&quot; unique_id=&quot;10011&quot;&gt;&lt;property id=&quot;20148&quot; value=&quot;5&quot;/&gt;&lt;property id=&quot;20300&quot; value=&quot;Slide 9&quot;/&gt;&lt;property id=&quot;20307&quot; value=&quot;265&quot;/&gt;&lt;/object&gt;&lt;object type=&quot;3&quot; unique_id=&quot;10012&quot;&gt;&lt;property id=&quot;20148&quot; value=&quot;5&quot;/&gt;&lt;property id=&quot;20300&quot; value=&quot;Slide 10&quot;/&gt;&lt;property id=&quot;20307&quot; value=&quot;266&quot;/&gt;&lt;/object&gt;&lt;object type=&quot;3&quot; unique_id=&quot;10013&quot;&gt;&lt;property id=&quot;20148&quot; value=&quot;5&quot;/&gt;&lt;property id=&quot;20300&quot; value=&quot;Slide 11&quot;/&gt;&lt;property id=&quot;20307&quot; value=&quot;267&quot;/&gt;&lt;/object&gt;&lt;object type=&quot;3&quot; unique_id=&quot;10014&quot;&gt;&lt;property id=&quot;20148&quot; value=&quot;5&quot;/&gt;&lt;property id=&quot;20300&quot; value=&quot;Slide 12&quot;/&gt;&lt;property id=&quot;20307&quot; value=&quot;268&quot;/&gt;&lt;/object&gt;&lt;object type=&quot;3&quot; unique_id=&quot;10015&quot;&gt;&lt;property id=&quot;20148&quot; value=&quot;5&quot;/&gt;&lt;property id=&quot;20300&quot; value=&quot;Slide 13&quot;/&gt;&lt;property id=&quot;20307&quot; value=&quot;269&quot;/&gt;&lt;/object&gt;&lt;object type=&quot;3&quot; unique_id=&quot;10016&quot;&gt;&lt;property id=&quot;20148&quot; value=&quot;5&quot;/&gt;&lt;property id=&quot;20300&quot; value=&quot;Slide 14&quot;/&gt;&lt;property id=&quot;20307&quot; value=&quot;270&quot;/&gt;&lt;/object&gt;&lt;object type=&quot;3&quot; unique_id=&quot;10017&quot;&gt;&lt;property id=&quot;20148&quot; value=&quot;5&quot;/&gt;&lt;property id=&quot;20300&quot; value=&quot;Slide 15&quot;/&gt;&lt;property id=&quot;20307&quot; value=&quot;272&quot;/&gt;&lt;/object&gt;&lt;object type=&quot;3&quot; unique_id=&quot;10018&quot;&gt;&lt;property id=&quot;20148&quot; value=&quot;5&quot;/&gt;&lt;property id=&quot;20300&quot; value=&quot;Slide 16&quot;/&gt;&lt;property id=&quot;20307&quot; value=&quot;271&quot;/&gt;&lt;/object&gt;&lt;object type=&quot;3&quot; unique_id=&quot;10019&quot;&gt;&lt;property id=&quot;20148&quot; value=&quot;5&quot;/&gt;&lt;property id=&quot;20300&quot; value=&quot;Slide 17&quot;/&gt;&lt;property id=&quot;20307&quot; value=&quot;274&quot;/&gt;&lt;/object&gt;&lt;object type=&quot;3&quot; unique_id=&quot;10020&quot;&gt;&lt;property id=&quot;20148&quot; value=&quot;5&quot;/&gt;&lt;property id=&quot;20300&quot; value=&quot;Slide 18&quot;/&gt;&lt;property id=&quot;20307&quot; value=&quot;273&quot;/&gt;&lt;/object&gt;&lt;object type=&quot;3&quot; unique_id=&quot;10021&quot;&gt;&lt;property id=&quot;20148&quot; value=&quot;5&quot;/&gt;&lt;property id=&quot;20300&quot; value=&quot;Slide 19&quot;/&gt;&lt;property id=&quot;20307&quot; value=&quot;275&quot;/&gt;&lt;/object&gt;&lt;object type=&quot;3&quot; unique_id=&quot;10022&quot;&gt;&lt;property id=&quot;20148&quot; value=&quot;5&quot;/&gt;&lt;property id=&quot;20300&quot; value=&quot;Slide 20&quot;/&gt;&lt;property id=&quot;20307&quot; value=&quot;276&quot;/&gt;&lt;/object&gt;&lt;object type=&quot;3&quot; unique_id=&quot;10023&quot;&gt;&lt;property id=&quot;20148&quot; value=&quot;5&quot;/&gt;&lt;property id=&quot;20300&quot; value=&quot;Slide 21&quot;/&gt;&lt;property id=&quot;20307&quot; value=&quot;277&quot;/&gt;&lt;/object&gt;&lt;object type=&quot;3&quot; unique_id=&quot;10024&quot;&gt;&lt;property id=&quot;20148&quot; value=&quot;5&quot;/&gt;&lt;property id=&quot;20300&quot; value=&quot;Slide 22&quot;/&gt;&lt;property id=&quot;20307&quot; value=&quot;278&quot;/&gt;&lt;/object&gt;&lt;object type=&quot;3&quot; unique_id=&quot;10025&quot;&gt;&lt;property id=&quot;20148&quot; value=&quot;5&quot;/&gt;&lt;property id=&quot;20300&quot; value=&quot;Slide 23&quot;/&gt;&lt;property id=&quot;20307&quot; value=&quot;279&quot;/&gt;&lt;/object&gt;&lt;object type=&quot;3&quot; unique_id=&quot;10026&quot;&gt;&lt;property id=&quot;20148&quot; value=&quot;5&quot;/&gt;&lt;property id=&quot;20300&quot; value=&quot;Slide 24&quot;/&gt;&lt;property id=&quot;20307&quot; value=&quot;281&quot;/&gt;&lt;/object&gt;&lt;object type=&quot;3&quot; unique_id=&quot;10027&quot;&gt;&lt;property id=&quot;20148&quot; value=&quot;5&quot;/&gt;&lt;property id=&quot;20300&quot; value=&quot;Slide 25&quot;/&gt;&lt;property id=&quot;20307&quot; value=&quot;280&quot;/&gt;&lt;/object&gt;&lt;/object&gt;&lt;object type=&quot;8&quot; unique_id=&quot;10054&quot;&gt;&lt;/object&gt;&lt;/object&gt;&lt;/database&gt;"/>
  <p:tag name="MMPROD_NEXTUNIQUEID" val="10009"/>
  <p:tag name="SECTOMILLISECCONVERTED" val="1"/>
</p:tagLst>
</file>

<file path=ppt/theme/theme1.xml><?xml version="1.0" encoding="utf-8"?>
<a:theme xmlns:a="http://schemas.openxmlformats.org/drawingml/2006/main" name="Chủ đề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1077</TotalTime>
  <Words>1527</Words>
  <Application>Microsoft Office PowerPoint</Application>
  <PresentationFormat>Widescreen</PresentationFormat>
  <Paragraphs>149</Paragraphs>
  <Slides>25</Slides>
  <Notes>0</Notes>
  <HiddenSlides>0</HiddenSlides>
  <MMClips>2</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25</vt:i4>
      </vt:variant>
    </vt:vector>
  </HeadingPairs>
  <TitlesOfParts>
    <vt:vector size="31" baseType="lpstr">
      <vt:lpstr>Arial</vt:lpstr>
      <vt:lpstr>Calibri</vt:lpstr>
      <vt:lpstr>Calibri Light</vt:lpstr>
      <vt:lpstr>Times New Roman</vt:lpstr>
      <vt:lpstr>Chủ đề Office</vt:lpstr>
      <vt:lpstr>Slide</vt:lpstr>
      <vt:lpstr>PowerPoint Presentation</vt:lpstr>
      <vt:lpstr>PowerPoint Presentation</vt:lpstr>
      <vt:lpstr>PowerPoint Presentation</vt:lpstr>
      <vt:lpstr>Văn Cao được biết đến là một nhạc sĩ rất mực tài hoa, tác giả của “Tiến quân ca”. Ca khúc được Bác Hồ chọn là Quốc ca của nước Việt Nam.</vt:lpstr>
      <vt:lpstr>Họ và tên: Nguyễn Văn Cao Ngày sinh: 15/11/1923 Ngày mất: 10/7/1995</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Bản trình bày PowerPoint</dc:title>
  <dc:creator>Thúy Mai</dc:creator>
  <cp:lastModifiedBy>User</cp:lastModifiedBy>
  <cp:revision>42</cp:revision>
  <dcterms:created xsi:type="dcterms:W3CDTF">2022-05-13T06:54:24Z</dcterms:created>
  <dcterms:modified xsi:type="dcterms:W3CDTF">2022-09-24T09:09:48Z</dcterms:modified>
</cp:coreProperties>
</file>