
<file path=[Content_Types].xml><?xml version="1.0" encoding="utf-8"?>
<Types xmlns="http://schemas.openxmlformats.org/package/2006/content-types">
  <Default Extension="png" ContentType="image/png"/>
  <Default Extension="jfif" ContentType="image/jpe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75"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86" r:id="rId21"/>
    <p:sldId id="276" r:id="rId22"/>
    <p:sldId id="277" r:id="rId23"/>
    <p:sldId id="278" r:id="rId24"/>
    <p:sldId id="279" r:id="rId25"/>
    <p:sldId id="280" r:id="rId26"/>
    <p:sldId id="282" r:id="rId27"/>
    <p:sldId id="281" r:id="rId28"/>
    <p:sldId id="283" r:id="rId29"/>
    <p:sldId id="284" r:id="rId30"/>
    <p:sldId id="285" r:id="rId31"/>
  </p:sldIdLst>
  <p:sldSz cx="12192000" cy="6858000"/>
  <p:notesSz cx="6858000" cy="9144000"/>
  <p:custDataLst>
    <p:tags r:id="rId32"/>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Kiểu Trung bình 2 - Màu chủ đề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111" d="100"/>
          <a:sy n="111" d="100"/>
        </p:scale>
        <p:origin x="510" y="9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gs" Target="tags/tag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s>
</file>

<file path=ppt/diagrams/_rels/data1.xml.rels><?xml version="1.0" encoding="UTF-8" standalone="yes"?>
<Relationships xmlns="http://schemas.openxmlformats.org/package/2006/relationships"><Relationship Id="rId1" Type="http://schemas.openxmlformats.org/officeDocument/2006/relationships/image" Target="../media/image6.jpeg"/></Relationships>
</file>

<file path=ppt/diagrams/_rels/data2.xml.rels><?xml version="1.0" encoding="UTF-8" standalone="yes"?>
<Relationships xmlns="http://schemas.openxmlformats.org/package/2006/relationships"><Relationship Id="rId1" Type="http://schemas.openxmlformats.org/officeDocument/2006/relationships/image" Target="../media/image12.jfif"/></Relationships>
</file>

<file path=ppt/diagrams/_rels/data3.xml.rels><?xml version="1.0" encoding="UTF-8" standalone="yes"?>
<Relationships xmlns="http://schemas.openxmlformats.org/package/2006/relationships"><Relationship Id="rId1" Type="http://schemas.openxmlformats.org/officeDocument/2006/relationships/image" Target="../media/image14.jpg"/></Relationships>
</file>

<file path=ppt/diagrams/_rels/drawing1.xml.rels><?xml version="1.0" encoding="UTF-8" standalone="yes"?>
<Relationships xmlns="http://schemas.openxmlformats.org/package/2006/relationships"><Relationship Id="rId1" Type="http://schemas.openxmlformats.org/officeDocument/2006/relationships/image" Target="../media/image6.jpeg"/></Relationships>
</file>

<file path=ppt/diagrams/_rels/drawing2.xml.rels><?xml version="1.0" encoding="UTF-8" standalone="yes"?>
<Relationships xmlns="http://schemas.openxmlformats.org/package/2006/relationships"><Relationship Id="rId1" Type="http://schemas.openxmlformats.org/officeDocument/2006/relationships/image" Target="../media/image12.jfif"/></Relationships>
</file>

<file path=ppt/diagrams/_rels/drawing3.xml.rels><?xml version="1.0" encoding="UTF-8" standalone="yes"?>
<Relationships xmlns="http://schemas.openxmlformats.org/package/2006/relationships"><Relationship Id="rId1" Type="http://schemas.openxmlformats.org/officeDocument/2006/relationships/image" Target="../media/image14.jp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D85C194-8A7E-4E5A-875E-6A047BD0EFB5}" type="doc">
      <dgm:prSet loTypeId="urn:microsoft.com/office/officeart/2008/layout/CircularPictureCallout" loCatId="picture" qsTypeId="urn:microsoft.com/office/officeart/2005/8/quickstyle/simple1" qsCatId="simple" csTypeId="urn:microsoft.com/office/officeart/2005/8/colors/accent1_2" csCatId="accent1" phldr="1"/>
      <dgm:spPr/>
    </dgm:pt>
    <dgm:pt modelId="{6BB79210-2759-4ADC-BB06-ED827B216648}">
      <dgm:prSet phldrT="[Văn bản]" phldr="1"/>
      <dgm:spPr/>
      <dgm:t>
        <a:bodyPr/>
        <a:lstStyle/>
        <a:p>
          <a:endParaRPr lang="en-US"/>
        </a:p>
      </dgm:t>
    </dgm:pt>
    <dgm:pt modelId="{A4917BAD-EA93-4EA5-9D82-C88270F7CA1E}" type="parTrans" cxnId="{D083E758-1B15-48C7-BAFA-E1B24AF61DF4}">
      <dgm:prSet/>
      <dgm:spPr/>
      <dgm:t>
        <a:bodyPr/>
        <a:lstStyle/>
        <a:p>
          <a:endParaRPr lang="en-US"/>
        </a:p>
      </dgm:t>
    </dgm:pt>
    <dgm:pt modelId="{E95ABEC0-ECEA-4A23-A446-1E5AE6E3634C}" type="sibTrans" cxnId="{D083E758-1B15-48C7-BAFA-E1B24AF61DF4}">
      <dgm:prSet/>
      <dgm:spPr>
        <a:blipFill>
          <a:blip xmlns:r="http://schemas.openxmlformats.org/officeDocument/2006/relationships" r:embed="rId1" cstate="print">
            <a:extLst>
              <a:ext uri="{28A0092B-C50C-407E-A947-70E740481C1C}">
                <a14:useLocalDpi xmlns:a14="http://schemas.microsoft.com/office/drawing/2010/main" val="0"/>
              </a:ext>
            </a:extLst>
          </a:blip>
          <a:srcRect/>
          <a:stretch>
            <a:fillRect t="-7000" b="-7000"/>
          </a:stretch>
        </a:blipFill>
      </dgm:spPr>
      <dgm:t>
        <a:bodyPr/>
        <a:lstStyle/>
        <a:p>
          <a:endParaRPr lang="en-US"/>
        </a:p>
      </dgm:t>
    </dgm:pt>
    <dgm:pt modelId="{52AB8C9E-4968-4D91-A496-CAF1DCB54BEA}" type="pres">
      <dgm:prSet presAssocID="{ED85C194-8A7E-4E5A-875E-6A047BD0EFB5}" presName="Name0" presStyleCnt="0">
        <dgm:presLayoutVars>
          <dgm:chMax val="7"/>
          <dgm:chPref val="7"/>
          <dgm:dir/>
        </dgm:presLayoutVars>
      </dgm:prSet>
      <dgm:spPr/>
    </dgm:pt>
    <dgm:pt modelId="{8F3FB5B2-A1B2-4EA1-A9BB-BF7ECD62E532}" type="pres">
      <dgm:prSet presAssocID="{ED85C194-8A7E-4E5A-875E-6A047BD0EFB5}" presName="Name1" presStyleCnt="0"/>
      <dgm:spPr/>
    </dgm:pt>
    <dgm:pt modelId="{DD143D91-C401-4E5E-A391-502E16A60510}" type="pres">
      <dgm:prSet presAssocID="{E95ABEC0-ECEA-4A23-A446-1E5AE6E3634C}" presName="picture_1" presStyleCnt="0"/>
      <dgm:spPr/>
    </dgm:pt>
    <dgm:pt modelId="{7FE5214C-EDD1-40E3-8981-F1A9988949A6}" type="pres">
      <dgm:prSet presAssocID="{E95ABEC0-ECEA-4A23-A446-1E5AE6E3634C}" presName="pictureRepeatNode" presStyleLbl="alignImgPlace1" presStyleIdx="0" presStyleCnt="1" custScaleX="200000" custScaleY="222892"/>
      <dgm:spPr/>
      <dgm:t>
        <a:bodyPr/>
        <a:lstStyle/>
        <a:p>
          <a:endParaRPr lang="en-US"/>
        </a:p>
      </dgm:t>
    </dgm:pt>
    <dgm:pt modelId="{36BB40D7-36AC-44B1-88F9-8532DC5B23E5}" type="pres">
      <dgm:prSet presAssocID="{6BB79210-2759-4ADC-BB06-ED827B216648}" presName="text_1" presStyleLbl="node1" presStyleIdx="0" presStyleCnt="0">
        <dgm:presLayoutVars>
          <dgm:bulletEnabled val="1"/>
        </dgm:presLayoutVars>
      </dgm:prSet>
      <dgm:spPr/>
      <dgm:t>
        <a:bodyPr/>
        <a:lstStyle/>
        <a:p>
          <a:endParaRPr lang="en-US"/>
        </a:p>
      </dgm:t>
    </dgm:pt>
  </dgm:ptLst>
  <dgm:cxnLst>
    <dgm:cxn modelId="{817A0258-5CC7-451F-AEE0-E138E9840CDB}" type="presOf" srcId="{6BB79210-2759-4ADC-BB06-ED827B216648}" destId="{36BB40D7-36AC-44B1-88F9-8532DC5B23E5}" srcOrd="0" destOrd="0" presId="urn:microsoft.com/office/officeart/2008/layout/CircularPictureCallout"/>
    <dgm:cxn modelId="{9971E062-FDF6-4148-847A-3531BC59E288}" type="presOf" srcId="{ED85C194-8A7E-4E5A-875E-6A047BD0EFB5}" destId="{52AB8C9E-4968-4D91-A496-CAF1DCB54BEA}" srcOrd="0" destOrd="0" presId="urn:microsoft.com/office/officeart/2008/layout/CircularPictureCallout"/>
    <dgm:cxn modelId="{EAB6017F-59A0-4246-BA73-1DC12A1E38F5}" type="presOf" srcId="{E95ABEC0-ECEA-4A23-A446-1E5AE6E3634C}" destId="{7FE5214C-EDD1-40E3-8981-F1A9988949A6}" srcOrd="0" destOrd="0" presId="urn:microsoft.com/office/officeart/2008/layout/CircularPictureCallout"/>
    <dgm:cxn modelId="{D083E758-1B15-48C7-BAFA-E1B24AF61DF4}" srcId="{ED85C194-8A7E-4E5A-875E-6A047BD0EFB5}" destId="{6BB79210-2759-4ADC-BB06-ED827B216648}" srcOrd="0" destOrd="0" parTransId="{A4917BAD-EA93-4EA5-9D82-C88270F7CA1E}" sibTransId="{E95ABEC0-ECEA-4A23-A446-1E5AE6E3634C}"/>
    <dgm:cxn modelId="{5897332A-4783-4E01-B94B-2BD04A72DD40}" type="presParOf" srcId="{52AB8C9E-4968-4D91-A496-CAF1DCB54BEA}" destId="{8F3FB5B2-A1B2-4EA1-A9BB-BF7ECD62E532}" srcOrd="0" destOrd="0" presId="urn:microsoft.com/office/officeart/2008/layout/CircularPictureCallout"/>
    <dgm:cxn modelId="{E71A04F9-202D-4C5D-A591-FE5641B44BD1}" type="presParOf" srcId="{8F3FB5B2-A1B2-4EA1-A9BB-BF7ECD62E532}" destId="{DD143D91-C401-4E5E-A391-502E16A60510}" srcOrd="0" destOrd="0" presId="urn:microsoft.com/office/officeart/2008/layout/CircularPictureCallout"/>
    <dgm:cxn modelId="{2B3FD1DD-4B91-4D97-A15F-50A16A205E53}" type="presParOf" srcId="{DD143D91-C401-4E5E-A391-502E16A60510}" destId="{7FE5214C-EDD1-40E3-8981-F1A9988949A6}" srcOrd="0" destOrd="0" presId="urn:microsoft.com/office/officeart/2008/layout/CircularPictureCallout"/>
    <dgm:cxn modelId="{75CD13CF-9806-435A-9123-937D63E4D69C}" type="presParOf" srcId="{8F3FB5B2-A1B2-4EA1-A9BB-BF7ECD62E532}" destId="{36BB40D7-36AC-44B1-88F9-8532DC5B23E5}" srcOrd="1" destOrd="0" presId="urn:microsoft.com/office/officeart/2008/layout/CircularPictureCallou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513D7C76-93B7-4A48-8AF2-05EA9E9C38FE}" type="doc">
      <dgm:prSet loTypeId="urn:microsoft.com/office/officeart/2008/layout/CircularPictureCallout" loCatId="picture" qsTypeId="urn:microsoft.com/office/officeart/2005/8/quickstyle/simple1" qsCatId="simple" csTypeId="urn:microsoft.com/office/officeart/2005/8/colors/accent1_2" csCatId="accent1" phldr="1"/>
      <dgm:spPr/>
    </dgm:pt>
    <dgm:pt modelId="{F7C97132-A1EC-415E-87C6-CA9A226F6B11}">
      <dgm:prSet phldrT="[Văn bản]" phldr="1"/>
      <dgm:spPr/>
      <dgm:t>
        <a:bodyPr/>
        <a:lstStyle/>
        <a:p>
          <a:endParaRPr lang="en-US"/>
        </a:p>
      </dgm:t>
    </dgm:pt>
    <dgm:pt modelId="{7A41B367-01BB-4F4E-8E06-20F34F79B969}" type="parTrans" cxnId="{46BB6DDD-C372-4C51-992F-6C959863DA35}">
      <dgm:prSet/>
      <dgm:spPr/>
      <dgm:t>
        <a:bodyPr/>
        <a:lstStyle/>
        <a:p>
          <a:endParaRPr lang="en-US"/>
        </a:p>
      </dgm:t>
    </dgm:pt>
    <dgm:pt modelId="{CBD26A2F-88DC-4944-9B22-74DB090B4A1D}" type="sibTrans" cxnId="{46BB6DDD-C372-4C51-992F-6C959863DA35}">
      <dgm:prSet/>
      <dgm:spPr>
        <a:blipFill>
          <a:blip xmlns:r="http://schemas.openxmlformats.org/officeDocument/2006/relationships" r:embed="rId1">
            <a:extLst>
              <a:ext uri="{28A0092B-C50C-407E-A947-70E740481C1C}">
                <a14:useLocalDpi xmlns:a14="http://schemas.microsoft.com/office/drawing/2010/main" val="0"/>
              </a:ext>
            </a:extLst>
          </a:blip>
          <a:srcRect/>
          <a:stretch>
            <a:fillRect l="-25000" r="-25000"/>
          </a:stretch>
        </a:blipFill>
      </dgm:spPr>
      <dgm:t>
        <a:bodyPr/>
        <a:lstStyle/>
        <a:p>
          <a:endParaRPr lang="en-US"/>
        </a:p>
      </dgm:t>
      <dgm:extLst>
        <a:ext uri="{E40237B7-FDA0-4F09-8148-C483321AD2D9}">
          <dgm14:cNvPr xmlns:dgm14="http://schemas.microsoft.com/office/drawing/2010/diagram" id="0" name="" descr="Ảnh có chứa nước, ngoài trời, sóng, thiên nhiên&#10;&#10;Mô tả được tạo tự động">
            <a:extLst>
              <a:ext uri="{FF2B5EF4-FFF2-40B4-BE49-F238E27FC236}">
                <a16:creationId xmlns:a16="http://schemas.microsoft.com/office/drawing/2014/main" id="{0F5C90EE-26E2-2206-34C8-9053FE5481F7}"/>
              </a:ext>
            </a:extLst>
          </dgm14:cNvPr>
        </a:ext>
      </dgm:extLst>
    </dgm:pt>
    <dgm:pt modelId="{6D786765-24AC-4EF0-A98E-D8A6A8FB848D}" type="pres">
      <dgm:prSet presAssocID="{513D7C76-93B7-4A48-8AF2-05EA9E9C38FE}" presName="Name0" presStyleCnt="0">
        <dgm:presLayoutVars>
          <dgm:chMax val="7"/>
          <dgm:chPref val="7"/>
          <dgm:dir/>
        </dgm:presLayoutVars>
      </dgm:prSet>
      <dgm:spPr/>
    </dgm:pt>
    <dgm:pt modelId="{152420CE-67EB-46EE-86AA-1FBA3B673594}" type="pres">
      <dgm:prSet presAssocID="{513D7C76-93B7-4A48-8AF2-05EA9E9C38FE}" presName="Name1" presStyleCnt="0"/>
      <dgm:spPr/>
    </dgm:pt>
    <dgm:pt modelId="{1FCCAAA1-D9E5-42C0-8560-4F00D9B0FC8E}" type="pres">
      <dgm:prSet presAssocID="{CBD26A2F-88DC-4944-9B22-74DB090B4A1D}" presName="picture_1" presStyleCnt="0"/>
      <dgm:spPr/>
    </dgm:pt>
    <dgm:pt modelId="{F3CEC5B0-5A26-4FC1-8488-DDA83C966C1A}" type="pres">
      <dgm:prSet presAssocID="{CBD26A2F-88DC-4944-9B22-74DB090B4A1D}" presName="pictureRepeatNode" presStyleLbl="alignImgPlace1" presStyleIdx="0" presStyleCnt="1" custScaleX="176552" custScaleY="188276"/>
      <dgm:spPr/>
      <dgm:t>
        <a:bodyPr/>
        <a:lstStyle/>
        <a:p>
          <a:endParaRPr lang="en-US"/>
        </a:p>
      </dgm:t>
    </dgm:pt>
    <dgm:pt modelId="{B10BE79F-8E70-4376-8B2C-B0028902A251}" type="pres">
      <dgm:prSet presAssocID="{F7C97132-A1EC-415E-87C6-CA9A226F6B11}" presName="text_1" presStyleLbl="node1" presStyleIdx="0" presStyleCnt="0">
        <dgm:presLayoutVars>
          <dgm:bulletEnabled val="1"/>
        </dgm:presLayoutVars>
      </dgm:prSet>
      <dgm:spPr/>
      <dgm:t>
        <a:bodyPr/>
        <a:lstStyle/>
        <a:p>
          <a:endParaRPr lang="en-US"/>
        </a:p>
      </dgm:t>
    </dgm:pt>
  </dgm:ptLst>
  <dgm:cxnLst>
    <dgm:cxn modelId="{38601EF1-16DC-4D94-BCDB-81A37E676A24}" type="presOf" srcId="{CBD26A2F-88DC-4944-9B22-74DB090B4A1D}" destId="{F3CEC5B0-5A26-4FC1-8488-DDA83C966C1A}" srcOrd="0" destOrd="0" presId="urn:microsoft.com/office/officeart/2008/layout/CircularPictureCallout"/>
    <dgm:cxn modelId="{29664934-5C98-4949-85B1-A0E94C0F549A}" type="presOf" srcId="{F7C97132-A1EC-415E-87C6-CA9A226F6B11}" destId="{B10BE79F-8E70-4376-8B2C-B0028902A251}" srcOrd="0" destOrd="0" presId="urn:microsoft.com/office/officeart/2008/layout/CircularPictureCallout"/>
    <dgm:cxn modelId="{46BB6DDD-C372-4C51-992F-6C959863DA35}" srcId="{513D7C76-93B7-4A48-8AF2-05EA9E9C38FE}" destId="{F7C97132-A1EC-415E-87C6-CA9A226F6B11}" srcOrd="0" destOrd="0" parTransId="{7A41B367-01BB-4F4E-8E06-20F34F79B969}" sibTransId="{CBD26A2F-88DC-4944-9B22-74DB090B4A1D}"/>
    <dgm:cxn modelId="{3BF90B92-00A2-48E3-9F8C-40C507E3523C}" type="presOf" srcId="{513D7C76-93B7-4A48-8AF2-05EA9E9C38FE}" destId="{6D786765-24AC-4EF0-A98E-D8A6A8FB848D}" srcOrd="0" destOrd="0" presId="urn:microsoft.com/office/officeart/2008/layout/CircularPictureCallout"/>
    <dgm:cxn modelId="{5198BDE0-B354-4D91-B66D-AB70438459D8}" type="presParOf" srcId="{6D786765-24AC-4EF0-A98E-D8A6A8FB848D}" destId="{152420CE-67EB-46EE-86AA-1FBA3B673594}" srcOrd="0" destOrd="0" presId="urn:microsoft.com/office/officeart/2008/layout/CircularPictureCallout"/>
    <dgm:cxn modelId="{09563288-B2FE-40FF-BE3F-D4482B52FE14}" type="presParOf" srcId="{152420CE-67EB-46EE-86AA-1FBA3B673594}" destId="{1FCCAAA1-D9E5-42C0-8560-4F00D9B0FC8E}" srcOrd="0" destOrd="0" presId="urn:microsoft.com/office/officeart/2008/layout/CircularPictureCallout"/>
    <dgm:cxn modelId="{A00EFFB5-EA12-4FB8-A30E-3707AE1905AA}" type="presParOf" srcId="{1FCCAAA1-D9E5-42C0-8560-4F00D9B0FC8E}" destId="{F3CEC5B0-5A26-4FC1-8488-DDA83C966C1A}" srcOrd="0" destOrd="0" presId="urn:microsoft.com/office/officeart/2008/layout/CircularPictureCallout"/>
    <dgm:cxn modelId="{C9BB6778-A79B-4594-AD1A-8498D0F65999}" type="presParOf" srcId="{152420CE-67EB-46EE-86AA-1FBA3B673594}" destId="{B10BE79F-8E70-4376-8B2C-B0028902A251}" srcOrd="1" destOrd="0" presId="urn:microsoft.com/office/officeart/2008/layout/CircularPictureCallou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BF46E8A8-27B6-452D-88AE-7D9635647930}" type="doc">
      <dgm:prSet loTypeId="urn:microsoft.com/office/officeart/2008/layout/CircularPictureCallout" loCatId="picture" qsTypeId="urn:microsoft.com/office/officeart/2005/8/quickstyle/simple1" qsCatId="simple" csTypeId="urn:microsoft.com/office/officeart/2005/8/colors/accent1_2" csCatId="accent1" phldr="1"/>
      <dgm:spPr/>
    </dgm:pt>
    <dgm:pt modelId="{3AD47D3D-AF4B-4AAB-9BC8-CC7F1755A841}">
      <dgm:prSet phldrT="[Văn bản]" phldr="1"/>
      <dgm:spPr/>
      <dgm:t>
        <a:bodyPr/>
        <a:lstStyle/>
        <a:p>
          <a:endParaRPr lang="en-US" dirty="0"/>
        </a:p>
      </dgm:t>
    </dgm:pt>
    <dgm:pt modelId="{5467E5E6-ECF9-4CBD-8130-60C67237E21E}" type="sibTrans" cxnId="{3793D750-1B0D-42C3-98DD-2689DD8A038E}">
      <dgm:prSet/>
      <dgm:spPr>
        <a:blipFill>
          <a:blip xmlns:r="http://schemas.openxmlformats.org/officeDocument/2006/relationships" r:embed="rId1">
            <a:extLst>
              <a:ext uri="{28A0092B-C50C-407E-A947-70E740481C1C}">
                <a14:useLocalDpi xmlns:a14="http://schemas.microsoft.com/office/drawing/2010/main" val="0"/>
              </a:ext>
            </a:extLst>
          </a:blip>
          <a:srcRect/>
          <a:stretch>
            <a:fillRect l="-30000" r="-30000"/>
          </a:stretch>
        </a:blipFill>
      </dgm:spPr>
      <dgm:t>
        <a:bodyPr/>
        <a:lstStyle/>
        <a:p>
          <a:endParaRPr lang="en-US"/>
        </a:p>
      </dgm:t>
    </dgm:pt>
    <dgm:pt modelId="{208E9D3A-0215-4832-9096-85D365579203}" type="parTrans" cxnId="{3793D750-1B0D-42C3-98DD-2689DD8A038E}">
      <dgm:prSet/>
      <dgm:spPr/>
      <dgm:t>
        <a:bodyPr/>
        <a:lstStyle/>
        <a:p>
          <a:endParaRPr lang="en-US"/>
        </a:p>
      </dgm:t>
    </dgm:pt>
    <dgm:pt modelId="{0BCB5484-167E-4AC5-87FD-8E55F86FAF29}" type="pres">
      <dgm:prSet presAssocID="{BF46E8A8-27B6-452D-88AE-7D9635647930}" presName="Name0" presStyleCnt="0">
        <dgm:presLayoutVars>
          <dgm:chMax val="7"/>
          <dgm:chPref val="7"/>
          <dgm:dir/>
        </dgm:presLayoutVars>
      </dgm:prSet>
      <dgm:spPr/>
    </dgm:pt>
    <dgm:pt modelId="{F908C5ED-2CDF-45F2-9B9B-527637EBA5A1}" type="pres">
      <dgm:prSet presAssocID="{BF46E8A8-27B6-452D-88AE-7D9635647930}" presName="Name1" presStyleCnt="0"/>
      <dgm:spPr/>
    </dgm:pt>
    <dgm:pt modelId="{9B7ABC88-7E7F-469F-800D-46BDF19A8A0C}" type="pres">
      <dgm:prSet presAssocID="{5467E5E6-ECF9-4CBD-8130-60C67237E21E}" presName="picture_1" presStyleCnt="0"/>
      <dgm:spPr/>
    </dgm:pt>
    <dgm:pt modelId="{ED7527AC-1C14-4829-9CFA-42E54ABE787A}" type="pres">
      <dgm:prSet presAssocID="{5467E5E6-ECF9-4CBD-8130-60C67237E21E}" presName="pictureRepeatNode" presStyleLbl="alignImgPlace1" presStyleIdx="0" presStyleCnt="1" custScaleX="158466" custScaleY="125038" custLinFactNeighborY="-2809"/>
      <dgm:spPr/>
      <dgm:t>
        <a:bodyPr/>
        <a:lstStyle/>
        <a:p>
          <a:endParaRPr lang="en-US"/>
        </a:p>
      </dgm:t>
    </dgm:pt>
    <dgm:pt modelId="{337CADF9-F7D1-43BD-934C-D76125499BFD}" type="pres">
      <dgm:prSet presAssocID="{3AD47D3D-AF4B-4AAB-9BC8-CC7F1755A841}" presName="text_1" presStyleLbl="node1" presStyleIdx="0" presStyleCnt="0">
        <dgm:presLayoutVars>
          <dgm:bulletEnabled val="1"/>
        </dgm:presLayoutVars>
      </dgm:prSet>
      <dgm:spPr/>
      <dgm:t>
        <a:bodyPr/>
        <a:lstStyle/>
        <a:p>
          <a:endParaRPr lang="en-US"/>
        </a:p>
      </dgm:t>
    </dgm:pt>
  </dgm:ptLst>
  <dgm:cxnLst>
    <dgm:cxn modelId="{3793D750-1B0D-42C3-98DD-2689DD8A038E}" srcId="{BF46E8A8-27B6-452D-88AE-7D9635647930}" destId="{3AD47D3D-AF4B-4AAB-9BC8-CC7F1755A841}" srcOrd="0" destOrd="0" parTransId="{208E9D3A-0215-4832-9096-85D365579203}" sibTransId="{5467E5E6-ECF9-4CBD-8130-60C67237E21E}"/>
    <dgm:cxn modelId="{DA5A0BBD-0264-48FA-994D-3B41F05E2A27}" type="presOf" srcId="{BF46E8A8-27B6-452D-88AE-7D9635647930}" destId="{0BCB5484-167E-4AC5-87FD-8E55F86FAF29}" srcOrd="0" destOrd="0" presId="urn:microsoft.com/office/officeart/2008/layout/CircularPictureCallout"/>
    <dgm:cxn modelId="{6F70DE60-9B1B-47D0-BBF9-2C8CD3BB5AE3}" type="presOf" srcId="{5467E5E6-ECF9-4CBD-8130-60C67237E21E}" destId="{ED7527AC-1C14-4829-9CFA-42E54ABE787A}" srcOrd="0" destOrd="0" presId="urn:microsoft.com/office/officeart/2008/layout/CircularPictureCallout"/>
    <dgm:cxn modelId="{59437495-89D8-4F01-9C32-7DDFD29F9AFB}" type="presOf" srcId="{3AD47D3D-AF4B-4AAB-9BC8-CC7F1755A841}" destId="{337CADF9-F7D1-43BD-934C-D76125499BFD}" srcOrd="0" destOrd="0" presId="urn:microsoft.com/office/officeart/2008/layout/CircularPictureCallout"/>
    <dgm:cxn modelId="{A6325F62-7C0F-4B26-9BE7-3CE4BA228811}" type="presParOf" srcId="{0BCB5484-167E-4AC5-87FD-8E55F86FAF29}" destId="{F908C5ED-2CDF-45F2-9B9B-527637EBA5A1}" srcOrd="0" destOrd="0" presId="urn:microsoft.com/office/officeart/2008/layout/CircularPictureCallout"/>
    <dgm:cxn modelId="{EBAE62E5-77F3-491F-AB6C-435750A24A97}" type="presParOf" srcId="{F908C5ED-2CDF-45F2-9B9B-527637EBA5A1}" destId="{9B7ABC88-7E7F-469F-800D-46BDF19A8A0C}" srcOrd="0" destOrd="0" presId="urn:microsoft.com/office/officeart/2008/layout/CircularPictureCallout"/>
    <dgm:cxn modelId="{B8A3AE83-351A-424B-82F3-B1D96F8F0EC5}" type="presParOf" srcId="{9B7ABC88-7E7F-469F-800D-46BDF19A8A0C}" destId="{ED7527AC-1C14-4829-9CFA-42E54ABE787A}" srcOrd="0" destOrd="0" presId="urn:microsoft.com/office/officeart/2008/layout/CircularPictureCallout"/>
    <dgm:cxn modelId="{EB48F634-69EB-473E-ACF3-0E42C31A59AE}" type="presParOf" srcId="{F908C5ED-2CDF-45F2-9B9B-527637EBA5A1}" destId="{337CADF9-F7D1-43BD-934C-D76125499BFD}" srcOrd="1" destOrd="0" presId="urn:microsoft.com/office/officeart/2008/layout/CircularPictureCallou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FE5214C-EDD1-40E3-8981-F1A9988949A6}">
      <dsp:nvSpPr>
        <dsp:cNvPr id="0" name=""/>
        <dsp:cNvSpPr/>
      </dsp:nvSpPr>
      <dsp:spPr>
        <a:xfrm>
          <a:off x="0" y="354490"/>
          <a:ext cx="3299792" cy="3677486"/>
        </a:xfrm>
        <a:prstGeom prst="ellipse">
          <a:avLst/>
        </a:prstGeom>
        <a:blipFill>
          <a:blip xmlns:r="http://schemas.openxmlformats.org/officeDocument/2006/relationships" r:embed="rId1" cstate="print">
            <a:extLst>
              <a:ext uri="{28A0092B-C50C-407E-A947-70E740481C1C}">
                <a14:useLocalDpi xmlns:a14="http://schemas.microsoft.com/office/drawing/2010/main" val="0"/>
              </a:ext>
            </a:extLst>
          </a:blip>
          <a:srcRect/>
          <a:stretch>
            <a:fillRect t="-7000" b="-7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36BB40D7-36AC-44B1-88F9-8532DC5B23E5}">
      <dsp:nvSpPr>
        <dsp:cNvPr id="0" name=""/>
        <dsp:cNvSpPr/>
      </dsp:nvSpPr>
      <dsp:spPr>
        <a:xfrm>
          <a:off x="1121929" y="2244380"/>
          <a:ext cx="1055933" cy="544465"/>
        </a:xfrm>
        <a:prstGeom prst="rect">
          <a:avLst/>
        </a:prstGeom>
        <a:noFill/>
        <a:ln w="12700" cap="flat" cmpd="sng" algn="ctr">
          <a:noFill/>
          <a:prstDash val="solid"/>
          <a:miter lim="800000"/>
        </a:ln>
        <a:effectLst/>
        <a:sp3d/>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b" anchorCtr="0">
          <a:noAutofit/>
        </a:bodyPr>
        <a:lstStyle/>
        <a:p>
          <a:pPr lvl="0" algn="ctr" defTabSz="844550">
            <a:lnSpc>
              <a:spcPct val="90000"/>
            </a:lnSpc>
            <a:spcBef>
              <a:spcPct val="0"/>
            </a:spcBef>
            <a:spcAft>
              <a:spcPct val="35000"/>
            </a:spcAft>
          </a:pPr>
          <a:endParaRPr lang="en-US" sz="1900" kern="1200"/>
        </a:p>
      </dsp:txBody>
      <dsp:txXfrm>
        <a:off x="1121929" y="2244380"/>
        <a:ext cx="1055933" cy="544465"/>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3CEC5B0-5A26-4FC1-8488-DDA83C966C1A}">
      <dsp:nvSpPr>
        <dsp:cNvPr id="0" name=""/>
        <dsp:cNvSpPr/>
      </dsp:nvSpPr>
      <dsp:spPr>
        <a:xfrm>
          <a:off x="225284" y="371061"/>
          <a:ext cx="3392559" cy="3617843"/>
        </a:xfrm>
        <a:prstGeom prst="ellipse">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l="-25000" r="-25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B10BE79F-8E70-4376-8B2C-B0028902A251}">
      <dsp:nvSpPr>
        <dsp:cNvPr id="0" name=""/>
        <dsp:cNvSpPr/>
      </dsp:nvSpPr>
      <dsp:spPr>
        <a:xfrm>
          <a:off x="1306663" y="2239551"/>
          <a:ext cx="1229800" cy="634116"/>
        </a:xfrm>
        <a:prstGeom prst="rect">
          <a:avLst/>
        </a:prstGeom>
        <a:noFill/>
        <a:ln w="12700" cap="flat" cmpd="sng" algn="ctr">
          <a:noFill/>
          <a:prstDash val="solid"/>
          <a:miter lim="800000"/>
        </a:ln>
        <a:effectLst/>
        <a:sp3d/>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b" anchorCtr="0">
          <a:noAutofit/>
        </a:bodyPr>
        <a:lstStyle/>
        <a:p>
          <a:pPr lvl="0" algn="ctr" defTabSz="977900">
            <a:lnSpc>
              <a:spcPct val="90000"/>
            </a:lnSpc>
            <a:spcBef>
              <a:spcPct val="0"/>
            </a:spcBef>
            <a:spcAft>
              <a:spcPct val="35000"/>
            </a:spcAft>
          </a:pPr>
          <a:endParaRPr lang="en-US" sz="2200" kern="1200"/>
        </a:p>
      </dsp:txBody>
      <dsp:txXfrm>
        <a:off x="1306663" y="2239551"/>
        <a:ext cx="1229800" cy="634116"/>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D7527AC-1C14-4829-9CFA-42E54ABE787A}">
      <dsp:nvSpPr>
        <dsp:cNvPr id="0" name=""/>
        <dsp:cNvSpPr/>
      </dsp:nvSpPr>
      <dsp:spPr>
        <a:xfrm>
          <a:off x="603442" y="99479"/>
          <a:ext cx="4604666" cy="3633323"/>
        </a:xfrm>
        <a:prstGeom prst="ellipse">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l="-30000" r="-30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337CADF9-F7D1-43BD-934C-D76125499BFD}">
      <dsp:nvSpPr>
        <dsp:cNvPr id="0" name=""/>
        <dsp:cNvSpPr/>
      </dsp:nvSpPr>
      <dsp:spPr>
        <a:xfrm>
          <a:off x="1975927" y="2087844"/>
          <a:ext cx="1859696" cy="958905"/>
        </a:xfrm>
        <a:prstGeom prst="rect">
          <a:avLst/>
        </a:prstGeom>
        <a:noFill/>
        <a:ln w="12700" cap="flat" cmpd="sng" algn="ctr">
          <a:noFill/>
          <a:prstDash val="solid"/>
          <a:miter lim="800000"/>
        </a:ln>
        <a:effectLst/>
        <a:sp3d/>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b" anchorCtr="0">
          <a:noAutofit/>
        </a:bodyPr>
        <a:lstStyle/>
        <a:p>
          <a:pPr lvl="0" algn="ctr" defTabSz="1511300">
            <a:lnSpc>
              <a:spcPct val="90000"/>
            </a:lnSpc>
            <a:spcBef>
              <a:spcPct val="0"/>
            </a:spcBef>
            <a:spcAft>
              <a:spcPct val="35000"/>
            </a:spcAft>
          </a:pPr>
          <a:endParaRPr lang="en-US" sz="3400" kern="1200"/>
        </a:p>
      </dsp:txBody>
      <dsp:txXfrm>
        <a:off x="1975927" y="2087844"/>
        <a:ext cx="1859696" cy="958905"/>
      </dsp:txXfrm>
    </dsp:sp>
  </dsp:spTree>
</dsp:drawing>
</file>

<file path=ppt/diagrams/layout1.xml><?xml version="1.0" encoding="utf-8"?>
<dgm:layoutDef xmlns:dgm="http://schemas.openxmlformats.org/drawingml/2006/diagram" xmlns:a="http://schemas.openxmlformats.org/drawingml/2006/main" uniqueId="urn:microsoft.com/office/officeart/2008/layout/CircularPictureCallout">
  <dgm:title val=""/>
  <dgm:desc val=""/>
  <dgm:catLst>
    <dgm:cat type="picture" pri="2000"/>
    <dgm:cat type="pictureconvert" pri="2000"/>
  </dgm:catLst>
  <dgm:sampData>
    <dgm:dataModel>
      <dgm:ptLst>
        <dgm:pt modelId="0" type="doc"/>
        <dgm:pt modelId="1"/>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2"/>
    </dgm:constrLst>
    <dgm:layoutNode name="Name1">
      <dgm:alg type="composite"/>
      <dgm:shape xmlns:r="http://schemas.openxmlformats.org/officeDocument/2006/relationships" r:blip="">
        <dgm:adjLst/>
      </dgm:shape>
      <dgm:choose name="Name2">
        <dgm:if name="Name3" axis="ch" ptType="node" func="cnt" op="lte" val="1">
          <dgm:constrLst>
            <dgm:constr type="h" for="ch" forName="picture_1" refType="h"/>
            <dgm:constr type="w" for="ch" forName="picture_1" refType="h" refFor="ch" refForName="picture_1" op="equ"/>
            <dgm:constr type="l" for="ch" forName="picture_1"/>
            <dgm:constr type="t" for="ch" forName="picture_1"/>
            <dgm:constr type="w" for="ch" forName="text_1" refType="w" refFor="ch" refForName="picture_1" fact="0.64"/>
            <dgm:constr type="h" for="ch" forName="text_1" refType="h" refFor="ch" refForName="picture_1" fact="0.33"/>
            <dgm:constr type="l" for="ch" forName="text_1" refType="w" refFor="ch" refForName="picture_1" fact="0.18"/>
            <dgm:constr type="t" for="ch" forName="text_1" refType="h" refFor="ch" refForName="picture_1" fact="0.531"/>
          </dgm:constrLst>
        </dgm:if>
        <dgm:if name="Name4" axis="ch" ptType="node" func="cnt" op="lte" val="2">
          <dgm:choose name="Name5">
            <dgm:if name="Name6" func="var" arg="dir" op="equ" val="norm">
              <dgm:constrLst>
                <dgm:constr type="h" for="ch" forName="picture_1" refType="h"/>
                <dgm:constr type="w" for="ch" forName="picture_1" refType="h" refFor="ch" refForName="picture_1" op="equ"/>
                <dgm:constr type="l" for="ch" forName="picture_1"/>
                <dgm:constr type="t" for="ch" forName="picture_1"/>
                <dgm:constr type="w" for="ch" forName="text_1" refType="w" refFor="ch" refForName="picture_1" fact="0.64"/>
                <dgm:constr type="h" for="ch" forName="text_1" refType="h" refFor="ch" refForName="picture_1" fact="0.33"/>
                <dgm:constr type="l" for="ch" forName="text_1" refType="l" refFor="ch" refForName="picture_1"/>
                <dgm:constr type="lOff" for="ch" forName="text_1" refType="w" refFor="ch" refForName="picture_1" fact="0.18"/>
                <dgm:constr type="t" for="ch" forName="text_1" refType="h" refFor="ch" refForName="picture_1" fact="0.531"/>
                <dgm:constr type="w" for="ch" forName="picture_2" refType="w" refFor="ch" refForName="picture_1" fact="0.5"/>
                <dgm:constr type="h" for="ch" forName="picture_2" refType="h" refFor="ch" refForName="picture_1" fact="0.5"/>
                <dgm:constr type="l" for="ch" forName="picture_2" refType="w" refFor="ch" refForName="picture_1" fact="1.21"/>
                <dgm:constr type="ctrY" for="ch" forName="picture_2" refType="h" refFor="ch" refForName="picture_1" fact="0.5"/>
                <dgm:constr type="l" for="ch" forName="line_2" refType="ctrX" refFor="ch" refForName="picture_1"/>
                <dgm:constr type="h" for="ch" forName="line_2"/>
                <dgm:constr type="r" for="ch" forName="line_2" refType="ctrX" refFor="ch" refForName="picture_2"/>
                <dgm:constr type="ctrY" for="ch" forName="line_2" refType="ctrY" refFor="ch" refForName="picture_2"/>
                <dgm:constr type="r" for="ch" forName="textparent_2" refType="w"/>
                <dgm:constr type="h" for="ch" forName="textparent_2" refType="h" refFor="ch" refForName="picture_2"/>
                <dgm:constr type="l" for="ch" forName="textparent_2" refType="r" refFor="ch" refForName="picture_2"/>
                <dgm:constr type="ctrY" for="ch" forName="textparent_2" refType="ctrY" refFor="ch" refForName="picture_2"/>
                <dgm:constr type="primFontSz" for="des" forName="text_2" val="65"/>
              </dgm:constrLst>
            </dgm:if>
            <dgm:else name="Name7">
              <dgm:constrLst>
                <dgm:constr type="h" for="ch" forName="picture_1" refType="h"/>
                <dgm:constr type="w" for="ch" forName="picture_1" refType="h" refFor="ch" refForName="picture_1" op="equ"/>
                <dgm:constr type="r" for="ch" forName="picture_1" refType="w"/>
                <dgm:constr type="t" for="ch" forName="picture_1"/>
                <dgm:constr type="w" for="ch" forName="text_1" refType="w" refFor="ch" refForName="picture_1" fact="0.64"/>
                <dgm:constr type="h" for="ch" forName="text_1" refType="h" refFor="ch" refForName="picture_1" fact="0.33"/>
                <dgm:constr type="l" for="ch" forName="text_1" refType="l" refFor="ch" refForName="picture_1"/>
                <dgm:constr type="lOff" for="ch" forName="text_1" refType="w" refFor="ch" refForName="picture_1" fact="0.18"/>
                <dgm:constr type="t" for="ch" forName="text_1" refType="h" refFor="ch" refForName="picture_1" fact="0.531"/>
                <dgm:constr type="w" for="ch" forName="picture_2" refType="w" refFor="ch" refForName="picture_1" fact="0.5"/>
                <dgm:constr type="h" for="ch" forName="picture_2" refType="h" refFor="ch" refForName="picture_1" fact="0.5"/>
                <dgm:constr type="r" for="ch" forName="picture_2" refType="w"/>
                <dgm:constr type="rOff" for="ch" forName="picture_2" refType="w" refFor="ch" refForName="picture_1" fact="-1.21"/>
                <dgm:constr type="ctrY" for="ch" forName="picture_2" refType="h" refFor="ch" refForName="picture_1" fact="0.5"/>
                <dgm:constr type="r" for="ch" forName="line_2" refType="ctrX" refFor="ch" refForName="picture_1"/>
                <dgm:constr type="h" for="ch" forName="line_2"/>
                <dgm:constr type="l" for="ch" forName="line_2" refType="ctrX" refFor="ch" refForName="picture_2"/>
                <dgm:constr type="ctrY" for="ch" forName="line_2" refType="ctrY" refFor="ch" refForName="picture_2"/>
                <dgm:constr type="l" for="ch" forName="textparent_2"/>
                <dgm:constr type="h" for="ch" forName="textparent_2" refType="h" refFor="ch" refForName="picture_2"/>
                <dgm:constr type="r" for="ch" forName="textparent_2" refType="l" refFor="ch" refForName="picture_2"/>
                <dgm:constr type="ctrY" for="ch" forName="textparent_2" refType="ctrY" refFor="ch" refForName="picture_2"/>
                <dgm:constr type="primFontSz" for="des" forName="text_2" val="65"/>
              </dgm:constrLst>
            </dgm:else>
          </dgm:choose>
        </dgm:if>
        <dgm:if name="Name8" axis="ch" ptType="node" func="cnt" op="lte" val="3">
          <dgm:choose name="Name9">
            <dgm:if name="Name10" func="var" arg="dir" op="equ" val="norm">
              <dgm:constrLst>
                <dgm:constr type="h" for="ch" forName="picture_1" refType="h"/>
                <dgm:constr type="w" for="ch" forName="picture_1" refType="h" refFor="ch" refForName="picture_1" op="equ"/>
                <dgm:constr type="l" for="ch" forName="picture_1"/>
                <dgm:constr type="t" for="ch" forName="picture_1"/>
                <dgm:constr type="w" for="ch" forName="text_1" refType="w" refFor="ch" refForName="picture_1" fact="0.64"/>
                <dgm:constr type="h" for="ch" forName="text_1" refType="h" refFor="ch" refForName="picture_1" fact="0.33"/>
                <dgm:constr type="l" for="ch" forName="text_1" refType="l" refFor="ch" refForName="picture_1"/>
                <dgm:constr type="lOff" for="ch" forName="text_1" refType="w" refFor="ch" refForName="picture_1" fact="0.18"/>
                <dgm:constr type="t" for="ch" forName="text_1" refType="h" refFor="ch" refForName="picture_1" fact="0.531"/>
                <dgm:constr type="w" for="ch" forName="picture_2" refType="w" refFor="ch" refForName="picture_1" fact="0.375"/>
                <dgm:constr type="h" for="ch" forName="picture_2" refType="h" refFor="ch" refForName="picture_1" fact="0.375"/>
                <dgm:constr type="l" for="ch" forName="picture_2" refType="w" refFor="ch" refForName="picture_1" fact="1.21"/>
                <dgm:constr type="ctrY" for="ch" forName="picture_2" refType="h" refFor="ch" refForName="picture_1" fact="0.1875"/>
                <dgm:constr type="l" for="ch" forName="line_2" refType="ctrX" refFor="ch" refForName="picture_1"/>
                <dgm:constr type="h" for="ch" forName="line_2"/>
                <dgm:constr type="r" for="ch" forName="line_2" refType="ctrX" refFor="ch" refForName="picture_2"/>
                <dgm:constr type="ctrY" for="ch" forName="line_2" refType="ctrY" refFor="ch" refForName="picture_2"/>
                <dgm:constr type="r" for="ch" forName="textparent_2" refType="w"/>
                <dgm:constr type="h" for="ch" forName="textparent_2" refType="h" refFor="ch" refForName="picture_2"/>
                <dgm:constr type="l" for="ch" forName="textparent_2" refType="r" refFor="ch" refForName="picture_2"/>
                <dgm:constr type="ctrY" for="ch" forName="textparent_2" refType="ctrY" refFor="ch" refForName="picture_2"/>
                <dgm:constr type="primFontSz" for="des" forName="text_2" val="65"/>
                <dgm:constr type="w" for="ch" forName="picture_3" refType="w" refFor="ch" refForName="picture_1" fact="0.375"/>
                <dgm:constr type="h" for="ch" forName="picture_3" refType="h" refFor="ch" refForName="picture_1" fact="0.375"/>
                <dgm:constr type="l" for="ch" forName="picture_3" refType="w" refFor="ch" refForName="picture_1" fact="1.21"/>
                <dgm:constr type="ctrY" for="ch" forName="picture_3" refType="h" refFor="ch" refForName="picture_1" fact="0.8125"/>
                <dgm:constr type="l" for="ch" forName="line_3" refType="ctrX" refFor="ch" refForName="picture_1"/>
                <dgm:constr type="h" for="ch" forName="line_3"/>
                <dgm:constr type="r" for="ch" forName="line_3" refType="ctrX" refFor="ch" refForName="picture_3"/>
                <dgm:constr type="ctrY" for="ch" forName="line_3" refType="ctrY" refFor="ch" refForName="picture_3"/>
                <dgm:constr type="r" for="ch" forName="textparent_3" refType="w"/>
                <dgm:constr type="h" for="ch" forName="textparent_3" refType="h" refFor="ch" refForName="picture_3"/>
                <dgm:constr type="l" for="ch" forName="textparent_3" refType="r" refFor="ch" refForName="picture_3"/>
                <dgm:constr type="ctrY" for="ch" forName="textparent_3" refType="ctrY" refFor="ch" refForName="picture_3"/>
                <dgm:constr type="primFontSz" for="des" forName="text_3" refType="primFontSz" refFor="des" refForName="text_2" op="equ"/>
              </dgm:constrLst>
            </dgm:if>
            <dgm:else name="Name11">
              <dgm:constrLst>
                <dgm:constr type="h" for="ch" forName="picture_1" refType="h"/>
                <dgm:constr type="w" for="ch" forName="picture_1" refType="h" refFor="ch" refForName="picture_1" op="equ"/>
                <dgm:constr type="r" for="ch" forName="picture_1" refType="w"/>
                <dgm:constr type="t" for="ch" forName="picture_1"/>
                <dgm:constr type="w" for="ch" forName="text_1" refType="w" refFor="ch" refForName="picture_1" fact="0.64"/>
                <dgm:constr type="h" for="ch" forName="text_1" refType="h" refFor="ch" refForName="picture_1" fact="0.33"/>
                <dgm:constr type="l" for="ch" forName="text_1" refType="l" refFor="ch" refForName="picture_1"/>
                <dgm:constr type="lOff" for="ch" forName="text_1" refType="w" refFor="ch" refForName="picture_1" fact="0.18"/>
                <dgm:constr type="t" for="ch" forName="text_1" refType="h" refFor="ch" refForName="picture_1" fact="0.531"/>
                <dgm:constr type="w" for="ch" forName="picture_2" refType="w" refFor="ch" refForName="picture_1" fact="0.375"/>
                <dgm:constr type="h" for="ch" forName="picture_2" refType="h" refFor="ch" refForName="picture_1" fact="0.375"/>
                <dgm:constr type="r" for="ch" forName="picture_2" refType="w"/>
                <dgm:constr type="rOff" for="ch" forName="picture_2" refType="w" refFor="ch" refForName="picture_1" fact="-1.21"/>
                <dgm:constr type="ctrY" for="ch" forName="picture_2" refType="h" refFor="ch" refForName="picture_1" fact="0.1875"/>
                <dgm:constr type="r" for="ch" forName="line_2" refType="ctrX" refFor="ch" refForName="picture_1"/>
                <dgm:constr type="h" for="ch" forName="line_2"/>
                <dgm:constr type="l" for="ch" forName="line_2" refType="ctrX" refFor="ch" refForName="picture_2"/>
                <dgm:constr type="ctrY" for="ch" forName="line_2" refType="ctrY" refFor="ch" refForName="picture_2"/>
                <dgm:constr type="l" for="ch" forName="textparent_2"/>
                <dgm:constr type="h" for="ch" forName="textparent_2" refType="h" refFor="ch" refForName="picture_2"/>
                <dgm:constr type="r" for="ch" forName="textparent_2" refType="l" refFor="ch" refForName="picture_2"/>
                <dgm:constr type="ctrY" for="ch" forName="textparent_2" refType="ctrY" refFor="ch" refForName="picture_2"/>
                <dgm:constr type="primFontSz" for="des" forName="text_2" val="65"/>
                <dgm:constr type="w" for="ch" forName="picture_3" refType="w" refFor="ch" refForName="picture_1" fact="0.375"/>
                <dgm:constr type="h" for="ch" forName="picture_3" refType="h" refFor="ch" refForName="picture_1" fact="0.375"/>
                <dgm:constr type="r" for="ch" forName="picture_3" refType="w"/>
                <dgm:constr type="rOff" for="ch" forName="picture_3" refType="w" refFor="ch" refForName="picture_1" fact="-1.21"/>
                <dgm:constr type="ctrY" for="ch" forName="picture_3" refType="h" refFor="ch" refForName="picture_1" fact="0.8125"/>
                <dgm:constr type="r" for="ch" forName="line_3" refType="ctrX" refFor="ch" refForName="picture_1"/>
                <dgm:constr type="h" for="ch" forName="line_3"/>
                <dgm:constr type="l" for="ch" forName="line_3" refType="ctrX" refFor="ch" refForName="picture_3"/>
                <dgm:constr type="ctrY" for="ch" forName="line_3" refType="ctrY" refFor="ch" refForName="picture_3"/>
                <dgm:constr type="l" for="ch" forName="textparent_3"/>
                <dgm:constr type="h" for="ch" forName="textparent_3" refType="h" refFor="ch" refForName="picture_3"/>
                <dgm:constr type="r" for="ch" forName="textparent_3" refType="l" refFor="ch" refForName="picture_3"/>
                <dgm:constr type="ctrY" for="ch" forName="textparent_3" refType="ctrY" refFor="ch" refForName="picture_3"/>
                <dgm:constr type="primFontSz" for="des" forName="text_3" refType="primFontSz" refFor="des" refForName="text_2" op="equ"/>
              </dgm:constrLst>
            </dgm:else>
          </dgm:choose>
        </dgm:if>
        <dgm:if name="Name12" axis="ch" ptType="node" func="cnt" op="lte" val="4">
          <dgm:choose name="Name13">
            <dgm:if name="Name14" func="var" arg="dir" op="equ" val="norm">
              <dgm:constrLst>
                <dgm:constr type="h" for="ch" forName="picture_1" refType="h"/>
                <dgm:constr type="w" for="ch" forName="picture_1" refType="h" refFor="ch" refForName="picture_1" op="equ"/>
                <dgm:constr type="l" for="ch" forName="picture_1"/>
                <dgm:constr type="t" for="ch" forName="picture_1"/>
                <dgm:constr type="w" for="ch" forName="text_1" refType="w" refFor="ch" refForName="picture_1" fact="0.64"/>
                <dgm:constr type="h" for="ch" forName="text_1" refType="h" refFor="ch" refForName="picture_1" fact="0.33"/>
                <dgm:constr type="l" for="ch" forName="text_1" refType="l" refFor="ch" refForName="picture_1"/>
                <dgm:constr type="lOff" for="ch" forName="text_1" refType="w" refFor="ch" refForName="picture_1" fact="0.18"/>
                <dgm:constr type="t" for="ch" forName="text_1" refType="h" refFor="ch" refForName="picture_1" fact="0.531"/>
                <dgm:constr type="w" for="ch" forName="picture_2" refType="w" refFor="ch" refForName="picture_1" fact="0.3"/>
                <dgm:constr type="h" for="ch" forName="picture_2" refType="h" refFor="ch" refForName="picture_1" fact="0.3"/>
                <dgm:constr type="l" for="ch" forName="picture_2" refType="w" refFor="ch" refForName="picture_1" fact="1.354"/>
                <dgm:constr type="ctrY" for="ch" forName="picture_2" refType="h" refFor="ch" refForName="picture_1" fact="0.15"/>
                <dgm:constr type="l" for="ch" forName="line_2" refType="ctrX" refFor="ch" refForName="picture_1"/>
                <dgm:constr type="h" for="ch" forName="line_2"/>
                <dgm:constr type="r" for="ch" forName="line_2" refType="ctrX" refFor="ch" refForName="picture_2"/>
                <dgm:constr type="ctrY" for="ch" forName="line_2" refType="ctrY" refFor="ch" refForName="picture_2"/>
                <dgm:constr type="r" for="ch" forName="textparent_2" refType="w"/>
                <dgm:constr type="h" for="ch" forName="textparent_2" refType="h" refFor="ch" refForName="picture_2"/>
                <dgm:constr type="l" for="ch" forName="textparent_2" refType="r" refFor="ch" refForName="picture_2"/>
                <dgm:constr type="ctrY" for="ch" forName="textparent_2" refType="ctrY" refFor="ch" refForName="picture_2"/>
                <dgm:constr type="primFontSz" for="des" forName="text_2" val="65"/>
                <dgm:constr type="w" for="ch" forName="picture_3" refType="w" refFor="ch" refForName="picture_1" fact="0.3"/>
                <dgm:constr type="h" for="ch" forName="picture_3" refType="h" refFor="ch" refForName="picture_1" fact="0.3"/>
                <dgm:constr type="l" for="ch" forName="picture_3" refType="w" refFor="ch" refForName="picture_1" fact="1.21"/>
                <dgm:constr type="ctrY" for="ch" forName="picture_3" refType="h" refFor="ch" refForName="picture_1" fact="0.5"/>
                <dgm:constr type="l" for="ch" forName="line_3" refType="ctrX" refFor="ch" refForName="picture_1"/>
                <dgm:constr type="h" for="ch" forName="line_3"/>
                <dgm:constr type="r" for="ch" forName="line_3" refType="ctrX" refFor="ch" refForName="picture_3"/>
                <dgm:constr type="ctrY" for="ch" forName="line_3" refType="ctrY" refFor="ch" refForName="picture_3"/>
                <dgm:constr type="r" for="ch" forName="textparent_3" refType="w"/>
                <dgm:constr type="h" for="ch" forName="textparent_3" refType="h" refFor="ch" refForName="picture_3"/>
                <dgm:constr type="l" for="ch" forName="textparent_3" refType="r" refFor="ch" refForName="picture_3"/>
                <dgm:constr type="ctrY" for="ch" forName="textparent_3" refType="ctrY" refFor="ch" refForName="picture_3"/>
                <dgm:constr type="primFontSz" for="des" forName="text_3" refType="primFontSz" refFor="des" refForName="text_2" op="equ"/>
                <dgm:constr type="w" for="ch" forName="picture_4" refType="w" refFor="ch" refForName="picture_1" fact="0.3"/>
                <dgm:constr type="h" for="ch" forName="picture_4" refType="h" refFor="ch" refForName="picture_1" fact="0.3"/>
                <dgm:constr type="l" for="ch" forName="picture_4" refType="w" refFor="ch" refForName="picture_1" fact="1.354"/>
                <dgm:constr type="ctrY" for="ch" forName="picture_4" refType="h" refFor="ch" refForName="picture_1" fact="0.85"/>
                <dgm:constr type="l" for="ch" forName="line_4" refType="ctrX" refFor="ch" refForName="picture_1"/>
                <dgm:constr type="h" for="ch" forName="line_4"/>
                <dgm:constr type="r" for="ch" forName="line_4" refType="ctrX" refFor="ch" refForName="picture_4"/>
                <dgm:constr type="ctrY" for="ch" forName="line_4" refType="ctrY" refFor="ch" refForName="picture_4"/>
                <dgm:constr type="r" for="ch" forName="textparent_4" refType="w"/>
                <dgm:constr type="h" for="ch" forName="textparent_4" refType="h" refFor="ch" refForName="picture_4"/>
                <dgm:constr type="l" for="ch" forName="textparent_4" refType="r" refFor="ch" refForName="picture_4"/>
                <dgm:constr type="ctrY" for="ch" forName="textparent_4" refType="ctrY" refFor="ch" refForName="picture_4"/>
                <dgm:constr type="primFontSz" for="des" forName="text_4" refType="primFontSz" refFor="des" refForName="text_2" op="equ"/>
              </dgm:constrLst>
            </dgm:if>
            <dgm:else name="Name15">
              <dgm:constrLst>
                <dgm:constr type="h" for="ch" forName="picture_1" refType="h"/>
                <dgm:constr type="w" for="ch" forName="picture_1" refType="h" refFor="ch" refForName="picture_1" op="equ"/>
                <dgm:constr type="r" for="ch" forName="picture_1" refType="w"/>
                <dgm:constr type="t" for="ch" forName="picture_1"/>
                <dgm:constr type="w" for="ch" forName="text_1" refType="w" refFor="ch" refForName="picture_1" fact="0.64"/>
                <dgm:constr type="h" for="ch" forName="text_1" refType="h" refFor="ch" refForName="picture_1" fact="0.33"/>
                <dgm:constr type="l" for="ch" forName="text_1" refType="l" refFor="ch" refForName="picture_1"/>
                <dgm:constr type="lOff" for="ch" forName="text_1" refType="w" refFor="ch" refForName="picture_1" fact="0.18"/>
                <dgm:constr type="t" for="ch" forName="text_1" refType="h" refFor="ch" refForName="picture_1" fact="0.531"/>
                <dgm:constr type="w" for="ch" forName="picture_2" refType="w" refFor="ch" refForName="picture_1" fact="0.3"/>
                <dgm:constr type="h" for="ch" forName="picture_2" refType="h" refFor="ch" refForName="picture_1" fact="0.3"/>
                <dgm:constr type="r" for="ch" forName="picture_2" refType="w"/>
                <dgm:constr type="rOff" for="ch" forName="picture_2" refType="w" refFor="ch" refForName="picture_1" fact="-1.354"/>
                <dgm:constr type="ctrY" for="ch" forName="picture_2" refType="h" refFor="ch" refForName="picture_1" fact="0.15"/>
                <dgm:constr type="r" for="ch" forName="line_2" refType="ctrX" refFor="ch" refForName="picture_1"/>
                <dgm:constr type="h" for="ch" forName="line_2"/>
                <dgm:constr type="l" for="ch" forName="line_2" refType="ctrX" refFor="ch" refForName="picture_2"/>
                <dgm:constr type="ctrY" for="ch" forName="line_2" refType="ctrY" refFor="ch" refForName="picture_2"/>
                <dgm:constr type="l" for="ch" forName="textparent_2"/>
                <dgm:constr type="h" for="ch" forName="textparent_2" refType="h" refFor="ch" refForName="picture_2"/>
                <dgm:constr type="r" for="ch" forName="textparent_2" refType="l" refFor="ch" refForName="picture_2"/>
                <dgm:constr type="ctrY" for="ch" forName="textparent_2" refType="ctrY" refFor="ch" refForName="picture_2"/>
                <dgm:constr type="primFontSz" for="des" forName="text_2" val="65"/>
                <dgm:constr type="w" for="ch" forName="picture_3" refType="w" refFor="ch" refForName="picture_1" fact="0.3"/>
                <dgm:constr type="h" for="ch" forName="picture_3" refType="h" refFor="ch" refForName="picture_1" fact="0.3"/>
                <dgm:constr type="r" for="ch" forName="picture_3" refType="w"/>
                <dgm:constr type="rOff" for="ch" forName="picture_3" refType="w" refFor="ch" refForName="picture_1" fact="-1.21"/>
                <dgm:constr type="ctrY" for="ch" forName="picture_3" refType="h" refFor="ch" refForName="picture_1" fact="0.5"/>
                <dgm:constr type="r" for="ch" forName="line_3" refType="ctrX" refFor="ch" refForName="picture_1"/>
                <dgm:constr type="h" for="ch" forName="line_3"/>
                <dgm:constr type="l" for="ch" forName="line_3" refType="ctrX" refFor="ch" refForName="picture_3"/>
                <dgm:constr type="ctrY" for="ch" forName="line_3" refType="ctrY" refFor="ch" refForName="picture_3"/>
                <dgm:constr type="l" for="ch" forName="textparent_3"/>
                <dgm:constr type="h" for="ch" forName="textparent_3" refType="h" refFor="ch" refForName="picture_3"/>
                <dgm:constr type="r" for="ch" forName="textparent_3" refType="l" refFor="ch" refForName="picture_3"/>
                <dgm:constr type="ctrY" for="ch" forName="textparent_3" refType="ctrY" refFor="ch" refForName="picture_3"/>
                <dgm:constr type="primFontSz" for="des" forName="text_3" refType="primFontSz" refFor="des" refForName="text_2" op="equ"/>
                <dgm:constr type="w" for="ch" forName="picture_4" refType="w" refFor="ch" refForName="picture_1" fact="0.3"/>
                <dgm:constr type="h" for="ch" forName="picture_4" refType="h" refFor="ch" refForName="picture_1" fact="0.3"/>
                <dgm:constr type="r" for="ch" forName="picture_4" refType="w"/>
                <dgm:constr type="rOff" for="ch" forName="picture_4" refType="w" refFor="ch" refForName="picture_1" fact="-1.354"/>
                <dgm:constr type="ctrY" for="ch" forName="picture_4" refType="h" refFor="ch" refForName="picture_1" fact="0.85"/>
                <dgm:constr type="r" for="ch" forName="line_4" refType="ctrX" refFor="ch" refForName="picture_1"/>
                <dgm:constr type="h" for="ch" forName="line_4"/>
                <dgm:constr type="l" for="ch" forName="line_4" refType="ctrX" refFor="ch" refForName="picture_4"/>
                <dgm:constr type="ctrY" for="ch" forName="line_4" refType="ctrY" refFor="ch" refForName="picture_4"/>
                <dgm:constr type="l" for="ch" forName="textparent_4"/>
                <dgm:constr type="h" for="ch" forName="textparent_4" refType="h" refFor="ch" refForName="picture_4"/>
                <dgm:constr type="r" for="ch" forName="textparent_4" refType="l" refFor="ch" refForName="picture_4"/>
                <dgm:constr type="ctrY" for="ch" forName="textparent_4" refType="ctrY" refFor="ch" refForName="picture_4"/>
                <dgm:constr type="primFontSz" for="des" forName="text_4" refType="primFontSz" refFor="des" refForName="text_2" op="equ"/>
              </dgm:constrLst>
            </dgm:else>
          </dgm:choose>
        </dgm:if>
        <dgm:if name="Name16" axis="ch" ptType="node" func="cnt" op="lte" val="5">
          <dgm:choose name="Name17">
            <dgm:if name="Name18" func="var" arg="dir" op="equ" val="norm">
              <dgm:constrLst>
                <dgm:constr type="h" for="ch" forName="picture_1" refType="h"/>
                <dgm:constr type="w" for="ch" forName="picture_1" refType="h" refFor="ch" refForName="picture_1" op="equ"/>
                <dgm:constr type="l" for="ch" forName="picture_1"/>
                <dgm:constr type="t" for="ch" forName="picture_1"/>
                <dgm:constr type="w" for="ch" forName="text_1" refType="w" refFor="ch" refForName="picture_1" fact="0.64"/>
                <dgm:constr type="h" for="ch" forName="text_1" refType="h" refFor="ch" refForName="picture_1" fact="0.33"/>
                <dgm:constr type="l" for="ch" forName="text_1" refType="l" refFor="ch" refForName="picture_1"/>
                <dgm:constr type="lOff" for="ch" forName="text_1" refType="w" refFor="ch" refForName="picture_1" fact="0.18"/>
                <dgm:constr type="t" for="ch" forName="text_1" refType="h" refFor="ch" refForName="picture_1" fact="0.531"/>
                <dgm:constr type="w" for="ch" forName="picture_2" refType="w" refFor="ch" refForName="picture_1" fact="0.22"/>
                <dgm:constr type="h" for="ch" forName="picture_2" refType="h" refFor="ch" refForName="picture_1" fact="0.22"/>
                <dgm:constr type="l" for="ch" forName="picture_2" refType="w" refFor="ch" refForName="picture_1" fact="1.375"/>
                <dgm:constr type="ctrY" for="ch" forName="picture_2" refType="h" refFor="ch" refForName="picture_1" fact="0.11"/>
                <dgm:constr type="l" for="ch" forName="line_2" refType="ctrX" refFor="ch" refForName="picture_1"/>
                <dgm:constr type="h" for="ch" forName="line_2"/>
                <dgm:constr type="r" for="ch" forName="line_2" refType="ctrX" refFor="ch" refForName="picture_2"/>
                <dgm:constr type="ctrY" for="ch" forName="line_2" refType="ctrY" refFor="ch" refForName="picture_2"/>
                <dgm:constr type="r" for="ch" forName="textparent_2" refType="w"/>
                <dgm:constr type="h" for="ch" forName="textparent_2" refType="h" refFor="ch" refForName="picture_2"/>
                <dgm:constr type="l" for="ch" forName="textparent_2" refType="r" refFor="ch" refForName="picture_2"/>
                <dgm:constr type="ctrY" for="ch" forName="textparent_2" refType="ctrY" refFor="ch" refForName="picture_2"/>
                <dgm:constr type="primFontSz" for="des" forName="text_2" val="65"/>
                <dgm:constr type="w" for="ch" forName="picture_3" refType="w" refFor="ch" refForName="picture_1" fact="0.22"/>
                <dgm:constr type="h" for="ch" forName="picture_3" refType="h" refFor="ch" refForName="picture_1" fact="0.22"/>
                <dgm:constr type="l" for="ch" forName="picture_3" refType="w" refFor="ch" refForName="picture_1" fact="1.21"/>
                <dgm:constr type="ctrY" for="ch" forName="picture_3" refType="h" refFor="ch" refForName="picture_1" fact="0.353"/>
                <dgm:constr type="l" for="ch" forName="line_3" refType="ctrX" refFor="ch" refForName="picture_1"/>
                <dgm:constr type="h" for="ch" forName="line_3"/>
                <dgm:constr type="r" for="ch" forName="line_3" refType="ctrX" refFor="ch" refForName="picture_3"/>
                <dgm:constr type="ctrY" for="ch" forName="line_3" refType="ctrY" refFor="ch" refForName="picture_3"/>
                <dgm:constr type="r" for="ch" forName="textparent_3" refType="w"/>
                <dgm:constr type="h" for="ch" forName="textparent_3" refType="h" refFor="ch" refForName="picture_3"/>
                <dgm:constr type="l" for="ch" forName="textparent_3" refType="r" refFor="ch" refForName="picture_3"/>
                <dgm:constr type="ctrY" for="ch" forName="textparent_3" refType="ctrY" refFor="ch" refForName="picture_3"/>
                <dgm:constr type="primFontSz" for="des" forName="text_3" refType="primFontSz" refFor="des" refForName="text_2" op="equ"/>
                <dgm:constr type="w" for="ch" forName="picture_4" refType="w" refFor="ch" refForName="picture_1" fact="0.22"/>
                <dgm:constr type="h" for="ch" forName="picture_4" refType="h" refFor="ch" refForName="picture_1" fact="0.22"/>
                <dgm:constr type="l" for="ch" forName="picture_4" refType="w" refFor="ch" refForName="picture_1" fact="1.21"/>
                <dgm:constr type="ctrY" for="ch" forName="picture_4" refType="h" refFor="ch" refForName="picture_1" fact="0.647"/>
                <dgm:constr type="l" for="ch" forName="line_4" refType="ctrX" refFor="ch" refForName="picture_1"/>
                <dgm:constr type="h" for="ch" forName="line_4"/>
                <dgm:constr type="r" for="ch" forName="line_4" refType="ctrX" refFor="ch" refForName="picture_4"/>
                <dgm:constr type="ctrY" for="ch" forName="line_4" refType="ctrY" refFor="ch" refForName="picture_4"/>
                <dgm:constr type="r" for="ch" forName="textparent_4" refType="w"/>
                <dgm:constr type="h" for="ch" forName="textparent_4" refType="h" refFor="ch" refForName="picture_4"/>
                <dgm:constr type="l" for="ch" forName="textparent_4" refType="r" refFor="ch" refForName="picture_4"/>
                <dgm:constr type="ctrY" for="ch" forName="textparent_4" refType="ctrY" refFor="ch" refForName="picture_4"/>
                <dgm:constr type="primFontSz" for="des" forName="text_4" refType="primFontSz" refFor="des" refForName="text_2" op="equ"/>
                <dgm:constr type="w" for="ch" forName="picture_5" refType="w" refFor="ch" refForName="picture_1" fact="0.22"/>
                <dgm:constr type="h" for="ch" forName="picture_5" refType="h" refFor="ch" refForName="picture_1" fact="0.22"/>
                <dgm:constr type="l" for="ch" forName="picture_5" refType="w" refFor="ch" refForName="picture_1" fact="1.375"/>
                <dgm:constr type="ctrY" for="ch" forName="picture_5" refType="h" refFor="ch" refForName="picture_1" fact="0.89"/>
                <dgm:constr type="l" for="ch" forName="line_5" refType="ctrX" refFor="ch" refForName="picture_1"/>
                <dgm:constr type="h" for="ch" forName="line_5"/>
                <dgm:constr type="r" for="ch" forName="line_5" refType="ctrX" refFor="ch" refForName="picture_5"/>
                <dgm:constr type="ctrY" for="ch" forName="line_5" refType="ctrY" refFor="ch" refForName="picture_5"/>
                <dgm:constr type="r" for="ch" forName="textparent_5" refType="w"/>
                <dgm:constr type="h" for="ch" forName="textparent_5" refType="h" refFor="ch" refForName="picture_5"/>
                <dgm:constr type="l" for="ch" forName="textparent_5" refType="r" refFor="ch" refForName="picture_5"/>
                <dgm:constr type="ctrY" for="ch" forName="textparent_5" refType="ctrY" refFor="ch" refForName="picture_5"/>
                <dgm:constr type="primFontSz" for="des" forName="text_5" refType="primFontSz" refFor="des" refForName="text_2" op="equ"/>
              </dgm:constrLst>
            </dgm:if>
            <dgm:else name="Name19">
              <dgm:constrLst>
                <dgm:constr type="h" for="ch" forName="picture_1" refType="h"/>
                <dgm:constr type="w" for="ch" forName="picture_1" refType="h" refFor="ch" refForName="picture_1" op="equ"/>
                <dgm:constr type="r" for="ch" forName="picture_1" refType="w"/>
                <dgm:constr type="t" for="ch" forName="picture_1"/>
                <dgm:constr type="w" for="ch" forName="text_1" refType="w" refFor="ch" refForName="picture_1" fact="0.64"/>
                <dgm:constr type="h" for="ch" forName="text_1" refType="h" refFor="ch" refForName="picture_1" fact="0.33"/>
                <dgm:constr type="l" for="ch" forName="text_1" refType="l" refFor="ch" refForName="picture_1"/>
                <dgm:constr type="lOff" for="ch" forName="text_1" refType="w" refFor="ch" refForName="picture_1" fact="0.18"/>
                <dgm:constr type="t" for="ch" forName="text_1" refType="h" refFor="ch" refForName="picture_1" fact="0.531"/>
                <dgm:constr type="w" for="ch" forName="picture_2" refType="w" refFor="ch" refForName="picture_1" fact="0.22"/>
                <dgm:constr type="h" for="ch" forName="picture_2" refType="h" refFor="ch" refForName="picture_1" fact="0.22"/>
                <dgm:constr type="r" for="ch" forName="picture_2" refType="w"/>
                <dgm:constr type="rOff" for="ch" forName="picture_2" refType="w" refFor="ch" refForName="picture_1" fact="-1.375"/>
                <dgm:constr type="ctrY" for="ch" forName="picture_2" refType="h" refFor="ch" refForName="picture_1" fact="0.11"/>
                <dgm:constr type="r" for="ch" forName="line_2" refType="ctrX" refFor="ch" refForName="picture_1"/>
                <dgm:constr type="h" for="ch" forName="line_2"/>
                <dgm:constr type="l" for="ch" forName="line_2" refType="ctrX" refFor="ch" refForName="picture_2"/>
                <dgm:constr type="ctrY" for="ch" forName="line_2" refType="ctrY" refFor="ch" refForName="picture_2"/>
                <dgm:constr type="l" for="ch" forName="textparent_2"/>
                <dgm:constr type="h" for="ch" forName="textparent_2" refType="h" refFor="ch" refForName="picture_2"/>
                <dgm:constr type="r" for="ch" forName="textparent_2" refType="l" refFor="ch" refForName="picture_2"/>
                <dgm:constr type="ctrY" for="ch" forName="textparent_2" refType="ctrY" refFor="ch" refForName="picture_2"/>
                <dgm:constr type="primFontSz" for="des" forName="text_2" val="65"/>
                <dgm:constr type="w" for="ch" forName="picture_3" refType="w" refFor="ch" refForName="picture_1" fact="0.22"/>
                <dgm:constr type="h" for="ch" forName="picture_3" refType="h" refFor="ch" refForName="picture_1" fact="0.22"/>
                <dgm:constr type="r" for="ch" forName="picture_3" refType="w"/>
                <dgm:constr type="rOff" for="ch" forName="picture_3" refType="w" refFor="ch" refForName="picture_1" fact="-1.21"/>
                <dgm:constr type="ctrY" for="ch" forName="picture_3" refType="h" refFor="ch" refForName="picture_1" fact="0.353"/>
                <dgm:constr type="r" for="ch" forName="line_3" refType="ctrX" refFor="ch" refForName="picture_1"/>
                <dgm:constr type="h" for="ch" forName="line_3"/>
                <dgm:constr type="l" for="ch" forName="line_3" refType="ctrX" refFor="ch" refForName="picture_3"/>
                <dgm:constr type="ctrY" for="ch" forName="line_3" refType="ctrY" refFor="ch" refForName="picture_3"/>
                <dgm:constr type="l" for="ch" forName="textparent_3"/>
                <dgm:constr type="h" for="ch" forName="textparent_3" refType="h" refFor="ch" refForName="picture_3"/>
                <dgm:constr type="r" for="ch" forName="textparent_3" refType="l" refFor="ch" refForName="picture_3"/>
                <dgm:constr type="ctrY" for="ch" forName="textparent_3" refType="ctrY" refFor="ch" refForName="picture_3"/>
                <dgm:constr type="primFontSz" for="des" forName="text_3" refType="primFontSz" refFor="des" refForName="text_2" op="equ"/>
                <dgm:constr type="w" for="ch" forName="picture_4" refType="w" refFor="ch" refForName="picture_1" fact="0.22"/>
                <dgm:constr type="h" for="ch" forName="picture_4" refType="h" refFor="ch" refForName="picture_1" fact="0.22"/>
                <dgm:constr type="r" for="ch" forName="picture_4" refType="w"/>
                <dgm:constr type="rOff" for="ch" forName="picture_4" refType="w" refFor="ch" refForName="picture_1" fact="-1.21"/>
                <dgm:constr type="ctrY" for="ch" forName="picture_4" refType="h" refFor="ch" refForName="picture_1" fact="0.647"/>
                <dgm:constr type="r" for="ch" forName="line_4" refType="ctrX" refFor="ch" refForName="picture_1"/>
                <dgm:constr type="h" for="ch" forName="line_4"/>
                <dgm:constr type="l" for="ch" forName="line_4" refType="ctrX" refFor="ch" refForName="picture_4"/>
                <dgm:constr type="ctrY" for="ch" forName="line_4" refType="ctrY" refFor="ch" refForName="picture_4"/>
                <dgm:constr type="l" for="ch" forName="textparent_4"/>
                <dgm:constr type="h" for="ch" forName="textparent_4" refType="h" refFor="ch" refForName="picture_4"/>
                <dgm:constr type="r" for="ch" forName="textparent_4" refType="l" refFor="ch" refForName="picture_4"/>
                <dgm:constr type="ctrY" for="ch" forName="textparent_4" refType="ctrY" refFor="ch" refForName="picture_4"/>
                <dgm:constr type="primFontSz" for="des" forName="text_4" refType="primFontSz" refFor="des" refForName="text_2" op="equ"/>
                <dgm:constr type="w" for="ch" forName="picture_5" refType="w" refFor="ch" refForName="picture_1" fact="0.22"/>
                <dgm:constr type="h" for="ch" forName="picture_5" refType="h" refFor="ch" refForName="picture_1" fact="0.22"/>
                <dgm:constr type="r" for="ch" forName="picture_5" refType="w"/>
                <dgm:constr type="rOff" for="ch" forName="picture_5" refType="w" refFor="ch" refForName="picture_1" fact="-1.375"/>
                <dgm:constr type="ctrY" for="ch" forName="picture_5" refType="h" refFor="ch" refForName="picture_1" fact="0.89"/>
                <dgm:constr type="r" for="ch" forName="line_5" refType="ctrX" refFor="ch" refForName="picture_1"/>
                <dgm:constr type="h" for="ch" forName="line_5"/>
                <dgm:constr type="l" for="ch" forName="line_5" refType="ctrX" refFor="ch" refForName="picture_5"/>
                <dgm:constr type="ctrY" for="ch" forName="line_5" refType="ctrY" refFor="ch" refForName="picture_5"/>
                <dgm:constr type="l" for="ch" forName="textparent_5"/>
                <dgm:constr type="h" for="ch" forName="textparent_5" refType="h" refFor="ch" refForName="picture_5"/>
                <dgm:constr type="r" for="ch" forName="textparent_5" refType="l" refFor="ch" refForName="picture_5"/>
                <dgm:constr type="ctrY" for="ch" forName="textparent_5" refType="ctrY" refFor="ch" refForName="picture_5"/>
                <dgm:constr type="primFontSz" for="des" forName="text_5" refType="primFontSz" refFor="des" refForName="text_2" op="equ"/>
              </dgm:constrLst>
            </dgm:else>
          </dgm:choose>
        </dgm:if>
        <dgm:if name="Name20" axis="ch" ptType="node" func="cnt" op="lte" val="6">
          <dgm:choose name="Name21">
            <dgm:if name="Name22" func="var" arg="dir" op="equ" val="norm">
              <dgm:constrLst>
                <dgm:constr type="h" for="ch" forName="picture_1" refType="h"/>
                <dgm:constr type="w" for="ch" forName="picture_1" refType="h" refFor="ch" refForName="picture_1" op="equ"/>
                <dgm:constr type="l" for="ch" forName="picture_1"/>
                <dgm:constr type="t" for="ch" forName="picture_1"/>
                <dgm:constr type="w" for="ch" forName="text_1" refType="w" refFor="ch" refForName="picture_1" fact="0.64"/>
                <dgm:constr type="h" for="ch" forName="text_1" refType="h" refFor="ch" refForName="picture_1" fact="0.33"/>
                <dgm:constr type="l" for="ch" forName="text_1" refType="l" refFor="ch" refForName="picture_1"/>
                <dgm:constr type="lOff" for="ch" forName="text_1" refType="w" refFor="ch" refForName="picture_1" fact="0.18"/>
                <dgm:constr type="t" for="ch" forName="text_1" refType="h" refFor="ch" refForName="picture_1" fact="0.531"/>
                <dgm:constr type="w" for="ch" forName="picture_2" refType="w" refFor="ch" refForName="picture_1" fact="0.18"/>
                <dgm:constr type="h" for="ch" forName="picture_2" refType="h" refFor="ch" refForName="picture_1" fact="0.18"/>
                <dgm:constr type="l" for="ch" forName="picture_2" refType="w" refFor="ch" refForName="picture_1" fact="1.4238"/>
                <dgm:constr type="ctrY" for="ch" forName="picture_2" refType="h" refFor="ch" refForName="picture_1" fact="0.09"/>
                <dgm:constr type="l" for="ch" forName="line_2" refType="ctrX" refFor="ch" refForName="picture_1"/>
                <dgm:constr type="h" for="ch" forName="line_2"/>
                <dgm:constr type="r" for="ch" forName="line_2" refType="ctrX" refFor="ch" refForName="picture_2"/>
                <dgm:constr type="ctrY" for="ch" forName="line_2" refType="ctrY" refFor="ch" refForName="picture_2"/>
                <dgm:constr type="r" for="ch" forName="textparent_2" refType="w"/>
                <dgm:constr type="h" for="ch" forName="textparent_2" refType="h" refFor="ch" refForName="picture_2"/>
                <dgm:constr type="l" for="ch" forName="textparent_2" refType="r" refFor="ch" refForName="picture_2"/>
                <dgm:constr type="ctrY" for="ch" forName="textparent_2" refType="ctrY" refFor="ch" refForName="picture_2"/>
                <dgm:constr type="primFontSz" for="des" forName="text_2" val="65"/>
                <dgm:constr type="w" for="ch" forName="picture_3" refType="w" refFor="ch" refForName="picture_1" fact="0.18"/>
                <dgm:constr type="h" for="ch" forName="picture_3" refType="h" refFor="ch" refForName="picture_1" fact="0.18"/>
                <dgm:constr type="l" for="ch" forName="picture_3" refType="w" refFor="ch" refForName="picture_1" fact="1.2667"/>
                <dgm:constr type="ctrY" for="ch" forName="picture_3" refType="h" refFor="ch" refForName="picture_1" fact="0.261"/>
                <dgm:constr type="l" for="ch" forName="line_3" refType="ctrX" refFor="ch" refForName="picture_1"/>
                <dgm:constr type="h" for="ch" forName="line_3"/>
                <dgm:constr type="r" for="ch" forName="line_3" refType="ctrX" refFor="ch" refForName="picture_3"/>
                <dgm:constr type="ctrY" for="ch" forName="line_3" refType="ctrY" refFor="ch" refForName="picture_3"/>
                <dgm:constr type="r" for="ch" forName="textparent_3" refType="w"/>
                <dgm:constr type="h" for="ch" forName="textparent_3" refType="h" refFor="ch" refForName="picture_3"/>
                <dgm:constr type="l" for="ch" forName="textparent_3" refType="r" refFor="ch" refForName="picture_3"/>
                <dgm:constr type="ctrY" for="ch" forName="textparent_3" refType="ctrY" refFor="ch" refForName="picture_3"/>
                <dgm:constr type="primFontSz" for="des" forName="text_3" refType="primFontSz" refFor="des" refForName="text_2" op="equ"/>
                <dgm:constr type="w" for="ch" forName="picture_4" refType="w" refFor="ch" refForName="picture_1" fact="0.18"/>
                <dgm:constr type="h" for="ch" forName="picture_4" refType="h" refFor="ch" refForName="picture_1" fact="0.18"/>
                <dgm:constr type="l" for="ch" forName="picture_4" refType="w" refFor="ch" refForName="picture_1" fact="1.21"/>
                <dgm:constr type="ctrY" for="ch" forName="picture_4" refType="h" refFor="ch" refForName="picture_1" fact="0.5"/>
                <dgm:constr type="l" for="ch" forName="line_4" refType="ctrX" refFor="ch" refForName="picture_1"/>
                <dgm:constr type="h" for="ch" forName="line_4"/>
                <dgm:constr type="r" for="ch" forName="line_4" refType="ctrX" refFor="ch" refForName="picture_4"/>
                <dgm:constr type="ctrY" for="ch" forName="line_4" refType="ctrY" refFor="ch" refForName="picture_4"/>
                <dgm:constr type="r" for="ch" forName="textparent_4" refType="w"/>
                <dgm:constr type="h" for="ch" forName="textparent_4" refType="h" refFor="ch" refForName="picture_4"/>
                <dgm:constr type="l" for="ch" forName="textparent_4" refType="r" refFor="ch" refForName="picture_4"/>
                <dgm:constr type="ctrY" for="ch" forName="textparent_4" refType="ctrY" refFor="ch" refForName="picture_4"/>
                <dgm:constr type="primFontSz" for="des" forName="text_4" refType="primFontSz" refFor="des" refForName="text_2" op="equ"/>
                <dgm:constr type="w" for="ch" forName="picture_5" refType="w" refFor="ch" refForName="picture_1" fact="0.18"/>
                <dgm:constr type="h" for="ch" forName="picture_5" refType="h" refFor="ch" refForName="picture_1" fact="0.18"/>
                <dgm:constr type="l" for="ch" forName="picture_5" refType="w" refFor="ch" refForName="picture_1" fact="1.2667"/>
                <dgm:constr type="ctrY" for="ch" forName="picture_5" refType="h" refFor="ch" refForName="picture_1" fact="0.739"/>
                <dgm:constr type="l" for="ch" forName="line_5" refType="ctrX" refFor="ch" refForName="picture_1"/>
                <dgm:constr type="h" for="ch" forName="line_5"/>
                <dgm:constr type="r" for="ch" forName="line_5" refType="ctrX" refFor="ch" refForName="picture_5"/>
                <dgm:constr type="ctrY" for="ch" forName="line_5" refType="ctrY" refFor="ch" refForName="picture_5"/>
                <dgm:constr type="r" for="ch" forName="textparent_5" refType="w"/>
                <dgm:constr type="h" for="ch" forName="textparent_5" refType="h" refFor="ch" refForName="picture_5"/>
                <dgm:constr type="l" for="ch" forName="textparent_5" refType="r" refFor="ch" refForName="picture_5"/>
                <dgm:constr type="ctrY" for="ch" forName="textparent_5" refType="ctrY" refFor="ch" refForName="picture_5"/>
                <dgm:constr type="primFontSz" for="des" forName="text_5" refType="primFontSz" refFor="des" refForName="text_2" op="equ"/>
                <dgm:constr type="w" for="ch" forName="picture_6" refType="w" refFor="ch" refForName="picture_1" fact="0.18"/>
                <dgm:constr type="h" for="ch" forName="picture_6" refType="h" refFor="ch" refForName="picture_1" fact="0.18"/>
                <dgm:constr type="l" for="ch" forName="picture_6" refType="w" refFor="ch" refForName="picture_1" fact="1.4238"/>
                <dgm:constr type="ctrY" for="ch" forName="picture_6" refType="h" refFor="ch" refForName="picture_1" fact="0.91"/>
                <dgm:constr type="l" for="ch" forName="line_6" refType="ctrX" refFor="ch" refForName="picture_1"/>
                <dgm:constr type="h" for="ch" forName="line_6"/>
                <dgm:constr type="r" for="ch" forName="line_6" refType="ctrX" refFor="ch" refForName="picture_6"/>
                <dgm:constr type="ctrY" for="ch" forName="line_6" refType="ctrY" refFor="ch" refForName="picture_6"/>
                <dgm:constr type="r" for="ch" forName="textparent_6" refType="w"/>
                <dgm:constr type="h" for="ch" forName="textparent_6" refType="h" refFor="ch" refForName="picture_6"/>
                <dgm:constr type="l" for="ch" forName="textparent_6" refType="r" refFor="ch" refForName="picture_6"/>
                <dgm:constr type="ctrY" for="ch" forName="textparent_6" refType="ctrY" refFor="ch" refForName="picture_6"/>
                <dgm:constr type="primFontSz" for="des" forName="text_6" refType="primFontSz" refFor="des" refForName="text_2" op="equ"/>
              </dgm:constrLst>
            </dgm:if>
            <dgm:else name="Name23">
              <dgm:constrLst>
                <dgm:constr type="h" for="ch" forName="picture_1" refType="h"/>
                <dgm:constr type="w" for="ch" forName="picture_1" refType="h" refFor="ch" refForName="picture_1" op="equ"/>
                <dgm:constr type="r" for="ch" forName="picture_1" refType="w"/>
                <dgm:constr type="t" for="ch" forName="picture_1"/>
                <dgm:constr type="w" for="ch" forName="text_1" refType="w" refFor="ch" refForName="picture_1" fact="0.64"/>
                <dgm:constr type="h" for="ch" forName="text_1" refType="h" refFor="ch" refForName="picture_1" fact="0.33"/>
                <dgm:constr type="l" for="ch" forName="text_1" refType="l" refFor="ch" refForName="picture_1"/>
                <dgm:constr type="lOff" for="ch" forName="text_1" refType="w" refFor="ch" refForName="picture_1" fact="0.18"/>
                <dgm:constr type="t" for="ch" forName="text_1" refType="h" refFor="ch" refForName="picture_1" fact="0.531"/>
                <dgm:constr type="w" for="ch" forName="picture_2" refType="w" refFor="ch" refForName="picture_1" fact="0.18"/>
                <dgm:constr type="h" for="ch" forName="picture_2" refType="h" refFor="ch" refForName="picture_1" fact="0.18"/>
                <dgm:constr type="r" for="ch" forName="picture_2" refType="w"/>
                <dgm:constr type="rOff" for="ch" forName="picture_2" refType="w" refFor="ch" refForName="picture_1" fact="-1.4238"/>
                <dgm:constr type="ctrY" for="ch" forName="picture_2" refType="h" refFor="ch" refForName="picture_1" fact="0.09"/>
                <dgm:constr type="r" for="ch" forName="line_2" refType="ctrX" refFor="ch" refForName="picture_1"/>
                <dgm:constr type="h" for="ch" forName="line_2"/>
                <dgm:constr type="l" for="ch" forName="line_2" refType="ctrX" refFor="ch" refForName="picture_2"/>
                <dgm:constr type="ctrY" for="ch" forName="line_2" refType="ctrY" refFor="ch" refForName="picture_2"/>
                <dgm:constr type="l" for="ch" forName="textparent_2"/>
                <dgm:constr type="h" for="ch" forName="textparent_2" refType="h" refFor="ch" refForName="picture_2"/>
                <dgm:constr type="r" for="ch" forName="textparent_2" refType="l" refFor="ch" refForName="picture_2"/>
                <dgm:constr type="ctrY" for="ch" forName="textparent_2" refType="ctrY" refFor="ch" refForName="picture_2"/>
                <dgm:constr type="primFontSz" for="des" forName="text_2" val="65"/>
                <dgm:constr type="w" for="ch" forName="picture_3" refType="w" refFor="ch" refForName="picture_1" fact="0.18"/>
                <dgm:constr type="h" for="ch" forName="picture_3" refType="h" refFor="ch" refForName="picture_1" fact="0.18"/>
                <dgm:constr type="r" for="ch" forName="picture_3" refType="w"/>
                <dgm:constr type="rOff" for="ch" forName="picture_3" refType="w" refFor="ch" refForName="picture_1" fact="-1.2667"/>
                <dgm:constr type="ctrY" for="ch" forName="picture_3" refType="h" refFor="ch" refForName="picture_1" fact="0.261"/>
                <dgm:constr type="r" for="ch" forName="line_3" refType="ctrX" refFor="ch" refForName="picture_1"/>
                <dgm:constr type="h" for="ch" forName="line_3"/>
                <dgm:constr type="l" for="ch" forName="line_3" refType="ctrX" refFor="ch" refForName="picture_3"/>
                <dgm:constr type="ctrY" for="ch" forName="line_3" refType="ctrY" refFor="ch" refForName="picture_3"/>
                <dgm:constr type="l" for="ch" forName="textparent_3"/>
                <dgm:constr type="h" for="ch" forName="textparent_3" refType="h" refFor="ch" refForName="picture_3"/>
                <dgm:constr type="r" for="ch" forName="textparent_3" refType="l" refFor="ch" refForName="picture_3"/>
                <dgm:constr type="ctrY" for="ch" forName="textparent_3" refType="ctrY" refFor="ch" refForName="picture_3"/>
                <dgm:constr type="primFontSz" for="des" forName="text_3" refType="primFontSz" refFor="des" refForName="text_2" op="equ"/>
                <dgm:constr type="w" for="ch" forName="picture_4" refType="w" refFor="ch" refForName="picture_1" fact="0.18"/>
                <dgm:constr type="h" for="ch" forName="picture_4" refType="h" refFor="ch" refForName="picture_1" fact="0.18"/>
                <dgm:constr type="r" for="ch" forName="picture_4" refType="w"/>
                <dgm:constr type="rOff" for="ch" forName="picture_4" refType="w" refFor="ch" refForName="picture_1" fact="-1.21"/>
                <dgm:constr type="ctrY" for="ch" forName="picture_4" refType="h" refFor="ch" refForName="picture_1" fact="0.5"/>
                <dgm:constr type="r" for="ch" forName="line_4" refType="ctrX" refFor="ch" refForName="picture_1"/>
                <dgm:constr type="h" for="ch" forName="line_4"/>
                <dgm:constr type="l" for="ch" forName="line_4" refType="ctrX" refFor="ch" refForName="picture_4"/>
                <dgm:constr type="ctrY" for="ch" forName="line_4" refType="ctrY" refFor="ch" refForName="picture_4"/>
                <dgm:constr type="l" for="ch" forName="textparent_4"/>
                <dgm:constr type="h" for="ch" forName="textparent_4" refType="h" refFor="ch" refForName="picture_4"/>
                <dgm:constr type="r" for="ch" forName="textparent_4" refType="l" refFor="ch" refForName="picture_4"/>
                <dgm:constr type="ctrY" for="ch" forName="textparent_4" refType="ctrY" refFor="ch" refForName="picture_4"/>
                <dgm:constr type="primFontSz" for="des" forName="text_4" refType="primFontSz" refFor="des" refForName="text_2" op="equ"/>
                <dgm:constr type="w" for="ch" forName="picture_5" refType="w" refFor="ch" refForName="picture_1" fact="0.18"/>
                <dgm:constr type="h" for="ch" forName="picture_5" refType="h" refFor="ch" refForName="picture_1" fact="0.18"/>
                <dgm:constr type="r" for="ch" forName="picture_5" refType="w"/>
                <dgm:constr type="rOff" for="ch" forName="picture_5" refType="w" refFor="ch" refForName="picture_1" fact="-1.2667"/>
                <dgm:constr type="ctrY" for="ch" forName="picture_5" refType="h" refFor="ch" refForName="picture_1" fact="0.739"/>
                <dgm:constr type="r" for="ch" forName="line_5" refType="ctrX" refFor="ch" refForName="picture_1"/>
                <dgm:constr type="h" for="ch" forName="line_5"/>
                <dgm:constr type="l" for="ch" forName="line_5" refType="ctrX" refFor="ch" refForName="picture_5"/>
                <dgm:constr type="ctrY" for="ch" forName="line_5" refType="ctrY" refFor="ch" refForName="picture_5"/>
                <dgm:constr type="l" for="ch" forName="textparent_5"/>
                <dgm:constr type="h" for="ch" forName="textparent_5" refType="h" refFor="ch" refForName="picture_5"/>
                <dgm:constr type="r" for="ch" forName="textparent_5" refType="l" refFor="ch" refForName="picture_5"/>
                <dgm:constr type="ctrY" for="ch" forName="textparent_5" refType="ctrY" refFor="ch" refForName="picture_5"/>
                <dgm:constr type="primFontSz" for="des" forName="text_5" refType="primFontSz" refFor="des" refForName="text_2" op="equ"/>
                <dgm:constr type="w" for="ch" forName="picture_6" refType="w" refFor="ch" refForName="picture_1" fact="0.18"/>
                <dgm:constr type="h" for="ch" forName="picture_6" refType="h" refFor="ch" refForName="picture_1" fact="0.18"/>
                <dgm:constr type="r" for="ch" forName="picture_6" refType="w"/>
                <dgm:constr type="rOff" for="ch" forName="picture_6" refType="w" refFor="ch" refForName="picture_1" fact="-1.4238"/>
                <dgm:constr type="ctrY" for="ch" forName="picture_6" refType="h" refFor="ch" refForName="picture_1" fact="0.91"/>
                <dgm:constr type="r" for="ch" forName="line_6" refType="ctrX" refFor="ch" refForName="picture_1"/>
                <dgm:constr type="h" for="ch" forName="line_6"/>
                <dgm:constr type="l" for="ch" forName="line_6" refType="ctrX" refFor="ch" refForName="picture_6"/>
                <dgm:constr type="ctrY" for="ch" forName="line_6" refType="ctrY" refFor="ch" refForName="picture_6"/>
                <dgm:constr type="l" for="ch" forName="textparent_6"/>
                <dgm:constr type="h" for="ch" forName="textparent_6" refType="h" refFor="ch" refForName="picture_6"/>
                <dgm:constr type="r" for="ch" forName="textparent_6" refType="l" refFor="ch" refForName="picture_6"/>
                <dgm:constr type="ctrY" for="ch" forName="textparent_6" refType="ctrY" refFor="ch" refForName="picture_6"/>
                <dgm:constr type="primFontSz" for="des" forName="text_6" refType="primFontSz" refFor="des" refForName="text_2" op="equ"/>
              </dgm:constrLst>
            </dgm:else>
          </dgm:choose>
        </dgm:if>
        <dgm:else name="Name24">
          <dgm:choose name="Name25">
            <dgm:if name="Name26" func="var" arg="dir" op="equ" val="norm">
              <dgm:constrLst>
                <dgm:constr type="h" for="ch" forName="picture_1" refType="h"/>
                <dgm:constr type="w" for="ch" forName="picture_1" refType="h" refFor="ch" refForName="picture_1" op="equ"/>
                <dgm:constr type="l" for="ch" forName="picture_1"/>
                <dgm:constr type="t" for="ch" forName="picture_1"/>
                <dgm:constr type="w" for="ch" forName="text_1" refType="w" refFor="ch" refForName="picture_1" fact="0.64"/>
                <dgm:constr type="h" for="ch" forName="text_1" refType="h" refFor="ch" refForName="picture_1" fact="0.33"/>
                <dgm:constr type="l" for="ch" forName="text_1" refType="l" refFor="ch" refForName="picture_1"/>
                <dgm:constr type="lOff" for="ch" forName="text_1" refType="w" refFor="ch" refForName="picture_1" fact="0.18"/>
                <dgm:constr type="t" for="ch" forName="text_1" refType="h" refFor="ch" refForName="picture_1" fact="0.531"/>
                <dgm:constr type="w" for="ch" forName="picture_2" refType="w" refFor="ch" refForName="picture_1" fact="0.15"/>
                <dgm:constr type="h" for="ch" forName="picture_2" refType="h" refFor="ch" refForName="picture_1" fact="0.15"/>
                <dgm:constr type="l" for="ch" forName="picture_2" refType="w" refFor="ch" refForName="picture_1" fact="1.4363"/>
                <dgm:constr type="ctrY" for="ch" forName="picture_2" refType="h" refFor="ch" refForName="picture_1" fact="0.075"/>
                <dgm:constr type="l" for="ch" forName="line_2" refType="ctrX" refFor="ch" refForName="picture_1"/>
                <dgm:constr type="h" for="ch" forName="line_2"/>
                <dgm:constr type="r" for="ch" forName="line_2" refType="ctrX" refFor="ch" refForName="picture_2"/>
                <dgm:constr type="ctrY" for="ch" forName="line_2" refType="ctrY" refFor="ch" refForName="picture_2"/>
                <dgm:constr type="r" for="ch" forName="textparent_2" refType="w"/>
                <dgm:constr type="h" for="ch" forName="textparent_2" refType="h" refFor="ch" refForName="picture_2"/>
                <dgm:constr type="l" for="ch" forName="textparent_2" refType="r" refFor="ch" refForName="picture_2"/>
                <dgm:constr type="ctrY" for="ch" forName="textparent_2" refType="ctrY" refFor="ch" refForName="picture_2"/>
                <dgm:constr type="primFontSz" for="des" forName="text_2" val="65"/>
                <dgm:constr type="w" for="ch" forName="picture_3" refType="w" refFor="ch" refForName="picture_1" fact="0.15"/>
                <dgm:constr type="h" for="ch" forName="picture_3" refType="h" refFor="ch" refForName="picture_1" fact="0.15"/>
                <dgm:constr type="l" for="ch" forName="picture_3" refType="w" refFor="ch" refForName="picture_1" fact="1.2898"/>
                <dgm:constr type="ctrY" for="ch" forName="picture_3" refType="h" refFor="ch" refForName="picture_1" fact="0.227"/>
                <dgm:constr type="l" for="ch" forName="line_3" refType="ctrX" refFor="ch" refForName="picture_1"/>
                <dgm:constr type="h" for="ch" forName="line_3"/>
                <dgm:constr type="r" for="ch" forName="line_3" refType="ctrX" refFor="ch" refForName="picture_3"/>
                <dgm:constr type="ctrY" for="ch" forName="line_3" refType="ctrY" refFor="ch" refForName="picture_3"/>
                <dgm:constr type="r" for="ch" forName="textparent_3" refType="w"/>
                <dgm:constr type="h" for="ch" forName="textparent_3" refType="h" refFor="ch" refForName="picture_3"/>
                <dgm:constr type="l" for="ch" forName="textparent_3" refType="r" refFor="ch" refForName="picture_3"/>
                <dgm:constr type="ctrY" for="ch" forName="textparent_3" refType="ctrY" refFor="ch" refForName="picture_3"/>
                <dgm:constr type="primFontSz" for="des" forName="text_3" refType="primFontSz" refFor="des" refForName="text_2" op="equ"/>
                <dgm:constr type="w" for="ch" forName="picture_4" refType="w" refFor="ch" refForName="picture_1" fact="0.15"/>
                <dgm:constr type="h" for="ch" forName="picture_4" refType="h" refFor="ch" refForName="picture_1" fact="0.15"/>
                <dgm:constr type="l" for="ch" forName="picture_4" refType="w" refFor="ch" refForName="picture_1" fact="1.21"/>
                <dgm:constr type="ctrY" for="ch" forName="picture_4" refType="h" refFor="ch" refForName="picture_1" fact="0.405"/>
                <dgm:constr type="l" for="ch" forName="line_4" refType="ctrX" refFor="ch" refForName="picture_1"/>
                <dgm:constr type="h" for="ch" forName="line_4"/>
                <dgm:constr type="r" for="ch" forName="line_4" refType="ctrX" refFor="ch" refForName="picture_4"/>
                <dgm:constr type="ctrY" for="ch" forName="line_4" refType="ctrY" refFor="ch" refForName="picture_4"/>
                <dgm:constr type="r" for="ch" forName="textparent_4" refType="w"/>
                <dgm:constr type="h" for="ch" forName="textparent_4" refType="h" refFor="ch" refForName="picture_4"/>
                <dgm:constr type="l" for="ch" forName="textparent_4" refType="r" refFor="ch" refForName="picture_4"/>
                <dgm:constr type="ctrY" for="ch" forName="textparent_4" refType="ctrY" refFor="ch" refForName="picture_4"/>
                <dgm:constr type="primFontSz" for="des" forName="text_4" refType="primFontSz" refFor="des" refForName="text_2" op="equ"/>
                <dgm:constr type="w" for="ch" forName="picture_5" refType="w" refFor="ch" refForName="picture_1" fact="0.15"/>
                <dgm:constr type="h" for="ch" forName="picture_5" refType="h" refFor="ch" refForName="picture_1" fact="0.15"/>
                <dgm:constr type="l" for="ch" forName="picture_5" refType="w" refFor="ch" refForName="picture_1" fact="1.21"/>
                <dgm:constr type="ctrY" for="ch" forName="picture_5" refType="h" refFor="ch" refForName="picture_1" fact="0.595"/>
                <dgm:constr type="l" for="ch" forName="line_5" refType="ctrX" refFor="ch" refForName="picture_1"/>
                <dgm:constr type="h" for="ch" forName="line_5"/>
                <dgm:constr type="r" for="ch" forName="line_5" refType="ctrX" refFor="ch" refForName="picture_5"/>
                <dgm:constr type="ctrY" for="ch" forName="line_5" refType="ctrY" refFor="ch" refForName="picture_5"/>
                <dgm:constr type="r" for="ch" forName="textparent_5" refType="w"/>
                <dgm:constr type="h" for="ch" forName="textparent_5" refType="h" refFor="ch" refForName="picture_5"/>
                <dgm:constr type="l" for="ch" forName="textparent_5" refType="r" refFor="ch" refForName="picture_5"/>
                <dgm:constr type="ctrY" for="ch" forName="textparent_5" refType="ctrY" refFor="ch" refForName="picture_5"/>
                <dgm:constr type="primFontSz" for="des" forName="text_5" refType="primFontSz" refFor="des" refForName="text_2" op="equ"/>
                <dgm:constr type="w" for="ch" forName="picture_6" refType="w" refFor="ch" refForName="picture_1" fact="0.15"/>
                <dgm:constr type="h" for="ch" forName="picture_6" refType="h" refFor="ch" refForName="picture_1" fact="0.15"/>
                <dgm:constr type="l" for="ch" forName="picture_6" refType="w" refFor="ch" refForName="picture_1" fact="1.2898"/>
                <dgm:constr type="ctrY" for="ch" forName="picture_6" refType="h" refFor="ch" refForName="picture_1" fact="0.773"/>
                <dgm:constr type="l" for="ch" forName="line_6" refType="ctrX" refFor="ch" refForName="picture_1"/>
                <dgm:constr type="h" for="ch" forName="line_6"/>
                <dgm:constr type="r" for="ch" forName="line_6" refType="ctrX" refFor="ch" refForName="picture_6"/>
                <dgm:constr type="ctrY" for="ch" forName="line_6" refType="ctrY" refFor="ch" refForName="picture_6"/>
                <dgm:constr type="r" for="ch" forName="textparent_6" refType="w"/>
                <dgm:constr type="h" for="ch" forName="textparent_6" refType="h" refFor="ch" refForName="picture_6"/>
                <dgm:constr type="l" for="ch" forName="textparent_6" refType="r" refFor="ch" refForName="picture_6"/>
                <dgm:constr type="ctrY" for="ch" forName="textparent_6" refType="ctrY" refFor="ch" refForName="picture_6"/>
                <dgm:constr type="primFontSz" for="des" forName="text_6" refType="primFontSz" refFor="des" refForName="text_2" op="equ"/>
                <dgm:constr type="w" for="ch" forName="picture_7" refType="w" refFor="ch" refForName="picture_1" fact="0.15"/>
                <dgm:constr type="h" for="ch" forName="picture_7" refType="h" refFor="ch" refForName="picture_1" fact="0.15"/>
                <dgm:constr type="l" for="ch" forName="picture_7" refType="w" refFor="ch" refForName="picture_1" fact="1.4363"/>
                <dgm:constr type="ctrY" for="ch" forName="picture_7" refType="h" refFor="ch" refForName="picture_1" fact="0.925"/>
                <dgm:constr type="l" for="ch" forName="line_7" refType="ctrX" refFor="ch" refForName="picture_1"/>
                <dgm:constr type="h" for="ch" forName="line_7"/>
                <dgm:constr type="r" for="ch" forName="line_7" refType="ctrX" refFor="ch" refForName="picture_7"/>
                <dgm:constr type="ctrY" for="ch" forName="line_7" refType="ctrY" refFor="ch" refForName="picture_7"/>
                <dgm:constr type="r" for="ch" forName="textparent_7" refType="w"/>
                <dgm:constr type="h" for="ch" forName="textparent_7" refType="h" refFor="ch" refForName="picture_7"/>
                <dgm:constr type="l" for="ch" forName="textparent_7" refType="r" refFor="ch" refForName="picture_7"/>
                <dgm:constr type="ctrY" for="ch" forName="textparent_7" refType="ctrY" refFor="ch" refForName="picture_7"/>
                <dgm:constr type="primFontSz" for="des" forName="text_7" refType="primFontSz" refFor="des" refForName="text_2" op="equ"/>
              </dgm:constrLst>
            </dgm:if>
            <dgm:else name="Name27">
              <dgm:constrLst>
                <dgm:constr type="h" for="ch" forName="picture_1" refType="h"/>
                <dgm:constr type="w" for="ch" forName="picture_1" refType="h" refFor="ch" refForName="picture_1" op="equ"/>
                <dgm:constr type="r" for="ch" forName="picture_1" refType="w"/>
                <dgm:constr type="t" for="ch" forName="picture_1"/>
                <dgm:constr type="w" for="ch" forName="text_1" refType="w" refFor="ch" refForName="picture_1" fact="0.64"/>
                <dgm:constr type="h" for="ch" forName="text_1" refType="h" refFor="ch" refForName="picture_1" fact="0.33"/>
                <dgm:constr type="l" for="ch" forName="text_1" refType="l" refFor="ch" refForName="picture_1"/>
                <dgm:constr type="lOff" for="ch" forName="text_1" refType="w" refFor="ch" refForName="picture_1" fact="0.18"/>
                <dgm:constr type="t" for="ch" forName="text_1" refType="h" refFor="ch" refForName="picture_1" fact="0.531"/>
                <dgm:constr type="w" for="ch" forName="picture_2" refType="w" refFor="ch" refForName="picture_1" fact="0.15"/>
                <dgm:constr type="h" for="ch" forName="picture_2" refType="h" refFor="ch" refForName="picture_1" fact="0.15"/>
                <dgm:constr type="r" for="ch" forName="picture_2" refType="w"/>
                <dgm:constr type="rOff" for="ch" forName="picture_2" refType="w" refFor="ch" refForName="picture_1" fact="-1.4363"/>
                <dgm:constr type="ctrY" for="ch" forName="picture_2" refType="h" refFor="ch" refForName="picture_1" fact="0.075"/>
                <dgm:constr type="r" for="ch" forName="line_2" refType="ctrX" refFor="ch" refForName="picture_1"/>
                <dgm:constr type="h" for="ch" forName="line_2"/>
                <dgm:constr type="l" for="ch" forName="line_2" refType="ctrX" refFor="ch" refForName="picture_2"/>
                <dgm:constr type="ctrY" for="ch" forName="line_2" refType="ctrY" refFor="ch" refForName="picture_2"/>
                <dgm:constr type="l" for="ch" forName="textparent_2"/>
                <dgm:constr type="h" for="ch" forName="textparent_2" refType="h" refFor="ch" refForName="picture_2"/>
                <dgm:constr type="r" for="ch" forName="textparent_2" refType="l" refFor="ch" refForName="picture_2"/>
                <dgm:constr type="ctrY" for="ch" forName="textparent_2" refType="ctrY" refFor="ch" refForName="picture_2"/>
                <dgm:constr type="primFontSz" for="des" forName="text_2" val="65"/>
                <dgm:constr type="w" for="ch" forName="picture_3" refType="w" refFor="ch" refForName="picture_1" fact="0.15"/>
                <dgm:constr type="h" for="ch" forName="picture_3" refType="h" refFor="ch" refForName="picture_1" fact="0.15"/>
                <dgm:constr type="r" for="ch" forName="picture_3" refType="w"/>
                <dgm:constr type="rOff" for="ch" forName="picture_3" refType="w" refFor="ch" refForName="picture_1" fact="-1.2898"/>
                <dgm:constr type="ctrY" for="ch" forName="picture_3" refType="h" refFor="ch" refForName="picture_1" fact="0.227"/>
                <dgm:constr type="r" for="ch" forName="line_3" refType="ctrX" refFor="ch" refForName="picture_1"/>
                <dgm:constr type="h" for="ch" forName="line_3"/>
                <dgm:constr type="l" for="ch" forName="line_3" refType="ctrX" refFor="ch" refForName="picture_3"/>
                <dgm:constr type="ctrY" for="ch" forName="line_3" refType="ctrY" refFor="ch" refForName="picture_3"/>
                <dgm:constr type="l" for="ch" forName="textparent_3"/>
                <dgm:constr type="h" for="ch" forName="textparent_3" refType="h" refFor="ch" refForName="picture_3"/>
                <dgm:constr type="r" for="ch" forName="textparent_3" refType="l" refFor="ch" refForName="picture_3"/>
                <dgm:constr type="ctrY" for="ch" forName="textparent_3" refType="ctrY" refFor="ch" refForName="picture_3"/>
                <dgm:constr type="primFontSz" for="des" forName="text_3" refType="primFontSz" refFor="des" refForName="text_2" op="equ"/>
                <dgm:constr type="w" for="ch" forName="picture_4" refType="w" refFor="ch" refForName="picture_1" fact="0.15"/>
                <dgm:constr type="h" for="ch" forName="picture_4" refType="h" refFor="ch" refForName="picture_1" fact="0.15"/>
                <dgm:constr type="r" for="ch" forName="picture_4" refType="w"/>
                <dgm:constr type="rOff" for="ch" forName="picture_4" refType="w" refFor="ch" refForName="picture_1" fact="-1.21"/>
                <dgm:constr type="ctrY" for="ch" forName="picture_4" refType="h" refFor="ch" refForName="picture_1" fact="0.405"/>
                <dgm:constr type="r" for="ch" forName="line_4" refType="ctrX" refFor="ch" refForName="picture_1"/>
                <dgm:constr type="h" for="ch" forName="line_4"/>
                <dgm:constr type="l" for="ch" forName="line_4" refType="ctrX" refFor="ch" refForName="picture_4"/>
                <dgm:constr type="ctrY" for="ch" forName="line_4" refType="ctrY" refFor="ch" refForName="picture_4"/>
                <dgm:constr type="l" for="ch" forName="textparent_4"/>
                <dgm:constr type="h" for="ch" forName="textparent_4" refType="h" refFor="ch" refForName="picture_4"/>
                <dgm:constr type="r" for="ch" forName="textparent_4" refType="l" refFor="ch" refForName="picture_4"/>
                <dgm:constr type="ctrY" for="ch" forName="textparent_4" refType="ctrY" refFor="ch" refForName="picture_4"/>
                <dgm:constr type="primFontSz" for="des" forName="text_4" refType="primFontSz" refFor="des" refForName="text_2" op="equ"/>
                <dgm:constr type="w" for="ch" forName="picture_5" refType="w" refFor="ch" refForName="picture_1" fact="0.15"/>
                <dgm:constr type="h" for="ch" forName="picture_5" refType="h" refFor="ch" refForName="picture_1" fact="0.15"/>
                <dgm:constr type="r" for="ch" forName="picture_5" refType="w"/>
                <dgm:constr type="rOff" for="ch" forName="picture_5" refType="w" refFor="ch" refForName="picture_1" fact="-1.21"/>
                <dgm:constr type="ctrY" for="ch" forName="picture_5" refType="h" refFor="ch" refForName="picture_1" fact="0.595"/>
                <dgm:constr type="r" for="ch" forName="line_5" refType="ctrX" refFor="ch" refForName="picture_1"/>
                <dgm:constr type="h" for="ch" forName="line_5"/>
                <dgm:constr type="l" for="ch" forName="line_5" refType="ctrX" refFor="ch" refForName="picture_5"/>
                <dgm:constr type="ctrY" for="ch" forName="line_5" refType="ctrY" refFor="ch" refForName="picture_5"/>
                <dgm:constr type="l" for="ch" forName="textparent_5"/>
                <dgm:constr type="h" for="ch" forName="textparent_5" refType="h" refFor="ch" refForName="picture_5"/>
                <dgm:constr type="r" for="ch" forName="textparent_5" refType="l" refFor="ch" refForName="picture_5"/>
                <dgm:constr type="ctrY" for="ch" forName="textparent_5" refType="ctrY" refFor="ch" refForName="picture_5"/>
                <dgm:constr type="primFontSz" for="des" forName="text_5" refType="primFontSz" refFor="des" refForName="text_2" op="equ"/>
                <dgm:constr type="w" for="ch" forName="picture_6" refType="w" refFor="ch" refForName="picture_1" fact="0.15"/>
                <dgm:constr type="h" for="ch" forName="picture_6" refType="h" refFor="ch" refForName="picture_1" fact="0.15"/>
                <dgm:constr type="r" for="ch" forName="picture_6" refType="w"/>
                <dgm:constr type="rOff" for="ch" forName="picture_6" refType="w" refFor="ch" refForName="picture_1" fact="-1.2898"/>
                <dgm:constr type="ctrY" for="ch" forName="picture_6" refType="h" refFor="ch" refForName="picture_1" fact="0.773"/>
                <dgm:constr type="r" for="ch" forName="line_6" refType="ctrX" refFor="ch" refForName="picture_1"/>
                <dgm:constr type="h" for="ch" forName="line_6"/>
                <dgm:constr type="l" for="ch" forName="line_6" refType="ctrX" refFor="ch" refForName="picture_6"/>
                <dgm:constr type="ctrY" for="ch" forName="line_6" refType="ctrY" refFor="ch" refForName="picture_6"/>
                <dgm:constr type="l" for="ch" forName="textparent_6"/>
                <dgm:constr type="h" for="ch" forName="textparent_6" refType="h" refFor="ch" refForName="picture_6"/>
                <dgm:constr type="r" for="ch" forName="textparent_6" refType="l" refFor="ch" refForName="picture_6"/>
                <dgm:constr type="ctrY" for="ch" forName="textparent_6" refType="ctrY" refFor="ch" refForName="picture_6"/>
                <dgm:constr type="primFontSz" for="des" forName="text_6" refType="primFontSz" refFor="des" refForName="text_2" op="equ"/>
                <dgm:constr type="w" for="ch" forName="picture_7" refType="w" refFor="ch" refForName="picture_1" fact="0.15"/>
                <dgm:constr type="h" for="ch" forName="picture_7" refType="h" refFor="ch" refForName="picture_1" fact="0.15"/>
                <dgm:constr type="r" for="ch" forName="picture_7" refType="w"/>
                <dgm:constr type="rOff" for="ch" forName="picture_7" refType="w" refFor="ch" refForName="picture_1" fact="-1.4363"/>
                <dgm:constr type="ctrY" for="ch" forName="picture_7" refType="h" refFor="ch" refForName="picture_1" fact="0.925"/>
                <dgm:constr type="r" for="ch" forName="line_7" refType="ctrX" refFor="ch" refForName="picture_1"/>
                <dgm:constr type="h" for="ch" forName="line_7"/>
                <dgm:constr type="l" for="ch" forName="line_7" refType="ctrX" refFor="ch" refForName="picture_7"/>
                <dgm:constr type="ctrY" for="ch" forName="line_7" refType="ctrY" refFor="ch" refForName="picture_7"/>
                <dgm:constr type="l" for="ch" forName="textparent_7"/>
                <dgm:constr type="h" for="ch" forName="textparent_7" refType="h" refFor="ch" refForName="picture_7"/>
                <dgm:constr type="r" for="ch" forName="textparent_7" refType="l" refFor="ch" refForName="picture_7"/>
                <dgm:constr type="ctrY" for="ch" forName="textparent_7" refType="ctrY" refFor="ch" refForName="picture_7"/>
                <dgm:constr type="primFontSz" for="des" forName="text_7" refType="primFontSz" refFor="des" refForName="text_2" op="equ"/>
              </dgm:constrLst>
            </dgm:else>
          </dgm:choose>
        </dgm:else>
      </dgm:choose>
      <dgm:forEach name="wrapper" axis="self" ptType="parTrans">
        <dgm:forEach name="wrapper2" axis="self" ptType="sibTrans" st="2">
          <dgm:forEach name="pictureRepeat" axis="self">
            <dgm:layoutNode name="pictureRepeatNode" styleLbl="alignImgPlace1">
              <dgm:alg type="sp"/>
              <dgm:shape xmlns:r="http://schemas.openxmlformats.org/officeDocument/2006/relationships" type="ellipse" r:blip="" blipPhldr="1">
                <dgm:adjLst/>
              </dgm:shape>
              <dgm:presOf axis="self"/>
            </dgm:layoutNode>
          </dgm:forEach>
        </dgm:forEach>
      </dgm:forEach>
      <dgm:forEach name="Name28" axis="ch" ptType="sibTrans" hideLastTrans="0" cnt="1">
        <dgm:layoutNode name="picture_1">
          <dgm:alg type="sp"/>
          <dgm:shape xmlns:r="http://schemas.openxmlformats.org/officeDocument/2006/relationships" r:blip="">
            <dgm:adjLst/>
          </dgm:shape>
          <dgm:presOf/>
          <dgm:constrLst/>
          <dgm:forEach name="Name29" ref="pictureRepeat"/>
        </dgm:layoutNode>
      </dgm:forEach>
      <dgm:forEach name="Name30" axis="ch" ptType="node" cnt="1">
        <dgm:layoutNode name="text_1" styleLbl="node1">
          <dgm:varLst>
            <dgm:bulletEnabled val="1"/>
          </dgm:varLst>
          <dgm:alg type="tx">
            <dgm:param type="txAnchorVert" val="b"/>
            <dgm:param type="txAnchorVertCh" val="b"/>
            <dgm:param type="parTxRTLAlign" val="r"/>
            <dgm:param type="shpTxRTLAlignCh" val="r"/>
          </dgm:alg>
          <dgm:shape xmlns:r="http://schemas.openxmlformats.org/officeDocument/2006/relationships" type="rect" r:blip="" hideGeom="1">
            <dgm:adjLst/>
          </dgm:shape>
          <dgm:presOf axis="desOrSelf" ptType="node"/>
          <dgm:constrLst>
            <dgm:constr type="primFontSz" val="65"/>
            <dgm:constr type="lMarg"/>
            <dgm:constr type="rMarg"/>
            <dgm:constr type="tMarg"/>
            <dgm:constr type="bMarg"/>
          </dgm:constrLst>
          <dgm:ruleLst>
            <dgm:rule type="primFontSz" val="5" fact="NaN" max="NaN"/>
          </dgm:ruleLst>
        </dgm:layoutNode>
      </dgm:forEach>
      <dgm:forEach name="Name31" axis="ch" ptType="sibTrans" hideLastTrans="0" st="2" cnt="1">
        <dgm:layoutNode name="picture_2">
          <dgm:alg type="sp"/>
          <dgm:shape xmlns:r="http://schemas.openxmlformats.org/officeDocument/2006/relationships" r:blip="">
            <dgm:adjLst/>
          </dgm:shape>
          <dgm:presOf/>
          <dgm:constrLst/>
          <dgm:forEach name="Name32" ref="pictureRepeat"/>
        </dgm:layoutNode>
      </dgm:forEach>
      <dgm:forEach name="Name33" axis="ch" ptType="node" st="2" cnt="1">
        <dgm:layoutNode name="line_2" styleLbl="parChTrans1D1">
          <dgm:alg type="sp"/>
          <dgm:shape xmlns:r="http://schemas.openxmlformats.org/officeDocument/2006/relationships" type="line" r:blip="" zOrderOff="-100">
            <dgm:adjLst/>
          </dgm:shape>
          <dgm:presOf/>
        </dgm:layoutNode>
        <dgm:layoutNode name="textparent_2">
          <dgm:choose name="Name34">
            <dgm:if name="Name35" func="var" arg="dir" op="equ" val="norm">
              <dgm:alg type="lin">
                <dgm:param type="horzAlign" val="l"/>
              </dgm:alg>
            </dgm:if>
            <dgm:else name="Name36">
              <dgm:alg type="lin">
                <dgm:param type="horzAlign" val="r"/>
              </dgm:alg>
            </dgm:else>
          </dgm:choose>
          <dgm:shape xmlns:r="http://schemas.openxmlformats.org/officeDocument/2006/relationships" type="rect" r:blip="" hideGeom="1">
            <dgm:adjLst/>
          </dgm:shape>
          <dgm:constrLst>
            <dgm:constr type="userW" for="ch" forName="text_2" refType="w"/>
            <dgm:constr type="h" for="ch" forName="text_2" refType="h"/>
          </dgm:constrLst>
          <dgm:presOf/>
          <dgm:layoutNode name="text_2" styleLbl="revTx">
            <dgm:varLst>
              <dgm:bulletEnabled val="1"/>
            </dgm:varLst>
            <dgm:choose name="Name37">
              <dgm:if name="Name38" func="var" arg="dir" op="equ" val="norm">
                <dgm:alg type="tx">
                  <dgm:param type="parTxLTRAlign" val="l"/>
                  <dgm:param type="shpTxLTRAlignCh" val="l"/>
                  <dgm:param type="parTxRTLAlign" val="r"/>
                  <dgm:param type="shpTxRTLAlignCh" val="r"/>
                </dgm:alg>
              </dgm:if>
              <dgm:else name="Name39">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userW"/>
              <dgm:constr type="w" refType="userW" fact="0.1"/>
              <dgm:constr type="lMarg" refType="primFontSz" fact="0.3"/>
              <dgm:constr type="rMarg" refType="primFontSz" fact="0.3"/>
              <dgm:constr type="tMarg"/>
              <dgm:constr type="bMarg"/>
            </dgm:constrLst>
            <dgm:ruleLst>
              <dgm:rule type="w" val="NaN" fact="1" max="NaN"/>
              <dgm:rule type="primFontSz" val="5" fact="NaN" max="NaN"/>
            </dgm:ruleLst>
          </dgm:layoutNode>
        </dgm:layoutNode>
      </dgm:forEach>
      <dgm:forEach name="Name40" axis="ch" ptType="sibTrans" hideLastTrans="0" st="3" cnt="1">
        <dgm:layoutNode name="picture_3">
          <dgm:alg type="sp"/>
          <dgm:shape xmlns:r="http://schemas.openxmlformats.org/officeDocument/2006/relationships" r:blip="">
            <dgm:adjLst/>
          </dgm:shape>
          <dgm:presOf/>
          <dgm:constrLst/>
          <dgm:forEach name="Name41" ref="pictureRepeat"/>
        </dgm:layoutNode>
      </dgm:forEach>
      <dgm:forEach name="Name42" axis="ch" ptType="node" st="3" cnt="1">
        <dgm:layoutNode name="line_3" styleLbl="parChTrans1D1">
          <dgm:alg type="sp"/>
          <dgm:shape xmlns:r="http://schemas.openxmlformats.org/officeDocument/2006/relationships" type="line" r:blip="" zOrderOff="-100">
            <dgm:adjLst/>
          </dgm:shape>
          <dgm:presOf/>
        </dgm:layoutNode>
        <dgm:layoutNode name="textparent_3">
          <dgm:choose name="Name43">
            <dgm:if name="Name44" func="var" arg="dir" op="equ" val="norm">
              <dgm:alg type="lin">
                <dgm:param type="horzAlign" val="l"/>
              </dgm:alg>
            </dgm:if>
            <dgm:else name="Name45">
              <dgm:alg type="lin">
                <dgm:param type="horzAlign" val="r"/>
              </dgm:alg>
            </dgm:else>
          </dgm:choose>
          <dgm:shape xmlns:r="http://schemas.openxmlformats.org/officeDocument/2006/relationships" type="rect" r:blip="" hideGeom="1">
            <dgm:adjLst/>
          </dgm:shape>
          <dgm:constrLst>
            <dgm:constr type="userW" for="ch" forName="text_3" refType="w"/>
            <dgm:constr type="h" for="ch" forName="text_3" refType="h"/>
          </dgm:constrLst>
          <dgm:presOf/>
          <dgm:layoutNode name="text_3" styleLbl="revTx">
            <dgm:varLst>
              <dgm:bulletEnabled val="1"/>
            </dgm:varLst>
            <dgm:choose name="Name46">
              <dgm:if name="Name47" func="var" arg="dir" op="equ" val="norm">
                <dgm:alg type="tx">
                  <dgm:param type="parTxLTRAlign" val="l"/>
                  <dgm:param type="shpTxLTRAlignCh" val="l"/>
                  <dgm:param type="parTxRTLAlign" val="r"/>
                  <dgm:param type="shpTxRTLAlignCh" val="r"/>
                </dgm:alg>
              </dgm:if>
              <dgm:else name="Name48">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userW"/>
              <dgm:constr type="w" refType="userW" fact="0.1"/>
              <dgm:constr type="lMarg" refType="primFontSz" fact="0.3"/>
              <dgm:constr type="rMarg" refType="primFontSz" fact="0.3"/>
              <dgm:constr type="tMarg"/>
              <dgm:constr type="bMarg"/>
            </dgm:constrLst>
            <dgm:ruleLst>
              <dgm:rule type="w" val="NaN" fact="1" max="NaN"/>
              <dgm:rule type="primFontSz" val="5" fact="NaN" max="NaN"/>
            </dgm:ruleLst>
          </dgm:layoutNode>
        </dgm:layoutNode>
      </dgm:forEach>
      <dgm:forEach name="Name49" axis="ch" ptType="sibTrans" hideLastTrans="0" st="4" cnt="1">
        <dgm:layoutNode name="picture_4">
          <dgm:alg type="sp"/>
          <dgm:shape xmlns:r="http://schemas.openxmlformats.org/officeDocument/2006/relationships" r:blip="">
            <dgm:adjLst/>
          </dgm:shape>
          <dgm:presOf/>
          <dgm:constrLst/>
          <dgm:forEach name="Name50" ref="pictureRepeat"/>
        </dgm:layoutNode>
      </dgm:forEach>
      <dgm:forEach name="Name51" axis="ch" ptType="node" st="4" cnt="1">
        <dgm:layoutNode name="line_4" styleLbl="parChTrans1D1">
          <dgm:alg type="sp"/>
          <dgm:shape xmlns:r="http://schemas.openxmlformats.org/officeDocument/2006/relationships" type="line" r:blip="" zOrderOff="-100">
            <dgm:adjLst/>
          </dgm:shape>
          <dgm:presOf/>
        </dgm:layoutNode>
        <dgm:layoutNode name="textparent_4">
          <dgm:choose name="Name52">
            <dgm:if name="Name53" func="var" arg="dir" op="equ" val="norm">
              <dgm:alg type="lin">
                <dgm:param type="horzAlign" val="l"/>
              </dgm:alg>
            </dgm:if>
            <dgm:else name="Name54">
              <dgm:alg type="lin">
                <dgm:param type="horzAlign" val="r"/>
              </dgm:alg>
            </dgm:else>
          </dgm:choose>
          <dgm:shape xmlns:r="http://schemas.openxmlformats.org/officeDocument/2006/relationships" type="rect" r:blip="" hideGeom="1">
            <dgm:adjLst/>
          </dgm:shape>
          <dgm:constrLst>
            <dgm:constr type="userW" for="ch" forName="text_4" refType="w"/>
            <dgm:constr type="h" for="ch" forName="text_4" refType="h"/>
          </dgm:constrLst>
          <dgm:presOf/>
          <dgm:layoutNode name="text_4" styleLbl="revTx">
            <dgm:varLst>
              <dgm:bulletEnabled val="1"/>
            </dgm:varLst>
            <dgm:choose name="Name55">
              <dgm:if name="Name56" func="var" arg="dir" op="equ" val="norm">
                <dgm:alg type="tx">
                  <dgm:param type="parTxLTRAlign" val="l"/>
                  <dgm:param type="shpTxLTRAlignCh" val="l"/>
                  <dgm:param type="parTxRTLAlign" val="r"/>
                  <dgm:param type="shpTxRTLAlignCh" val="r"/>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userW"/>
              <dgm:constr type="w" refType="userW" fact="0.1"/>
              <dgm:constr type="lMarg" refType="primFontSz" fact="0.3"/>
              <dgm:constr type="rMarg" refType="primFontSz" fact="0.3"/>
              <dgm:constr type="tMarg"/>
              <dgm:constr type="bMarg"/>
            </dgm:constrLst>
            <dgm:ruleLst>
              <dgm:rule type="w" val="NaN" fact="1" max="NaN"/>
              <dgm:rule type="primFontSz" val="5" fact="NaN" max="NaN"/>
            </dgm:ruleLst>
          </dgm:layoutNode>
        </dgm:layoutNode>
      </dgm:forEach>
      <dgm:forEach name="Name58" axis="ch" ptType="sibTrans" hideLastTrans="0" st="5" cnt="1">
        <dgm:layoutNode name="picture_5">
          <dgm:alg type="sp"/>
          <dgm:shape xmlns:r="http://schemas.openxmlformats.org/officeDocument/2006/relationships" r:blip="">
            <dgm:adjLst/>
          </dgm:shape>
          <dgm:presOf/>
          <dgm:constrLst/>
          <dgm:forEach name="Name59" ref="pictureRepeat"/>
        </dgm:layoutNode>
      </dgm:forEach>
      <dgm:forEach name="Name60" axis="ch" ptType="node" st="5" cnt="1">
        <dgm:layoutNode name="line_5" styleLbl="parChTrans1D1">
          <dgm:alg type="sp"/>
          <dgm:shape xmlns:r="http://schemas.openxmlformats.org/officeDocument/2006/relationships" type="line" r:blip="" zOrderOff="-100">
            <dgm:adjLst/>
          </dgm:shape>
          <dgm:presOf/>
        </dgm:layoutNode>
        <dgm:layoutNode name="textparent_5">
          <dgm:choose name="Name61">
            <dgm:if name="Name62" func="var" arg="dir" op="equ" val="norm">
              <dgm:alg type="lin">
                <dgm:param type="horzAlign" val="l"/>
              </dgm:alg>
            </dgm:if>
            <dgm:else name="Name63">
              <dgm:alg type="lin">
                <dgm:param type="horzAlign" val="r"/>
              </dgm:alg>
            </dgm:else>
          </dgm:choose>
          <dgm:shape xmlns:r="http://schemas.openxmlformats.org/officeDocument/2006/relationships" type="rect" r:blip="" hideGeom="1">
            <dgm:adjLst/>
          </dgm:shape>
          <dgm:constrLst>
            <dgm:constr type="userW" for="ch" forName="text_5" refType="w"/>
            <dgm:constr type="h" for="ch" forName="text_5" refType="h"/>
          </dgm:constrLst>
          <dgm:presOf/>
          <dgm:layoutNode name="text_5" styleLbl="revTx">
            <dgm:varLst>
              <dgm:bulletEnabled val="1"/>
            </dgm:varLst>
            <dgm:choose name="Name64">
              <dgm:if name="Name65" func="var" arg="dir" op="equ" val="norm">
                <dgm:alg type="tx">
                  <dgm:param type="parTxLTRAlign" val="l"/>
                  <dgm:param type="shpTxLTRAlignCh" val="l"/>
                  <dgm:param type="parTxRTLAlign" val="r"/>
                  <dgm:param type="shpTxRTLAlignCh" val="r"/>
                </dgm:alg>
              </dgm:if>
              <dgm:else name="Name66">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userW"/>
              <dgm:constr type="w" refType="userW" fact="0.1"/>
              <dgm:constr type="lMarg" refType="primFontSz" fact="0.3"/>
              <dgm:constr type="rMarg" refType="primFontSz" fact="0.3"/>
              <dgm:constr type="tMarg"/>
              <dgm:constr type="bMarg"/>
            </dgm:constrLst>
            <dgm:ruleLst>
              <dgm:rule type="w" val="NaN" fact="1" max="NaN"/>
              <dgm:rule type="primFontSz" val="5" fact="NaN" max="NaN"/>
            </dgm:ruleLst>
          </dgm:layoutNode>
        </dgm:layoutNode>
      </dgm:forEach>
      <dgm:forEach name="Name67" axis="ch" ptType="sibTrans" hideLastTrans="0" st="6" cnt="1">
        <dgm:layoutNode name="picture_6">
          <dgm:alg type="sp"/>
          <dgm:shape xmlns:r="http://schemas.openxmlformats.org/officeDocument/2006/relationships" r:blip="">
            <dgm:adjLst/>
          </dgm:shape>
          <dgm:presOf/>
          <dgm:constrLst/>
          <dgm:forEach name="Name68" ref="pictureRepeat"/>
        </dgm:layoutNode>
      </dgm:forEach>
      <dgm:forEach name="Name69" axis="ch" ptType="node" st="6" cnt="1">
        <dgm:layoutNode name="line_6" styleLbl="parChTrans1D1">
          <dgm:alg type="sp"/>
          <dgm:shape xmlns:r="http://schemas.openxmlformats.org/officeDocument/2006/relationships" type="line" r:blip="" zOrderOff="-100">
            <dgm:adjLst/>
          </dgm:shape>
          <dgm:presOf/>
        </dgm:layoutNode>
        <dgm:layoutNode name="textparent_6">
          <dgm:choose name="Name70">
            <dgm:if name="Name71" func="var" arg="dir" op="equ" val="norm">
              <dgm:alg type="lin">
                <dgm:param type="horzAlign" val="l"/>
              </dgm:alg>
            </dgm:if>
            <dgm:else name="Name72">
              <dgm:alg type="lin">
                <dgm:param type="horzAlign" val="r"/>
              </dgm:alg>
            </dgm:else>
          </dgm:choose>
          <dgm:shape xmlns:r="http://schemas.openxmlformats.org/officeDocument/2006/relationships" type="rect" r:blip="" hideGeom="1">
            <dgm:adjLst/>
          </dgm:shape>
          <dgm:constrLst>
            <dgm:constr type="userW" for="ch" forName="text_6" refType="w"/>
            <dgm:constr type="h" for="ch" forName="text_6" refType="h"/>
          </dgm:constrLst>
          <dgm:presOf/>
          <dgm:layoutNode name="text_6" styleLbl="revTx">
            <dgm:varLst>
              <dgm:bulletEnabled val="1"/>
            </dgm:varLst>
            <dgm:choose name="Name73">
              <dgm:if name="Name74" func="var" arg="dir" op="equ" val="norm">
                <dgm:alg type="tx">
                  <dgm:param type="parTxLTRAlign" val="l"/>
                  <dgm:param type="shpTxLTRAlignCh" val="l"/>
                  <dgm:param type="parTxRTLAlign" val="r"/>
                  <dgm:param type="shpTxRTLAlignCh" val="r"/>
                </dgm:alg>
              </dgm:if>
              <dgm:else name="Name75">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userW"/>
              <dgm:constr type="w" refType="userW" fact="0.1"/>
              <dgm:constr type="lMarg" refType="primFontSz" fact="0.3"/>
              <dgm:constr type="rMarg" refType="primFontSz" fact="0.3"/>
              <dgm:constr type="tMarg"/>
              <dgm:constr type="bMarg"/>
            </dgm:constrLst>
            <dgm:ruleLst>
              <dgm:rule type="w" val="NaN" fact="1" max="NaN"/>
              <dgm:rule type="primFontSz" val="5" fact="NaN" max="NaN"/>
            </dgm:ruleLst>
          </dgm:layoutNode>
        </dgm:layoutNode>
      </dgm:forEach>
      <dgm:forEach name="Name76" axis="ch" ptType="sibTrans" hideLastTrans="0" st="7" cnt="1">
        <dgm:layoutNode name="picture_7">
          <dgm:alg type="sp"/>
          <dgm:shape xmlns:r="http://schemas.openxmlformats.org/officeDocument/2006/relationships" r:blip="">
            <dgm:adjLst/>
          </dgm:shape>
          <dgm:presOf/>
          <dgm:constrLst/>
          <dgm:forEach name="Name77" ref="pictureRepeat"/>
        </dgm:layoutNode>
      </dgm:forEach>
      <dgm:forEach name="Name78" axis="ch" ptType="node" st="7" cnt="1">
        <dgm:layoutNode name="line_7" styleLbl="parChTrans1D1">
          <dgm:alg type="sp"/>
          <dgm:shape xmlns:r="http://schemas.openxmlformats.org/officeDocument/2006/relationships" type="line" r:blip="" zOrderOff="-100">
            <dgm:adjLst/>
          </dgm:shape>
          <dgm:presOf/>
        </dgm:layoutNode>
        <dgm:layoutNode name="textparent_7">
          <dgm:choose name="Name79">
            <dgm:if name="Name80" func="var" arg="dir" op="equ" val="norm">
              <dgm:alg type="lin">
                <dgm:param type="horzAlign" val="l"/>
              </dgm:alg>
            </dgm:if>
            <dgm:else name="Name81">
              <dgm:alg type="lin">
                <dgm:param type="horzAlign" val="r"/>
              </dgm:alg>
            </dgm:else>
          </dgm:choose>
          <dgm:shape xmlns:r="http://schemas.openxmlformats.org/officeDocument/2006/relationships" type="rect" r:blip="" hideGeom="1">
            <dgm:adjLst/>
          </dgm:shape>
          <dgm:constrLst>
            <dgm:constr type="userW" for="ch" forName="text_7" refType="w"/>
            <dgm:constr type="h" for="ch" forName="text_7" refType="h"/>
          </dgm:constrLst>
          <dgm:presOf/>
          <dgm:layoutNode name="text_7" styleLbl="revTx">
            <dgm:varLst>
              <dgm:bulletEnabled val="1"/>
            </dgm:varLst>
            <dgm:choose name="Name82">
              <dgm:if name="Name83" func="var" arg="dir" op="equ" val="norm">
                <dgm:alg type="tx">
                  <dgm:param type="parTxLTRAlign" val="l"/>
                  <dgm:param type="shpTxLTRAlignCh" val="l"/>
                  <dgm:param type="parTxRTLAlign" val="r"/>
                  <dgm:param type="shpTxRTLAlignCh" val="r"/>
                </dgm:alg>
              </dgm:if>
              <dgm:else name="Name84">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userW"/>
              <dgm:constr type="w" refType="userW" fact="0.1"/>
              <dgm:constr type="lMarg" refType="primFontSz" fact="0.3"/>
              <dgm:constr type="rMarg" refType="primFontSz" fact="0.3"/>
              <dgm:constr type="tMarg"/>
              <dgm:constr type="bMarg"/>
            </dgm:constrLst>
            <dgm:ruleLst>
              <dgm:rule type="w" val="NaN" fact="1" max="NaN"/>
              <dgm:rule type="primFontSz" val="5" fact="NaN" max="NaN"/>
            </dgm:ruleLst>
          </dgm:layoutNode>
        </dgm:layoutNode>
      </dgm:forEach>
    </dgm:layoutNode>
  </dgm:layoutNode>
</dgm:layoutDef>
</file>

<file path=ppt/diagrams/layout2.xml><?xml version="1.0" encoding="utf-8"?>
<dgm:layoutDef xmlns:dgm="http://schemas.openxmlformats.org/drawingml/2006/diagram" xmlns:a="http://schemas.openxmlformats.org/drawingml/2006/main" uniqueId="urn:microsoft.com/office/officeart/2008/layout/CircularPictureCallout">
  <dgm:title val=""/>
  <dgm:desc val=""/>
  <dgm:catLst>
    <dgm:cat type="picture" pri="2000"/>
    <dgm:cat type="pictureconvert" pri="2000"/>
  </dgm:catLst>
  <dgm:sampData>
    <dgm:dataModel>
      <dgm:ptLst>
        <dgm:pt modelId="0" type="doc"/>
        <dgm:pt modelId="1"/>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2"/>
    </dgm:constrLst>
    <dgm:layoutNode name="Name1">
      <dgm:alg type="composite"/>
      <dgm:shape xmlns:r="http://schemas.openxmlformats.org/officeDocument/2006/relationships" r:blip="">
        <dgm:adjLst/>
      </dgm:shape>
      <dgm:choose name="Name2">
        <dgm:if name="Name3" axis="ch" ptType="node" func="cnt" op="lte" val="1">
          <dgm:constrLst>
            <dgm:constr type="h" for="ch" forName="picture_1" refType="h"/>
            <dgm:constr type="w" for="ch" forName="picture_1" refType="h" refFor="ch" refForName="picture_1" op="equ"/>
            <dgm:constr type="l" for="ch" forName="picture_1"/>
            <dgm:constr type="t" for="ch" forName="picture_1"/>
            <dgm:constr type="w" for="ch" forName="text_1" refType="w" refFor="ch" refForName="picture_1" fact="0.64"/>
            <dgm:constr type="h" for="ch" forName="text_1" refType="h" refFor="ch" refForName="picture_1" fact="0.33"/>
            <dgm:constr type="l" for="ch" forName="text_1" refType="w" refFor="ch" refForName="picture_1" fact="0.18"/>
            <dgm:constr type="t" for="ch" forName="text_1" refType="h" refFor="ch" refForName="picture_1" fact="0.531"/>
          </dgm:constrLst>
        </dgm:if>
        <dgm:if name="Name4" axis="ch" ptType="node" func="cnt" op="lte" val="2">
          <dgm:choose name="Name5">
            <dgm:if name="Name6" func="var" arg="dir" op="equ" val="norm">
              <dgm:constrLst>
                <dgm:constr type="h" for="ch" forName="picture_1" refType="h"/>
                <dgm:constr type="w" for="ch" forName="picture_1" refType="h" refFor="ch" refForName="picture_1" op="equ"/>
                <dgm:constr type="l" for="ch" forName="picture_1"/>
                <dgm:constr type="t" for="ch" forName="picture_1"/>
                <dgm:constr type="w" for="ch" forName="text_1" refType="w" refFor="ch" refForName="picture_1" fact="0.64"/>
                <dgm:constr type="h" for="ch" forName="text_1" refType="h" refFor="ch" refForName="picture_1" fact="0.33"/>
                <dgm:constr type="l" for="ch" forName="text_1" refType="l" refFor="ch" refForName="picture_1"/>
                <dgm:constr type="lOff" for="ch" forName="text_1" refType="w" refFor="ch" refForName="picture_1" fact="0.18"/>
                <dgm:constr type="t" for="ch" forName="text_1" refType="h" refFor="ch" refForName="picture_1" fact="0.531"/>
                <dgm:constr type="w" for="ch" forName="picture_2" refType="w" refFor="ch" refForName="picture_1" fact="0.5"/>
                <dgm:constr type="h" for="ch" forName="picture_2" refType="h" refFor="ch" refForName="picture_1" fact="0.5"/>
                <dgm:constr type="l" for="ch" forName="picture_2" refType="w" refFor="ch" refForName="picture_1" fact="1.21"/>
                <dgm:constr type="ctrY" for="ch" forName="picture_2" refType="h" refFor="ch" refForName="picture_1" fact="0.5"/>
                <dgm:constr type="l" for="ch" forName="line_2" refType="ctrX" refFor="ch" refForName="picture_1"/>
                <dgm:constr type="h" for="ch" forName="line_2"/>
                <dgm:constr type="r" for="ch" forName="line_2" refType="ctrX" refFor="ch" refForName="picture_2"/>
                <dgm:constr type="ctrY" for="ch" forName="line_2" refType="ctrY" refFor="ch" refForName="picture_2"/>
                <dgm:constr type="r" for="ch" forName="textparent_2" refType="w"/>
                <dgm:constr type="h" for="ch" forName="textparent_2" refType="h" refFor="ch" refForName="picture_2"/>
                <dgm:constr type="l" for="ch" forName="textparent_2" refType="r" refFor="ch" refForName="picture_2"/>
                <dgm:constr type="ctrY" for="ch" forName="textparent_2" refType="ctrY" refFor="ch" refForName="picture_2"/>
                <dgm:constr type="primFontSz" for="des" forName="text_2" val="65"/>
              </dgm:constrLst>
            </dgm:if>
            <dgm:else name="Name7">
              <dgm:constrLst>
                <dgm:constr type="h" for="ch" forName="picture_1" refType="h"/>
                <dgm:constr type="w" for="ch" forName="picture_1" refType="h" refFor="ch" refForName="picture_1" op="equ"/>
                <dgm:constr type="r" for="ch" forName="picture_1" refType="w"/>
                <dgm:constr type="t" for="ch" forName="picture_1"/>
                <dgm:constr type="w" for="ch" forName="text_1" refType="w" refFor="ch" refForName="picture_1" fact="0.64"/>
                <dgm:constr type="h" for="ch" forName="text_1" refType="h" refFor="ch" refForName="picture_1" fact="0.33"/>
                <dgm:constr type="l" for="ch" forName="text_1" refType="l" refFor="ch" refForName="picture_1"/>
                <dgm:constr type="lOff" for="ch" forName="text_1" refType="w" refFor="ch" refForName="picture_1" fact="0.18"/>
                <dgm:constr type="t" for="ch" forName="text_1" refType="h" refFor="ch" refForName="picture_1" fact="0.531"/>
                <dgm:constr type="w" for="ch" forName="picture_2" refType="w" refFor="ch" refForName="picture_1" fact="0.5"/>
                <dgm:constr type="h" for="ch" forName="picture_2" refType="h" refFor="ch" refForName="picture_1" fact="0.5"/>
                <dgm:constr type="r" for="ch" forName="picture_2" refType="w"/>
                <dgm:constr type="rOff" for="ch" forName="picture_2" refType="w" refFor="ch" refForName="picture_1" fact="-1.21"/>
                <dgm:constr type="ctrY" for="ch" forName="picture_2" refType="h" refFor="ch" refForName="picture_1" fact="0.5"/>
                <dgm:constr type="r" for="ch" forName="line_2" refType="ctrX" refFor="ch" refForName="picture_1"/>
                <dgm:constr type="h" for="ch" forName="line_2"/>
                <dgm:constr type="l" for="ch" forName="line_2" refType="ctrX" refFor="ch" refForName="picture_2"/>
                <dgm:constr type="ctrY" for="ch" forName="line_2" refType="ctrY" refFor="ch" refForName="picture_2"/>
                <dgm:constr type="l" for="ch" forName="textparent_2"/>
                <dgm:constr type="h" for="ch" forName="textparent_2" refType="h" refFor="ch" refForName="picture_2"/>
                <dgm:constr type="r" for="ch" forName="textparent_2" refType="l" refFor="ch" refForName="picture_2"/>
                <dgm:constr type="ctrY" for="ch" forName="textparent_2" refType="ctrY" refFor="ch" refForName="picture_2"/>
                <dgm:constr type="primFontSz" for="des" forName="text_2" val="65"/>
              </dgm:constrLst>
            </dgm:else>
          </dgm:choose>
        </dgm:if>
        <dgm:if name="Name8" axis="ch" ptType="node" func="cnt" op="lte" val="3">
          <dgm:choose name="Name9">
            <dgm:if name="Name10" func="var" arg="dir" op="equ" val="norm">
              <dgm:constrLst>
                <dgm:constr type="h" for="ch" forName="picture_1" refType="h"/>
                <dgm:constr type="w" for="ch" forName="picture_1" refType="h" refFor="ch" refForName="picture_1" op="equ"/>
                <dgm:constr type="l" for="ch" forName="picture_1"/>
                <dgm:constr type="t" for="ch" forName="picture_1"/>
                <dgm:constr type="w" for="ch" forName="text_1" refType="w" refFor="ch" refForName="picture_1" fact="0.64"/>
                <dgm:constr type="h" for="ch" forName="text_1" refType="h" refFor="ch" refForName="picture_1" fact="0.33"/>
                <dgm:constr type="l" for="ch" forName="text_1" refType="l" refFor="ch" refForName="picture_1"/>
                <dgm:constr type="lOff" for="ch" forName="text_1" refType="w" refFor="ch" refForName="picture_1" fact="0.18"/>
                <dgm:constr type="t" for="ch" forName="text_1" refType="h" refFor="ch" refForName="picture_1" fact="0.531"/>
                <dgm:constr type="w" for="ch" forName="picture_2" refType="w" refFor="ch" refForName="picture_1" fact="0.375"/>
                <dgm:constr type="h" for="ch" forName="picture_2" refType="h" refFor="ch" refForName="picture_1" fact="0.375"/>
                <dgm:constr type="l" for="ch" forName="picture_2" refType="w" refFor="ch" refForName="picture_1" fact="1.21"/>
                <dgm:constr type="ctrY" for="ch" forName="picture_2" refType="h" refFor="ch" refForName="picture_1" fact="0.1875"/>
                <dgm:constr type="l" for="ch" forName="line_2" refType="ctrX" refFor="ch" refForName="picture_1"/>
                <dgm:constr type="h" for="ch" forName="line_2"/>
                <dgm:constr type="r" for="ch" forName="line_2" refType="ctrX" refFor="ch" refForName="picture_2"/>
                <dgm:constr type="ctrY" for="ch" forName="line_2" refType="ctrY" refFor="ch" refForName="picture_2"/>
                <dgm:constr type="r" for="ch" forName="textparent_2" refType="w"/>
                <dgm:constr type="h" for="ch" forName="textparent_2" refType="h" refFor="ch" refForName="picture_2"/>
                <dgm:constr type="l" for="ch" forName="textparent_2" refType="r" refFor="ch" refForName="picture_2"/>
                <dgm:constr type="ctrY" for="ch" forName="textparent_2" refType="ctrY" refFor="ch" refForName="picture_2"/>
                <dgm:constr type="primFontSz" for="des" forName="text_2" val="65"/>
                <dgm:constr type="w" for="ch" forName="picture_3" refType="w" refFor="ch" refForName="picture_1" fact="0.375"/>
                <dgm:constr type="h" for="ch" forName="picture_3" refType="h" refFor="ch" refForName="picture_1" fact="0.375"/>
                <dgm:constr type="l" for="ch" forName="picture_3" refType="w" refFor="ch" refForName="picture_1" fact="1.21"/>
                <dgm:constr type="ctrY" for="ch" forName="picture_3" refType="h" refFor="ch" refForName="picture_1" fact="0.8125"/>
                <dgm:constr type="l" for="ch" forName="line_3" refType="ctrX" refFor="ch" refForName="picture_1"/>
                <dgm:constr type="h" for="ch" forName="line_3"/>
                <dgm:constr type="r" for="ch" forName="line_3" refType="ctrX" refFor="ch" refForName="picture_3"/>
                <dgm:constr type="ctrY" for="ch" forName="line_3" refType="ctrY" refFor="ch" refForName="picture_3"/>
                <dgm:constr type="r" for="ch" forName="textparent_3" refType="w"/>
                <dgm:constr type="h" for="ch" forName="textparent_3" refType="h" refFor="ch" refForName="picture_3"/>
                <dgm:constr type="l" for="ch" forName="textparent_3" refType="r" refFor="ch" refForName="picture_3"/>
                <dgm:constr type="ctrY" for="ch" forName="textparent_3" refType="ctrY" refFor="ch" refForName="picture_3"/>
                <dgm:constr type="primFontSz" for="des" forName="text_3" refType="primFontSz" refFor="des" refForName="text_2" op="equ"/>
              </dgm:constrLst>
            </dgm:if>
            <dgm:else name="Name11">
              <dgm:constrLst>
                <dgm:constr type="h" for="ch" forName="picture_1" refType="h"/>
                <dgm:constr type="w" for="ch" forName="picture_1" refType="h" refFor="ch" refForName="picture_1" op="equ"/>
                <dgm:constr type="r" for="ch" forName="picture_1" refType="w"/>
                <dgm:constr type="t" for="ch" forName="picture_1"/>
                <dgm:constr type="w" for="ch" forName="text_1" refType="w" refFor="ch" refForName="picture_1" fact="0.64"/>
                <dgm:constr type="h" for="ch" forName="text_1" refType="h" refFor="ch" refForName="picture_1" fact="0.33"/>
                <dgm:constr type="l" for="ch" forName="text_1" refType="l" refFor="ch" refForName="picture_1"/>
                <dgm:constr type="lOff" for="ch" forName="text_1" refType="w" refFor="ch" refForName="picture_1" fact="0.18"/>
                <dgm:constr type="t" for="ch" forName="text_1" refType="h" refFor="ch" refForName="picture_1" fact="0.531"/>
                <dgm:constr type="w" for="ch" forName="picture_2" refType="w" refFor="ch" refForName="picture_1" fact="0.375"/>
                <dgm:constr type="h" for="ch" forName="picture_2" refType="h" refFor="ch" refForName="picture_1" fact="0.375"/>
                <dgm:constr type="r" for="ch" forName="picture_2" refType="w"/>
                <dgm:constr type="rOff" for="ch" forName="picture_2" refType="w" refFor="ch" refForName="picture_1" fact="-1.21"/>
                <dgm:constr type="ctrY" for="ch" forName="picture_2" refType="h" refFor="ch" refForName="picture_1" fact="0.1875"/>
                <dgm:constr type="r" for="ch" forName="line_2" refType="ctrX" refFor="ch" refForName="picture_1"/>
                <dgm:constr type="h" for="ch" forName="line_2"/>
                <dgm:constr type="l" for="ch" forName="line_2" refType="ctrX" refFor="ch" refForName="picture_2"/>
                <dgm:constr type="ctrY" for="ch" forName="line_2" refType="ctrY" refFor="ch" refForName="picture_2"/>
                <dgm:constr type="l" for="ch" forName="textparent_2"/>
                <dgm:constr type="h" for="ch" forName="textparent_2" refType="h" refFor="ch" refForName="picture_2"/>
                <dgm:constr type="r" for="ch" forName="textparent_2" refType="l" refFor="ch" refForName="picture_2"/>
                <dgm:constr type="ctrY" for="ch" forName="textparent_2" refType="ctrY" refFor="ch" refForName="picture_2"/>
                <dgm:constr type="primFontSz" for="des" forName="text_2" val="65"/>
                <dgm:constr type="w" for="ch" forName="picture_3" refType="w" refFor="ch" refForName="picture_1" fact="0.375"/>
                <dgm:constr type="h" for="ch" forName="picture_3" refType="h" refFor="ch" refForName="picture_1" fact="0.375"/>
                <dgm:constr type="r" for="ch" forName="picture_3" refType="w"/>
                <dgm:constr type="rOff" for="ch" forName="picture_3" refType="w" refFor="ch" refForName="picture_1" fact="-1.21"/>
                <dgm:constr type="ctrY" for="ch" forName="picture_3" refType="h" refFor="ch" refForName="picture_1" fact="0.8125"/>
                <dgm:constr type="r" for="ch" forName="line_3" refType="ctrX" refFor="ch" refForName="picture_1"/>
                <dgm:constr type="h" for="ch" forName="line_3"/>
                <dgm:constr type="l" for="ch" forName="line_3" refType="ctrX" refFor="ch" refForName="picture_3"/>
                <dgm:constr type="ctrY" for="ch" forName="line_3" refType="ctrY" refFor="ch" refForName="picture_3"/>
                <dgm:constr type="l" for="ch" forName="textparent_3"/>
                <dgm:constr type="h" for="ch" forName="textparent_3" refType="h" refFor="ch" refForName="picture_3"/>
                <dgm:constr type="r" for="ch" forName="textparent_3" refType="l" refFor="ch" refForName="picture_3"/>
                <dgm:constr type="ctrY" for="ch" forName="textparent_3" refType="ctrY" refFor="ch" refForName="picture_3"/>
                <dgm:constr type="primFontSz" for="des" forName="text_3" refType="primFontSz" refFor="des" refForName="text_2" op="equ"/>
              </dgm:constrLst>
            </dgm:else>
          </dgm:choose>
        </dgm:if>
        <dgm:if name="Name12" axis="ch" ptType="node" func="cnt" op="lte" val="4">
          <dgm:choose name="Name13">
            <dgm:if name="Name14" func="var" arg="dir" op="equ" val="norm">
              <dgm:constrLst>
                <dgm:constr type="h" for="ch" forName="picture_1" refType="h"/>
                <dgm:constr type="w" for="ch" forName="picture_1" refType="h" refFor="ch" refForName="picture_1" op="equ"/>
                <dgm:constr type="l" for="ch" forName="picture_1"/>
                <dgm:constr type="t" for="ch" forName="picture_1"/>
                <dgm:constr type="w" for="ch" forName="text_1" refType="w" refFor="ch" refForName="picture_1" fact="0.64"/>
                <dgm:constr type="h" for="ch" forName="text_1" refType="h" refFor="ch" refForName="picture_1" fact="0.33"/>
                <dgm:constr type="l" for="ch" forName="text_1" refType="l" refFor="ch" refForName="picture_1"/>
                <dgm:constr type="lOff" for="ch" forName="text_1" refType="w" refFor="ch" refForName="picture_1" fact="0.18"/>
                <dgm:constr type="t" for="ch" forName="text_1" refType="h" refFor="ch" refForName="picture_1" fact="0.531"/>
                <dgm:constr type="w" for="ch" forName="picture_2" refType="w" refFor="ch" refForName="picture_1" fact="0.3"/>
                <dgm:constr type="h" for="ch" forName="picture_2" refType="h" refFor="ch" refForName="picture_1" fact="0.3"/>
                <dgm:constr type="l" for="ch" forName="picture_2" refType="w" refFor="ch" refForName="picture_1" fact="1.354"/>
                <dgm:constr type="ctrY" for="ch" forName="picture_2" refType="h" refFor="ch" refForName="picture_1" fact="0.15"/>
                <dgm:constr type="l" for="ch" forName="line_2" refType="ctrX" refFor="ch" refForName="picture_1"/>
                <dgm:constr type="h" for="ch" forName="line_2"/>
                <dgm:constr type="r" for="ch" forName="line_2" refType="ctrX" refFor="ch" refForName="picture_2"/>
                <dgm:constr type="ctrY" for="ch" forName="line_2" refType="ctrY" refFor="ch" refForName="picture_2"/>
                <dgm:constr type="r" for="ch" forName="textparent_2" refType="w"/>
                <dgm:constr type="h" for="ch" forName="textparent_2" refType="h" refFor="ch" refForName="picture_2"/>
                <dgm:constr type="l" for="ch" forName="textparent_2" refType="r" refFor="ch" refForName="picture_2"/>
                <dgm:constr type="ctrY" for="ch" forName="textparent_2" refType="ctrY" refFor="ch" refForName="picture_2"/>
                <dgm:constr type="primFontSz" for="des" forName="text_2" val="65"/>
                <dgm:constr type="w" for="ch" forName="picture_3" refType="w" refFor="ch" refForName="picture_1" fact="0.3"/>
                <dgm:constr type="h" for="ch" forName="picture_3" refType="h" refFor="ch" refForName="picture_1" fact="0.3"/>
                <dgm:constr type="l" for="ch" forName="picture_3" refType="w" refFor="ch" refForName="picture_1" fact="1.21"/>
                <dgm:constr type="ctrY" for="ch" forName="picture_3" refType="h" refFor="ch" refForName="picture_1" fact="0.5"/>
                <dgm:constr type="l" for="ch" forName="line_3" refType="ctrX" refFor="ch" refForName="picture_1"/>
                <dgm:constr type="h" for="ch" forName="line_3"/>
                <dgm:constr type="r" for="ch" forName="line_3" refType="ctrX" refFor="ch" refForName="picture_3"/>
                <dgm:constr type="ctrY" for="ch" forName="line_3" refType="ctrY" refFor="ch" refForName="picture_3"/>
                <dgm:constr type="r" for="ch" forName="textparent_3" refType="w"/>
                <dgm:constr type="h" for="ch" forName="textparent_3" refType="h" refFor="ch" refForName="picture_3"/>
                <dgm:constr type="l" for="ch" forName="textparent_3" refType="r" refFor="ch" refForName="picture_3"/>
                <dgm:constr type="ctrY" for="ch" forName="textparent_3" refType="ctrY" refFor="ch" refForName="picture_3"/>
                <dgm:constr type="primFontSz" for="des" forName="text_3" refType="primFontSz" refFor="des" refForName="text_2" op="equ"/>
                <dgm:constr type="w" for="ch" forName="picture_4" refType="w" refFor="ch" refForName="picture_1" fact="0.3"/>
                <dgm:constr type="h" for="ch" forName="picture_4" refType="h" refFor="ch" refForName="picture_1" fact="0.3"/>
                <dgm:constr type="l" for="ch" forName="picture_4" refType="w" refFor="ch" refForName="picture_1" fact="1.354"/>
                <dgm:constr type="ctrY" for="ch" forName="picture_4" refType="h" refFor="ch" refForName="picture_1" fact="0.85"/>
                <dgm:constr type="l" for="ch" forName="line_4" refType="ctrX" refFor="ch" refForName="picture_1"/>
                <dgm:constr type="h" for="ch" forName="line_4"/>
                <dgm:constr type="r" for="ch" forName="line_4" refType="ctrX" refFor="ch" refForName="picture_4"/>
                <dgm:constr type="ctrY" for="ch" forName="line_4" refType="ctrY" refFor="ch" refForName="picture_4"/>
                <dgm:constr type="r" for="ch" forName="textparent_4" refType="w"/>
                <dgm:constr type="h" for="ch" forName="textparent_4" refType="h" refFor="ch" refForName="picture_4"/>
                <dgm:constr type="l" for="ch" forName="textparent_4" refType="r" refFor="ch" refForName="picture_4"/>
                <dgm:constr type="ctrY" for="ch" forName="textparent_4" refType="ctrY" refFor="ch" refForName="picture_4"/>
                <dgm:constr type="primFontSz" for="des" forName="text_4" refType="primFontSz" refFor="des" refForName="text_2" op="equ"/>
              </dgm:constrLst>
            </dgm:if>
            <dgm:else name="Name15">
              <dgm:constrLst>
                <dgm:constr type="h" for="ch" forName="picture_1" refType="h"/>
                <dgm:constr type="w" for="ch" forName="picture_1" refType="h" refFor="ch" refForName="picture_1" op="equ"/>
                <dgm:constr type="r" for="ch" forName="picture_1" refType="w"/>
                <dgm:constr type="t" for="ch" forName="picture_1"/>
                <dgm:constr type="w" for="ch" forName="text_1" refType="w" refFor="ch" refForName="picture_1" fact="0.64"/>
                <dgm:constr type="h" for="ch" forName="text_1" refType="h" refFor="ch" refForName="picture_1" fact="0.33"/>
                <dgm:constr type="l" for="ch" forName="text_1" refType="l" refFor="ch" refForName="picture_1"/>
                <dgm:constr type="lOff" for="ch" forName="text_1" refType="w" refFor="ch" refForName="picture_1" fact="0.18"/>
                <dgm:constr type="t" for="ch" forName="text_1" refType="h" refFor="ch" refForName="picture_1" fact="0.531"/>
                <dgm:constr type="w" for="ch" forName="picture_2" refType="w" refFor="ch" refForName="picture_1" fact="0.3"/>
                <dgm:constr type="h" for="ch" forName="picture_2" refType="h" refFor="ch" refForName="picture_1" fact="0.3"/>
                <dgm:constr type="r" for="ch" forName="picture_2" refType="w"/>
                <dgm:constr type="rOff" for="ch" forName="picture_2" refType="w" refFor="ch" refForName="picture_1" fact="-1.354"/>
                <dgm:constr type="ctrY" for="ch" forName="picture_2" refType="h" refFor="ch" refForName="picture_1" fact="0.15"/>
                <dgm:constr type="r" for="ch" forName="line_2" refType="ctrX" refFor="ch" refForName="picture_1"/>
                <dgm:constr type="h" for="ch" forName="line_2"/>
                <dgm:constr type="l" for="ch" forName="line_2" refType="ctrX" refFor="ch" refForName="picture_2"/>
                <dgm:constr type="ctrY" for="ch" forName="line_2" refType="ctrY" refFor="ch" refForName="picture_2"/>
                <dgm:constr type="l" for="ch" forName="textparent_2"/>
                <dgm:constr type="h" for="ch" forName="textparent_2" refType="h" refFor="ch" refForName="picture_2"/>
                <dgm:constr type="r" for="ch" forName="textparent_2" refType="l" refFor="ch" refForName="picture_2"/>
                <dgm:constr type="ctrY" for="ch" forName="textparent_2" refType="ctrY" refFor="ch" refForName="picture_2"/>
                <dgm:constr type="primFontSz" for="des" forName="text_2" val="65"/>
                <dgm:constr type="w" for="ch" forName="picture_3" refType="w" refFor="ch" refForName="picture_1" fact="0.3"/>
                <dgm:constr type="h" for="ch" forName="picture_3" refType="h" refFor="ch" refForName="picture_1" fact="0.3"/>
                <dgm:constr type="r" for="ch" forName="picture_3" refType="w"/>
                <dgm:constr type="rOff" for="ch" forName="picture_3" refType="w" refFor="ch" refForName="picture_1" fact="-1.21"/>
                <dgm:constr type="ctrY" for="ch" forName="picture_3" refType="h" refFor="ch" refForName="picture_1" fact="0.5"/>
                <dgm:constr type="r" for="ch" forName="line_3" refType="ctrX" refFor="ch" refForName="picture_1"/>
                <dgm:constr type="h" for="ch" forName="line_3"/>
                <dgm:constr type="l" for="ch" forName="line_3" refType="ctrX" refFor="ch" refForName="picture_3"/>
                <dgm:constr type="ctrY" for="ch" forName="line_3" refType="ctrY" refFor="ch" refForName="picture_3"/>
                <dgm:constr type="l" for="ch" forName="textparent_3"/>
                <dgm:constr type="h" for="ch" forName="textparent_3" refType="h" refFor="ch" refForName="picture_3"/>
                <dgm:constr type="r" for="ch" forName="textparent_3" refType="l" refFor="ch" refForName="picture_3"/>
                <dgm:constr type="ctrY" for="ch" forName="textparent_3" refType="ctrY" refFor="ch" refForName="picture_3"/>
                <dgm:constr type="primFontSz" for="des" forName="text_3" refType="primFontSz" refFor="des" refForName="text_2" op="equ"/>
                <dgm:constr type="w" for="ch" forName="picture_4" refType="w" refFor="ch" refForName="picture_1" fact="0.3"/>
                <dgm:constr type="h" for="ch" forName="picture_4" refType="h" refFor="ch" refForName="picture_1" fact="0.3"/>
                <dgm:constr type="r" for="ch" forName="picture_4" refType="w"/>
                <dgm:constr type="rOff" for="ch" forName="picture_4" refType="w" refFor="ch" refForName="picture_1" fact="-1.354"/>
                <dgm:constr type="ctrY" for="ch" forName="picture_4" refType="h" refFor="ch" refForName="picture_1" fact="0.85"/>
                <dgm:constr type="r" for="ch" forName="line_4" refType="ctrX" refFor="ch" refForName="picture_1"/>
                <dgm:constr type="h" for="ch" forName="line_4"/>
                <dgm:constr type="l" for="ch" forName="line_4" refType="ctrX" refFor="ch" refForName="picture_4"/>
                <dgm:constr type="ctrY" for="ch" forName="line_4" refType="ctrY" refFor="ch" refForName="picture_4"/>
                <dgm:constr type="l" for="ch" forName="textparent_4"/>
                <dgm:constr type="h" for="ch" forName="textparent_4" refType="h" refFor="ch" refForName="picture_4"/>
                <dgm:constr type="r" for="ch" forName="textparent_4" refType="l" refFor="ch" refForName="picture_4"/>
                <dgm:constr type="ctrY" for="ch" forName="textparent_4" refType="ctrY" refFor="ch" refForName="picture_4"/>
                <dgm:constr type="primFontSz" for="des" forName="text_4" refType="primFontSz" refFor="des" refForName="text_2" op="equ"/>
              </dgm:constrLst>
            </dgm:else>
          </dgm:choose>
        </dgm:if>
        <dgm:if name="Name16" axis="ch" ptType="node" func="cnt" op="lte" val="5">
          <dgm:choose name="Name17">
            <dgm:if name="Name18" func="var" arg="dir" op="equ" val="norm">
              <dgm:constrLst>
                <dgm:constr type="h" for="ch" forName="picture_1" refType="h"/>
                <dgm:constr type="w" for="ch" forName="picture_1" refType="h" refFor="ch" refForName="picture_1" op="equ"/>
                <dgm:constr type="l" for="ch" forName="picture_1"/>
                <dgm:constr type="t" for="ch" forName="picture_1"/>
                <dgm:constr type="w" for="ch" forName="text_1" refType="w" refFor="ch" refForName="picture_1" fact="0.64"/>
                <dgm:constr type="h" for="ch" forName="text_1" refType="h" refFor="ch" refForName="picture_1" fact="0.33"/>
                <dgm:constr type="l" for="ch" forName="text_1" refType="l" refFor="ch" refForName="picture_1"/>
                <dgm:constr type="lOff" for="ch" forName="text_1" refType="w" refFor="ch" refForName="picture_1" fact="0.18"/>
                <dgm:constr type="t" for="ch" forName="text_1" refType="h" refFor="ch" refForName="picture_1" fact="0.531"/>
                <dgm:constr type="w" for="ch" forName="picture_2" refType="w" refFor="ch" refForName="picture_1" fact="0.22"/>
                <dgm:constr type="h" for="ch" forName="picture_2" refType="h" refFor="ch" refForName="picture_1" fact="0.22"/>
                <dgm:constr type="l" for="ch" forName="picture_2" refType="w" refFor="ch" refForName="picture_1" fact="1.375"/>
                <dgm:constr type="ctrY" for="ch" forName="picture_2" refType="h" refFor="ch" refForName="picture_1" fact="0.11"/>
                <dgm:constr type="l" for="ch" forName="line_2" refType="ctrX" refFor="ch" refForName="picture_1"/>
                <dgm:constr type="h" for="ch" forName="line_2"/>
                <dgm:constr type="r" for="ch" forName="line_2" refType="ctrX" refFor="ch" refForName="picture_2"/>
                <dgm:constr type="ctrY" for="ch" forName="line_2" refType="ctrY" refFor="ch" refForName="picture_2"/>
                <dgm:constr type="r" for="ch" forName="textparent_2" refType="w"/>
                <dgm:constr type="h" for="ch" forName="textparent_2" refType="h" refFor="ch" refForName="picture_2"/>
                <dgm:constr type="l" for="ch" forName="textparent_2" refType="r" refFor="ch" refForName="picture_2"/>
                <dgm:constr type="ctrY" for="ch" forName="textparent_2" refType="ctrY" refFor="ch" refForName="picture_2"/>
                <dgm:constr type="primFontSz" for="des" forName="text_2" val="65"/>
                <dgm:constr type="w" for="ch" forName="picture_3" refType="w" refFor="ch" refForName="picture_1" fact="0.22"/>
                <dgm:constr type="h" for="ch" forName="picture_3" refType="h" refFor="ch" refForName="picture_1" fact="0.22"/>
                <dgm:constr type="l" for="ch" forName="picture_3" refType="w" refFor="ch" refForName="picture_1" fact="1.21"/>
                <dgm:constr type="ctrY" for="ch" forName="picture_3" refType="h" refFor="ch" refForName="picture_1" fact="0.353"/>
                <dgm:constr type="l" for="ch" forName="line_3" refType="ctrX" refFor="ch" refForName="picture_1"/>
                <dgm:constr type="h" for="ch" forName="line_3"/>
                <dgm:constr type="r" for="ch" forName="line_3" refType="ctrX" refFor="ch" refForName="picture_3"/>
                <dgm:constr type="ctrY" for="ch" forName="line_3" refType="ctrY" refFor="ch" refForName="picture_3"/>
                <dgm:constr type="r" for="ch" forName="textparent_3" refType="w"/>
                <dgm:constr type="h" for="ch" forName="textparent_3" refType="h" refFor="ch" refForName="picture_3"/>
                <dgm:constr type="l" for="ch" forName="textparent_3" refType="r" refFor="ch" refForName="picture_3"/>
                <dgm:constr type="ctrY" for="ch" forName="textparent_3" refType="ctrY" refFor="ch" refForName="picture_3"/>
                <dgm:constr type="primFontSz" for="des" forName="text_3" refType="primFontSz" refFor="des" refForName="text_2" op="equ"/>
                <dgm:constr type="w" for="ch" forName="picture_4" refType="w" refFor="ch" refForName="picture_1" fact="0.22"/>
                <dgm:constr type="h" for="ch" forName="picture_4" refType="h" refFor="ch" refForName="picture_1" fact="0.22"/>
                <dgm:constr type="l" for="ch" forName="picture_4" refType="w" refFor="ch" refForName="picture_1" fact="1.21"/>
                <dgm:constr type="ctrY" for="ch" forName="picture_4" refType="h" refFor="ch" refForName="picture_1" fact="0.647"/>
                <dgm:constr type="l" for="ch" forName="line_4" refType="ctrX" refFor="ch" refForName="picture_1"/>
                <dgm:constr type="h" for="ch" forName="line_4"/>
                <dgm:constr type="r" for="ch" forName="line_4" refType="ctrX" refFor="ch" refForName="picture_4"/>
                <dgm:constr type="ctrY" for="ch" forName="line_4" refType="ctrY" refFor="ch" refForName="picture_4"/>
                <dgm:constr type="r" for="ch" forName="textparent_4" refType="w"/>
                <dgm:constr type="h" for="ch" forName="textparent_4" refType="h" refFor="ch" refForName="picture_4"/>
                <dgm:constr type="l" for="ch" forName="textparent_4" refType="r" refFor="ch" refForName="picture_4"/>
                <dgm:constr type="ctrY" for="ch" forName="textparent_4" refType="ctrY" refFor="ch" refForName="picture_4"/>
                <dgm:constr type="primFontSz" for="des" forName="text_4" refType="primFontSz" refFor="des" refForName="text_2" op="equ"/>
                <dgm:constr type="w" for="ch" forName="picture_5" refType="w" refFor="ch" refForName="picture_1" fact="0.22"/>
                <dgm:constr type="h" for="ch" forName="picture_5" refType="h" refFor="ch" refForName="picture_1" fact="0.22"/>
                <dgm:constr type="l" for="ch" forName="picture_5" refType="w" refFor="ch" refForName="picture_1" fact="1.375"/>
                <dgm:constr type="ctrY" for="ch" forName="picture_5" refType="h" refFor="ch" refForName="picture_1" fact="0.89"/>
                <dgm:constr type="l" for="ch" forName="line_5" refType="ctrX" refFor="ch" refForName="picture_1"/>
                <dgm:constr type="h" for="ch" forName="line_5"/>
                <dgm:constr type="r" for="ch" forName="line_5" refType="ctrX" refFor="ch" refForName="picture_5"/>
                <dgm:constr type="ctrY" for="ch" forName="line_5" refType="ctrY" refFor="ch" refForName="picture_5"/>
                <dgm:constr type="r" for="ch" forName="textparent_5" refType="w"/>
                <dgm:constr type="h" for="ch" forName="textparent_5" refType="h" refFor="ch" refForName="picture_5"/>
                <dgm:constr type="l" for="ch" forName="textparent_5" refType="r" refFor="ch" refForName="picture_5"/>
                <dgm:constr type="ctrY" for="ch" forName="textparent_5" refType="ctrY" refFor="ch" refForName="picture_5"/>
                <dgm:constr type="primFontSz" for="des" forName="text_5" refType="primFontSz" refFor="des" refForName="text_2" op="equ"/>
              </dgm:constrLst>
            </dgm:if>
            <dgm:else name="Name19">
              <dgm:constrLst>
                <dgm:constr type="h" for="ch" forName="picture_1" refType="h"/>
                <dgm:constr type="w" for="ch" forName="picture_1" refType="h" refFor="ch" refForName="picture_1" op="equ"/>
                <dgm:constr type="r" for="ch" forName="picture_1" refType="w"/>
                <dgm:constr type="t" for="ch" forName="picture_1"/>
                <dgm:constr type="w" for="ch" forName="text_1" refType="w" refFor="ch" refForName="picture_1" fact="0.64"/>
                <dgm:constr type="h" for="ch" forName="text_1" refType="h" refFor="ch" refForName="picture_1" fact="0.33"/>
                <dgm:constr type="l" for="ch" forName="text_1" refType="l" refFor="ch" refForName="picture_1"/>
                <dgm:constr type="lOff" for="ch" forName="text_1" refType="w" refFor="ch" refForName="picture_1" fact="0.18"/>
                <dgm:constr type="t" for="ch" forName="text_1" refType="h" refFor="ch" refForName="picture_1" fact="0.531"/>
                <dgm:constr type="w" for="ch" forName="picture_2" refType="w" refFor="ch" refForName="picture_1" fact="0.22"/>
                <dgm:constr type="h" for="ch" forName="picture_2" refType="h" refFor="ch" refForName="picture_1" fact="0.22"/>
                <dgm:constr type="r" for="ch" forName="picture_2" refType="w"/>
                <dgm:constr type="rOff" for="ch" forName="picture_2" refType="w" refFor="ch" refForName="picture_1" fact="-1.375"/>
                <dgm:constr type="ctrY" for="ch" forName="picture_2" refType="h" refFor="ch" refForName="picture_1" fact="0.11"/>
                <dgm:constr type="r" for="ch" forName="line_2" refType="ctrX" refFor="ch" refForName="picture_1"/>
                <dgm:constr type="h" for="ch" forName="line_2"/>
                <dgm:constr type="l" for="ch" forName="line_2" refType="ctrX" refFor="ch" refForName="picture_2"/>
                <dgm:constr type="ctrY" for="ch" forName="line_2" refType="ctrY" refFor="ch" refForName="picture_2"/>
                <dgm:constr type="l" for="ch" forName="textparent_2"/>
                <dgm:constr type="h" for="ch" forName="textparent_2" refType="h" refFor="ch" refForName="picture_2"/>
                <dgm:constr type="r" for="ch" forName="textparent_2" refType="l" refFor="ch" refForName="picture_2"/>
                <dgm:constr type="ctrY" for="ch" forName="textparent_2" refType="ctrY" refFor="ch" refForName="picture_2"/>
                <dgm:constr type="primFontSz" for="des" forName="text_2" val="65"/>
                <dgm:constr type="w" for="ch" forName="picture_3" refType="w" refFor="ch" refForName="picture_1" fact="0.22"/>
                <dgm:constr type="h" for="ch" forName="picture_3" refType="h" refFor="ch" refForName="picture_1" fact="0.22"/>
                <dgm:constr type="r" for="ch" forName="picture_3" refType="w"/>
                <dgm:constr type="rOff" for="ch" forName="picture_3" refType="w" refFor="ch" refForName="picture_1" fact="-1.21"/>
                <dgm:constr type="ctrY" for="ch" forName="picture_3" refType="h" refFor="ch" refForName="picture_1" fact="0.353"/>
                <dgm:constr type="r" for="ch" forName="line_3" refType="ctrX" refFor="ch" refForName="picture_1"/>
                <dgm:constr type="h" for="ch" forName="line_3"/>
                <dgm:constr type="l" for="ch" forName="line_3" refType="ctrX" refFor="ch" refForName="picture_3"/>
                <dgm:constr type="ctrY" for="ch" forName="line_3" refType="ctrY" refFor="ch" refForName="picture_3"/>
                <dgm:constr type="l" for="ch" forName="textparent_3"/>
                <dgm:constr type="h" for="ch" forName="textparent_3" refType="h" refFor="ch" refForName="picture_3"/>
                <dgm:constr type="r" for="ch" forName="textparent_3" refType="l" refFor="ch" refForName="picture_3"/>
                <dgm:constr type="ctrY" for="ch" forName="textparent_3" refType="ctrY" refFor="ch" refForName="picture_3"/>
                <dgm:constr type="primFontSz" for="des" forName="text_3" refType="primFontSz" refFor="des" refForName="text_2" op="equ"/>
                <dgm:constr type="w" for="ch" forName="picture_4" refType="w" refFor="ch" refForName="picture_1" fact="0.22"/>
                <dgm:constr type="h" for="ch" forName="picture_4" refType="h" refFor="ch" refForName="picture_1" fact="0.22"/>
                <dgm:constr type="r" for="ch" forName="picture_4" refType="w"/>
                <dgm:constr type="rOff" for="ch" forName="picture_4" refType="w" refFor="ch" refForName="picture_1" fact="-1.21"/>
                <dgm:constr type="ctrY" for="ch" forName="picture_4" refType="h" refFor="ch" refForName="picture_1" fact="0.647"/>
                <dgm:constr type="r" for="ch" forName="line_4" refType="ctrX" refFor="ch" refForName="picture_1"/>
                <dgm:constr type="h" for="ch" forName="line_4"/>
                <dgm:constr type="l" for="ch" forName="line_4" refType="ctrX" refFor="ch" refForName="picture_4"/>
                <dgm:constr type="ctrY" for="ch" forName="line_4" refType="ctrY" refFor="ch" refForName="picture_4"/>
                <dgm:constr type="l" for="ch" forName="textparent_4"/>
                <dgm:constr type="h" for="ch" forName="textparent_4" refType="h" refFor="ch" refForName="picture_4"/>
                <dgm:constr type="r" for="ch" forName="textparent_4" refType="l" refFor="ch" refForName="picture_4"/>
                <dgm:constr type="ctrY" for="ch" forName="textparent_4" refType="ctrY" refFor="ch" refForName="picture_4"/>
                <dgm:constr type="primFontSz" for="des" forName="text_4" refType="primFontSz" refFor="des" refForName="text_2" op="equ"/>
                <dgm:constr type="w" for="ch" forName="picture_5" refType="w" refFor="ch" refForName="picture_1" fact="0.22"/>
                <dgm:constr type="h" for="ch" forName="picture_5" refType="h" refFor="ch" refForName="picture_1" fact="0.22"/>
                <dgm:constr type="r" for="ch" forName="picture_5" refType="w"/>
                <dgm:constr type="rOff" for="ch" forName="picture_5" refType="w" refFor="ch" refForName="picture_1" fact="-1.375"/>
                <dgm:constr type="ctrY" for="ch" forName="picture_5" refType="h" refFor="ch" refForName="picture_1" fact="0.89"/>
                <dgm:constr type="r" for="ch" forName="line_5" refType="ctrX" refFor="ch" refForName="picture_1"/>
                <dgm:constr type="h" for="ch" forName="line_5"/>
                <dgm:constr type="l" for="ch" forName="line_5" refType="ctrX" refFor="ch" refForName="picture_5"/>
                <dgm:constr type="ctrY" for="ch" forName="line_5" refType="ctrY" refFor="ch" refForName="picture_5"/>
                <dgm:constr type="l" for="ch" forName="textparent_5"/>
                <dgm:constr type="h" for="ch" forName="textparent_5" refType="h" refFor="ch" refForName="picture_5"/>
                <dgm:constr type="r" for="ch" forName="textparent_5" refType="l" refFor="ch" refForName="picture_5"/>
                <dgm:constr type="ctrY" for="ch" forName="textparent_5" refType="ctrY" refFor="ch" refForName="picture_5"/>
                <dgm:constr type="primFontSz" for="des" forName="text_5" refType="primFontSz" refFor="des" refForName="text_2" op="equ"/>
              </dgm:constrLst>
            </dgm:else>
          </dgm:choose>
        </dgm:if>
        <dgm:if name="Name20" axis="ch" ptType="node" func="cnt" op="lte" val="6">
          <dgm:choose name="Name21">
            <dgm:if name="Name22" func="var" arg="dir" op="equ" val="norm">
              <dgm:constrLst>
                <dgm:constr type="h" for="ch" forName="picture_1" refType="h"/>
                <dgm:constr type="w" for="ch" forName="picture_1" refType="h" refFor="ch" refForName="picture_1" op="equ"/>
                <dgm:constr type="l" for="ch" forName="picture_1"/>
                <dgm:constr type="t" for="ch" forName="picture_1"/>
                <dgm:constr type="w" for="ch" forName="text_1" refType="w" refFor="ch" refForName="picture_1" fact="0.64"/>
                <dgm:constr type="h" for="ch" forName="text_1" refType="h" refFor="ch" refForName="picture_1" fact="0.33"/>
                <dgm:constr type="l" for="ch" forName="text_1" refType="l" refFor="ch" refForName="picture_1"/>
                <dgm:constr type="lOff" for="ch" forName="text_1" refType="w" refFor="ch" refForName="picture_1" fact="0.18"/>
                <dgm:constr type="t" for="ch" forName="text_1" refType="h" refFor="ch" refForName="picture_1" fact="0.531"/>
                <dgm:constr type="w" for="ch" forName="picture_2" refType="w" refFor="ch" refForName="picture_1" fact="0.18"/>
                <dgm:constr type="h" for="ch" forName="picture_2" refType="h" refFor="ch" refForName="picture_1" fact="0.18"/>
                <dgm:constr type="l" for="ch" forName="picture_2" refType="w" refFor="ch" refForName="picture_1" fact="1.4238"/>
                <dgm:constr type="ctrY" for="ch" forName="picture_2" refType="h" refFor="ch" refForName="picture_1" fact="0.09"/>
                <dgm:constr type="l" for="ch" forName="line_2" refType="ctrX" refFor="ch" refForName="picture_1"/>
                <dgm:constr type="h" for="ch" forName="line_2"/>
                <dgm:constr type="r" for="ch" forName="line_2" refType="ctrX" refFor="ch" refForName="picture_2"/>
                <dgm:constr type="ctrY" for="ch" forName="line_2" refType="ctrY" refFor="ch" refForName="picture_2"/>
                <dgm:constr type="r" for="ch" forName="textparent_2" refType="w"/>
                <dgm:constr type="h" for="ch" forName="textparent_2" refType="h" refFor="ch" refForName="picture_2"/>
                <dgm:constr type="l" for="ch" forName="textparent_2" refType="r" refFor="ch" refForName="picture_2"/>
                <dgm:constr type="ctrY" for="ch" forName="textparent_2" refType="ctrY" refFor="ch" refForName="picture_2"/>
                <dgm:constr type="primFontSz" for="des" forName="text_2" val="65"/>
                <dgm:constr type="w" for="ch" forName="picture_3" refType="w" refFor="ch" refForName="picture_1" fact="0.18"/>
                <dgm:constr type="h" for="ch" forName="picture_3" refType="h" refFor="ch" refForName="picture_1" fact="0.18"/>
                <dgm:constr type="l" for="ch" forName="picture_3" refType="w" refFor="ch" refForName="picture_1" fact="1.2667"/>
                <dgm:constr type="ctrY" for="ch" forName="picture_3" refType="h" refFor="ch" refForName="picture_1" fact="0.261"/>
                <dgm:constr type="l" for="ch" forName="line_3" refType="ctrX" refFor="ch" refForName="picture_1"/>
                <dgm:constr type="h" for="ch" forName="line_3"/>
                <dgm:constr type="r" for="ch" forName="line_3" refType="ctrX" refFor="ch" refForName="picture_3"/>
                <dgm:constr type="ctrY" for="ch" forName="line_3" refType="ctrY" refFor="ch" refForName="picture_3"/>
                <dgm:constr type="r" for="ch" forName="textparent_3" refType="w"/>
                <dgm:constr type="h" for="ch" forName="textparent_3" refType="h" refFor="ch" refForName="picture_3"/>
                <dgm:constr type="l" for="ch" forName="textparent_3" refType="r" refFor="ch" refForName="picture_3"/>
                <dgm:constr type="ctrY" for="ch" forName="textparent_3" refType="ctrY" refFor="ch" refForName="picture_3"/>
                <dgm:constr type="primFontSz" for="des" forName="text_3" refType="primFontSz" refFor="des" refForName="text_2" op="equ"/>
                <dgm:constr type="w" for="ch" forName="picture_4" refType="w" refFor="ch" refForName="picture_1" fact="0.18"/>
                <dgm:constr type="h" for="ch" forName="picture_4" refType="h" refFor="ch" refForName="picture_1" fact="0.18"/>
                <dgm:constr type="l" for="ch" forName="picture_4" refType="w" refFor="ch" refForName="picture_1" fact="1.21"/>
                <dgm:constr type="ctrY" for="ch" forName="picture_4" refType="h" refFor="ch" refForName="picture_1" fact="0.5"/>
                <dgm:constr type="l" for="ch" forName="line_4" refType="ctrX" refFor="ch" refForName="picture_1"/>
                <dgm:constr type="h" for="ch" forName="line_4"/>
                <dgm:constr type="r" for="ch" forName="line_4" refType="ctrX" refFor="ch" refForName="picture_4"/>
                <dgm:constr type="ctrY" for="ch" forName="line_4" refType="ctrY" refFor="ch" refForName="picture_4"/>
                <dgm:constr type="r" for="ch" forName="textparent_4" refType="w"/>
                <dgm:constr type="h" for="ch" forName="textparent_4" refType="h" refFor="ch" refForName="picture_4"/>
                <dgm:constr type="l" for="ch" forName="textparent_4" refType="r" refFor="ch" refForName="picture_4"/>
                <dgm:constr type="ctrY" for="ch" forName="textparent_4" refType="ctrY" refFor="ch" refForName="picture_4"/>
                <dgm:constr type="primFontSz" for="des" forName="text_4" refType="primFontSz" refFor="des" refForName="text_2" op="equ"/>
                <dgm:constr type="w" for="ch" forName="picture_5" refType="w" refFor="ch" refForName="picture_1" fact="0.18"/>
                <dgm:constr type="h" for="ch" forName="picture_5" refType="h" refFor="ch" refForName="picture_1" fact="0.18"/>
                <dgm:constr type="l" for="ch" forName="picture_5" refType="w" refFor="ch" refForName="picture_1" fact="1.2667"/>
                <dgm:constr type="ctrY" for="ch" forName="picture_5" refType="h" refFor="ch" refForName="picture_1" fact="0.739"/>
                <dgm:constr type="l" for="ch" forName="line_5" refType="ctrX" refFor="ch" refForName="picture_1"/>
                <dgm:constr type="h" for="ch" forName="line_5"/>
                <dgm:constr type="r" for="ch" forName="line_5" refType="ctrX" refFor="ch" refForName="picture_5"/>
                <dgm:constr type="ctrY" for="ch" forName="line_5" refType="ctrY" refFor="ch" refForName="picture_5"/>
                <dgm:constr type="r" for="ch" forName="textparent_5" refType="w"/>
                <dgm:constr type="h" for="ch" forName="textparent_5" refType="h" refFor="ch" refForName="picture_5"/>
                <dgm:constr type="l" for="ch" forName="textparent_5" refType="r" refFor="ch" refForName="picture_5"/>
                <dgm:constr type="ctrY" for="ch" forName="textparent_5" refType="ctrY" refFor="ch" refForName="picture_5"/>
                <dgm:constr type="primFontSz" for="des" forName="text_5" refType="primFontSz" refFor="des" refForName="text_2" op="equ"/>
                <dgm:constr type="w" for="ch" forName="picture_6" refType="w" refFor="ch" refForName="picture_1" fact="0.18"/>
                <dgm:constr type="h" for="ch" forName="picture_6" refType="h" refFor="ch" refForName="picture_1" fact="0.18"/>
                <dgm:constr type="l" for="ch" forName="picture_6" refType="w" refFor="ch" refForName="picture_1" fact="1.4238"/>
                <dgm:constr type="ctrY" for="ch" forName="picture_6" refType="h" refFor="ch" refForName="picture_1" fact="0.91"/>
                <dgm:constr type="l" for="ch" forName="line_6" refType="ctrX" refFor="ch" refForName="picture_1"/>
                <dgm:constr type="h" for="ch" forName="line_6"/>
                <dgm:constr type="r" for="ch" forName="line_6" refType="ctrX" refFor="ch" refForName="picture_6"/>
                <dgm:constr type="ctrY" for="ch" forName="line_6" refType="ctrY" refFor="ch" refForName="picture_6"/>
                <dgm:constr type="r" for="ch" forName="textparent_6" refType="w"/>
                <dgm:constr type="h" for="ch" forName="textparent_6" refType="h" refFor="ch" refForName="picture_6"/>
                <dgm:constr type="l" for="ch" forName="textparent_6" refType="r" refFor="ch" refForName="picture_6"/>
                <dgm:constr type="ctrY" for="ch" forName="textparent_6" refType="ctrY" refFor="ch" refForName="picture_6"/>
                <dgm:constr type="primFontSz" for="des" forName="text_6" refType="primFontSz" refFor="des" refForName="text_2" op="equ"/>
              </dgm:constrLst>
            </dgm:if>
            <dgm:else name="Name23">
              <dgm:constrLst>
                <dgm:constr type="h" for="ch" forName="picture_1" refType="h"/>
                <dgm:constr type="w" for="ch" forName="picture_1" refType="h" refFor="ch" refForName="picture_1" op="equ"/>
                <dgm:constr type="r" for="ch" forName="picture_1" refType="w"/>
                <dgm:constr type="t" for="ch" forName="picture_1"/>
                <dgm:constr type="w" for="ch" forName="text_1" refType="w" refFor="ch" refForName="picture_1" fact="0.64"/>
                <dgm:constr type="h" for="ch" forName="text_1" refType="h" refFor="ch" refForName="picture_1" fact="0.33"/>
                <dgm:constr type="l" for="ch" forName="text_1" refType="l" refFor="ch" refForName="picture_1"/>
                <dgm:constr type="lOff" for="ch" forName="text_1" refType="w" refFor="ch" refForName="picture_1" fact="0.18"/>
                <dgm:constr type="t" for="ch" forName="text_1" refType="h" refFor="ch" refForName="picture_1" fact="0.531"/>
                <dgm:constr type="w" for="ch" forName="picture_2" refType="w" refFor="ch" refForName="picture_1" fact="0.18"/>
                <dgm:constr type="h" for="ch" forName="picture_2" refType="h" refFor="ch" refForName="picture_1" fact="0.18"/>
                <dgm:constr type="r" for="ch" forName="picture_2" refType="w"/>
                <dgm:constr type="rOff" for="ch" forName="picture_2" refType="w" refFor="ch" refForName="picture_1" fact="-1.4238"/>
                <dgm:constr type="ctrY" for="ch" forName="picture_2" refType="h" refFor="ch" refForName="picture_1" fact="0.09"/>
                <dgm:constr type="r" for="ch" forName="line_2" refType="ctrX" refFor="ch" refForName="picture_1"/>
                <dgm:constr type="h" for="ch" forName="line_2"/>
                <dgm:constr type="l" for="ch" forName="line_2" refType="ctrX" refFor="ch" refForName="picture_2"/>
                <dgm:constr type="ctrY" for="ch" forName="line_2" refType="ctrY" refFor="ch" refForName="picture_2"/>
                <dgm:constr type="l" for="ch" forName="textparent_2"/>
                <dgm:constr type="h" for="ch" forName="textparent_2" refType="h" refFor="ch" refForName="picture_2"/>
                <dgm:constr type="r" for="ch" forName="textparent_2" refType="l" refFor="ch" refForName="picture_2"/>
                <dgm:constr type="ctrY" for="ch" forName="textparent_2" refType="ctrY" refFor="ch" refForName="picture_2"/>
                <dgm:constr type="primFontSz" for="des" forName="text_2" val="65"/>
                <dgm:constr type="w" for="ch" forName="picture_3" refType="w" refFor="ch" refForName="picture_1" fact="0.18"/>
                <dgm:constr type="h" for="ch" forName="picture_3" refType="h" refFor="ch" refForName="picture_1" fact="0.18"/>
                <dgm:constr type="r" for="ch" forName="picture_3" refType="w"/>
                <dgm:constr type="rOff" for="ch" forName="picture_3" refType="w" refFor="ch" refForName="picture_1" fact="-1.2667"/>
                <dgm:constr type="ctrY" for="ch" forName="picture_3" refType="h" refFor="ch" refForName="picture_1" fact="0.261"/>
                <dgm:constr type="r" for="ch" forName="line_3" refType="ctrX" refFor="ch" refForName="picture_1"/>
                <dgm:constr type="h" for="ch" forName="line_3"/>
                <dgm:constr type="l" for="ch" forName="line_3" refType="ctrX" refFor="ch" refForName="picture_3"/>
                <dgm:constr type="ctrY" for="ch" forName="line_3" refType="ctrY" refFor="ch" refForName="picture_3"/>
                <dgm:constr type="l" for="ch" forName="textparent_3"/>
                <dgm:constr type="h" for="ch" forName="textparent_3" refType="h" refFor="ch" refForName="picture_3"/>
                <dgm:constr type="r" for="ch" forName="textparent_3" refType="l" refFor="ch" refForName="picture_3"/>
                <dgm:constr type="ctrY" for="ch" forName="textparent_3" refType="ctrY" refFor="ch" refForName="picture_3"/>
                <dgm:constr type="primFontSz" for="des" forName="text_3" refType="primFontSz" refFor="des" refForName="text_2" op="equ"/>
                <dgm:constr type="w" for="ch" forName="picture_4" refType="w" refFor="ch" refForName="picture_1" fact="0.18"/>
                <dgm:constr type="h" for="ch" forName="picture_4" refType="h" refFor="ch" refForName="picture_1" fact="0.18"/>
                <dgm:constr type="r" for="ch" forName="picture_4" refType="w"/>
                <dgm:constr type="rOff" for="ch" forName="picture_4" refType="w" refFor="ch" refForName="picture_1" fact="-1.21"/>
                <dgm:constr type="ctrY" for="ch" forName="picture_4" refType="h" refFor="ch" refForName="picture_1" fact="0.5"/>
                <dgm:constr type="r" for="ch" forName="line_4" refType="ctrX" refFor="ch" refForName="picture_1"/>
                <dgm:constr type="h" for="ch" forName="line_4"/>
                <dgm:constr type="l" for="ch" forName="line_4" refType="ctrX" refFor="ch" refForName="picture_4"/>
                <dgm:constr type="ctrY" for="ch" forName="line_4" refType="ctrY" refFor="ch" refForName="picture_4"/>
                <dgm:constr type="l" for="ch" forName="textparent_4"/>
                <dgm:constr type="h" for="ch" forName="textparent_4" refType="h" refFor="ch" refForName="picture_4"/>
                <dgm:constr type="r" for="ch" forName="textparent_4" refType="l" refFor="ch" refForName="picture_4"/>
                <dgm:constr type="ctrY" for="ch" forName="textparent_4" refType="ctrY" refFor="ch" refForName="picture_4"/>
                <dgm:constr type="primFontSz" for="des" forName="text_4" refType="primFontSz" refFor="des" refForName="text_2" op="equ"/>
                <dgm:constr type="w" for="ch" forName="picture_5" refType="w" refFor="ch" refForName="picture_1" fact="0.18"/>
                <dgm:constr type="h" for="ch" forName="picture_5" refType="h" refFor="ch" refForName="picture_1" fact="0.18"/>
                <dgm:constr type="r" for="ch" forName="picture_5" refType="w"/>
                <dgm:constr type="rOff" for="ch" forName="picture_5" refType="w" refFor="ch" refForName="picture_1" fact="-1.2667"/>
                <dgm:constr type="ctrY" for="ch" forName="picture_5" refType="h" refFor="ch" refForName="picture_1" fact="0.739"/>
                <dgm:constr type="r" for="ch" forName="line_5" refType="ctrX" refFor="ch" refForName="picture_1"/>
                <dgm:constr type="h" for="ch" forName="line_5"/>
                <dgm:constr type="l" for="ch" forName="line_5" refType="ctrX" refFor="ch" refForName="picture_5"/>
                <dgm:constr type="ctrY" for="ch" forName="line_5" refType="ctrY" refFor="ch" refForName="picture_5"/>
                <dgm:constr type="l" for="ch" forName="textparent_5"/>
                <dgm:constr type="h" for="ch" forName="textparent_5" refType="h" refFor="ch" refForName="picture_5"/>
                <dgm:constr type="r" for="ch" forName="textparent_5" refType="l" refFor="ch" refForName="picture_5"/>
                <dgm:constr type="ctrY" for="ch" forName="textparent_5" refType="ctrY" refFor="ch" refForName="picture_5"/>
                <dgm:constr type="primFontSz" for="des" forName="text_5" refType="primFontSz" refFor="des" refForName="text_2" op="equ"/>
                <dgm:constr type="w" for="ch" forName="picture_6" refType="w" refFor="ch" refForName="picture_1" fact="0.18"/>
                <dgm:constr type="h" for="ch" forName="picture_6" refType="h" refFor="ch" refForName="picture_1" fact="0.18"/>
                <dgm:constr type="r" for="ch" forName="picture_6" refType="w"/>
                <dgm:constr type="rOff" for="ch" forName="picture_6" refType="w" refFor="ch" refForName="picture_1" fact="-1.4238"/>
                <dgm:constr type="ctrY" for="ch" forName="picture_6" refType="h" refFor="ch" refForName="picture_1" fact="0.91"/>
                <dgm:constr type="r" for="ch" forName="line_6" refType="ctrX" refFor="ch" refForName="picture_1"/>
                <dgm:constr type="h" for="ch" forName="line_6"/>
                <dgm:constr type="l" for="ch" forName="line_6" refType="ctrX" refFor="ch" refForName="picture_6"/>
                <dgm:constr type="ctrY" for="ch" forName="line_6" refType="ctrY" refFor="ch" refForName="picture_6"/>
                <dgm:constr type="l" for="ch" forName="textparent_6"/>
                <dgm:constr type="h" for="ch" forName="textparent_6" refType="h" refFor="ch" refForName="picture_6"/>
                <dgm:constr type="r" for="ch" forName="textparent_6" refType="l" refFor="ch" refForName="picture_6"/>
                <dgm:constr type="ctrY" for="ch" forName="textparent_6" refType="ctrY" refFor="ch" refForName="picture_6"/>
                <dgm:constr type="primFontSz" for="des" forName="text_6" refType="primFontSz" refFor="des" refForName="text_2" op="equ"/>
              </dgm:constrLst>
            </dgm:else>
          </dgm:choose>
        </dgm:if>
        <dgm:else name="Name24">
          <dgm:choose name="Name25">
            <dgm:if name="Name26" func="var" arg="dir" op="equ" val="norm">
              <dgm:constrLst>
                <dgm:constr type="h" for="ch" forName="picture_1" refType="h"/>
                <dgm:constr type="w" for="ch" forName="picture_1" refType="h" refFor="ch" refForName="picture_1" op="equ"/>
                <dgm:constr type="l" for="ch" forName="picture_1"/>
                <dgm:constr type="t" for="ch" forName="picture_1"/>
                <dgm:constr type="w" for="ch" forName="text_1" refType="w" refFor="ch" refForName="picture_1" fact="0.64"/>
                <dgm:constr type="h" for="ch" forName="text_1" refType="h" refFor="ch" refForName="picture_1" fact="0.33"/>
                <dgm:constr type="l" for="ch" forName="text_1" refType="l" refFor="ch" refForName="picture_1"/>
                <dgm:constr type="lOff" for="ch" forName="text_1" refType="w" refFor="ch" refForName="picture_1" fact="0.18"/>
                <dgm:constr type="t" for="ch" forName="text_1" refType="h" refFor="ch" refForName="picture_1" fact="0.531"/>
                <dgm:constr type="w" for="ch" forName="picture_2" refType="w" refFor="ch" refForName="picture_1" fact="0.15"/>
                <dgm:constr type="h" for="ch" forName="picture_2" refType="h" refFor="ch" refForName="picture_1" fact="0.15"/>
                <dgm:constr type="l" for="ch" forName="picture_2" refType="w" refFor="ch" refForName="picture_1" fact="1.4363"/>
                <dgm:constr type="ctrY" for="ch" forName="picture_2" refType="h" refFor="ch" refForName="picture_1" fact="0.075"/>
                <dgm:constr type="l" for="ch" forName="line_2" refType="ctrX" refFor="ch" refForName="picture_1"/>
                <dgm:constr type="h" for="ch" forName="line_2"/>
                <dgm:constr type="r" for="ch" forName="line_2" refType="ctrX" refFor="ch" refForName="picture_2"/>
                <dgm:constr type="ctrY" for="ch" forName="line_2" refType="ctrY" refFor="ch" refForName="picture_2"/>
                <dgm:constr type="r" for="ch" forName="textparent_2" refType="w"/>
                <dgm:constr type="h" for="ch" forName="textparent_2" refType="h" refFor="ch" refForName="picture_2"/>
                <dgm:constr type="l" for="ch" forName="textparent_2" refType="r" refFor="ch" refForName="picture_2"/>
                <dgm:constr type="ctrY" for="ch" forName="textparent_2" refType="ctrY" refFor="ch" refForName="picture_2"/>
                <dgm:constr type="primFontSz" for="des" forName="text_2" val="65"/>
                <dgm:constr type="w" for="ch" forName="picture_3" refType="w" refFor="ch" refForName="picture_1" fact="0.15"/>
                <dgm:constr type="h" for="ch" forName="picture_3" refType="h" refFor="ch" refForName="picture_1" fact="0.15"/>
                <dgm:constr type="l" for="ch" forName="picture_3" refType="w" refFor="ch" refForName="picture_1" fact="1.2898"/>
                <dgm:constr type="ctrY" for="ch" forName="picture_3" refType="h" refFor="ch" refForName="picture_1" fact="0.227"/>
                <dgm:constr type="l" for="ch" forName="line_3" refType="ctrX" refFor="ch" refForName="picture_1"/>
                <dgm:constr type="h" for="ch" forName="line_3"/>
                <dgm:constr type="r" for="ch" forName="line_3" refType="ctrX" refFor="ch" refForName="picture_3"/>
                <dgm:constr type="ctrY" for="ch" forName="line_3" refType="ctrY" refFor="ch" refForName="picture_3"/>
                <dgm:constr type="r" for="ch" forName="textparent_3" refType="w"/>
                <dgm:constr type="h" for="ch" forName="textparent_3" refType="h" refFor="ch" refForName="picture_3"/>
                <dgm:constr type="l" for="ch" forName="textparent_3" refType="r" refFor="ch" refForName="picture_3"/>
                <dgm:constr type="ctrY" for="ch" forName="textparent_3" refType="ctrY" refFor="ch" refForName="picture_3"/>
                <dgm:constr type="primFontSz" for="des" forName="text_3" refType="primFontSz" refFor="des" refForName="text_2" op="equ"/>
                <dgm:constr type="w" for="ch" forName="picture_4" refType="w" refFor="ch" refForName="picture_1" fact="0.15"/>
                <dgm:constr type="h" for="ch" forName="picture_4" refType="h" refFor="ch" refForName="picture_1" fact="0.15"/>
                <dgm:constr type="l" for="ch" forName="picture_4" refType="w" refFor="ch" refForName="picture_1" fact="1.21"/>
                <dgm:constr type="ctrY" for="ch" forName="picture_4" refType="h" refFor="ch" refForName="picture_1" fact="0.405"/>
                <dgm:constr type="l" for="ch" forName="line_4" refType="ctrX" refFor="ch" refForName="picture_1"/>
                <dgm:constr type="h" for="ch" forName="line_4"/>
                <dgm:constr type="r" for="ch" forName="line_4" refType="ctrX" refFor="ch" refForName="picture_4"/>
                <dgm:constr type="ctrY" for="ch" forName="line_4" refType="ctrY" refFor="ch" refForName="picture_4"/>
                <dgm:constr type="r" for="ch" forName="textparent_4" refType="w"/>
                <dgm:constr type="h" for="ch" forName="textparent_4" refType="h" refFor="ch" refForName="picture_4"/>
                <dgm:constr type="l" for="ch" forName="textparent_4" refType="r" refFor="ch" refForName="picture_4"/>
                <dgm:constr type="ctrY" for="ch" forName="textparent_4" refType="ctrY" refFor="ch" refForName="picture_4"/>
                <dgm:constr type="primFontSz" for="des" forName="text_4" refType="primFontSz" refFor="des" refForName="text_2" op="equ"/>
                <dgm:constr type="w" for="ch" forName="picture_5" refType="w" refFor="ch" refForName="picture_1" fact="0.15"/>
                <dgm:constr type="h" for="ch" forName="picture_5" refType="h" refFor="ch" refForName="picture_1" fact="0.15"/>
                <dgm:constr type="l" for="ch" forName="picture_5" refType="w" refFor="ch" refForName="picture_1" fact="1.21"/>
                <dgm:constr type="ctrY" for="ch" forName="picture_5" refType="h" refFor="ch" refForName="picture_1" fact="0.595"/>
                <dgm:constr type="l" for="ch" forName="line_5" refType="ctrX" refFor="ch" refForName="picture_1"/>
                <dgm:constr type="h" for="ch" forName="line_5"/>
                <dgm:constr type="r" for="ch" forName="line_5" refType="ctrX" refFor="ch" refForName="picture_5"/>
                <dgm:constr type="ctrY" for="ch" forName="line_5" refType="ctrY" refFor="ch" refForName="picture_5"/>
                <dgm:constr type="r" for="ch" forName="textparent_5" refType="w"/>
                <dgm:constr type="h" for="ch" forName="textparent_5" refType="h" refFor="ch" refForName="picture_5"/>
                <dgm:constr type="l" for="ch" forName="textparent_5" refType="r" refFor="ch" refForName="picture_5"/>
                <dgm:constr type="ctrY" for="ch" forName="textparent_5" refType="ctrY" refFor="ch" refForName="picture_5"/>
                <dgm:constr type="primFontSz" for="des" forName="text_5" refType="primFontSz" refFor="des" refForName="text_2" op="equ"/>
                <dgm:constr type="w" for="ch" forName="picture_6" refType="w" refFor="ch" refForName="picture_1" fact="0.15"/>
                <dgm:constr type="h" for="ch" forName="picture_6" refType="h" refFor="ch" refForName="picture_1" fact="0.15"/>
                <dgm:constr type="l" for="ch" forName="picture_6" refType="w" refFor="ch" refForName="picture_1" fact="1.2898"/>
                <dgm:constr type="ctrY" for="ch" forName="picture_6" refType="h" refFor="ch" refForName="picture_1" fact="0.773"/>
                <dgm:constr type="l" for="ch" forName="line_6" refType="ctrX" refFor="ch" refForName="picture_1"/>
                <dgm:constr type="h" for="ch" forName="line_6"/>
                <dgm:constr type="r" for="ch" forName="line_6" refType="ctrX" refFor="ch" refForName="picture_6"/>
                <dgm:constr type="ctrY" for="ch" forName="line_6" refType="ctrY" refFor="ch" refForName="picture_6"/>
                <dgm:constr type="r" for="ch" forName="textparent_6" refType="w"/>
                <dgm:constr type="h" for="ch" forName="textparent_6" refType="h" refFor="ch" refForName="picture_6"/>
                <dgm:constr type="l" for="ch" forName="textparent_6" refType="r" refFor="ch" refForName="picture_6"/>
                <dgm:constr type="ctrY" for="ch" forName="textparent_6" refType="ctrY" refFor="ch" refForName="picture_6"/>
                <dgm:constr type="primFontSz" for="des" forName="text_6" refType="primFontSz" refFor="des" refForName="text_2" op="equ"/>
                <dgm:constr type="w" for="ch" forName="picture_7" refType="w" refFor="ch" refForName="picture_1" fact="0.15"/>
                <dgm:constr type="h" for="ch" forName="picture_7" refType="h" refFor="ch" refForName="picture_1" fact="0.15"/>
                <dgm:constr type="l" for="ch" forName="picture_7" refType="w" refFor="ch" refForName="picture_1" fact="1.4363"/>
                <dgm:constr type="ctrY" for="ch" forName="picture_7" refType="h" refFor="ch" refForName="picture_1" fact="0.925"/>
                <dgm:constr type="l" for="ch" forName="line_7" refType="ctrX" refFor="ch" refForName="picture_1"/>
                <dgm:constr type="h" for="ch" forName="line_7"/>
                <dgm:constr type="r" for="ch" forName="line_7" refType="ctrX" refFor="ch" refForName="picture_7"/>
                <dgm:constr type="ctrY" for="ch" forName="line_7" refType="ctrY" refFor="ch" refForName="picture_7"/>
                <dgm:constr type="r" for="ch" forName="textparent_7" refType="w"/>
                <dgm:constr type="h" for="ch" forName="textparent_7" refType="h" refFor="ch" refForName="picture_7"/>
                <dgm:constr type="l" for="ch" forName="textparent_7" refType="r" refFor="ch" refForName="picture_7"/>
                <dgm:constr type="ctrY" for="ch" forName="textparent_7" refType="ctrY" refFor="ch" refForName="picture_7"/>
                <dgm:constr type="primFontSz" for="des" forName="text_7" refType="primFontSz" refFor="des" refForName="text_2" op="equ"/>
              </dgm:constrLst>
            </dgm:if>
            <dgm:else name="Name27">
              <dgm:constrLst>
                <dgm:constr type="h" for="ch" forName="picture_1" refType="h"/>
                <dgm:constr type="w" for="ch" forName="picture_1" refType="h" refFor="ch" refForName="picture_1" op="equ"/>
                <dgm:constr type="r" for="ch" forName="picture_1" refType="w"/>
                <dgm:constr type="t" for="ch" forName="picture_1"/>
                <dgm:constr type="w" for="ch" forName="text_1" refType="w" refFor="ch" refForName="picture_1" fact="0.64"/>
                <dgm:constr type="h" for="ch" forName="text_1" refType="h" refFor="ch" refForName="picture_1" fact="0.33"/>
                <dgm:constr type="l" for="ch" forName="text_1" refType="l" refFor="ch" refForName="picture_1"/>
                <dgm:constr type="lOff" for="ch" forName="text_1" refType="w" refFor="ch" refForName="picture_1" fact="0.18"/>
                <dgm:constr type="t" for="ch" forName="text_1" refType="h" refFor="ch" refForName="picture_1" fact="0.531"/>
                <dgm:constr type="w" for="ch" forName="picture_2" refType="w" refFor="ch" refForName="picture_1" fact="0.15"/>
                <dgm:constr type="h" for="ch" forName="picture_2" refType="h" refFor="ch" refForName="picture_1" fact="0.15"/>
                <dgm:constr type="r" for="ch" forName="picture_2" refType="w"/>
                <dgm:constr type="rOff" for="ch" forName="picture_2" refType="w" refFor="ch" refForName="picture_1" fact="-1.4363"/>
                <dgm:constr type="ctrY" for="ch" forName="picture_2" refType="h" refFor="ch" refForName="picture_1" fact="0.075"/>
                <dgm:constr type="r" for="ch" forName="line_2" refType="ctrX" refFor="ch" refForName="picture_1"/>
                <dgm:constr type="h" for="ch" forName="line_2"/>
                <dgm:constr type="l" for="ch" forName="line_2" refType="ctrX" refFor="ch" refForName="picture_2"/>
                <dgm:constr type="ctrY" for="ch" forName="line_2" refType="ctrY" refFor="ch" refForName="picture_2"/>
                <dgm:constr type="l" for="ch" forName="textparent_2"/>
                <dgm:constr type="h" for="ch" forName="textparent_2" refType="h" refFor="ch" refForName="picture_2"/>
                <dgm:constr type="r" for="ch" forName="textparent_2" refType="l" refFor="ch" refForName="picture_2"/>
                <dgm:constr type="ctrY" for="ch" forName="textparent_2" refType="ctrY" refFor="ch" refForName="picture_2"/>
                <dgm:constr type="primFontSz" for="des" forName="text_2" val="65"/>
                <dgm:constr type="w" for="ch" forName="picture_3" refType="w" refFor="ch" refForName="picture_1" fact="0.15"/>
                <dgm:constr type="h" for="ch" forName="picture_3" refType="h" refFor="ch" refForName="picture_1" fact="0.15"/>
                <dgm:constr type="r" for="ch" forName="picture_3" refType="w"/>
                <dgm:constr type="rOff" for="ch" forName="picture_3" refType="w" refFor="ch" refForName="picture_1" fact="-1.2898"/>
                <dgm:constr type="ctrY" for="ch" forName="picture_3" refType="h" refFor="ch" refForName="picture_1" fact="0.227"/>
                <dgm:constr type="r" for="ch" forName="line_3" refType="ctrX" refFor="ch" refForName="picture_1"/>
                <dgm:constr type="h" for="ch" forName="line_3"/>
                <dgm:constr type="l" for="ch" forName="line_3" refType="ctrX" refFor="ch" refForName="picture_3"/>
                <dgm:constr type="ctrY" for="ch" forName="line_3" refType="ctrY" refFor="ch" refForName="picture_3"/>
                <dgm:constr type="l" for="ch" forName="textparent_3"/>
                <dgm:constr type="h" for="ch" forName="textparent_3" refType="h" refFor="ch" refForName="picture_3"/>
                <dgm:constr type="r" for="ch" forName="textparent_3" refType="l" refFor="ch" refForName="picture_3"/>
                <dgm:constr type="ctrY" for="ch" forName="textparent_3" refType="ctrY" refFor="ch" refForName="picture_3"/>
                <dgm:constr type="primFontSz" for="des" forName="text_3" refType="primFontSz" refFor="des" refForName="text_2" op="equ"/>
                <dgm:constr type="w" for="ch" forName="picture_4" refType="w" refFor="ch" refForName="picture_1" fact="0.15"/>
                <dgm:constr type="h" for="ch" forName="picture_4" refType="h" refFor="ch" refForName="picture_1" fact="0.15"/>
                <dgm:constr type="r" for="ch" forName="picture_4" refType="w"/>
                <dgm:constr type="rOff" for="ch" forName="picture_4" refType="w" refFor="ch" refForName="picture_1" fact="-1.21"/>
                <dgm:constr type="ctrY" for="ch" forName="picture_4" refType="h" refFor="ch" refForName="picture_1" fact="0.405"/>
                <dgm:constr type="r" for="ch" forName="line_4" refType="ctrX" refFor="ch" refForName="picture_1"/>
                <dgm:constr type="h" for="ch" forName="line_4"/>
                <dgm:constr type="l" for="ch" forName="line_4" refType="ctrX" refFor="ch" refForName="picture_4"/>
                <dgm:constr type="ctrY" for="ch" forName="line_4" refType="ctrY" refFor="ch" refForName="picture_4"/>
                <dgm:constr type="l" for="ch" forName="textparent_4"/>
                <dgm:constr type="h" for="ch" forName="textparent_4" refType="h" refFor="ch" refForName="picture_4"/>
                <dgm:constr type="r" for="ch" forName="textparent_4" refType="l" refFor="ch" refForName="picture_4"/>
                <dgm:constr type="ctrY" for="ch" forName="textparent_4" refType="ctrY" refFor="ch" refForName="picture_4"/>
                <dgm:constr type="primFontSz" for="des" forName="text_4" refType="primFontSz" refFor="des" refForName="text_2" op="equ"/>
                <dgm:constr type="w" for="ch" forName="picture_5" refType="w" refFor="ch" refForName="picture_1" fact="0.15"/>
                <dgm:constr type="h" for="ch" forName="picture_5" refType="h" refFor="ch" refForName="picture_1" fact="0.15"/>
                <dgm:constr type="r" for="ch" forName="picture_5" refType="w"/>
                <dgm:constr type="rOff" for="ch" forName="picture_5" refType="w" refFor="ch" refForName="picture_1" fact="-1.21"/>
                <dgm:constr type="ctrY" for="ch" forName="picture_5" refType="h" refFor="ch" refForName="picture_1" fact="0.595"/>
                <dgm:constr type="r" for="ch" forName="line_5" refType="ctrX" refFor="ch" refForName="picture_1"/>
                <dgm:constr type="h" for="ch" forName="line_5"/>
                <dgm:constr type="l" for="ch" forName="line_5" refType="ctrX" refFor="ch" refForName="picture_5"/>
                <dgm:constr type="ctrY" for="ch" forName="line_5" refType="ctrY" refFor="ch" refForName="picture_5"/>
                <dgm:constr type="l" for="ch" forName="textparent_5"/>
                <dgm:constr type="h" for="ch" forName="textparent_5" refType="h" refFor="ch" refForName="picture_5"/>
                <dgm:constr type="r" for="ch" forName="textparent_5" refType="l" refFor="ch" refForName="picture_5"/>
                <dgm:constr type="ctrY" for="ch" forName="textparent_5" refType="ctrY" refFor="ch" refForName="picture_5"/>
                <dgm:constr type="primFontSz" for="des" forName="text_5" refType="primFontSz" refFor="des" refForName="text_2" op="equ"/>
                <dgm:constr type="w" for="ch" forName="picture_6" refType="w" refFor="ch" refForName="picture_1" fact="0.15"/>
                <dgm:constr type="h" for="ch" forName="picture_6" refType="h" refFor="ch" refForName="picture_1" fact="0.15"/>
                <dgm:constr type="r" for="ch" forName="picture_6" refType="w"/>
                <dgm:constr type="rOff" for="ch" forName="picture_6" refType="w" refFor="ch" refForName="picture_1" fact="-1.2898"/>
                <dgm:constr type="ctrY" for="ch" forName="picture_6" refType="h" refFor="ch" refForName="picture_1" fact="0.773"/>
                <dgm:constr type="r" for="ch" forName="line_6" refType="ctrX" refFor="ch" refForName="picture_1"/>
                <dgm:constr type="h" for="ch" forName="line_6"/>
                <dgm:constr type="l" for="ch" forName="line_6" refType="ctrX" refFor="ch" refForName="picture_6"/>
                <dgm:constr type="ctrY" for="ch" forName="line_6" refType="ctrY" refFor="ch" refForName="picture_6"/>
                <dgm:constr type="l" for="ch" forName="textparent_6"/>
                <dgm:constr type="h" for="ch" forName="textparent_6" refType="h" refFor="ch" refForName="picture_6"/>
                <dgm:constr type="r" for="ch" forName="textparent_6" refType="l" refFor="ch" refForName="picture_6"/>
                <dgm:constr type="ctrY" for="ch" forName="textparent_6" refType="ctrY" refFor="ch" refForName="picture_6"/>
                <dgm:constr type="primFontSz" for="des" forName="text_6" refType="primFontSz" refFor="des" refForName="text_2" op="equ"/>
                <dgm:constr type="w" for="ch" forName="picture_7" refType="w" refFor="ch" refForName="picture_1" fact="0.15"/>
                <dgm:constr type="h" for="ch" forName="picture_7" refType="h" refFor="ch" refForName="picture_1" fact="0.15"/>
                <dgm:constr type="r" for="ch" forName="picture_7" refType="w"/>
                <dgm:constr type="rOff" for="ch" forName="picture_7" refType="w" refFor="ch" refForName="picture_1" fact="-1.4363"/>
                <dgm:constr type="ctrY" for="ch" forName="picture_7" refType="h" refFor="ch" refForName="picture_1" fact="0.925"/>
                <dgm:constr type="r" for="ch" forName="line_7" refType="ctrX" refFor="ch" refForName="picture_1"/>
                <dgm:constr type="h" for="ch" forName="line_7"/>
                <dgm:constr type="l" for="ch" forName="line_7" refType="ctrX" refFor="ch" refForName="picture_7"/>
                <dgm:constr type="ctrY" for="ch" forName="line_7" refType="ctrY" refFor="ch" refForName="picture_7"/>
                <dgm:constr type="l" for="ch" forName="textparent_7"/>
                <dgm:constr type="h" for="ch" forName="textparent_7" refType="h" refFor="ch" refForName="picture_7"/>
                <dgm:constr type="r" for="ch" forName="textparent_7" refType="l" refFor="ch" refForName="picture_7"/>
                <dgm:constr type="ctrY" for="ch" forName="textparent_7" refType="ctrY" refFor="ch" refForName="picture_7"/>
                <dgm:constr type="primFontSz" for="des" forName="text_7" refType="primFontSz" refFor="des" refForName="text_2" op="equ"/>
              </dgm:constrLst>
            </dgm:else>
          </dgm:choose>
        </dgm:else>
      </dgm:choose>
      <dgm:forEach name="wrapper" axis="self" ptType="parTrans">
        <dgm:forEach name="wrapper2" axis="self" ptType="sibTrans" st="2">
          <dgm:forEach name="pictureRepeat" axis="self">
            <dgm:layoutNode name="pictureRepeatNode" styleLbl="alignImgPlace1">
              <dgm:alg type="sp"/>
              <dgm:shape xmlns:r="http://schemas.openxmlformats.org/officeDocument/2006/relationships" type="ellipse" r:blip="" blipPhldr="1">
                <dgm:adjLst/>
              </dgm:shape>
              <dgm:presOf axis="self"/>
            </dgm:layoutNode>
          </dgm:forEach>
        </dgm:forEach>
      </dgm:forEach>
      <dgm:forEach name="Name28" axis="ch" ptType="sibTrans" hideLastTrans="0" cnt="1">
        <dgm:layoutNode name="picture_1">
          <dgm:alg type="sp"/>
          <dgm:shape xmlns:r="http://schemas.openxmlformats.org/officeDocument/2006/relationships" r:blip="">
            <dgm:adjLst/>
          </dgm:shape>
          <dgm:presOf/>
          <dgm:constrLst/>
          <dgm:forEach name="Name29" ref="pictureRepeat"/>
        </dgm:layoutNode>
      </dgm:forEach>
      <dgm:forEach name="Name30" axis="ch" ptType="node" cnt="1">
        <dgm:layoutNode name="text_1" styleLbl="node1">
          <dgm:varLst>
            <dgm:bulletEnabled val="1"/>
          </dgm:varLst>
          <dgm:alg type="tx">
            <dgm:param type="txAnchorVert" val="b"/>
            <dgm:param type="txAnchorVertCh" val="b"/>
            <dgm:param type="parTxRTLAlign" val="r"/>
            <dgm:param type="shpTxRTLAlignCh" val="r"/>
          </dgm:alg>
          <dgm:shape xmlns:r="http://schemas.openxmlformats.org/officeDocument/2006/relationships" type="rect" r:blip="" hideGeom="1">
            <dgm:adjLst/>
          </dgm:shape>
          <dgm:presOf axis="desOrSelf" ptType="node"/>
          <dgm:constrLst>
            <dgm:constr type="primFontSz" val="65"/>
            <dgm:constr type="lMarg"/>
            <dgm:constr type="rMarg"/>
            <dgm:constr type="tMarg"/>
            <dgm:constr type="bMarg"/>
          </dgm:constrLst>
          <dgm:ruleLst>
            <dgm:rule type="primFontSz" val="5" fact="NaN" max="NaN"/>
          </dgm:ruleLst>
        </dgm:layoutNode>
      </dgm:forEach>
      <dgm:forEach name="Name31" axis="ch" ptType="sibTrans" hideLastTrans="0" st="2" cnt="1">
        <dgm:layoutNode name="picture_2">
          <dgm:alg type="sp"/>
          <dgm:shape xmlns:r="http://schemas.openxmlformats.org/officeDocument/2006/relationships" r:blip="">
            <dgm:adjLst/>
          </dgm:shape>
          <dgm:presOf/>
          <dgm:constrLst/>
          <dgm:forEach name="Name32" ref="pictureRepeat"/>
        </dgm:layoutNode>
      </dgm:forEach>
      <dgm:forEach name="Name33" axis="ch" ptType="node" st="2" cnt="1">
        <dgm:layoutNode name="line_2" styleLbl="parChTrans1D1">
          <dgm:alg type="sp"/>
          <dgm:shape xmlns:r="http://schemas.openxmlformats.org/officeDocument/2006/relationships" type="line" r:blip="" zOrderOff="-100">
            <dgm:adjLst/>
          </dgm:shape>
          <dgm:presOf/>
        </dgm:layoutNode>
        <dgm:layoutNode name="textparent_2">
          <dgm:choose name="Name34">
            <dgm:if name="Name35" func="var" arg="dir" op="equ" val="norm">
              <dgm:alg type="lin">
                <dgm:param type="horzAlign" val="l"/>
              </dgm:alg>
            </dgm:if>
            <dgm:else name="Name36">
              <dgm:alg type="lin">
                <dgm:param type="horzAlign" val="r"/>
              </dgm:alg>
            </dgm:else>
          </dgm:choose>
          <dgm:shape xmlns:r="http://schemas.openxmlformats.org/officeDocument/2006/relationships" type="rect" r:blip="" hideGeom="1">
            <dgm:adjLst/>
          </dgm:shape>
          <dgm:constrLst>
            <dgm:constr type="userW" for="ch" forName="text_2" refType="w"/>
            <dgm:constr type="h" for="ch" forName="text_2" refType="h"/>
          </dgm:constrLst>
          <dgm:presOf/>
          <dgm:layoutNode name="text_2" styleLbl="revTx">
            <dgm:varLst>
              <dgm:bulletEnabled val="1"/>
            </dgm:varLst>
            <dgm:choose name="Name37">
              <dgm:if name="Name38" func="var" arg="dir" op="equ" val="norm">
                <dgm:alg type="tx">
                  <dgm:param type="parTxLTRAlign" val="l"/>
                  <dgm:param type="shpTxLTRAlignCh" val="l"/>
                  <dgm:param type="parTxRTLAlign" val="r"/>
                  <dgm:param type="shpTxRTLAlignCh" val="r"/>
                </dgm:alg>
              </dgm:if>
              <dgm:else name="Name39">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userW"/>
              <dgm:constr type="w" refType="userW" fact="0.1"/>
              <dgm:constr type="lMarg" refType="primFontSz" fact="0.3"/>
              <dgm:constr type="rMarg" refType="primFontSz" fact="0.3"/>
              <dgm:constr type="tMarg"/>
              <dgm:constr type="bMarg"/>
            </dgm:constrLst>
            <dgm:ruleLst>
              <dgm:rule type="w" val="NaN" fact="1" max="NaN"/>
              <dgm:rule type="primFontSz" val="5" fact="NaN" max="NaN"/>
            </dgm:ruleLst>
          </dgm:layoutNode>
        </dgm:layoutNode>
      </dgm:forEach>
      <dgm:forEach name="Name40" axis="ch" ptType="sibTrans" hideLastTrans="0" st="3" cnt="1">
        <dgm:layoutNode name="picture_3">
          <dgm:alg type="sp"/>
          <dgm:shape xmlns:r="http://schemas.openxmlformats.org/officeDocument/2006/relationships" r:blip="">
            <dgm:adjLst/>
          </dgm:shape>
          <dgm:presOf/>
          <dgm:constrLst/>
          <dgm:forEach name="Name41" ref="pictureRepeat"/>
        </dgm:layoutNode>
      </dgm:forEach>
      <dgm:forEach name="Name42" axis="ch" ptType="node" st="3" cnt="1">
        <dgm:layoutNode name="line_3" styleLbl="parChTrans1D1">
          <dgm:alg type="sp"/>
          <dgm:shape xmlns:r="http://schemas.openxmlformats.org/officeDocument/2006/relationships" type="line" r:blip="" zOrderOff="-100">
            <dgm:adjLst/>
          </dgm:shape>
          <dgm:presOf/>
        </dgm:layoutNode>
        <dgm:layoutNode name="textparent_3">
          <dgm:choose name="Name43">
            <dgm:if name="Name44" func="var" arg="dir" op="equ" val="norm">
              <dgm:alg type="lin">
                <dgm:param type="horzAlign" val="l"/>
              </dgm:alg>
            </dgm:if>
            <dgm:else name="Name45">
              <dgm:alg type="lin">
                <dgm:param type="horzAlign" val="r"/>
              </dgm:alg>
            </dgm:else>
          </dgm:choose>
          <dgm:shape xmlns:r="http://schemas.openxmlformats.org/officeDocument/2006/relationships" type="rect" r:blip="" hideGeom="1">
            <dgm:adjLst/>
          </dgm:shape>
          <dgm:constrLst>
            <dgm:constr type="userW" for="ch" forName="text_3" refType="w"/>
            <dgm:constr type="h" for="ch" forName="text_3" refType="h"/>
          </dgm:constrLst>
          <dgm:presOf/>
          <dgm:layoutNode name="text_3" styleLbl="revTx">
            <dgm:varLst>
              <dgm:bulletEnabled val="1"/>
            </dgm:varLst>
            <dgm:choose name="Name46">
              <dgm:if name="Name47" func="var" arg="dir" op="equ" val="norm">
                <dgm:alg type="tx">
                  <dgm:param type="parTxLTRAlign" val="l"/>
                  <dgm:param type="shpTxLTRAlignCh" val="l"/>
                  <dgm:param type="parTxRTLAlign" val="r"/>
                  <dgm:param type="shpTxRTLAlignCh" val="r"/>
                </dgm:alg>
              </dgm:if>
              <dgm:else name="Name48">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userW"/>
              <dgm:constr type="w" refType="userW" fact="0.1"/>
              <dgm:constr type="lMarg" refType="primFontSz" fact="0.3"/>
              <dgm:constr type="rMarg" refType="primFontSz" fact="0.3"/>
              <dgm:constr type="tMarg"/>
              <dgm:constr type="bMarg"/>
            </dgm:constrLst>
            <dgm:ruleLst>
              <dgm:rule type="w" val="NaN" fact="1" max="NaN"/>
              <dgm:rule type="primFontSz" val="5" fact="NaN" max="NaN"/>
            </dgm:ruleLst>
          </dgm:layoutNode>
        </dgm:layoutNode>
      </dgm:forEach>
      <dgm:forEach name="Name49" axis="ch" ptType="sibTrans" hideLastTrans="0" st="4" cnt="1">
        <dgm:layoutNode name="picture_4">
          <dgm:alg type="sp"/>
          <dgm:shape xmlns:r="http://schemas.openxmlformats.org/officeDocument/2006/relationships" r:blip="">
            <dgm:adjLst/>
          </dgm:shape>
          <dgm:presOf/>
          <dgm:constrLst/>
          <dgm:forEach name="Name50" ref="pictureRepeat"/>
        </dgm:layoutNode>
      </dgm:forEach>
      <dgm:forEach name="Name51" axis="ch" ptType="node" st="4" cnt="1">
        <dgm:layoutNode name="line_4" styleLbl="parChTrans1D1">
          <dgm:alg type="sp"/>
          <dgm:shape xmlns:r="http://schemas.openxmlformats.org/officeDocument/2006/relationships" type="line" r:blip="" zOrderOff="-100">
            <dgm:adjLst/>
          </dgm:shape>
          <dgm:presOf/>
        </dgm:layoutNode>
        <dgm:layoutNode name="textparent_4">
          <dgm:choose name="Name52">
            <dgm:if name="Name53" func="var" arg="dir" op="equ" val="norm">
              <dgm:alg type="lin">
                <dgm:param type="horzAlign" val="l"/>
              </dgm:alg>
            </dgm:if>
            <dgm:else name="Name54">
              <dgm:alg type="lin">
                <dgm:param type="horzAlign" val="r"/>
              </dgm:alg>
            </dgm:else>
          </dgm:choose>
          <dgm:shape xmlns:r="http://schemas.openxmlformats.org/officeDocument/2006/relationships" type="rect" r:blip="" hideGeom="1">
            <dgm:adjLst/>
          </dgm:shape>
          <dgm:constrLst>
            <dgm:constr type="userW" for="ch" forName="text_4" refType="w"/>
            <dgm:constr type="h" for="ch" forName="text_4" refType="h"/>
          </dgm:constrLst>
          <dgm:presOf/>
          <dgm:layoutNode name="text_4" styleLbl="revTx">
            <dgm:varLst>
              <dgm:bulletEnabled val="1"/>
            </dgm:varLst>
            <dgm:choose name="Name55">
              <dgm:if name="Name56" func="var" arg="dir" op="equ" val="norm">
                <dgm:alg type="tx">
                  <dgm:param type="parTxLTRAlign" val="l"/>
                  <dgm:param type="shpTxLTRAlignCh" val="l"/>
                  <dgm:param type="parTxRTLAlign" val="r"/>
                  <dgm:param type="shpTxRTLAlignCh" val="r"/>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userW"/>
              <dgm:constr type="w" refType="userW" fact="0.1"/>
              <dgm:constr type="lMarg" refType="primFontSz" fact="0.3"/>
              <dgm:constr type="rMarg" refType="primFontSz" fact="0.3"/>
              <dgm:constr type="tMarg"/>
              <dgm:constr type="bMarg"/>
            </dgm:constrLst>
            <dgm:ruleLst>
              <dgm:rule type="w" val="NaN" fact="1" max="NaN"/>
              <dgm:rule type="primFontSz" val="5" fact="NaN" max="NaN"/>
            </dgm:ruleLst>
          </dgm:layoutNode>
        </dgm:layoutNode>
      </dgm:forEach>
      <dgm:forEach name="Name58" axis="ch" ptType="sibTrans" hideLastTrans="0" st="5" cnt="1">
        <dgm:layoutNode name="picture_5">
          <dgm:alg type="sp"/>
          <dgm:shape xmlns:r="http://schemas.openxmlformats.org/officeDocument/2006/relationships" r:blip="">
            <dgm:adjLst/>
          </dgm:shape>
          <dgm:presOf/>
          <dgm:constrLst/>
          <dgm:forEach name="Name59" ref="pictureRepeat"/>
        </dgm:layoutNode>
      </dgm:forEach>
      <dgm:forEach name="Name60" axis="ch" ptType="node" st="5" cnt="1">
        <dgm:layoutNode name="line_5" styleLbl="parChTrans1D1">
          <dgm:alg type="sp"/>
          <dgm:shape xmlns:r="http://schemas.openxmlformats.org/officeDocument/2006/relationships" type="line" r:blip="" zOrderOff="-100">
            <dgm:adjLst/>
          </dgm:shape>
          <dgm:presOf/>
        </dgm:layoutNode>
        <dgm:layoutNode name="textparent_5">
          <dgm:choose name="Name61">
            <dgm:if name="Name62" func="var" arg="dir" op="equ" val="norm">
              <dgm:alg type="lin">
                <dgm:param type="horzAlign" val="l"/>
              </dgm:alg>
            </dgm:if>
            <dgm:else name="Name63">
              <dgm:alg type="lin">
                <dgm:param type="horzAlign" val="r"/>
              </dgm:alg>
            </dgm:else>
          </dgm:choose>
          <dgm:shape xmlns:r="http://schemas.openxmlformats.org/officeDocument/2006/relationships" type="rect" r:blip="" hideGeom="1">
            <dgm:adjLst/>
          </dgm:shape>
          <dgm:constrLst>
            <dgm:constr type="userW" for="ch" forName="text_5" refType="w"/>
            <dgm:constr type="h" for="ch" forName="text_5" refType="h"/>
          </dgm:constrLst>
          <dgm:presOf/>
          <dgm:layoutNode name="text_5" styleLbl="revTx">
            <dgm:varLst>
              <dgm:bulletEnabled val="1"/>
            </dgm:varLst>
            <dgm:choose name="Name64">
              <dgm:if name="Name65" func="var" arg="dir" op="equ" val="norm">
                <dgm:alg type="tx">
                  <dgm:param type="parTxLTRAlign" val="l"/>
                  <dgm:param type="shpTxLTRAlignCh" val="l"/>
                  <dgm:param type="parTxRTLAlign" val="r"/>
                  <dgm:param type="shpTxRTLAlignCh" val="r"/>
                </dgm:alg>
              </dgm:if>
              <dgm:else name="Name66">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userW"/>
              <dgm:constr type="w" refType="userW" fact="0.1"/>
              <dgm:constr type="lMarg" refType="primFontSz" fact="0.3"/>
              <dgm:constr type="rMarg" refType="primFontSz" fact="0.3"/>
              <dgm:constr type="tMarg"/>
              <dgm:constr type="bMarg"/>
            </dgm:constrLst>
            <dgm:ruleLst>
              <dgm:rule type="w" val="NaN" fact="1" max="NaN"/>
              <dgm:rule type="primFontSz" val="5" fact="NaN" max="NaN"/>
            </dgm:ruleLst>
          </dgm:layoutNode>
        </dgm:layoutNode>
      </dgm:forEach>
      <dgm:forEach name="Name67" axis="ch" ptType="sibTrans" hideLastTrans="0" st="6" cnt="1">
        <dgm:layoutNode name="picture_6">
          <dgm:alg type="sp"/>
          <dgm:shape xmlns:r="http://schemas.openxmlformats.org/officeDocument/2006/relationships" r:blip="">
            <dgm:adjLst/>
          </dgm:shape>
          <dgm:presOf/>
          <dgm:constrLst/>
          <dgm:forEach name="Name68" ref="pictureRepeat"/>
        </dgm:layoutNode>
      </dgm:forEach>
      <dgm:forEach name="Name69" axis="ch" ptType="node" st="6" cnt="1">
        <dgm:layoutNode name="line_6" styleLbl="parChTrans1D1">
          <dgm:alg type="sp"/>
          <dgm:shape xmlns:r="http://schemas.openxmlformats.org/officeDocument/2006/relationships" type="line" r:blip="" zOrderOff="-100">
            <dgm:adjLst/>
          </dgm:shape>
          <dgm:presOf/>
        </dgm:layoutNode>
        <dgm:layoutNode name="textparent_6">
          <dgm:choose name="Name70">
            <dgm:if name="Name71" func="var" arg="dir" op="equ" val="norm">
              <dgm:alg type="lin">
                <dgm:param type="horzAlign" val="l"/>
              </dgm:alg>
            </dgm:if>
            <dgm:else name="Name72">
              <dgm:alg type="lin">
                <dgm:param type="horzAlign" val="r"/>
              </dgm:alg>
            </dgm:else>
          </dgm:choose>
          <dgm:shape xmlns:r="http://schemas.openxmlformats.org/officeDocument/2006/relationships" type="rect" r:blip="" hideGeom="1">
            <dgm:adjLst/>
          </dgm:shape>
          <dgm:constrLst>
            <dgm:constr type="userW" for="ch" forName="text_6" refType="w"/>
            <dgm:constr type="h" for="ch" forName="text_6" refType="h"/>
          </dgm:constrLst>
          <dgm:presOf/>
          <dgm:layoutNode name="text_6" styleLbl="revTx">
            <dgm:varLst>
              <dgm:bulletEnabled val="1"/>
            </dgm:varLst>
            <dgm:choose name="Name73">
              <dgm:if name="Name74" func="var" arg="dir" op="equ" val="norm">
                <dgm:alg type="tx">
                  <dgm:param type="parTxLTRAlign" val="l"/>
                  <dgm:param type="shpTxLTRAlignCh" val="l"/>
                  <dgm:param type="parTxRTLAlign" val="r"/>
                  <dgm:param type="shpTxRTLAlignCh" val="r"/>
                </dgm:alg>
              </dgm:if>
              <dgm:else name="Name75">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userW"/>
              <dgm:constr type="w" refType="userW" fact="0.1"/>
              <dgm:constr type="lMarg" refType="primFontSz" fact="0.3"/>
              <dgm:constr type="rMarg" refType="primFontSz" fact="0.3"/>
              <dgm:constr type="tMarg"/>
              <dgm:constr type="bMarg"/>
            </dgm:constrLst>
            <dgm:ruleLst>
              <dgm:rule type="w" val="NaN" fact="1" max="NaN"/>
              <dgm:rule type="primFontSz" val="5" fact="NaN" max="NaN"/>
            </dgm:ruleLst>
          </dgm:layoutNode>
        </dgm:layoutNode>
      </dgm:forEach>
      <dgm:forEach name="Name76" axis="ch" ptType="sibTrans" hideLastTrans="0" st="7" cnt="1">
        <dgm:layoutNode name="picture_7">
          <dgm:alg type="sp"/>
          <dgm:shape xmlns:r="http://schemas.openxmlformats.org/officeDocument/2006/relationships" r:blip="">
            <dgm:adjLst/>
          </dgm:shape>
          <dgm:presOf/>
          <dgm:constrLst/>
          <dgm:forEach name="Name77" ref="pictureRepeat"/>
        </dgm:layoutNode>
      </dgm:forEach>
      <dgm:forEach name="Name78" axis="ch" ptType="node" st="7" cnt="1">
        <dgm:layoutNode name="line_7" styleLbl="parChTrans1D1">
          <dgm:alg type="sp"/>
          <dgm:shape xmlns:r="http://schemas.openxmlformats.org/officeDocument/2006/relationships" type="line" r:blip="" zOrderOff="-100">
            <dgm:adjLst/>
          </dgm:shape>
          <dgm:presOf/>
        </dgm:layoutNode>
        <dgm:layoutNode name="textparent_7">
          <dgm:choose name="Name79">
            <dgm:if name="Name80" func="var" arg="dir" op="equ" val="norm">
              <dgm:alg type="lin">
                <dgm:param type="horzAlign" val="l"/>
              </dgm:alg>
            </dgm:if>
            <dgm:else name="Name81">
              <dgm:alg type="lin">
                <dgm:param type="horzAlign" val="r"/>
              </dgm:alg>
            </dgm:else>
          </dgm:choose>
          <dgm:shape xmlns:r="http://schemas.openxmlformats.org/officeDocument/2006/relationships" type="rect" r:blip="" hideGeom="1">
            <dgm:adjLst/>
          </dgm:shape>
          <dgm:constrLst>
            <dgm:constr type="userW" for="ch" forName="text_7" refType="w"/>
            <dgm:constr type="h" for="ch" forName="text_7" refType="h"/>
          </dgm:constrLst>
          <dgm:presOf/>
          <dgm:layoutNode name="text_7" styleLbl="revTx">
            <dgm:varLst>
              <dgm:bulletEnabled val="1"/>
            </dgm:varLst>
            <dgm:choose name="Name82">
              <dgm:if name="Name83" func="var" arg="dir" op="equ" val="norm">
                <dgm:alg type="tx">
                  <dgm:param type="parTxLTRAlign" val="l"/>
                  <dgm:param type="shpTxLTRAlignCh" val="l"/>
                  <dgm:param type="parTxRTLAlign" val="r"/>
                  <dgm:param type="shpTxRTLAlignCh" val="r"/>
                </dgm:alg>
              </dgm:if>
              <dgm:else name="Name84">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userW"/>
              <dgm:constr type="w" refType="userW" fact="0.1"/>
              <dgm:constr type="lMarg" refType="primFontSz" fact="0.3"/>
              <dgm:constr type="rMarg" refType="primFontSz" fact="0.3"/>
              <dgm:constr type="tMarg"/>
              <dgm:constr type="bMarg"/>
            </dgm:constrLst>
            <dgm:ruleLst>
              <dgm:rule type="w" val="NaN" fact="1" max="NaN"/>
              <dgm:rule type="primFontSz" val="5" fact="NaN" max="NaN"/>
            </dgm:ruleLst>
          </dgm:layoutNode>
        </dgm:layoutNode>
      </dgm:forEach>
    </dgm:layoutNode>
  </dgm:layoutNode>
</dgm:layoutDef>
</file>

<file path=ppt/diagrams/layout3.xml><?xml version="1.0" encoding="utf-8"?>
<dgm:layoutDef xmlns:dgm="http://schemas.openxmlformats.org/drawingml/2006/diagram" xmlns:a="http://schemas.openxmlformats.org/drawingml/2006/main" uniqueId="urn:microsoft.com/office/officeart/2008/layout/CircularPictureCallout">
  <dgm:title val=""/>
  <dgm:desc val=""/>
  <dgm:catLst>
    <dgm:cat type="picture" pri="2000"/>
    <dgm:cat type="pictureconvert" pri="2000"/>
  </dgm:catLst>
  <dgm:sampData>
    <dgm:dataModel>
      <dgm:ptLst>
        <dgm:pt modelId="0" type="doc"/>
        <dgm:pt modelId="1"/>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2"/>
    </dgm:constrLst>
    <dgm:layoutNode name="Name1">
      <dgm:alg type="composite"/>
      <dgm:shape xmlns:r="http://schemas.openxmlformats.org/officeDocument/2006/relationships" r:blip="">
        <dgm:adjLst/>
      </dgm:shape>
      <dgm:choose name="Name2">
        <dgm:if name="Name3" axis="ch" ptType="node" func="cnt" op="lte" val="1">
          <dgm:constrLst>
            <dgm:constr type="h" for="ch" forName="picture_1" refType="h"/>
            <dgm:constr type="w" for="ch" forName="picture_1" refType="h" refFor="ch" refForName="picture_1" op="equ"/>
            <dgm:constr type="l" for="ch" forName="picture_1"/>
            <dgm:constr type="t" for="ch" forName="picture_1"/>
            <dgm:constr type="w" for="ch" forName="text_1" refType="w" refFor="ch" refForName="picture_1" fact="0.64"/>
            <dgm:constr type="h" for="ch" forName="text_1" refType="h" refFor="ch" refForName="picture_1" fact="0.33"/>
            <dgm:constr type="l" for="ch" forName="text_1" refType="w" refFor="ch" refForName="picture_1" fact="0.18"/>
            <dgm:constr type="t" for="ch" forName="text_1" refType="h" refFor="ch" refForName="picture_1" fact="0.531"/>
          </dgm:constrLst>
        </dgm:if>
        <dgm:if name="Name4" axis="ch" ptType="node" func="cnt" op="lte" val="2">
          <dgm:choose name="Name5">
            <dgm:if name="Name6" func="var" arg="dir" op="equ" val="norm">
              <dgm:constrLst>
                <dgm:constr type="h" for="ch" forName="picture_1" refType="h"/>
                <dgm:constr type="w" for="ch" forName="picture_1" refType="h" refFor="ch" refForName="picture_1" op="equ"/>
                <dgm:constr type="l" for="ch" forName="picture_1"/>
                <dgm:constr type="t" for="ch" forName="picture_1"/>
                <dgm:constr type="w" for="ch" forName="text_1" refType="w" refFor="ch" refForName="picture_1" fact="0.64"/>
                <dgm:constr type="h" for="ch" forName="text_1" refType="h" refFor="ch" refForName="picture_1" fact="0.33"/>
                <dgm:constr type="l" for="ch" forName="text_1" refType="l" refFor="ch" refForName="picture_1"/>
                <dgm:constr type="lOff" for="ch" forName="text_1" refType="w" refFor="ch" refForName="picture_1" fact="0.18"/>
                <dgm:constr type="t" for="ch" forName="text_1" refType="h" refFor="ch" refForName="picture_1" fact="0.531"/>
                <dgm:constr type="w" for="ch" forName="picture_2" refType="w" refFor="ch" refForName="picture_1" fact="0.5"/>
                <dgm:constr type="h" for="ch" forName="picture_2" refType="h" refFor="ch" refForName="picture_1" fact="0.5"/>
                <dgm:constr type="l" for="ch" forName="picture_2" refType="w" refFor="ch" refForName="picture_1" fact="1.21"/>
                <dgm:constr type="ctrY" for="ch" forName="picture_2" refType="h" refFor="ch" refForName="picture_1" fact="0.5"/>
                <dgm:constr type="l" for="ch" forName="line_2" refType="ctrX" refFor="ch" refForName="picture_1"/>
                <dgm:constr type="h" for="ch" forName="line_2"/>
                <dgm:constr type="r" for="ch" forName="line_2" refType="ctrX" refFor="ch" refForName="picture_2"/>
                <dgm:constr type="ctrY" for="ch" forName="line_2" refType="ctrY" refFor="ch" refForName="picture_2"/>
                <dgm:constr type="r" for="ch" forName="textparent_2" refType="w"/>
                <dgm:constr type="h" for="ch" forName="textparent_2" refType="h" refFor="ch" refForName="picture_2"/>
                <dgm:constr type="l" for="ch" forName="textparent_2" refType="r" refFor="ch" refForName="picture_2"/>
                <dgm:constr type="ctrY" for="ch" forName="textparent_2" refType="ctrY" refFor="ch" refForName="picture_2"/>
                <dgm:constr type="primFontSz" for="des" forName="text_2" val="65"/>
              </dgm:constrLst>
            </dgm:if>
            <dgm:else name="Name7">
              <dgm:constrLst>
                <dgm:constr type="h" for="ch" forName="picture_1" refType="h"/>
                <dgm:constr type="w" for="ch" forName="picture_1" refType="h" refFor="ch" refForName="picture_1" op="equ"/>
                <dgm:constr type="r" for="ch" forName="picture_1" refType="w"/>
                <dgm:constr type="t" for="ch" forName="picture_1"/>
                <dgm:constr type="w" for="ch" forName="text_1" refType="w" refFor="ch" refForName="picture_1" fact="0.64"/>
                <dgm:constr type="h" for="ch" forName="text_1" refType="h" refFor="ch" refForName="picture_1" fact="0.33"/>
                <dgm:constr type="l" for="ch" forName="text_1" refType="l" refFor="ch" refForName="picture_1"/>
                <dgm:constr type="lOff" for="ch" forName="text_1" refType="w" refFor="ch" refForName="picture_1" fact="0.18"/>
                <dgm:constr type="t" for="ch" forName="text_1" refType="h" refFor="ch" refForName="picture_1" fact="0.531"/>
                <dgm:constr type="w" for="ch" forName="picture_2" refType="w" refFor="ch" refForName="picture_1" fact="0.5"/>
                <dgm:constr type="h" for="ch" forName="picture_2" refType="h" refFor="ch" refForName="picture_1" fact="0.5"/>
                <dgm:constr type="r" for="ch" forName="picture_2" refType="w"/>
                <dgm:constr type="rOff" for="ch" forName="picture_2" refType="w" refFor="ch" refForName="picture_1" fact="-1.21"/>
                <dgm:constr type="ctrY" for="ch" forName="picture_2" refType="h" refFor="ch" refForName="picture_1" fact="0.5"/>
                <dgm:constr type="r" for="ch" forName="line_2" refType="ctrX" refFor="ch" refForName="picture_1"/>
                <dgm:constr type="h" for="ch" forName="line_2"/>
                <dgm:constr type="l" for="ch" forName="line_2" refType="ctrX" refFor="ch" refForName="picture_2"/>
                <dgm:constr type="ctrY" for="ch" forName="line_2" refType="ctrY" refFor="ch" refForName="picture_2"/>
                <dgm:constr type="l" for="ch" forName="textparent_2"/>
                <dgm:constr type="h" for="ch" forName="textparent_2" refType="h" refFor="ch" refForName="picture_2"/>
                <dgm:constr type="r" for="ch" forName="textparent_2" refType="l" refFor="ch" refForName="picture_2"/>
                <dgm:constr type="ctrY" for="ch" forName="textparent_2" refType="ctrY" refFor="ch" refForName="picture_2"/>
                <dgm:constr type="primFontSz" for="des" forName="text_2" val="65"/>
              </dgm:constrLst>
            </dgm:else>
          </dgm:choose>
        </dgm:if>
        <dgm:if name="Name8" axis="ch" ptType="node" func="cnt" op="lte" val="3">
          <dgm:choose name="Name9">
            <dgm:if name="Name10" func="var" arg="dir" op="equ" val="norm">
              <dgm:constrLst>
                <dgm:constr type="h" for="ch" forName="picture_1" refType="h"/>
                <dgm:constr type="w" for="ch" forName="picture_1" refType="h" refFor="ch" refForName="picture_1" op="equ"/>
                <dgm:constr type="l" for="ch" forName="picture_1"/>
                <dgm:constr type="t" for="ch" forName="picture_1"/>
                <dgm:constr type="w" for="ch" forName="text_1" refType="w" refFor="ch" refForName="picture_1" fact="0.64"/>
                <dgm:constr type="h" for="ch" forName="text_1" refType="h" refFor="ch" refForName="picture_1" fact="0.33"/>
                <dgm:constr type="l" for="ch" forName="text_1" refType="l" refFor="ch" refForName="picture_1"/>
                <dgm:constr type="lOff" for="ch" forName="text_1" refType="w" refFor="ch" refForName="picture_1" fact="0.18"/>
                <dgm:constr type="t" for="ch" forName="text_1" refType="h" refFor="ch" refForName="picture_1" fact="0.531"/>
                <dgm:constr type="w" for="ch" forName="picture_2" refType="w" refFor="ch" refForName="picture_1" fact="0.375"/>
                <dgm:constr type="h" for="ch" forName="picture_2" refType="h" refFor="ch" refForName="picture_1" fact="0.375"/>
                <dgm:constr type="l" for="ch" forName="picture_2" refType="w" refFor="ch" refForName="picture_1" fact="1.21"/>
                <dgm:constr type="ctrY" for="ch" forName="picture_2" refType="h" refFor="ch" refForName="picture_1" fact="0.1875"/>
                <dgm:constr type="l" for="ch" forName="line_2" refType="ctrX" refFor="ch" refForName="picture_1"/>
                <dgm:constr type="h" for="ch" forName="line_2"/>
                <dgm:constr type="r" for="ch" forName="line_2" refType="ctrX" refFor="ch" refForName="picture_2"/>
                <dgm:constr type="ctrY" for="ch" forName="line_2" refType="ctrY" refFor="ch" refForName="picture_2"/>
                <dgm:constr type="r" for="ch" forName="textparent_2" refType="w"/>
                <dgm:constr type="h" for="ch" forName="textparent_2" refType="h" refFor="ch" refForName="picture_2"/>
                <dgm:constr type="l" for="ch" forName="textparent_2" refType="r" refFor="ch" refForName="picture_2"/>
                <dgm:constr type="ctrY" for="ch" forName="textparent_2" refType="ctrY" refFor="ch" refForName="picture_2"/>
                <dgm:constr type="primFontSz" for="des" forName="text_2" val="65"/>
                <dgm:constr type="w" for="ch" forName="picture_3" refType="w" refFor="ch" refForName="picture_1" fact="0.375"/>
                <dgm:constr type="h" for="ch" forName="picture_3" refType="h" refFor="ch" refForName="picture_1" fact="0.375"/>
                <dgm:constr type="l" for="ch" forName="picture_3" refType="w" refFor="ch" refForName="picture_1" fact="1.21"/>
                <dgm:constr type="ctrY" for="ch" forName="picture_3" refType="h" refFor="ch" refForName="picture_1" fact="0.8125"/>
                <dgm:constr type="l" for="ch" forName="line_3" refType="ctrX" refFor="ch" refForName="picture_1"/>
                <dgm:constr type="h" for="ch" forName="line_3"/>
                <dgm:constr type="r" for="ch" forName="line_3" refType="ctrX" refFor="ch" refForName="picture_3"/>
                <dgm:constr type="ctrY" for="ch" forName="line_3" refType="ctrY" refFor="ch" refForName="picture_3"/>
                <dgm:constr type="r" for="ch" forName="textparent_3" refType="w"/>
                <dgm:constr type="h" for="ch" forName="textparent_3" refType="h" refFor="ch" refForName="picture_3"/>
                <dgm:constr type="l" for="ch" forName="textparent_3" refType="r" refFor="ch" refForName="picture_3"/>
                <dgm:constr type="ctrY" for="ch" forName="textparent_3" refType="ctrY" refFor="ch" refForName="picture_3"/>
                <dgm:constr type="primFontSz" for="des" forName="text_3" refType="primFontSz" refFor="des" refForName="text_2" op="equ"/>
              </dgm:constrLst>
            </dgm:if>
            <dgm:else name="Name11">
              <dgm:constrLst>
                <dgm:constr type="h" for="ch" forName="picture_1" refType="h"/>
                <dgm:constr type="w" for="ch" forName="picture_1" refType="h" refFor="ch" refForName="picture_1" op="equ"/>
                <dgm:constr type="r" for="ch" forName="picture_1" refType="w"/>
                <dgm:constr type="t" for="ch" forName="picture_1"/>
                <dgm:constr type="w" for="ch" forName="text_1" refType="w" refFor="ch" refForName="picture_1" fact="0.64"/>
                <dgm:constr type="h" for="ch" forName="text_1" refType="h" refFor="ch" refForName="picture_1" fact="0.33"/>
                <dgm:constr type="l" for="ch" forName="text_1" refType="l" refFor="ch" refForName="picture_1"/>
                <dgm:constr type="lOff" for="ch" forName="text_1" refType="w" refFor="ch" refForName="picture_1" fact="0.18"/>
                <dgm:constr type="t" for="ch" forName="text_1" refType="h" refFor="ch" refForName="picture_1" fact="0.531"/>
                <dgm:constr type="w" for="ch" forName="picture_2" refType="w" refFor="ch" refForName="picture_1" fact="0.375"/>
                <dgm:constr type="h" for="ch" forName="picture_2" refType="h" refFor="ch" refForName="picture_1" fact="0.375"/>
                <dgm:constr type="r" for="ch" forName="picture_2" refType="w"/>
                <dgm:constr type="rOff" for="ch" forName="picture_2" refType="w" refFor="ch" refForName="picture_1" fact="-1.21"/>
                <dgm:constr type="ctrY" for="ch" forName="picture_2" refType="h" refFor="ch" refForName="picture_1" fact="0.1875"/>
                <dgm:constr type="r" for="ch" forName="line_2" refType="ctrX" refFor="ch" refForName="picture_1"/>
                <dgm:constr type="h" for="ch" forName="line_2"/>
                <dgm:constr type="l" for="ch" forName="line_2" refType="ctrX" refFor="ch" refForName="picture_2"/>
                <dgm:constr type="ctrY" for="ch" forName="line_2" refType="ctrY" refFor="ch" refForName="picture_2"/>
                <dgm:constr type="l" for="ch" forName="textparent_2"/>
                <dgm:constr type="h" for="ch" forName="textparent_2" refType="h" refFor="ch" refForName="picture_2"/>
                <dgm:constr type="r" for="ch" forName="textparent_2" refType="l" refFor="ch" refForName="picture_2"/>
                <dgm:constr type="ctrY" for="ch" forName="textparent_2" refType="ctrY" refFor="ch" refForName="picture_2"/>
                <dgm:constr type="primFontSz" for="des" forName="text_2" val="65"/>
                <dgm:constr type="w" for="ch" forName="picture_3" refType="w" refFor="ch" refForName="picture_1" fact="0.375"/>
                <dgm:constr type="h" for="ch" forName="picture_3" refType="h" refFor="ch" refForName="picture_1" fact="0.375"/>
                <dgm:constr type="r" for="ch" forName="picture_3" refType="w"/>
                <dgm:constr type="rOff" for="ch" forName="picture_3" refType="w" refFor="ch" refForName="picture_1" fact="-1.21"/>
                <dgm:constr type="ctrY" for="ch" forName="picture_3" refType="h" refFor="ch" refForName="picture_1" fact="0.8125"/>
                <dgm:constr type="r" for="ch" forName="line_3" refType="ctrX" refFor="ch" refForName="picture_1"/>
                <dgm:constr type="h" for="ch" forName="line_3"/>
                <dgm:constr type="l" for="ch" forName="line_3" refType="ctrX" refFor="ch" refForName="picture_3"/>
                <dgm:constr type="ctrY" for="ch" forName="line_3" refType="ctrY" refFor="ch" refForName="picture_3"/>
                <dgm:constr type="l" for="ch" forName="textparent_3"/>
                <dgm:constr type="h" for="ch" forName="textparent_3" refType="h" refFor="ch" refForName="picture_3"/>
                <dgm:constr type="r" for="ch" forName="textparent_3" refType="l" refFor="ch" refForName="picture_3"/>
                <dgm:constr type="ctrY" for="ch" forName="textparent_3" refType="ctrY" refFor="ch" refForName="picture_3"/>
                <dgm:constr type="primFontSz" for="des" forName="text_3" refType="primFontSz" refFor="des" refForName="text_2" op="equ"/>
              </dgm:constrLst>
            </dgm:else>
          </dgm:choose>
        </dgm:if>
        <dgm:if name="Name12" axis="ch" ptType="node" func="cnt" op="lte" val="4">
          <dgm:choose name="Name13">
            <dgm:if name="Name14" func="var" arg="dir" op="equ" val="norm">
              <dgm:constrLst>
                <dgm:constr type="h" for="ch" forName="picture_1" refType="h"/>
                <dgm:constr type="w" for="ch" forName="picture_1" refType="h" refFor="ch" refForName="picture_1" op="equ"/>
                <dgm:constr type="l" for="ch" forName="picture_1"/>
                <dgm:constr type="t" for="ch" forName="picture_1"/>
                <dgm:constr type="w" for="ch" forName="text_1" refType="w" refFor="ch" refForName="picture_1" fact="0.64"/>
                <dgm:constr type="h" for="ch" forName="text_1" refType="h" refFor="ch" refForName="picture_1" fact="0.33"/>
                <dgm:constr type="l" for="ch" forName="text_1" refType="l" refFor="ch" refForName="picture_1"/>
                <dgm:constr type="lOff" for="ch" forName="text_1" refType="w" refFor="ch" refForName="picture_1" fact="0.18"/>
                <dgm:constr type="t" for="ch" forName="text_1" refType="h" refFor="ch" refForName="picture_1" fact="0.531"/>
                <dgm:constr type="w" for="ch" forName="picture_2" refType="w" refFor="ch" refForName="picture_1" fact="0.3"/>
                <dgm:constr type="h" for="ch" forName="picture_2" refType="h" refFor="ch" refForName="picture_1" fact="0.3"/>
                <dgm:constr type="l" for="ch" forName="picture_2" refType="w" refFor="ch" refForName="picture_1" fact="1.354"/>
                <dgm:constr type="ctrY" for="ch" forName="picture_2" refType="h" refFor="ch" refForName="picture_1" fact="0.15"/>
                <dgm:constr type="l" for="ch" forName="line_2" refType="ctrX" refFor="ch" refForName="picture_1"/>
                <dgm:constr type="h" for="ch" forName="line_2"/>
                <dgm:constr type="r" for="ch" forName="line_2" refType="ctrX" refFor="ch" refForName="picture_2"/>
                <dgm:constr type="ctrY" for="ch" forName="line_2" refType="ctrY" refFor="ch" refForName="picture_2"/>
                <dgm:constr type="r" for="ch" forName="textparent_2" refType="w"/>
                <dgm:constr type="h" for="ch" forName="textparent_2" refType="h" refFor="ch" refForName="picture_2"/>
                <dgm:constr type="l" for="ch" forName="textparent_2" refType="r" refFor="ch" refForName="picture_2"/>
                <dgm:constr type="ctrY" for="ch" forName="textparent_2" refType="ctrY" refFor="ch" refForName="picture_2"/>
                <dgm:constr type="primFontSz" for="des" forName="text_2" val="65"/>
                <dgm:constr type="w" for="ch" forName="picture_3" refType="w" refFor="ch" refForName="picture_1" fact="0.3"/>
                <dgm:constr type="h" for="ch" forName="picture_3" refType="h" refFor="ch" refForName="picture_1" fact="0.3"/>
                <dgm:constr type="l" for="ch" forName="picture_3" refType="w" refFor="ch" refForName="picture_1" fact="1.21"/>
                <dgm:constr type="ctrY" for="ch" forName="picture_3" refType="h" refFor="ch" refForName="picture_1" fact="0.5"/>
                <dgm:constr type="l" for="ch" forName="line_3" refType="ctrX" refFor="ch" refForName="picture_1"/>
                <dgm:constr type="h" for="ch" forName="line_3"/>
                <dgm:constr type="r" for="ch" forName="line_3" refType="ctrX" refFor="ch" refForName="picture_3"/>
                <dgm:constr type="ctrY" for="ch" forName="line_3" refType="ctrY" refFor="ch" refForName="picture_3"/>
                <dgm:constr type="r" for="ch" forName="textparent_3" refType="w"/>
                <dgm:constr type="h" for="ch" forName="textparent_3" refType="h" refFor="ch" refForName="picture_3"/>
                <dgm:constr type="l" for="ch" forName="textparent_3" refType="r" refFor="ch" refForName="picture_3"/>
                <dgm:constr type="ctrY" for="ch" forName="textparent_3" refType="ctrY" refFor="ch" refForName="picture_3"/>
                <dgm:constr type="primFontSz" for="des" forName="text_3" refType="primFontSz" refFor="des" refForName="text_2" op="equ"/>
                <dgm:constr type="w" for="ch" forName="picture_4" refType="w" refFor="ch" refForName="picture_1" fact="0.3"/>
                <dgm:constr type="h" for="ch" forName="picture_4" refType="h" refFor="ch" refForName="picture_1" fact="0.3"/>
                <dgm:constr type="l" for="ch" forName="picture_4" refType="w" refFor="ch" refForName="picture_1" fact="1.354"/>
                <dgm:constr type="ctrY" for="ch" forName="picture_4" refType="h" refFor="ch" refForName="picture_1" fact="0.85"/>
                <dgm:constr type="l" for="ch" forName="line_4" refType="ctrX" refFor="ch" refForName="picture_1"/>
                <dgm:constr type="h" for="ch" forName="line_4"/>
                <dgm:constr type="r" for="ch" forName="line_4" refType="ctrX" refFor="ch" refForName="picture_4"/>
                <dgm:constr type="ctrY" for="ch" forName="line_4" refType="ctrY" refFor="ch" refForName="picture_4"/>
                <dgm:constr type="r" for="ch" forName="textparent_4" refType="w"/>
                <dgm:constr type="h" for="ch" forName="textparent_4" refType="h" refFor="ch" refForName="picture_4"/>
                <dgm:constr type="l" for="ch" forName="textparent_4" refType="r" refFor="ch" refForName="picture_4"/>
                <dgm:constr type="ctrY" for="ch" forName="textparent_4" refType="ctrY" refFor="ch" refForName="picture_4"/>
                <dgm:constr type="primFontSz" for="des" forName="text_4" refType="primFontSz" refFor="des" refForName="text_2" op="equ"/>
              </dgm:constrLst>
            </dgm:if>
            <dgm:else name="Name15">
              <dgm:constrLst>
                <dgm:constr type="h" for="ch" forName="picture_1" refType="h"/>
                <dgm:constr type="w" for="ch" forName="picture_1" refType="h" refFor="ch" refForName="picture_1" op="equ"/>
                <dgm:constr type="r" for="ch" forName="picture_1" refType="w"/>
                <dgm:constr type="t" for="ch" forName="picture_1"/>
                <dgm:constr type="w" for="ch" forName="text_1" refType="w" refFor="ch" refForName="picture_1" fact="0.64"/>
                <dgm:constr type="h" for="ch" forName="text_1" refType="h" refFor="ch" refForName="picture_1" fact="0.33"/>
                <dgm:constr type="l" for="ch" forName="text_1" refType="l" refFor="ch" refForName="picture_1"/>
                <dgm:constr type="lOff" for="ch" forName="text_1" refType="w" refFor="ch" refForName="picture_1" fact="0.18"/>
                <dgm:constr type="t" for="ch" forName="text_1" refType="h" refFor="ch" refForName="picture_1" fact="0.531"/>
                <dgm:constr type="w" for="ch" forName="picture_2" refType="w" refFor="ch" refForName="picture_1" fact="0.3"/>
                <dgm:constr type="h" for="ch" forName="picture_2" refType="h" refFor="ch" refForName="picture_1" fact="0.3"/>
                <dgm:constr type="r" for="ch" forName="picture_2" refType="w"/>
                <dgm:constr type="rOff" for="ch" forName="picture_2" refType="w" refFor="ch" refForName="picture_1" fact="-1.354"/>
                <dgm:constr type="ctrY" for="ch" forName="picture_2" refType="h" refFor="ch" refForName="picture_1" fact="0.15"/>
                <dgm:constr type="r" for="ch" forName="line_2" refType="ctrX" refFor="ch" refForName="picture_1"/>
                <dgm:constr type="h" for="ch" forName="line_2"/>
                <dgm:constr type="l" for="ch" forName="line_2" refType="ctrX" refFor="ch" refForName="picture_2"/>
                <dgm:constr type="ctrY" for="ch" forName="line_2" refType="ctrY" refFor="ch" refForName="picture_2"/>
                <dgm:constr type="l" for="ch" forName="textparent_2"/>
                <dgm:constr type="h" for="ch" forName="textparent_2" refType="h" refFor="ch" refForName="picture_2"/>
                <dgm:constr type="r" for="ch" forName="textparent_2" refType="l" refFor="ch" refForName="picture_2"/>
                <dgm:constr type="ctrY" for="ch" forName="textparent_2" refType="ctrY" refFor="ch" refForName="picture_2"/>
                <dgm:constr type="primFontSz" for="des" forName="text_2" val="65"/>
                <dgm:constr type="w" for="ch" forName="picture_3" refType="w" refFor="ch" refForName="picture_1" fact="0.3"/>
                <dgm:constr type="h" for="ch" forName="picture_3" refType="h" refFor="ch" refForName="picture_1" fact="0.3"/>
                <dgm:constr type="r" for="ch" forName="picture_3" refType="w"/>
                <dgm:constr type="rOff" for="ch" forName="picture_3" refType="w" refFor="ch" refForName="picture_1" fact="-1.21"/>
                <dgm:constr type="ctrY" for="ch" forName="picture_3" refType="h" refFor="ch" refForName="picture_1" fact="0.5"/>
                <dgm:constr type="r" for="ch" forName="line_3" refType="ctrX" refFor="ch" refForName="picture_1"/>
                <dgm:constr type="h" for="ch" forName="line_3"/>
                <dgm:constr type="l" for="ch" forName="line_3" refType="ctrX" refFor="ch" refForName="picture_3"/>
                <dgm:constr type="ctrY" for="ch" forName="line_3" refType="ctrY" refFor="ch" refForName="picture_3"/>
                <dgm:constr type="l" for="ch" forName="textparent_3"/>
                <dgm:constr type="h" for="ch" forName="textparent_3" refType="h" refFor="ch" refForName="picture_3"/>
                <dgm:constr type="r" for="ch" forName="textparent_3" refType="l" refFor="ch" refForName="picture_3"/>
                <dgm:constr type="ctrY" for="ch" forName="textparent_3" refType="ctrY" refFor="ch" refForName="picture_3"/>
                <dgm:constr type="primFontSz" for="des" forName="text_3" refType="primFontSz" refFor="des" refForName="text_2" op="equ"/>
                <dgm:constr type="w" for="ch" forName="picture_4" refType="w" refFor="ch" refForName="picture_1" fact="0.3"/>
                <dgm:constr type="h" for="ch" forName="picture_4" refType="h" refFor="ch" refForName="picture_1" fact="0.3"/>
                <dgm:constr type="r" for="ch" forName="picture_4" refType="w"/>
                <dgm:constr type="rOff" for="ch" forName="picture_4" refType="w" refFor="ch" refForName="picture_1" fact="-1.354"/>
                <dgm:constr type="ctrY" for="ch" forName="picture_4" refType="h" refFor="ch" refForName="picture_1" fact="0.85"/>
                <dgm:constr type="r" for="ch" forName="line_4" refType="ctrX" refFor="ch" refForName="picture_1"/>
                <dgm:constr type="h" for="ch" forName="line_4"/>
                <dgm:constr type="l" for="ch" forName="line_4" refType="ctrX" refFor="ch" refForName="picture_4"/>
                <dgm:constr type="ctrY" for="ch" forName="line_4" refType="ctrY" refFor="ch" refForName="picture_4"/>
                <dgm:constr type="l" for="ch" forName="textparent_4"/>
                <dgm:constr type="h" for="ch" forName="textparent_4" refType="h" refFor="ch" refForName="picture_4"/>
                <dgm:constr type="r" for="ch" forName="textparent_4" refType="l" refFor="ch" refForName="picture_4"/>
                <dgm:constr type="ctrY" for="ch" forName="textparent_4" refType="ctrY" refFor="ch" refForName="picture_4"/>
                <dgm:constr type="primFontSz" for="des" forName="text_4" refType="primFontSz" refFor="des" refForName="text_2" op="equ"/>
              </dgm:constrLst>
            </dgm:else>
          </dgm:choose>
        </dgm:if>
        <dgm:if name="Name16" axis="ch" ptType="node" func="cnt" op="lte" val="5">
          <dgm:choose name="Name17">
            <dgm:if name="Name18" func="var" arg="dir" op="equ" val="norm">
              <dgm:constrLst>
                <dgm:constr type="h" for="ch" forName="picture_1" refType="h"/>
                <dgm:constr type="w" for="ch" forName="picture_1" refType="h" refFor="ch" refForName="picture_1" op="equ"/>
                <dgm:constr type="l" for="ch" forName="picture_1"/>
                <dgm:constr type="t" for="ch" forName="picture_1"/>
                <dgm:constr type="w" for="ch" forName="text_1" refType="w" refFor="ch" refForName="picture_1" fact="0.64"/>
                <dgm:constr type="h" for="ch" forName="text_1" refType="h" refFor="ch" refForName="picture_1" fact="0.33"/>
                <dgm:constr type="l" for="ch" forName="text_1" refType="l" refFor="ch" refForName="picture_1"/>
                <dgm:constr type="lOff" for="ch" forName="text_1" refType="w" refFor="ch" refForName="picture_1" fact="0.18"/>
                <dgm:constr type="t" for="ch" forName="text_1" refType="h" refFor="ch" refForName="picture_1" fact="0.531"/>
                <dgm:constr type="w" for="ch" forName="picture_2" refType="w" refFor="ch" refForName="picture_1" fact="0.22"/>
                <dgm:constr type="h" for="ch" forName="picture_2" refType="h" refFor="ch" refForName="picture_1" fact="0.22"/>
                <dgm:constr type="l" for="ch" forName="picture_2" refType="w" refFor="ch" refForName="picture_1" fact="1.375"/>
                <dgm:constr type="ctrY" for="ch" forName="picture_2" refType="h" refFor="ch" refForName="picture_1" fact="0.11"/>
                <dgm:constr type="l" for="ch" forName="line_2" refType="ctrX" refFor="ch" refForName="picture_1"/>
                <dgm:constr type="h" for="ch" forName="line_2"/>
                <dgm:constr type="r" for="ch" forName="line_2" refType="ctrX" refFor="ch" refForName="picture_2"/>
                <dgm:constr type="ctrY" for="ch" forName="line_2" refType="ctrY" refFor="ch" refForName="picture_2"/>
                <dgm:constr type="r" for="ch" forName="textparent_2" refType="w"/>
                <dgm:constr type="h" for="ch" forName="textparent_2" refType="h" refFor="ch" refForName="picture_2"/>
                <dgm:constr type="l" for="ch" forName="textparent_2" refType="r" refFor="ch" refForName="picture_2"/>
                <dgm:constr type="ctrY" for="ch" forName="textparent_2" refType="ctrY" refFor="ch" refForName="picture_2"/>
                <dgm:constr type="primFontSz" for="des" forName="text_2" val="65"/>
                <dgm:constr type="w" for="ch" forName="picture_3" refType="w" refFor="ch" refForName="picture_1" fact="0.22"/>
                <dgm:constr type="h" for="ch" forName="picture_3" refType="h" refFor="ch" refForName="picture_1" fact="0.22"/>
                <dgm:constr type="l" for="ch" forName="picture_3" refType="w" refFor="ch" refForName="picture_1" fact="1.21"/>
                <dgm:constr type="ctrY" for="ch" forName="picture_3" refType="h" refFor="ch" refForName="picture_1" fact="0.353"/>
                <dgm:constr type="l" for="ch" forName="line_3" refType="ctrX" refFor="ch" refForName="picture_1"/>
                <dgm:constr type="h" for="ch" forName="line_3"/>
                <dgm:constr type="r" for="ch" forName="line_3" refType="ctrX" refFor="ch" refForName="picture_3"/>
                <dgm:constr type="ctrY" for="ch" forName="line_3" refType="ctrY" refFor="ch" refForName="picture_3"/>
                <dgm:constr type="r" for="ch" forName="textparent_3" refType="w"/>
                <dgm:constr type="h" for="ch" forName="textparent_3" refType="h" refFor="ch" refForName="picture_3"/>
                <dgm:constr type="l" for="ch" forName="textparent_3" refType="r" refFor="ch" refForName="picture_3"/>
                <dgm:constr type="ctrY" for="ch" forName="textparent_3" refType="ctrY" refFor="ch" refForName="picture_3"/>
                <dgm:constr type="primFontSz" for="des" forName="text_3" refType="primFontSz" refFor="des" refForName="text_2" op="equ"/>
                <dgm:constr type="w" for="ch" forName="picture_4" refType="w" refFor="ch" refForName="picture_1" fact="0.22"/>
                <dgm:constr type="h" for="ch" forName="picture_4" refType="h" refFor="ch" refForName="picture_1" fact="0.22"/>
                <dgm:constr type="l" for="ch" forName="picture_4" refType="w" refFor="ch" refForName="picture_1" fact="1.21"/>
                <dgm:constr type="ctrY" for="ch" forName="picture_4" refType="h" refFor="ch" refForName="picture_1" fact="0.647"/>
                <dgm:constr type="l" for="ch" forName="line_4" refType="ctrX" refFor="ch" refForName="picture_1"/>
                <dgm:constr type="h" for="ch" forName="line_4"/>
                <dgm:constr type="r" for="ch" forName="line_4" refType="ctrX" refFor="ch" refForName="picture_4"/>
                <dgm:constr type="ctrY" for="ch" forName="line_4" refType="ctrY" refFor="ch" refForName="picture_4"/>
                <dgm:constr type="r" for="ch" forName="textparent_4" refType="w"/>
                <dgm:constr type="h" for="ch" forName="textparent_4" refType="h" refFor="ch" refForName="picture_4"/>
                <dgm:constr type="l" for="ch" forName="textparent_4" refType="r" refFor="ch" refForName="picture_4"/>
                <dgm:constr type="ctrY" for="ch" forName="textparent_4" refType="ctrY" refFor="ch" refForName="picture_4"/>
                <dgm:constr type="primFontSz" for="des" forName="text_4" refType="primFontSz" refFor="des" refForName="text_2" op="equ"/>
                <dgm:constr type="w" for="ch" forName="picture_5" refType="w" refFor="ch" refForName="picture_1" fact="0.22"/>
                <dgm:constr type="h" for="ch" forName="picture_5" refType="h" refFor="ch" refForName="picture_1" fact="0.22"/>
                <dgm:constr type="l" for="ch" forName="picture_5" refType="w" refFor="ch" refForName="picture_1" fact="1.375"/>
                <dgm:constr type="ctrY" for="ch" forName="picture_5" refType="h" refFor="ch" refForName="picture_1" fact="0.89"/>
                <dgm:constr type="l" for="ch" forName="line_5" refType="ctrX" refFor="ch" refForName="picture_1"/>
                <dgm:constr type="h" for="ch" forName="line_5"/>
                <dgm:constr type="r" for="ch" forName="line_5" refType="ctrX" refFor="ch" refForName="picture_5"/>
                <dgm:constr type="ctrY" for="ch" forName="line_5" refType="ctrY" refFor="ch" refForName="picture_5"/>
                <dgm:constr type="r" for="ch" forName="textparent_5" refType="w"/>
                <dgm:constr type="h" for="ch" forName="textparent_5" refType="h" refFor="ch" refForName="picture_5"/>
                <dgm:constr type="l" for="ch" forName="textparent_5" refType="r" refFor="ch" refForName="picture_5"/>
                <dgm:constr type="ctrY" for="ch" forName="textparent_5" refType="ctrY" refFor="ch" refForName="picture_5"/>
                <dgm:constr type="primFontSz" for="des" forName="text_5" refType="primFontSz" refFor="des" refForName="text_2" op="equ"/>
              </dgm:constrLst>
            </dgm:if>
            <dgm:else name="Name19">
              <dgm:constrLst>
                <dgm:constr type="h" for="ch" forName="picture_1" refType="h"/>
                <dgm:constr type="w" for="ch" forName="picture_1" refType="h" refFor="ch" refForName="picture_1" op="equ"/>
                <dgm:constr type="r" for="ch" forName="picture_1" refType="w"/>
                <dgm:constr type="t" for="ch" forName="picture_1"/>
                <dgm:constr type="w" for="ch" forName="text_1" refType="w" refFor="ch" refForName="picture_1" fact="0.64"/>
                <dgm:constr type="h" for="ch" forName="text_1" refType="h" refFor="ch" refForName="picture_1" fact="0.33"/>
                <dgm:constr type="l" for="ch" forName="text_1" refType="l" refFor="ch" refForName="picture_1"/>
                <dgm:constr type="lOff" for="ch" forName="text_1" refType="w" refFor="ch" refForName="picture_1" fact="0.18"/>
                <dgm:constr type="t" for="ch" forName="text_1" refType="h" refFor="ch" refForName="picture_1" fact="0.531"/>
                <dgm:constr type="w" for="ch" forName="picture_2" refType="w" refFor="ch" refForName="picture_1" fact="0.22"/>
                <dgm:constr type="h" for="ch" forName="picture_2" refType="h" refFor="ch" refForName="picture_1" fact="0.22"/>
                <dgm:constr type="r" for="ch" forName="picture_2" refType="w"/>
                <dgm:constr type="rOff" for="ch" forName="picture_2" refType="w" refFor="ch" refForName="picture_1" fact="-1.375"/>
                <dgm:constr type="ctrY" for="ch" forName="picture_2" refType="h" refFor="ch" refForName="picture_1" fact="0.11"/>
                <dgm:constr type="r" for="ch" forName="line_2" refType="ctrX" refFor="ch" refForName="picture_1"/>
                <dgm:constr type="h" for="ch" forName="line_2"/>
                <dgm:constr type="l" for="ch" forName="line_2" refType="ctrX" refFor="ch" refForName="picture_2"/>
                <dgm:constr type="ctrY" for="ch" forName="line_2" refType="ctrY" refFor="ch" refForName="picture_2"/>
                <dgm:constr type="l" for="ch" forName="textparent_2"/>
                <dgm:constr type="h" for="ch" forName="textparent_2" refType="h" refFor="ch" refForName="picture_2"/>
                <dgm:constr type="r" for="ch" forName="textparent_2" refType="l" refFor="ch" refForName="picture_2"/>
                <dgm:constr type="ctrY" for="ch" forName="textparent_2" refType="ctrY" refFor="ch" refForName="picture_2"/>
                <dgm:constr type="primFontSz" for="des" forName="text_2" val="65"/>
                <dgm:constr type="w" for="ch" forName="picture_3" refType="w" refFor="ch" refForName="picture_1" fact="0.22"/>
                <dgm:constr type="h" for="ch" forName="picture_3" refType="h" refFor="ch" refForName="picture_1" fact="0.22"/>
                <dgm:constr type="r" for="ch" forName="picture_3" refType="w"/>
                <dgm:constr type="rOff" for="ch" forName="picture_3" refType="w" refFor="ch" refForName="picture_1" fact="-1.21"/>
                <dgm:constr type="ctrY" for="ch" forName="picture_3" refType="h" refFor="ch" refForName="picture_1" fact="0.353"/>
                <dgm:constr type="r" for="ch" forName="line_3" refType="ctrX" refFor="ch" refForName="picture_1"/>
                <dgm:constr type="h" for="ch" forName="line_3"/>
                <dgm:constr type="l" for="ch" forName="line_3" refType="ctrX" refFor="ch" refForName="picture_3"/>
                <dgm:constr type="ctrY" for="ch" forName="line_3" refType="ctrY" refFor="ch" refForName="picture_3"/>
                <dgm:constr type="l" for="ch" forName="textparent_3"/>
                <dgm:constr type="h" for="ch" forName="textparent_3" refType="h" refFor="ch" refForName="picture_3"/>
                <dgm:constr type="r" for="ch" forName="textparent_3" refType="l" refFor="ch" refForName="picture_3"/>
                <dgm:constr type="ctrY" for="ch" forName="textparent_3" refType="ctrY" refFor="ch" refForName="picture_3"/>
                <dgm:constr type="primFontSz" for="des" forName="text_3" refType="primFontSz" refFor="des" refForName="text_2" op="equ"/>
                <dgm:constr type="w" for="ch" forName="picture_4" refType="w" refFor="ch" refForName="picture_1" fact="0.22"/>
                <dgm:constr type="h" for="ch" forName="picture_4" refType="h" refFor="ch" refForName="picture_1" fact="0.22"/>
                <dgm:constr type="r" for="ch" forName="picture_4" refType="w"/>
                <dgm:constr type="rOff" for="ch" forName="picture_4" refType="w" refFor="ch" refForName="picture_1" fact="-1.21"/>
                <dgm:constr type="ctrY" for="ch" forName="picture_4" refType="h" refFor="ch" refForName="picture_1" fact="0.647"/>
                <dgm:constr type="r" for="ch" forName="line_4" refType="ctrX" refFor="ch" refForName="picture_1"/>
                <dgm:constr type="h" for="ch" forName="line_4"/>
                <dgm:constr type="l" for="ch" forName="line_4" refType="ctrX" refFor="ch" refForName="picture_4"/>
                <dgm:constr type="ctrY" for="ch" forName="line_4" refType="ctrY" refFor="ch" refForName="picture_4"/>
                <dgm:constr type="l" for="ch" forName="textparent_4"/>
                <dgm:constr type="h" for="ch" forName="textparent_4" refType="h" refFor="ch" refForName="picture_4"/>
                <dgm:constr type="r" for="ch" forName="textparent_4" refType="l" refFor="ch" refForName="picture_4"/>
                <dgm:constr type="ctrY" for="ch" forName="textparent_4" refType="ctrY" refFor="ch" refForName="picture_4"/>
                <dgm:constr type="primFontSz" for="des" forName="text_4" refType="primFontSz" refFor="des" refForName="text_2" op="equ"/>
                <dgm:constr type="w" for="ch" forName="picture_5" refType="w" refFor="ch" refForName="picture_1" fact="0.22"/>
                <dgm:constr type="h" for="ch" forName="picture_5" refType="h" refFor="ch" refForName="picture_1" fact="0.22"/>
                <dgm:constr type="r" for="ch" forName="picture_5" refType="w"/>
                <dgm:constr type="rOff" for="ch" forName="picture_5" refType="w" refFor="ch" refForName="picture_1" fact="-1.375"/>
                <dgm:constr type="ctrY" for="ch" forName="picture_5" refType="h" refFor="ch" refForName="picture_1" fact="0.89"/>
                <dgm:constr type="r" for="ch" forName="line_5" refType="ctrX" refFor="ch" refForName="picture_1"/>
                <dgm:constr type="h" for="ch" forName="line_5"/>
                <dgm:constr type="l" for="ch" forName="line_5" refType="ctrX" refFor="ch" refForName="picture_5"/>
                <dgm:constr type="ctrY" for="ch" forName="line_5" refType="ctrY" refFor="ch" refForName="picture_5"/>
                <dgm:constr type="l" for="ch" forName="textparent_5"/>
                <dgm:constr type="h" for="ch" forName="textparent_5" refType="h" refFor="ch" refForName="picture_5"/>
                <dgm:constr type="r" for="ch" forName="textparent_5" refType="l" refFor="ch" refForName="picture_5"/>
                <dgm:constr type="ctrY" for="ch" forName="textparent_5" refType="ctrY" refFor="ch" refForName="picture_5"/>
                <dgm:constr type="primFontSz" for="des" forName="text_5" refType="primFontSz" refFor="des" refForName="text_2" op="equ"/>
              </dgm:constrLst>
            </dgm:else>
          </dgm:choose>
        </dgm:if>
        <dgm:if name="Name20" axis="ch" ptType="node" func="cnt" op="lte" val="6">
          <dgm:choose name="Name21">
            <dgm:if name="Name22" func="var" arg="dir" op="equ" val="norm">
              <dgm:constrLst>
                <dgm:constr type="h" for="ch" forName="picture_1" refType="h"/>
                <dgm:constr type="w" for="ch" forName="picture_1" refType="h" refFor="ch" refForName="picture_1" op="equ"/>
                <dgm:constr type="l" for="ch" forName="picture_1"/>
                <dgm:constr type="t" for="ch" forName="picture_1"/>
                <dgm:constr type="w" for="ch" forName="text_1" refType="w" refFor="ch" refForName="picture_1" fact="0.64"/>
                <dgm:constr type="h" for="ch" forName="text_1" refType="h" refFor="ch" refForName="picture_1" fact="0.33"/>
                <dgm:constr type="l" for="ch" forName="text_1" refType="l" refFor="ch" refForName="picture_1"/>
                <dgm:constr type="lOff" for="ch" forName="text_1" refType="w" refFor="ch" refForName="picture_1" fact="0.18"/>
                <dgm:constr type="t" for="ch" forName="text_1" refType="h" refFor="ch" refForName="picture_1" fact="0.531"/>
                <dgm:constr type="w" for="ch" forName="picture_2" refType="w" refFor="ch" refForName="picture_1" fact="0.18"/>
                <dgm:constr type="h" for="ch" forName="picture_2" refType="h" refFor="ch" refForName="picture_1" fact="0.18"/>
                <dgm:constr type="l" for="ch" forName="picture_2" refType="w" refFor="ch" refForName="picture_1" fact="1.4238"/>
                <dgm:constr type="ctrY" for="ch" forName="picture_2" refType="h" refFor="ch" refForName="picture_1" fact="0.09"/>
                <dgm:constr type="l" for="ch" forName="line_2" refType="ctrX" refFor="ch" refForName="picture_1"/>
                <dgm:constr type="h" for="ch" forName="line_2"/>
                <dgm:constr type="r" for="ch" forName="line_2" refType="ctrX" refFor="ch" refForName="picture_2"/>
                <dgm:constr type="ctrY" for="ch" forName="line_2" refType="ctrY" refFor="ch" refForName="picture_2"/>
                <dgm:constr type="r" for="ch" forName="textparent_2" refType="w"/>
                <dgm:constr type="h" for="ch" forName="textparent_2" refType="h" refFor="ch" refForName="picture_2"/>
                <dgm:constr type="l" for="ch" forName="textparent_2" refType="r" refFor="ch" refForName="picture_2"/>
                <dgm:constr type="ctrY" for="ch" forName="textparent_2" refType="ctrY" refFor="ch" refForName="picture_2"/>
                <dgm:constr type="primFontSz" for="des" forName="text_2" val="65"/>
                <dgm:constr type="w" for="ch" forName="picture_3" refType="w" refFor="ch" refForName="picture_1" fact="0.18"/>
                <dgm:constr type="h" for="ch" forName="picture_3" refType="h" refFor="ch" refForName="picture_1" fact="0.18"/>
                <dgm:constr type="l" for="ch" forName="picture_3" refType="w" refFor="ch" refForName="picture_1" fact="1.2667"/>
                <dgm:constr type="ctrY" for="ch" forName="picture_3" refType="h" refFor="ch" refForName="picture_1" fact="0.261"/>
                <dgm:constr type="l" for="ch" forName="line_3" refType="ctrX" refFor="ch" refForName="picture_1"/>
                <dgm:constr type="h" for="ch" forName="line_3"/>
                <dgm:constr type="r" for="ch" forName="line_3" refType="ctrX" refFor="ch" refForName="picture_3"/>
                <dgm:constr type="ctrY" for="ch" forName="line_3" refType="ctrY" refFor="ch" refForName="picture_3"/>
                <dgm:constr type="r" for="ch" forName="textparent_3" refType="w"/>
                <dgm:constr type="h" for="ch" forName="textparent_3" refType="h" refFor="ch" refForName="picture_3"/>
                <dgm:constr type="l" for="ch" forName="textparent_3" refType="r" refFor="ch" refForName="picture_3"/>
                <dgm:constr type="ctrY" for="ch" forName="textparent_3" refType="ctrY" refFor="ch" refForName="picture_3"/>
                <dgm:constr type="primFontSz" for="des" forName="text_3" refType="primFontSz" refFor="des" refForName="text_2" op="equ"/>
                <dgm:constr type="w" for="ch" forName="picture_4" refType="w" refFor="ch" refForName="picture_1" fact="0.18"/>
                <dgm:constr type="h" for="ch" forName="picture_4" refType="h" refFor="ch" refForName="picture_1" fact="0.18"/>
                <dgm:constr type="l" for="ch" forName="picture_4" refType="w" refFor="ch" refForName="picture_1" fact="1.21"/>
                <dgm:constr type="ctrY" for="ch" forName="picture_4" refType="h" refFor="ch" refForName="picture_1" fact="0.5"/>
                <dgm:constr type="l" for="ch" forName="line_4" refType="ctrX" refFor="ch" refForName="picture_1"/>
                <dgm:constr type="h" for="ch" forName="line_4"/>
                <dgm:constr type="r" for="ch" forName="line_4" refType="ctrX" refFor="ch" refForName="picture_4"/>
                <dgm:constr type="ctrY" for="ch" forName="line_4" refType="ctrY" refFor="ch" refForName="picture_4"/>
                <dgm:constr type="r" for="ch" forName="textparent_4" refType="w"/>
                <dgm:constr type="h" for="ch" forName="textparent_4" refType="h" refFor="ch" refForName="picture_4"/>
                <dgm:constr type="l" for="ch" forName="textparent_4" refType="r" refFor="ch" refForName="picture_4"/>
                <dgm:constr type="ctrY" for="ch" forName="textparent_4" refType="ctrY" refFor="ch" refForName="picture_4"/>
                <dgm:constr type="primFontSz" for="des" forName="text_4" refType="primFontSz" refFor="des" refForName="text_2" op="equ"/>
                <dgm:constr type="w" for="ch" forName="picture_5" refType="w" refFor="ch" refForName="picture_1" fact="0.18"/>
                <dgm:constr type="h" for="ch" forName="picture_5" refType="h" refFor="ch" refForName="picture_1" fact="0.18"/>
                <dgm:constr type="l" for="ch" forName="picture_5" refType="w" refFor="ch" refForName="picture_1" fact="1.2667"/>
                <dgm:constr type="ctrY" for="ch" forName="picture_5" refType="h" refFor="ch" refForName="picture_1" fact="0.739"/>
                <dgm:constr type="l" for="ch" forName="line_5" refType="ctrX" refFor="ch" refForName="picture_1"/>
                <dgm:constr type="h" for="ch" forName="line_5"/>
                <dgm:constr type="r" for="ch" forName="line_5" refType="ctrX" refFor="ch" refForName="picture_5"/>
                <dgm:constr type="ctrY" for="ch" forName="line_5" refType="ctrY" refFor="ch" refForName="picture_5"/>
                <dgm:constr type="r" for="ch" forName="textparent_5" refType="w"/>
                <dgm:constr type="h" for="ch" forName="textparent_5" refType="h" refFor="ch" refForName="picture_5"/>
                <dgm:constr type="l" for="ch" forName="textparent_5" refType="r" refFor="ch" refForName="picture_5"/>
                <dgm:constr type="ctrY" for="ch" forName="textparent_5" refType="ctrY" refFor="ch" refForName="picture_5"/>
                <dgm:constr type="primFontSz" for="des" forName="text_5" refType="primFontSz" refFor="des" refForName="text_2" op="equ"/>
                <dgm:constr type="w" for="ch" forName="picture_6" refType="w" refFor="ch" refForName="picture_1" fact="0.18"/>
                <dgm:constr type="h" for="ch" forName="picture_6" refType="h" refFor="ch" refForName="picture_1" fact="0.18"/>
                <dgm:constr type="l" for="ch" forName="picture_6" refType="w" refFor="ch" refForName="picture_1" fact="1.4238"/>
                <dgm:constr type="ctrY" for="ch" forName="picture_6" refType="h" refFor="ch" refForName="picture_1" fact="0.91"/>
                <dgm:constr type="l" for="ch" forName="line_6" refType="ctrX" refFor="ch" refForName="picture_1"/>
                <dgm:constr type="h" for="ch" forName="line_6"/>
                <dgm:constr type="r" for="ch" forName="line_6" refType="ctrX" refFor="ch" refForName="picture_6"/>
                <dgm:constr type="ctrY" for="ch" forName="line_6" refType="ctrY" refFor="ch" refForName="picture_6"/>
                <dgm:constr type="r" for="ch" forName="textparent_6" refType="w"/>
                <dgm:constr type="h" for="ch" forName="textparent_6" refType="h" refFor="ch" refForName="picture_6"/>
                <dgm:constr type="l" for="ch" forName="textparent_6" refType="r" refFor="ch" refForName="picture_6"/>
                <dgm:constr type="ctrY" for="ch" forName="textparent_6" refType="ctrY" refFor="ch" refForName="picture_6"/>
                <dgm:constr type="primFontSz" for="des" forName="text_6" refType="primFontSz" refFor="des" refForName="text_2" op="equ"/>
              </dgm:constrLst>
            </dgm:if>
            <dgm:else name="Name23">
              <dgm:constrLst>
                <dgm:constr type="h" for="ch" forName="picture_1" refType="h"/>
                <dgm:constr type="w" for="ch" forName="picture_1" refType="h" refFor="ch" refForName="picture_1" op="equ"/>
                <dgm:constr type="r" for="ch" forName="picture_1" refType="w"/>
                <dgm:constr type="t" for="ch" forName="picture_1"/>
                <dgm:constr type="w" for="ch" forName="text_1" refType="w" refFor="ch" refForName="picture_1" fact="0.64"/>
                <dgm:constr type="h" for="ch" forName="text_1" refType="h" refFor="ch" refForName="picture_1" fact="0.33"/>
                <dgm:constr type="l" for="ch" forName="text_1" refType="l" refFor="ch" refForName="picture_1"/>
                <dgm:constr type="lOff" for="ch" forName="text_1" refType="w" refFor="ch" refForName="picture_1" fact="0.18"/>
                <dgm:constr type="t" for="ch" forName="text_1" refType="h" refFor="ch" refForName="picture_1" fact="0.531"/>
                <dgm:constr type="w" for="ch" forName="picture_2" refType="w" refFor="ch" refForName="picture_1" fact="0.18"/>
                <dgm:constr type="h" for="ch" forName="picture_2" refType="h" refFor="ch" refForName="picture_1" fact="0.18"/>
                <dgm:constr type="r" for="ch" forName="picture_2" refType="w"/>
                <dgm:constr type="rOff" for="ch" forName="picture_2" refType="w" refFor="ch" refForName="picture_1" fact="-1.4238"/>
                <dgm:constr type="ctrY" for="ch" forName="picture_2" refType="h" refFor="ch" refForName="picture_1" fact="0.09"/>
                <dgm:constr type="r" for="ch" forName="line_2" refType="ctrX" refFor="ch" refForName="picture_1"/>
                <dgm:constr type="h" for="ch" forName="line_2"/>
                <dgm:constr type="l" for="ch" forName="line_2" refType="ctrX" refFor="ch" refForName="picture_2"/>
                <dgm:constr type="ctrY" for="ch" forName="line_2" refType="ctrY" refFor="ch" refForName="picture_2"/>
                <dgm:constr type="l" for="ch" forName="textparent_2"/>
                <dgm:constr type="h" for="ch" forName="textparent_2" refType="h" refFor="ch" refForName="picture_2"/>
                <dgm:constr type="r" for="ch" forName="textparent_2" refType="l" refFor="ch" refForName="picture_2"/>
                <dgm:constr type="ctrY" for="ch" forName="textparent_2" refType="ctrY" refFor="ch" refForName="picture_2"/>
                <dgm:constr type="primFontSz" for="des" forName="text_2" val="65"/>
                <dgm:constr type="w" for="ch" forName="picture_3" refType="w" refFor="ch" refForName="picture_1" fact="0.18"/>
                <dgm:constr type="h" for="ch" forName="picture_3" refType="h" refFor="ch" refForName="picture_1" fact="0.18"/>
                <dgm:constr type="r" for="ch" forName="picture_3" refType="w"/>
                <dgm:constr type="rOff" for="ch" forName="picture_3" refType="w" refFor="ch" refForName="picture_1" fact="-1.2667"/>
                <dgm:constr type="ctrY" for="ch" forName="picture_3" refType="h" refFor="ch" refForName="picture_1" fact="0.261"/>
                <dgm:constr type="r" for="ch" forName="line_3" refType="ctrX" refFor="ch" refForName="picture_1"/>
                <dgm:constr type="h" for="ch" forName="line_3"/>
                <dgm:constr type="l" for="ch" forName="line_3" refType="ctrX" refFor="ch" refForName="picture_3"/>
                <dgm:constr type="ctrY" for="ch" forName="line_3" refType="ctrY" refFor="ch" refForName="picture_3"/>
                <dgm:constr type="l" for="ch" forName="textparent_3"/>
                <dgm:constr type="h" for="ch" forName="textparent_3" refType="h" refFor="ch" refForName="picture_3"/>
                <dgm:constr type="r" for="ch" forName="textparent_3" refType="l" refFor="ch" refForName="picture_3"/>
                <dgm:constr type="ctrY" for="ch" forName="textparent_3" refType="ctrY" refFor="ch" refForName="picture_3"/>
                <dgm:constr type="primFontSz" for="des" forName="text_3" refType="primFontSz" refFor="des" refForName="text_2" op="equ"/>
                <dgm:constr type="w" for="ch" forName="picture_4" refType="w" refFor="ch" refForName="picture_1" fact="0.18"/>
                <dgm:constr type="h" for="ch" forName="picture_4" refType="h" refFor="ch" refForName="picture_1" fact="0.18"/>
                <dgm:constr type="r" for="ch" forName="picture_4" refType="w"/>
                <dgm:constr type="rOff" for="ch" forName="picture_4" refType="w" refFor="ch" refForName="picture_1" fact="-1.21"/>
                <dgm:constr type="ctrY" for="ch" forName="picture_4" refType="h" refFor="ch" refForName="picture_1" fact="0.5"/>
                <dgm:constr type="r" for="ch" forName="line_4" refType="ctrX" refFor="ch" refForName="picture_1"/>
                <dgm:constr type="h" for="ch" forName="line_4"/>
                <dgm:constr type="l" for="ch" forName="line_4" refType="ctrX" refFor="ch" refForName="picture_4"/>
                <dgm:constr type="ctrY" for="ch" forName="line_4" refType="ctrY" refFor="ch" refForName="picture_4"/>
                <dgm:constr type="l" for="ch" forName="textparent_4"/>
                <dgm:constr type="h" for="ch" forName="textparent_4" refType="h" refFor="ch" refForName="picture_4"/>
                <dgm:constr type="r" for="ch" forName="textparent_4" refType="l" refFor="ch" refForName="picture_4"/>
                <dgm:constr type="ctrY" for="ch" forName="textparent_4" refType="ctrY" refFor="ch" refForName="picture_4"/>
                <dgm:constr type="primFontSz" for="des" forName="text_4" refType="primFontSz" refFor="des" refForName="text_2" op="equ"/>
                <dgm:constr type="w" for="ch" forName="picture_5" refType="w" refFor="ch" refForName="picture_1" fact="0.18"/>
                <dgm:constr type="h" for="ch" forName="picture_5" refType="h" refFor="ch" refForName="picture_1" fact="0.18"/>
                <dgm:constr type="r" for="ch" forName="picture_5" refType="w"/>
                <dgm:constr type="rOff" for="ch" forName="picture_5" refType="w" refFor="ch" refForName="picture_1" fact="-1.2667"/>
                <dgm:constr type="ctrY" for="ch" forName="picture_5" refType="h" refFor="ch" refForName="picture_1" fact="0.739"/>
                <dgm:constr type="r" for="ch" forName="line_5" refType="ctrX" refFor="ch" refForName="picture_1"/>
                <dgm:constr type="h" for="ch" forName="line_5"/>
                <dgm:constr type="l" for="ch" forName="line_5" refType="ctrX" refFor="ch" refForName="picture_5"/>
                <dgm:constr type="ctrY" for="ch" forName="line_5" refType="ctrY" refFor="ch" refForName="picture_5"/>
                <dgm:constr type="l" for="ch" forName="textparent_5"/>
                <dgm:constr type="h" for="ch" forName="textparent_5" refType="h" refFor="ch" refForName="picture_5"/>
                <dgm:constr type="r" for="ch" forName="textparent_5" refType="l" refFor="ch" refForName="picture_5"/>
                <dgm:constr type="ctrY" for="ch" forName="textparent_5" refType="ctrY" refFor="ch" refForName="picture_5"/>
                <dgm:constr type="primFontSz" for="des" forName="text_5" refType="primFontSz" refFor="des" refForName="text_2" op="equ"/>
                <dgm:constr type="w" for="ch" forName="picture_6" refType="w" refFor="ch" refForName="picture_1" fact="0.18"/>
                <dgm:constr type="h" for="ch" forName="picture_6" refType="h" refFor="ch" refForName="picture_1" fact="0.18"/>
                <dgm:constr type="r" for="ch" forName="picture_6" refType="w"/>
                <dgm:constr type="rOff" for="ch" forName="picture_6" refType="w" refFor="ch" refForName="picture_1" fact="-1.4238"/>
                <dgm:constr type="ctrY" for="ch" forName="picture_6" refType="h" refFor="ch" refForName="picture_1" fact="0.91"/>
                <dgm:constr type="r" for="ch" forName="line_6" refType="ctrX" refFor="ch" refForName="picture_1"/>
                <dgm:constr type="h" for="ch" forName="line_6"/>
                <dgm:constr type="l" for="ch" forName="line_6" refType="ctrX" refFor="ch" refForName="picture_6"/>
                <dgm:constr type="ctrY" for="ch" forName="line_6" refType="ctrY" refFor="ch" refForName="picture_6"/>
                <dgm:constr type="l" for="ch" forName="textparent_6"/>
                <dgm:constr type="h" for="ch" forName="textparent_6" refType="h" refFor="ch" refForName="picture_6"/>
                <dgm:constr type="r" for="ch" forName="textparent_6" refType="l" refFor="ch" refForName="picture_6"/>
                <dgm:constr type="ctrY" for="ch" forName="textparent_6" refType="ctrY" refFor="ch" refForName="picture_6"/>
                <dgm:constr type="primFontSz" for="des" forName="text_6" refType="primFontSz" refFor="des" refForName="text_2" op="equ"/>
              </dgm:constrLst>
            </dgm:else>
          </dgm:choose>
        </dgm:if>
        <dgm:else name="Name24">
          <dgm:choose name="Name25">
            <dgm:if name="Name26" func="var" arg="dir" op="equ" val="norm">
              <dgm:constrLst>
                <dgm:constr type="h" for="ch" forName="picture_1" refType="h"/>
                <dgm:constr type="w" for="ch" forName="picture_1" refType="h" refFor="ch" refForName="picture_1" op="equ"/>
                <dgm:constr type="l" for="ch" forName="picture_1"/>
                <dgm:constr type="t" for="ch" forName="picture_1"/>
                <dgm:constr type="w" for="ch" forName="text_1" refType="w" refFor="ch" refForName="picture_1" fact="0.64"/>
                <dgm:constr type="h" for="ch" forName="text_1" refType="h" refFor="ch" refForName="picture_1" fact="0.33"/>
                <dgm:constr type="l" for="ch" forName="text_1" refType="l" refFor="ch" refForName="picture_1"/>
                <dgm:constr type="lOff" for="ch" forName="text_1" refType="w" refFor="ch" refForName="picture_1" fact="0.18"/>
                <dgm:constr type="t" for="ch" forName="text_1" refType="h" refFor="ch" refForName="picture_1" fact="0.531"/>
                <dgm:constr type="w" for="ch" forName="picture_2" refType="w" refFor="ch" refForName="picture_1" fact="0.15"/>
                <dgm:constr type="h" for="ch" forName="picture_2" refType="h" refFor="ch" refForName="picture_1" fact="0.15"/>
                <dgm:constr type="l" for="ch" forName="picture_2" refType="w" refFor="ch" refForName="picture_1" fact="1.4363"/>
                <dgm:constr type="ctrY" for="ch" forName="picture_2" refType="h" refFor="ch" refForName="picture_1" fact="0.075"/>
                <dgm:constr type="l" for="ch" forName="line_2" refType="ctrX" refFor="ch" refForName="picture_1"/>
                <dgm:constr type="h" for="ch" forName="line_2"/>
                <dgm:constr type="r" for="ch" forName="line_2" refType="ctrX" refFor="ch" refForName="picture_2"/>
                <dgm:constr type="ctrY" for="ch" forName="line_2" refType="ctrY" refFor="ch" refForName="picture_2"/>
                <dgm:constr type="r" for="ch" forName="textparent_2" refType="w"/>
                <dgm:constr type="h" for="ch" forName="textparent_2" refType="h" refFor="ch" refForName="picture_2"/>
                <dgm:constr type="l" for="ch" forName="textparent_2" refType="r" refFor="ch" refForName="picture_2"/>
                <dgm:constr type="ctrY" for="ch" forName="textparent_2" refType="ctrY" refFor="ch" refForName="picture_2"/>
                <dgm:constr type="primFontSz" for="des" forName="text_2" val="65"/>
                <dgm:constr type="w" for="ch" forName="picture_3" refType="w" refFor="ch" refForName="picture_1" fact="0.15"/>
                <dgm:constr type="h" for="ch" forName="picture_3" refType="h" refFor="ch" refForName="picture_1" fact="0.15"/>
                <dgm:constr type="l" for="ch" forName="picture_3" refType="w" refFor="ch" refForName="picture_1" fact="1.2898"/>
                <dgm:constr type="ctrY" for="ch" forName="picture_3" refType="h" refFor="ch" refForName="picture_1" fact="0.227"/>
                <dgm:constr type="l" for="ch" forName="line_3" refType="ctrX" refFor="ch" refForName="picture_1"/>
                <dgm:constr type="h" for="ch" forName="line_3"/>
                <dgm:constr type="r" for="ch" forName="line_3" refType="ctrX" refFor="ch" refForName="picture_3"/>
                <dgm:constr type="ctrY" for="ch" forName="line_3" refType="ctrY" refFor="ch" refForName="picture_3"/>
                <dgm:constr type="r" for="ch" forName="textparent_3" refType="w"/>
                <dgm:constr type="h" for="ch" forName="textparent_3" refType="h" refFor="ch" refForName="picture_3"/>
                <dgm:constr type="l" for="ch" forName="textparent_3" refType="r" refFor="ch" refForName="picture_3"/>
                <dgm:constr type="ctrY" for="ch" forName="textparent_3" refType="ctrY" refFor="ch" refForName="picture_3"/>
                <dgm:constr type="primFontSz" for="des" forName="text_3" refType="primFontSz" refFor="des" refForName="text_2" op="equ"/>
                <dgm:constr type="w" for="ch" forName="picture_4" refType="w" refFor="ch" refForName="picture_1" fact="0.15"/>
                <dgm:constr type="h" for="ch" forName="picture_4" refType="h" refFor="ch" refForName="picture_1" fact="0.15"/>
                <dgm:constr type="l" for="ch" forName="picture_4" refType="w" refFor="ch" refForName="picture_1" fact="1.21"/>
                <dgm:constr type="ctrY" for="ch" forName="picture_4" refType="h" refFor="ch" refForName="picture_1" fact="0.405"/>
                <dgm:constr type="l" for="ch" forName="line_4" refType="ctrX" refFor="ch" refForName="picture_1"/>
                <dgm:constr type="h" for="ch" forName="line_4"/>
                <dgm:constr type="r" for="ch" forName="line_4" refType="ctrX" refFor="ch" refForName="picture_4"/>
                <dgm:constr type="ctrY" for="ch" forName="line_4" refType="ctrY" refFor="ch" refForName="picture_4"/>
                <dgm:constr type="r" for="ch" forName="textparent_4" refType="w"/>
                <dgm:constr type="h" for="ch" forName="textparent_4" refType="h" refFor="ch" refForName="picture_4"/>
                <dgm:constr type="l" for="ch" forName="textparent_4" refType="r" refFor="ch" refForName="picture_4"/>
                <dgm:constr type="ctrY" for="ch" forName="textparent_4" refType="ctrY" refFor="ch" refForName="picture_4"/>
                <dgm:constr type="primFontSz" for="des" forName="text_4" refType="primFontSz" refFor="des" refForName="text_2" op="equ"/>
                <dgm:constr type="w" for="ch" forName="picture_5" refType="w" refFor="ch" refForName="picture_1" fact="0.15"/>
                <dgm:constr type="h" for="ch" forName="picture_5" refType="h" refFor="ch" refForName="picture_1" fact="0.15"/>
                <dgm:constr type="l" for="ch" forName="picture_5" refType="w" refFor="ch" refForName="picture_1" fact="1.21"/>
                <dgm:constr type="ctrY" for="ch" forName="picture_5" refType="h" refFor="ch" refForName="picture_1" fact="0.595"/>
                <dgm:constr type="l" for="ch" forName="line_5" refType="ctrX" refFor="ch" refForName="picture_1"/>
                <dgm:constr type="h" for="ch" forName="line_5"/>
                <dgm:constr type="r" for="ch" forName="line_5" refType="ctrX" refFor="ch" refForName="picture_5"/>
                <dgm:constr type="ctrY" for="ch" forName="line_5" refType="ctrY" refFor="ch" refForName="picture_5"/>
                <dgm:constr type="r" for="ch" forName="textparent_5" refType="w"/>
                <dgm:constr type="h" for="ch" forName="textparent_5" refType="h" refFor="ch" refForName="picture_5"/>
                <dgm:constr type="l" for="ch" forName="textparent_5" refType="r" refFor="ch" refForName="picture_5"/>
                <dgm:constr type="ctrY" for="ch" forName="textparent_5" refType="ctrY" refFor="ch" refForName="picture_5"/>
                <dgm:constr type="primFontSz" for="des" forName="text_5" refType="primFontSz" refFor="des" refForName="text_2" op="equ"/>
                <dgm:constr type="w" for="ch" forName="picture_6" refType="w" refFor="ch" refForName="picture_1" fact="0.15"/>
                <dgm:constr type="h" for="ch" forName="picture_6" refType="h" refFor="ch" refForName="picture_1" fact="0.15"/>
                <dgm:constr type="l" for="ch" forName="picture_6" refType="w" refFor="ch" refForName="picture_1" fact="1.2898"/>
                <dgm:constr type="ctrY" for="ch" forName="picture_6" refType="h" refFor="ch" refForName="picture_1" fact="0.773"/>
                <dgm:constr type="l" for="ch" forName="line_6" refType="ctrX" refFor="ch" refForName="picture_1"/>
                <dgm:constr type="h" for="ch" forName="line_6"/>
                <dgm:constr type="r" for="ch" forName="line_6" refType="ctrX" refFor="ch" refForName="picture_6"/>
                <dgm:constr type="ctrY" for="ch" forName="line_6" refType="ctrY" refFor="ch" refForName="picture_6"/>
                <dgm:constr type="r" for="ch" forName="textparent_6" refType="w"/>
                <dgm:constr type="h" for="ch" forName="textparent_6" refType="h" refFor="ch" refForName="picture_6"/>
                <dgm:constr type="l" for="ch" forName="textparent_6" refType="r" refFor="ch" refForName="picture_6"/>
                <dgm:constr type="ctrY" for="ch" forName="textparent_6" refType="ctrY" refFor="ch" refForName="picture_6"/>
                <dgm:constr type="primFontSz" for="des" forName="text_6" refType="primFontSz" refFor="des" refForName="text_2" op="equ"/>
                <dgm:constr type="w" for="ch" forName="picture_7" refType="w" refFor="ch" refForName="picture_1" fact="0.15"/>
                <dgm:constr type="h" for="ch" forName="picture_7" refType="h" refFor="ch" refForName="picture_1" fact="0.15"/>
                <dgm:constr type="l" for="ch" forName="picture_7" refType="w" refFor="ch" refForName="picture_1" fact="1.4363"/>
                <dgm:constr type="ctrY" for="ch" forName="picture_7" refType="h" refFor="ch" refForName="picture_1" fact="0.925"/>
                <dgm:constr type="l" for="ch" forName="line_7" refType="ctrX" refFor="ch" refForName="picture_1"/>
                <dgm:constr type="h" for="ch" forName="line_7"/>
                <dgm:constr type="r" for="ch" forName="line_7" refType="ctrX" refFor="ch" refForName="picture_7"/>
                <dgm:constr type="ctrY" for="ch" forName="line_7" refType="ctrY" refFor="ch" refForName="picture_7"/>
                <dgm:constr type="r" for="ch" forName="textparent_7" refType="w"/>
                <dgm:constr type="h" for="ch" forName="textparent_7" refType="h" refFor="ch" refForName="picture_7"/>
                <dgm:constr type="l" for="ch" forName="textparent_7" refType="r" refFor="ch" refForName="picture_7"/>
                <dgm:constr type="ctrY" for="ch" forName="textparent_7" refType="ctrY" refFor="ch" refForName="picture_7"/>
                <dgm:constr type="primFontSz" for="des" forName="text_7" refType="primFontSz" refFor="des" refForName="text_2" op="equ"/>
              </dgm:constrLst>
            </dgm:if>
            <dgm:else name="Name27">
              <dgm:constrLst>
                <dgm:constr type="h" for="ch" forName="picture_1" refType="h"/>
                <dgm:constr type="w" for="ch" forName="picture_1" refType="h" refFor="ch" refForName="picture_1" op="equ"/>
                <dgm:constr type="r" for="ch" forName="picture_1" refType="w"/>
                <dgm:constr type="t" for="ch" forName="picture_1"/>
                <dgm:constr type="w" for="ch" forName="text_1" refType="w" refFor="ch" refForName="picture_1" fact="0.64"/>
                <dgm:constr type="h" for="ch" forName="text_1" refType="h" refFor="ch" refForName="picture_1" fact="0.33"/>
                <dgm:constr type="l" for="ch" forName="text_1" refType="l" refFor="ch" refForName="picture_1"/>
                <dgm:constr type="lOff" for="ch" forName="text_1" refType="w" refFor="ch" refForName="picture_1" fact="0.18"/>
                <dgm:constr type="t" for="ch" forName="text_1" refType="h" refFor="ch" refForName="picture_1" fact="0.531"/>
                <dgm:constr type="w" for="ch" forName="picture_2" refType="w" refFor="ch" refForName="picture_1" fact="0.15"/>
                <dgm:constr type="h" for="ch" forName="picture_2" refType="h" refFor="ch" refForName="picture_1" fact="0.15"/>
                <dgm:constr type="r" for="ch" forName="picture_2" refType="w"/>
                <dgm:constr type="rOff" for="ch" forName="picture_2" refType="w" refFor="ch" refForName="picture_1" fact="-1.4363"/>
                <dgm:constr type="ctrY" for="ch" forName="picture_2" refType="h" refFor="ch" refForName="picture_1" fact="0.075"/>
                <dgm:constr type="r" for="ch" forName="line_2" refType="ctrX" refFor="ch" refForName="picture_1"/>
                <dgm:constr type="h" for="ch" forName="line_2"/>
                <dgm:constr type="l" for="ch" forName="line_2" refType="ctrX" refFor="ch" refForName="picture_2"/>
                <dgm:constr type="ctrY" for="ch" forName="line_2" refType="ctrY" refFor="ch" refForName="picture_2"/>
                <dgm:constr type="l" for="ch" forName="textparent_2"/>
                <dgm:constr type="h" for="ch" forName="textparent_2" refType="h" refFor="ch" refForName="picture_2"/>
                <dgm:constr type="r" for="ch" forName="textparent_2" refType="l" refFor="ch" refForName="picture_2"/>
                <dgm:constr type="ctrY" for="ch" forName="textparent_2" refType="ctrY" refFor="ch" refForName="picture_2"/>
                <dgm:constr type="primFontSz" for="des" forName="text_2" val="65"/>
                <dgm:constr type="w" for="ch" forName="picture_3" refType="w" refFor="ch" refForName="picture_1" fact="0.15"/>
                <dgm:constr type="h" for="ch" forName="picture_3" refType="h" refFor="ch" refForName="picture_1" fact="0.15"/>
                <dgm:constr type="r" for="ch" forName="picture_3" refType="w"/>
                <dgm:constr type="rOff" for="ch" forName="picture_3" refType="w" refFor="ch" refForName="picture_1" fact="-1.2898"/>
                <dgm:constr type="ctrY" for="ch" forName="picture_3" refType="h" refFor="ch" refForName="picture_1" fact="0.227"/>
                <dgm:constr type="r" for="ch" forName="line_3" refType="ctrX" refFor="ch" refForName="picture_1"/>
                <dgm:constr type="h" for="ch" forName="line_3"/>
                <dgm:constr type="l" for="ch" forName="line_3" refType="ctrX" refFor="ch" refForName="picture_3"/>
                <dgm:constr type="ctrY" for="ch" forName="line_3" refType="ctrY" refFor="ch" refForName="picture_3"/>
                <dgm:constr type="l" for="ch" forName="textparent_3"/>
                <dgm:constr type="h" for="ch" forName="textparent_3" refType="h" refFor="ch" refForName="picture_3"/>
                <dgm:constr type="r" for="ch" forName="textparent_3" refType="l" refFor="ch" refForName="picture_3"/>
                <dgm:constr type="ctrY" for="ch" forName="textparent_3" refType="ctrY" refFor="ch" refForName="picture_3"/>
                <dgm:constr type="primFontSz" for="des" forName="text_3" refType="primFontSz" refFor="des" refForName="text_2" op="equ"/>
                <dgm:constr type="w" for="ch" forName="picture_4" refType="w" refFor="ch" refForName="picture_1" fact="0.15"/>
                <dgm:constr type="h" for="ch" forName="picture_4" refType="h" refFor="ch" refForName="picture_1" fact="0.15"/>
                <dgm:constr type="r" for="ch" forName="picture_4" refType="w"/>
                <dgm:constr type="rOff" for="ch" forName="picture_4" refType="w" refFor="ch" refForName="picture_1" fact="-1.21"/>
                <dgm:constr type="ctrY" for="ch" forName="picture_4" refType="h" refFor="ch" refForName="picture_1" fact="0.405"/>
                <dgm:constr type="r" for="ch" forName="line_4" refType="ctrX" refFor="ch" refForName="picture_1"/>
                <dgm:constr type="h" for="ch" forName="line_4"/>
                <dgm:constr type="l" for="ch" forName="line_4" refType="ctrX" refFor="ch" refForName="picture_4"/>
                <dgm:constr type="ctrY" for="ch" forName="line_4" refType="ctrY" refFor="ch" refForName="picture_4"/>
                <dgm:constr type="l" for="ch" forName="textparent_4"/>
                <dgm:constr type="h" for="ch" forName="textparent_4" refType="h" refFor="ch" refForName="picture_4"/>
                <dgm:constr type="r" for="ch" forName="textparent_4" refType="l" refFor="ch" refForName="picture_4"/>
                <dgm:constr type="ctrY" for="ch" forName="textparent_4" refType="ctrY" refFor="ch" refForName="picture_4"/>
                <dgm:constr type="primFontSz" for="des" forName="text_4" refType="primFontSz" refFor="des" refForName="text_2" op="equ"/>
                <dgm:constr type="w" for="ch" forName="picture_5" refType="w" refFor="ch" refForName="picture_1" fact="0.15"/>
                <dgm:constr type="h" for="ch" forName="picture_5" refType="h" refFor="ch" refForName="picture_1" fact="0.15"/>
                <dgm:constr type="r" for="ch" forName="picture_5" refType="w"/>
                <dgm:constr type="rOff" for="ch" forName="picture_5" refType="w" refFor="ch" refForName="picture_1" fact="-1.21"/>
                <dgm:constr type="ctrY" for="ch" forName="picture_5" refType="h" refFor="ch" refForName="picture_1" fact="0.595"/>
                <dgm:constr type="r" for="ch" forName="line_5" refType="ctrX" refFor="ch" refForName="picture_1"/>
                <dgm:constr type="h" for="ch" forName="line_5"/>
                <dgm:constr type="l" for="ch" forName="line_5" refType="ctrX" refFor="ch" refForName="picture_5"/>
                <dgm:constr type="ctrY" for="ch" forName="line_5" refType="ctrY" refFor="ch" refForName="picture_5"/>
                <dgm:constr type="l" for="ch" forName="textparent_5"/>
                <dgm:constr type="h" for="ch" forName="textparent_5" refType="h" refFor="ch" refForName="picture_5"/>
                <dgm:constr type="r" for="ch" forName="textparent_5" refType="l" refFor="ch" refForName="picture_5"/>
                <dgm:constr type="ctrY" for="ch" forName="textparent_5" refType="ctrY" refFor="ch" refForName="picture_5"/>
                <dgm:constr type="primFontSz" for="des" forName="text_5" refType="primFontSz" refFor="des" refForName="text_2" op="equ"/>
                <dgm:constr type="w" for="ch" forName="picture_6" refType="w" refFor="ch" refForName="picture_1" fact="0.15"/>
                <dgm:constr type="h" for="ch" forName="picture_6" refType="h" refFor="ch" refForName="picture_1" fact="0.15"/>
                <dgm:constr type="r" for="ch" forName="picture_6" refType="w"/>
                <dgm:constr type="rOff" for="ch" forName="picture_6" refType="w" refFor="ch" refForName="picture_1" fact="-1.2898"/>
                <dgm:constr type="ctrY" for="ch" forName="picture_6" refType="h" refFor="ch" refForName="picture_1" fact="0.773"/>
                <dgm:constr type="r" for="ch" forName="line_6" refType="ctrX" refFor="ch" refForName="picture_1"/>
                <dgm:constr type="h" for="ch" forName="line_6"/>
                <dgm:constr type="l" for="ch" forName="line_6" refType="ctrX" refFor="ch" refForName="picture_6"/>
                <dgm:constr type="ctrY" for="ch" forName="line_6" refType="ctrY" refFor="ch" refForName="picture_6"/>
                <dgm:constr type="l" for="ch" forName="textparent_6"/>
                <dgm:constr type="h" for="ch" forName="textparent_6" refType="h" refFor="ch" refForName="picture_6"/>
                <dgm:constr type="r" for="ch" forName="textparent_6" refType="l" refFor="ch" refForName="picture_6"/>
                <dgm:constr type="ctrY" for="ch" forName="textparent_6" refType="ctrY" refFor="ch" refForName="picture_6"/>
                <dgm:constr type="primFontSz" for="des" forName="text_6" refType="primFontSz" refFor="des" refForName="text_2" op="equ"/>
                <dgm:constr type="w" for="ch" forName="picture_7" refType="w" refFor="ch" refForName="picture_1" fact="0.15"/>
                <dgm:constr type="h" for="ch" forName="picture_7" refType="h" refFor="ch" refForName="picture_1" fact="0.15"/>
                <dgm:constr type="r" for="ch" forName="picture_7" refType="w"/>
                <dgm:constr type="rOff" for="ch" forName="picture_7" refType="w" refFor="ch" refForName="picture_1" fact="-1.4363"/>
                <dgm:constr type="ctrY" for="ch" forName="picture_7" refType="h" refFor="ch" refForName="picture_1" fact="0.925"/>
                <dgm:constr type="r" for="ch" forName="line_7" refType="ctrX" refFor="ch" refForName="picture_1"/>
                <dgm:constr type="h" for="ch" forName="line_7"/>
                <dgm:constr type="l" for="ch" forName="line_7" refType="ctrX" refFor="ch" refForName="picture_7"/>
                <dgm:constr type="ctrY" for="ch" forName="line_7" refType="ctrY" refFor="ch" refForName="picture_7"/>
                <dgm:constr type="l" for="ch" forName="textparent_7"/>
                <dgm:constr type="h" for="ch" forName="textparent_7" refType="h" refFor="ch" refForName="picture_7"/>
                <dgm:constr type="r" for="ch" forName="textparent_7" refType="l" refFor="ch" refForName="picture_7"/>
                <dgm:constr type="ctrY" for="ch" forName="textparent_7" refType="ctrY" refFor="ch" refForName="picture_7"/>
                <dgm:constr type="primFontSz" for="des" forName="text_7" refType="primFontSz" refFor="des" refForName="text_2" op="equ"/>
              </dgm:constrLst>
            </dgm:else>
          </dgm:choose>
        </dgm:else>
      </dgm:choose>
      <dgm:forEach name="wrapper" axis="self" ptType="parTrans">
        <dgm:forEach name="wrapper2" axis="self" ptType="sibTrans" st="2">
          <dgm:forEach name="pictureRepeat" axis="self">
            <dgm:layoutNode name="pictureRepeatNode" styleLbl="alignImgPlace1">
              <dgm:alg type="sp"/>
              <dgm:shape xmlns:r="http://schemas.openxmlformats.org/officeDocument/2006/relationships" type="ellipse" r:blip="" blipPhldr="1">
                <dgm:adjLst/>
              </dgm:shape>
              <dgm:presOf axis="self"/>
            </dgm:layoutNode>
          </dgm:forEach>
        </dgm:forEach>
      </dgm:forEach>
      <dgm:forEach name="Name28" axis="ch" ptType="sibTrans" hideLastTrans="0" cnt="1">
        <dgm:layoutNode name="picture_1">
          <dgm:alg type="sp"/>
          <dgm:shape xmlns:r="http://schemas.openxmlformats.org/officeDocument/2006/relationships" r:blip="">
            <dgm:adjLst/>
          </dgm:shape>
          <dgm:presOf/>
          <dgm:constrLst/>
          <dgm:forEach name="Name29" ref="pictureRepeat"/>
        </dgm:layoutNode>
      </dgm:forEach>
      <dgm:forEach name="Name30" axis="ch" ptType="node" cnt="1">
        <dgm:layoutNode name="text_1" styleLbl="node1">
          <dgm:varLst>
            <dgm:bulletEnabled val="1"/>
          </dgm:varLst>
          <dgm:alg type="tx">
            <dgm:param type="txAnchorVert" val="b"/>
            <dgm:param type="txAnchorVertCh" val="b"/>
            <dgm:param type="parTxRTLAlign" val="r"/>
            <dgm:param type="shpTxRTLAlignCh" val="r"/>
          </dgm:alg>
          <dgm:shape xmlns:r="http://schemas.openxmlformats.org/officeDocument/2006/relationships" type="rect" r:blip="" hideGeom="1">
            <dgm:adjLst/>
          </dgm:shape>
          <dgm:presOf axis="desOrSelf" ptType="node"/>
          <dgm:constrLst>
            <dgm:constr type="primFontSz" val="65"/>
            <dgm:constr type="lMarg"/>
            <dgm:constr type="rMarg"/>
            <dgm:constr type="tMarg"/>
            <dgm:constr type="bMarg"/>
          </dgm:constrLst>
          <dgm:ruleLst>
            <dgm:rule type="primFontSz" val="5" fact="NaN" max="NaN"/>
          </dgm:ruleLst>
        </dgm:layoutNode>
      </dgm:forEach>
      <dgm:forEach name="Name31" axis="ch" ptType="sibTrans" hideLastTrans="0" st="2" cnt="1">
        <dgm:layoutNode name="picture_2">
          <dgm:alg type="sp"/>
          <dgm:shape xmlns:r="http://schemas.openxmlformats.org/officeDocument/2006/relationships" r:blip="">
            <dgm:adjLst/>
          </dgm:shape>
          <dgm:presOf/>
          <dgm:constrLst/>
          <dgm:forEach name="Name32" ref="pictureRepeat"/>
        </dgm:layoutNode>
      </dgm:forEach>
      <dgm:forEach name="Name33" axis="ch" ptType="node" st="2" cnt="1">
        <dgm:layoutNode name="line_2" styleLbl="parChTrans1D1">
          <dgm:alg type="sp"/>
          <dgm:shape xmlns:r="http://schemas.openxmlformats.org/officeDocument/2006/relationships" type="line" r:blip="" zOrderOff="-100">
            <dgm:adjLst/>
          </dgm:shape>
          <dgm:presOf/>
        </dgm:layoutNode>
        <dgm:layoutNode name="textparent_2">
          <dgm:choose name="Name34">
            <dgm:if name="Name35" func="var" arg="dir" op="equ" val="norm">
              <dgm:alg type="lin">
                <dgm:param type="horzAlign" val="l"/>
              </dgm:alg>
            </dgm:if>
            <dgm:else name="Name36">
              <dgm:alg type="lin">
                <dgm:param type="horzAlign" val="r"/>
              </dgm:alg>
            </dgm:else>
          </dgm:choose>
          <dgm:shape xmlns:r="http://schemas.openxmlformats.org/officeDocument/2006/relationships" type="rect" r:blip="" hideGeom="1">
            <dgm:adjLst/>
          </dgm:shape>
          <dgm:constrLst>
            <dgm:constr type="userW" for="ch" forName="text_2" refType="w"/>
            <dgm:constr type="h" for="ch" forName="text_2" refType="h"/>
          </dgm:constrLst>
          <dgm:presOf/>
          <dgm:layoutNode name="text_2" styleLbl="revTx">
            <dgm:varLst>
              <dgm:bulletEnabled val="1"/>
            </dgm:varLst>
            <dgm:choose name="Name37">
              <dgm:if name="Name38" func="var" arg="dir" op="equ" val="norm">
                <dgm:alg type="tx">
                  <dgm:param type="parTxLTRAlign" val="l"/>
                  <dgm:param type="shpTxLTRAlignCh" val="l"/>
                  <dgm:param type="parTxRTLAlign" val="r"/>
                  <dgm:param type="shpTxRTLAlignCh" val="r"/>
                </dgm:alg>
              </dgm:if>
              <dgm:else name="Name39">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userW"/>
              <dgm:constr type="w" refType="userW" fact="0.1"/>
              <dgm:constr type="lMarg" refType="primFontSz" fact="0.3"/>
              <dgm:constr type="rMarg" refType="primFontSz" fact="0.3"/>
              <dgm:constr type="tMarg"/>
              <dgm:constr type="bMarg"/>
            </dgm:constrLst>
            <dgm:ruleLst>
              <dgm:rule type="w" val="NaN" fact="1" max="NaN"/>
              <dgm:rule type="primFontSz" val="5" fact="NaN" max="NaN"/>
            </dgm:ruleLst>
          </dgm:layoutNode>
        </dgm:layoutNode>
      </dgm:forEach>
      <dgm:forEach name="Name40" axis="ch" ptType="sibTrans" hideLastTrans="0" st="3" cnt="1">
        <dgm:layoutNode name="picture_3">
          <dgm:alg type="sp"/>
          <dgm:shape xmlns:r="http://schemas.openxmlformats.org/officeDocument/2006/relationships" r:blip="">
            <dgm:adjLst/>
          </dgm:shape>
          <dgm:presOf/>
          <dgm:constrLst/>
          <dgm:forEach name="Name41" ref="pictureRepeat"/>
        </dgm:layoutNode>
      </dgm:forEach>
      <dgm:forEach name="Name42" axis="ch" ptType="node" st="3" cnt="1">
        <dgm:layoutNode name="line_3" styleLbl="parChTrans1D1">
          <dgm:alg type="sp"/>
          <dgm:shape xmlns:r="http://schemas.openxmlformats.org/officeDocument/2006/relationships" type="line" r:blip="" zOrderOff="-100">
            <dgm:adjLst/>
          </dgm:shape>
          <dgm:presOf/>
        </dgm:layoutNode>
        <dgm:layoutNode name="textparent_3">
          <dgm:choose name="Name43">
            <dgm:if name="Name44" func="var" arg="dir" op="equ" val="norm">
              <dgm:alg type="lin">
                <dgm:param type="horzAlign" val="l"/>
              </dgm:alg>
            </dgm:if>
            <dgm:else name="Name45">
              <dgm:alg type="lin">
                <dgm:param type="horzAlign" val="r"/>
              </dgm:alg>
            </dgm:else>
          </dgm:choose>
          <dgm:shape xmlns:r="http://schemas.openxmlformats.org/officeDocument/2006/relationships" type="rect" r:blip="" hideGeom="1">
            <dgm:adjLst/>
          </dgm:shape>
          <dgm:constrLst>
            <dgm:constr type="userW" for="ch" forName="text_3" refType="w"/>
            <dgm:constr type="h" for="ch" forName="text_3" refType="h"/>
          </dgm:constrLst>
          <dgm:presOf/>
          <dgm:layoutNode name="text_3" styleLbl="revTx">
            <dgm:varLst>
              <dgm:bulletEnabled val="1"/>
            </dgm:varLst>
            <dgm:choose name="Name46">
              <dgm:if name="Name47" func="var" arg="dir" op="equ" val="norm">
                <dgm:alg type="tx">
                  <dgm:param type="parTxLTRAlign" val="l"/>
                  <dgm:param type="shpTxLTRAlignCh" val="l"/>
                  <dgm:param type="parTxRTLAlign" val="r"/>
                  <dgm:param type="shpTxRTLAlignCh" val="r"/>
                </dgm:alg>
              </dgm:if>
              <dgm:else name="Name48">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userW"/>
              <dgm:constr type="w" refType="userW" fact="0.1"/>
              <dgm:constr type="lMarg" refType="primFontSz" fact="0.3"/>
              <dgm:constr type="rMarg" refType="primFontSz" fact="0.3"/>
              <dgm:constr type="tMarg"/>
              <dgm:constr type="bMarg"/>
            </dgm:constrLst>
            <dgm:ruleLst>
              <dgm:rule type="w" val="NaN" fact="1" max="NaN"/>
              <dgm:rule type="primFontSz" val="5" fact="NaN" max="NaN"/>
            </dgm:ruleLst>
          </dgm:layoutNode>
        </dgm:layoutNode>
      </dgm:forEach>
      <dgm:forEach name="Name49" axis="ch" ptType="sibTrans" hideLastTrans="0" st="4" cnt="1">
        <dgm:layoutNode name="picture_4">
          <dgm:alg type="sp"/>
          <dgm:shape xmlns:r="http://schemas.openxmlformats.org/officeDocument/2006/relationships" r:blip="">
            <dgm:adjLst/>
          </dgm:shape>
          <dgm:presOf/>
          <dgm:constrLst/>
          <dgm:forEach name="Name50" ref="pictureRepeat"/>
        </dgm:layoutNode>
      </dgm:forEach>
      <dgm:forEach name="Name51" axis="ch" ptType="node" st="4" cnt="1">
        <dgm:layoutNode name="line_4" styleLbl="parChTrans1D1">
          <dgm:alg type="sp"/>
          <dgm:shape xmlns:r="http://schemas.openxmlformats.org/officeDocument/2006/relationships" type="line" r:blip="" zOrderOff="-100">
            <dgm:adjLst/>
          </dgm:shape>
          <dgm:presOf/>
        </dgm:layoutNode>
        <dgm:layoutNode name="textparent_4">
          <dgm:choose name="Name52">
            <dgm:if name="Name53" func="var" arg="dir" op="equ" val="norm">
              <dgm:alg type="lin">
                <dgm:param type="horzAlign" val="l"/>
              </dgm:alg>
            </dgm:if>
            <dgm:else name="Name54">
              <dgm:alg type="lin">
                <dgm:param type="horzAlign" val="r"/>
              </dgm:alg>
            </dgm:else>
          </dgm:choose>
          <dgm:shape xmlns:r="http://schemas.openxmlformats.org/officeDocument/2006/relationships" type="rect" r:blip="" hideGeom="1">
            <dgm:adjLst/>
          </dgm:shape>
          <dgm:constrLst>
            <dgm:constr type="userW" for="ch" forName="text_4" refType="w"/>
            <dgm:constr type="h" for="ch" forName="text_4" refType="h"/>
          </dgm:constrLst>
          <dgm:presOf/>
          <dgm:layoutNode name="text_4" styleLbl="revTx">
            <dgm:varLst>
              <dgm:bulletEnabled val="1"/>
            </dgm:varLst>
            <dgm:choose name="Name55">
              <dgm:if name="Name56" func="var" arg="dir" op="equ" val="norm">
                <dgm:alg type="tx">
                  <dgm:param type="parTxLTRAlign" val="l"/>
                  <dgm:param type="shpTxLTRAlignCh" val="l"/>
                  <dgm:param type="parTxRTLAlign" val="r"/>
                  <dgm:param type="shpTxRTLAlignCh" val="r"/>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userW"/>
              <dgm:constr type="w" refType="userW" fact="0.1"/>
              <dgm:constr type="lMarg" refType="primFontSz" fact="0.3"/>
              <dgm:constr type="rMarg" refType="primFontSz" fact="0.3"/>
              <dgm:constr type="tMarg"/>
              <dgm:constr type="bMarg"/>
            </dgm:constrLst>
            <dgm:ruleLst>
              <dgm:rule type="w" val="NaN" fact="1" max="NaN"/>
              <dgm:rule type="primFontSz" val="5" fact="NaN" max="NaN"/>
            </dgm:ruleLst>
          </dgm:layoutNode>
        </dgm:layoutNode>
      </dgm:forEach>
      <dgm:forEach name="Name58" axis="ch" ptType="sibTrans" hideLastTrans="0" st="5" cnt="1">
        <dgm:layoutNode name="picture_5">
          <dgm:alg type="sp"/>
          <dgm:shape xmlns:r="http://schemas.openxmlformats.org/officeDocument/2006/relationships" r:blip="">
            <dgm:adjLst/>
          </dgm:shape>
          <dgm:presOf/>
          <dgm:constrLst/>
          <dgm:forEach name="Name59" ref="pictureRepeat"/>
        </dgm:layoutNode>
      </dgm:forEach>
      <dgm:forEach name="Name60" axis="ch" ptType="node" st="5" cnt="1">
        <dgm:layoutNode name="line_5" styleLbl="parChTrans1D1">
          <dgm:alg type="sp"/>
          <dgm:shape xmlns:r="http://schemas.openxmlformats.org/officeDocument/2006/relationships" type="line" r:blip="" zOrderOff="-100">
            <dgm:adjLst/>
          </dgm:shape>
          <dgm:presOf/>
        </dgm:layoutNode>
        <dgm:layoutNode name="textparent_5">
          <dgm:choose name="Name61">
            <dgm:if name="Name62" func="var" arg="dir" op="equ" val="norm">
              <dgm:alg type="lin">
                <dgm:param type="horzAlign" val="l"/>
              </dgm:alg>
            </dgm:if>
            <dgm:else name="Name63">
              <dgm:alg type="lin">
                <dgm:param type="horzAlign" val="r"/>
              </dgm:alg>
            </dgm:else>
          </dgm:choose>
          <dgm:shape xmlns:r="http://schemas.openxmlformats.org/officeDocument/2006/relationships" type="rect" r:blip="" hideGeom="1">
            <dgm:adjLst/>
          </dgm:shape>
          <dgm:constrLst>
            <dgm:constr type="userW" for="ch" forName="text_5" refType="w"/>
            <dgm:constr type="h" for="ch" forName="text_5" refType="h"/>
          </dgm:constrLst>
          <dgm:presOf/>
          <dgm:layoutNode name="text_5" styleLbl="revTx">
            <dgm:varLst>
              <dgm:bulletEnabled val="1"/>
            </dgm:varLst>
            <dgm:choose name="Name64">
              <dgm:if name="Name65" func="var" arg="dir" op="equ" val="norm">
                <dgm:alg type="tx">
                  <dgm:param type="parTxLTRAlign" val="l"/>
                  <dgm:param type="shpTxLTRAlignCh" val="l"/>
                  <dgm:param type="parTxRTLAlign" val="r"/>
                  <dgm:param type="shpTxRTLAlignCh" val="r"/>
                </dgm:alg>
              </dgm:if>
              <dgm:else name="Name66">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userW"/>
              <dgm:constr type="w" refType="userW" fact="0.1"/>
              <dgm:constr type="lMarg" refType="primFontSz" fact="0.3"/>
              <dgm:constr type="rMarg" refType="primFontSz" fact="0.3"/>
              <dgm:constr type="tMarg"/>
              <dgm:constr type="bMarg"/>
            </dgm:constrLst>
            <dgm:ruleLst>
              <dgm:rule type="w" val="NaN" fact="1" max="NaN"/>
              <dgm:rule type="primFontSz" val="5" fact="NaN" max="NaN"/>
            </dgm:ruleLst>
          </dgm:layoutNode>
        </dgm:layoutNode>
      </dgm:forEach>
      <dgm:forEach name="Name67" axis="ch" ptType="sibTrans" hideLastTrans="0" st="6" cnt="1">
        <dgm:layoutNode name="picture_6">
          <dgm:alg type="sp"/>
          <dgm:shape xmlns:r="http://schemas.openxmlformats.org/officeDocument/2006/relationships" r:blip="">
            <dgm:adjLst/>
          </dgm:shape>
          <dgm:presOf/>
          <dgm:constrLst/>
          <dgm:forEach name="Name68" ref="pictureRepeat"/>
        </dgm:layoutNode>
      </dgm:forEach>
      <dgm:forEach name="Name69" axis="ch" ptType="node" st="6" cnt="1">
        <dgm:layoutNode name="line_6" styleLbl="parChTrans1D1">
          <dgm:alg type="sp"/>
          <dgm:shape xmlns:r="http://schemas.openxmlformats.org/officeDocument/2006/relationships" type="line" r:blip="" zOrderOff="-100">
            <dgm:adjLst/>
          </dgm:shape>
          <dgm:presOf/>
        </dgm:layoutNode>
        <dgm:layoutNode name="textparent_6">
          <dgm:choose name="Name70">
            <dgm:if name="Name71" func="var" arg="dir" op="equ" val="norm">
              <dgm:alg type="lin">
                <dgm:param type="horzAlign" val="l"/>
              </dgm:alg>
            </dgm:if>
            <dgm:else name="Name72">
              <dgm:alg type="lin">
                <dgm:param type="horzAlign" val="r"/>
              </dgm:alg>
            </dgm:else>
          </dgm:choose>
          <dgm:shape xmlns:r="http://schemas.openxmlformats.org/officeDocument/2006/relationships" type="rect" r:blip="" hideGeom="1">
            <dgm:adjLst/>
          </dgm:shape>
          <dgm:constrLst>
            <dgm:constr type="userW" for="ch" forName="text_6" refType="w"/>
            <dgm:constr type="h" for="ch" forName="text_6" refType="h"/>
          </dgm:constrLst>
          <dgm:presOf/>
          <dgm:layoutNode name="text_6" styleLbl="revTx">
            <dgm:varLst>
              <dgm:bulletEnabled val="1"/>
            </dgm:varLst>
            <dgm:choose name="Name73">
              <dgm:if name="Name74" func="var" arg="dir" op="equ" val="norm">
                <dgm:alg type="tx">
                  <dgm:param type="parTxLTRAlign" val="l"/>
                  <dgm:param type="shpTxLTRAlignCh" val="l"/>
                  <dgm:param type="parTxRTLAlign" val="r"/>
                  <dgm:param type="shpTxRTLAlignCh" val="r"/>
                </dgm:alg>
              </dgm:if>
              <dgm:else name="Name75">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userW"/>
              <dgm:constr type="w" refType="userW" fact="0.1"/>
              <dgm:constr type="lMarg" refType="primFontSz" fact="0.3"/>
              <dgm:constr type="rMarg" refType="primFontSz" fact="0.3"/>
              <dgm:constr type="tMarg"/>
              <dgm:constr type="bMarg"/>
            </dgm:constrLst>
            <dgm:ruleLst>
              <dgm:rule type="w" val="NaN" fact="1" max="NaN"/>
              <dgm:rule type="primFontSz" val="5" fact="NaN" max="NaN"/>
            </dgm:ruleLst>
          </dgm:layoutNode>
        </dgm:layoutNode>
      </dgm:forEach>
      <dgm:forEach name="Name76" axis="ch" ptType="sibTrans" hideLastTrans="0" st="7" cnt="1">
        <dgm:layoutNode name="picture_7">
          <dgm:alg type="sp"/>
          <dgm:shape xmlns:r="http://schemas.openxmlformats.org/officeDocument/2006/relationships" r:blip="">
            <dgm:adjLst/>
          </dgm:shape>
          <dgm:presOf/>
          <dgm:constrLst/>
          <dgm:forEach name="Name77" ref="pictureRepeat"/>
        </dgm:layoutNode>
      </dgm:forEach>
      <dgm:forEach name="Name78" axis="ch" ptType="node" st="7" cnt="1">
        <dgm:layoutNode name="line_7" styleLbl="parChTrans1D1">
          <dgm:alg type="sp"/>
          <dgm:shape xmlns:r="http://schemas.openxmlformats.org/officeDocument/2006/relationships" type="line" r:blip="" zOrderOff="-100">
            <dgm:adjLst/>
          </dgm:shape>
          <dgm:presOf/>
        </dgm:layoutNode>
        <dgm:layoutNode name="textparent_7">
          <dgm:choose name="Name79">
            <dgm:if name="Name80" func="var" arg="dir" op="equ" val="norm">
              <dgm:alg type="lin">
                <dgm:param type="horzAlign" val="l"/>
              </dgm:alg>
            </dgm:if>
            <dgm:else name="Name81">
              <dgm:alg type="lin">
                <dgm:param type="horzAlign" val="r"/>
              </dgm:alg>
            </dgm:else>
          </dgm:choose>
          <dgm:shape xmlns:r="http://schemas.openxmlformats.org/officeDocument/2006/relationships" type="rect" r:blip="" hideGeom="1">
            <dgm:adjLst/>
          </dgm:shape>
          <dgm:constrLst>
            <dgm:constr type="userW" for="ch" forName="text_7" refType="w"/>
            <dgm:constr type="h" for="ch" forName="text_7" refType="h"/>
          </dgm:constrLst>
          <dgm:presOf/>
          <dgm:layoutNode name="text_7" styleLbl="revTx">
            <dgm:varLst>
              <dgm:bulletEnabled val="1"/>
            </dgm:varLst>
            <dgm:choose name="Name82">
              <dgm:if name="Name83" func="var" arg="dir" op="equ" val="norm">
                <dgm:alg type="tx">
                  <dgm:param type="parTxLTRAlign" val="l"/>
                  <dgm:param type="shpTxLTRAlignCh" val="l"/>
                  <dgm:param type="parTxRTLAlign" val="r"/>
                  <dgm:param type="shpTxRTLAlignCh" val="r"/>
                </dgm:alg>
              </dgm:if>
              <dgm:else name="Name84">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userW"/>
              <dgm:constr type="w" refType="userW" fact="0.1"/>
              <dgm:constr type="lMarg" refType="primFontSz" fact="0.3"/>
              <dgm:constr type="rMarg" refType="primFontSz" fact="0.3"/>
              <dgm:constr type="tMarg"/>
              <dgm:constr type="bMarg"/>
            </dgm:constrLst>
            <dgm:ruleLst>
              <dgm:rule type="w" val="NaN" fact="1" max="NaN"/>
              <dgm:rule type="primFontSz" val="5" fact="NaN" max="NaN"/>
            </dgm:ruleLst>
          </dgm:layoutNode>
        </dgm:layoutNode>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êu đề Bản chiếu">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id="{3A05B2CC-C658-3490-E754-EC46539BCF5D}"/>
              </a:ext>
            </a:extLst>
          </p:cNvPr>
          <p:cNvSpPr>
            <a:spLocks noGrp="1"/>
          </p:cNvSpPr>
          <p:nvPr>
            <p:ph type="ctrTitle"/>
          </p:nvPr>
        </p:nvSpPr>
        <p:spPr>
          <a:xfrm>
            <a:off x="1524000" y="1122363"/>
            <a:ext cx="9144000" cy="2387600"/>
          </a:xfrm>
        </p:spPr>
        <p:txBody>
          <a:bodyPr anchor="b"/>
          <a:lstStyle>
            <a:lvl1pPr algn="ctr">
              <a:defRPr sz="6000"/>
            </a:lvl1pPr>
          </a:lstStyle>
          <a:p>
            <a:r>
              <a:rPr lang="vi-VN"/>
              <a:t>Bấm để sửa kiểu tiêu đề Bản cái</a:t>
            </a:r>
            <a:endParaRPr lang="en-US"/>
          </a:p>
        </p:txBody>
      </p:sp>
      <p:sp>
        <p:nvSpPr>
          <p:cNvPr id="3" name="Tiêu đề phụ 2">
            <a:extLst>
              <a:ext uri="{FF2B5EF4-FFF2-40B4-BE49-F238E27FC236}">
                <a16:creationId xmlns:a16="http://schemas.microsoft.com/office/drawing/2014/main" id="{FC453876-72A8-921A-DE0D-E79D0793501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vi-VN"/>
              <a:t>Bấm để chỉnh sửa kiểu tiêu đề phụ của Bản cái</a:t>
            </a:r>
            <a:endParaRPr lang="en-US"/>
          </a:p>
        </p:txBody>
      </p:sp>
      <p:sp>
        <p:nvSpPr>
          <p:cNvPr id="4" name="Chỗ dành sẵn cho Ngày tháng 3">
            <a:extLst>
              <a:ext uri="{FF2B5EF4-FFF2-40B4-BE49-F238E27FC236}">
                <a16:creationId xmlns:a16="http://schemas.microsoft.com/office/drawing/2014/main" id="{893D2E61-8392-245C-A67F-E7C7312AE0E9}"/>
              </a:ext>
            </a:extLst>
          </p:cNvPr>
          <p:cNvSpPr>
            <a:spLocks noGrp="1"/>
          </p:cNvSpPr>
          <p:nvPr>
            <p:ph type="dt" sz="half" idx="10"/>
          </p:nvPr>
        </p:nvSpPr>
        <p:spPr/>
        <p:txBody>
          <a:bodyPr/>
          <a:lstStyle/>
          <a:p>
            <a:fld id="{7C11EE2F-5227-4BFC-BCAB-572012DDCA57}" type="datetimeFigureOut">
              <a:rPr lang="en-US" smtClean="0"/>
              <a:t>3/1/2023</a:t>
            </a:fld>
            <a:endParaRPr lang="en-US"/>
          </a:p>
        </p:txBody>
      </p:sp>
      <p:sp>
        <p:nvSpPr>
          <p:cNvPr id="5" name="Chỗ dành sẵn cho Chân trang 4">
            <a:extLst>
              <a:ext uri="{FF2B5EF4-FFF2-40B4-BE49-F238E27FC236}">
                <a16:creationId xmlns:a16="http://schemas.microsoft.com/office/drawing/2014/main" id="{D471194A-42D6-44B2-8C42-2DBAD7021920}"/>
              </a:ext>
            </a:extLst>
          </p:cNvPr>
          <p:cNvSpPr>
            <a:spLocks noGrp="1"/>
          </p:cNvSpPr>
          <p:nvPr>
            <p:ph type="ftr" sz="quarter" idx="11"/>
          </p:nvPr>
        </p:nvSpPr>
        <p:spPr/>
        <p:txBody>
          <a:bodyPr/>
          <a:lstStyle/>
          <a:p>
            <a:endParaRPr lang="en-US"/>
          </a:p>
        </p:txBody>
      </p:sp>
      <p:sp>
        <p:nvSpPr>
          <p:cNvPr id="6" name="Chỗ dành sẵn cho Số hiệu Bản chiếu 5">
            <a:extLst>
              <a:ext uri="{FF2B5EF4-FFF2-40B4-BE49-F238E27FC236}">
                <a16:creationId xmlns:a16="http://schemas.microsoft.com/office/drawing/2014/main" id="{4F0B1AC9-AD29-7DF8-4146-1C5549583D0A}"/>
              </a:ext>
            </a:extLst>
          </p:cNvPr>
          <p:cNvSpPr>
            <a:spLocks noGrp="1"/>
          </p:cNvSpPr>
          <p:nvPr>
            <p:ph type="sldNum" sz="quarter" idx="12"/>
          </p:nvPr>
        </p:nvSpPr>
        <p:spPr/>
        <p:txBody>
          <a:bodyPr/>
          <a:lstStyle/>
          <a:p>
            <a:fld id="{06191508-CB93-4678-A125-10E04E84356F}" type="slidenum">
              <a:rPr lang="en-US" smtClean="0"/>
              <a:t>‹#›</a:t>
            </a:fld>
            <a:endParaRPr lang="en-US"/>
          </a:p>
        </p:txBody>
      </p:sp>
    </p:spTree>
    <p:extLst>
      <p:ext uri="{BB962C8B-B14F-4D97-AF65-F5344CB8AC3E}">
        <p14:creationId xmlns:p14="http://schemas.microsoft.com/office/powerpoint/2010/main" val="4096297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êu đề và Văn bản Dọc">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id="{1E0D9379-9C40-13F6-1F4E-452D87CF6B66}"/>
              </a:ext>
            </a:extLst>
          </p:cNvPr>
          <p:cNvSpPr>
            <a:spLocks noGrp="1"/>
          </p:cNvSpPr>
          <p:nvPr>
            <p:ph type="title"/>
          </p:nvPr>
        </p:nvSpPr>
        <p:spPr/>
        <p:txBody>
          <a:bodyPr/>
          <a:lstStyle/>
          <a:p>
            <a:r>
              <a:rPr lang="vi-VN"/>
              <a:t>Bấm để sửa kiểu tiêu đề Bản cái</a:t>
            </a:r>
            <a:endParaRPr lang="en-US"/>
          </a:p>
        </p:txBody>
      </p:sp>
      <p:sp>
        <p:nvSpPr>
          <p:cNvPr id="3" name="Chỗ dành sẵn cho Văn bản Dọc 2">
            <a:extLst>
              <a:ext uri="{FF2B5EF4-FFF2-40B4-BE49-F238E27FC236}">
                <a16:creationId xmlns:a16="http://schemas.microsoft.com/office/drawing/2014/main" id="{B9626A57-29D4-EDDE-157B-5072DAD487E3}"/>
              </a:ext>
            </a:extLst>
          </p:cNvPr>
          <p:cNvSpPr>
            <a:spLocks noGrp="1"/>
          </p:cNvSpPr>
          <p:nvPr>
            <p:ph type="body" orient="vert" idx="1"/>
          </p:nvPr>
        </p:nvSpPr>
        <p:spPr/>
        <p:txBody>
          <a:bodyPr vert="eaVert"/>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a:p>
        </p:txBody>
      </p:sp>
      <p:sp>
        <p:nvSpPr>
          <p:cNvPr id="4" name="Chỗ dành sẵn cho Ngày tháng 3">
            <a:extLst>
              <a:ext uri="{FF2B5EF4-FFF2-40B4-BE49-F238E27FC236}">
                <a16:creationId xmlns:a16="http://schemas.microsoft.com/office/drawing/2014/main" id="{1663FBD0-F580-1D6E-5636-EDF80BF6DB18}"/>
              </a:ext>
            </a:extLst>
          </p:cNvPr>
          <p:cNvSpPr>
            <a:spLocks noGrp="1"/>
          </p:cNvSpPr>
          <p:nvPr>
            <p:ph type="dt" sz="half" idx="10"/>
          </p:nvPr>
        </p:nvSpPr>
        <p:spPr/>
        <p:txBody>
          <a:bodyPr/>
          <a:lstStyle/>
          <a:p>
            <a:fld id="{7C11EE2F-5227-4BFC-BCAB-572012DDCA57}" type="datetimeFigureOut">
              <a:rPr lang="en-US" smtClean="0"/>
              <a:t>3/1/2023</a:t>
            </a:fld>
            <a:endParaRPr lang="en-US"/>
          </a:p>
        </p:txBody>
      </p:sp>
      <p:sp>
        <p:nvSpPr>
          <p:cNvPr id="5" name="Chỗ dành sẵn cho Chân trang 4">
            <a:extLst>
              <a:ext uri="{FF2B5EF4-FFF2-40B4-BE49-F238E27FC236}">
                <a16:creationId xmlns:a16="http://schemas.microsoft.com/office/drawing/2014/main" id="{B63D1F0D-9DA5-74BD-B7C2-BA8120D8AD81}"/>
              </a:ext>
            </a:extLst>
          </p:cNvPr>
          <p:cNvSpPr>
            <a:spLocks noGrp="1"/>
          </p:cNvSpPr>
          <p:nvPr>
            <p:ph type="ftr" sz="quarter" idx="11"/>
          </p:nvPr>
        </p:nvSpPr>
        <p:spPr/>
        <p:txBody>
          <a:bodyPr/>
          <a:lstStyle/>
          <a:p>
            <a:endParaRPr lang="en-US"/>
          </a:p>
        </p:txBody>
      </p:sp>
      <p:sp>
        <p:nvSpPr>
          <p:cNvPr id="6" name="Chỗ dành sẵn cho Số hiệu Bản chiếu 5">
            <a:extLst>
              <a:ext uri="{FF2B5EF4-FFF2-40B4-BE49-F238E27FC236}">
                <a16:creationId xmlns:a16="http://schemas.microsoft.com/office/drawing/2014/main" id="{C1713F0D-85E3-74A3-FEC3-7B1CB7D83E19}"/>
              </a:ext>
            </a:extLst>
          </p:cNvPr>
          <p:cNvSpPr>
            <a:spLocks noGrp="1"/>
          </p:cNvSpPr>
          <p:nvPr>
            <p:ph type="sldNum" sz="quarter" idx="12"/>
          </p:nvPr>
        </p:nvSpPr>
        <p:spPr/>
        <p:txBody>
          <a:bodyPr/>
          <a:lstStyle/>
          <a:p>
            <a:fld id="{06191508-CB93-4678-A125-10E04E84356F}" type="slidenum">
              <a:rPr lang="en-US" smtClean="0"/>
              <a:t>‹#›</a:t>
            </a:fld>
            <a:endParaRPr lang="en-US"/>
          </a:p>
        </p:txBody>
      </p:sp>
    </p:spTree>
    <p:extLst>
      <p:ext uri="{BB962C8B-B14F-4D97-AF65-F5344CB8AC3E}">
        <p14:creationId xmlns:p14="http://schemas.microsoft.com/office/powerpoint/2010/main" val="80408444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êu đề Dọc và Văn bản">
    <p:spTree>
      <p:nvGrpSpPr>
        <p:cNvPr id="1" name=""/>
        <p:cNvGrpSpPr/>
        <p:nvPr/>
      </p:nvGrpSpPr>
      <p:grpSpPr>
        <a:xfrm>
          <a:off x="0" y="0"/>
          <a:ext cx="0" cy="0"/>
          <a:chOff x="0" y="0"/>
          <a:chExt cx="0" cy="0"/>
        </a:xfrm>
      </p:grpSpPr>
      <p:sp>
        <p:nvSpPr>
          <p:cNvPr id="2" name="Tiêu đề Dọc 1">
            <a:extLst>
              <a:ext uri="{FF2B5EF4-FFF2-40B4-BE49-F238E27FC236}">
                <a16:creationId xmlns:a16="http://schemas.microsoft.com/office/drawing/2014/main" id="{BDAB3BC1-8DC2-9289-6AB2-A11AF3100D34}"/>
              </a:ext>
            </a:extLst>
          </p:cNvPr>
          <p:cNvSpPr>
            <a:spLocks noGrp="1"/>
          </p:cNvSpPr>
          <p:nvPr>
            <p:ph type="title" orient="vert"/>
          </p:nvPr>
        </p:nvSpPr>
        <p:spPr>
          <a:xfrm>
            <a:off x="8724900" y="365125"/>
            <a:ext cx="2628900" cy="5811838"/>
          </a:xfrm>
        </p:spPr>
        <p:txBody>
          <a:bodyPr vert="eaVert"/>
          <a:lstStyle/>
          <a:p>
            <a:r>
              <a:rPr lang="vi-VN"/>
              <a:t>Bấm để sửa kiểu tiêu đề Bản cái</a:t>
            </a:r>
            <a:endParaRPr lang="en-US"/>
          </a:p>
        </p:txBody>
      </p:sp>
      <p:sp>
        <p:nvSpPr>
          <p:cNvPr id="3" name="Chỗ dành sẵn cho Văn bản Dọc 2">
            <a:extLst>
              <a:ext uri="{FF2B5EF4-FFF2-40B4-BE49-F238E27FC236}">
                <a16:creationId xmlns:a16="http://schemas.microsoft.com/office/drawing/2014/main" id="{68E3F966-873E-1812-4DE8-E0CA055F1382}"/>
              </a:ext>
            </a:extLst>
          </p:cNvPr>
          <p:cNvSpPr>
            <a:spLocks noGrp="1"/>
          </p:cNvSpPr>
          <p:nvPr>
            <p:ph type="body" orient="vert" idx="1"/>
          </p:nvPr>
        </p:nvSpPr>
        <p:spPr>
          <a:xfrm>
            <a:off x="838200" y="365125"/>
            <a:ext cx="7734300" cy="5811838"/>
          </a:xfrm>
        </p:spPr>
        <p:txBody>
          <a:bodyPr vert="eaVert"/>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a:p>
        </p:txBody>
      </p:sp>
      <p:sp>
        <p:nvSpPr>
          <p:cNvPr id="4" name="Chỗ dành sẵn cho Ngày tháng 3">
            <a:extLst>
              <a:ext uri="{FF2B5EF4-FFF2-40B4-BE49-F238E27FC236}">
                <a16:creationId xmlns:a16="http://schemas.microsoft.com/office/drawing/2014/main" id="{DC8CDCD9-B0F9-3278-2F42-55B83A3F4530}"/>
              </a:ext>
            </a:extLst>
          </p:cNvPr>
          <p:cNvSpPr>
            <a:spLocks noGrp="1"/>
          </p:cNvSpPr>
          <p:nvPr>
            <p:ph type="dt" sz="half" idx="10"/>
          </p:nvPr>
        </p:nvSpPr>
        <p:spPr/>
        <p:txBody>
          <a:bodyPr/>
          <a:lstStyle/>
          <a:p>
            <a:fld id="{7C11EE2F-5227-4BFC-BCAB-572012DDCA57}" type="datetimeFigureOut">
              <a:rPr lang="en-US" smtClean="0"/>
              <a:t>3/1/2023</a:t>
            </a:fld>
            <a:endParaRPr lang="en-US"/>
          </a:p>
        </p:txBody>
      </p:sp>
      <p:sp>
        <p:nvSpPr>
          <p:cNvPr id="5" name="Chỗ dành sẵn cho Chân trang 4">
            <a:extLst>
              <a:ext uri="{FF2B5EF4-FFF2-40B4-BE49-F238E27FC236}">
                <a16:creationId xmlns:a16="http://schemas.microsoft.com/office/drawing/2014/main" id="{0826B98E-FCB6-0DC6-1732-9E883BFB6D28}"/>
              </a:ext>
            </a:extLst>
          </p:cNvPr>
          <p:cNvSpPr>
            <a:spLocks noGrp="1"/>
          </p:cNvSpPr>
          <p:nvPr>
            <p:ph type="ftr" sz="quarter" idx="11"/>
          </p:nvPr>
        </p:nvSpPr>
        <p:spPr/>
        <p:txBody>
          <a:bodyPr/>
          <a:lstStyle/>
          <a:p>
            <a:endParaRPr lang="en-US"/>
          </a:p>
        </p:txBody>
      </p:sp>
      <p:sp>
        <p:nvSpPr>
          <p:cNvPr id="6" name="Chỗ dành sẵn cho Số hiệu Bản chiếu 5">
            <a:extLst>
              <a:ext uri="{FF2B5EF4-FFF2-40B4-BE49-F238E27FC236}">
                <a16:creationId xmlns:a16="http://schemas.microsoft.com/office/drawing/2014/main" id="{5D37B3DE-F5C7-6819-442E-6D5A9CD31520}"/>
              </a:ext>
            </a:extLst>
          </p:cNvPr>
          <p:cNvSpPr>
            <a:spLocks noGrp="1"/>
          </p:cNvSpPr>
          <p:nvPr>
            <p:ph type="sldNum" sz="quarter" idx="12"/>
          </p:nvPr>
        </p:nvSpPr>
        <p:spPr/>
        <p:txBody>
          <a:bodyPr/>
          <a:lstStyle/>
          <a:p>
            <a:fld id="{06191508-CB93-4678-A125-10E04E84356F}" type="slidenum">
              <a:rPr lang="en-US" smtClean="0"/>
              <a:t>‹#›</a:t>
            </a:fld>
            <a:endParaRPr lang="en-US"/>
          </a:p>
        </p:txBody>
      </p:sp>
    </p:spTree>
    <p:extLst>
      <p:ext uri="{BB962C8B-B14F-4D97-AF65-F5344CB8AC3E}">
        <p14:creationId xmlns:p14="http://schemas.microsoft.com/office/powerpoint/2010/main" val="118350477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êu đề và Nội dung">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id="{C6E0D4BE-20D9-386D-C1A1-DF811464AAA7}"/>
              </a:ext>
            </a:extLst>
          </p:cNvPr>
          <p:cNvSpPr>
            <a:spLocks noGrp="1"/>
          </p:cNvSpPr>
          <p:nvPr>
            <p:ph type="title"/>
          </p:nvPr>
        </p:nvSpPr>
        <p:spPr/>
        <p:txBody>
          <a:bodyPr/>
          <a:lstStyle/>
          <a:p>
            <a:r>
              <a:rPr lang="vi-VN"/>
              <a:t>Bấm để sửa kiểu tiêu đề Bản cái</a:t>
            </a:r>
            <a:endParaRPr lang="en-US"/>
          </a:p>
        </p:txBody>
      </p:sp>
      <p:sp>
        <p:nvSpPr>
          <p:cNvPr id="3" name="Chỗ dành sẵn cho Nội dung 2">
            <a:extLst>
              <a:ext uri="{FF2B5EF4-FFF2-40B4-BE49-F238E27FC236}">
                <a16:creationId xmlns:a16="http://schemas.microsoft.com/office/drawing/2014/main" id="{EC3228B0-4556-2D57-5BAA-3F8AD8B72D91}"/>
              </a:ext>
            </a:extLst>
          </p:cNvPr>
          <p:cNvSpPr>
            <a:spLocks noGrp="1"/>
          </p:cNvSpPr>
          <p:nvPr>
            <p:ph idx="1"/>
          </p:nvPr>
        </p:nvSpPr>
        <p:spPr/>
        <p:txBody>
          <a:body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a:p>
        </p:txBody>
      </p:sp>
      <p:sp>
        <p:nvSpPr>
          <p:cNvPr id="4" name="Chỗ dành sẵn cho Ngày tháng 3">
            <a:extLst>
              <a:ext uri="{FF2B5EF4-FFF2-40B4-BE49-F238E27FC236}">
                <a16:creationId xmlns:a16="http://schemas.microsoft.com/office/drawing/2014/main" id="{9C3BDA0D-18BB-BED7-E8BA-052074A2FB9D}"/>
              </a:ext>
            </a:extLst>
          </p:cNvPr>
          <p:cNvSpPr>
            <a:spLocks noGrp="1"/>
          </p:cNvSpPr>
          <p:nvPr>
            <p:ph type="dt" sz="half" idx="10"/>
          </p:nvPr>
        </p:nvSpPr>
        <p:spPr/>
        <p:txBody>
          <a:bodyPr/>
          <a:lstStyle/>
          <a:p>
            <a:fld id="{7C11EE2F-5227-4BFC-BCAB-572012DDCA57}" type="datetimeFigureOut">
              <a:rPr lang="en-US" smtClean="0"/>
              <a:t>3/1/2023</a:t>
            </a:fld>
            <a:endParaRPr lang="en-US"/>
          </a:p>
        </p:txBody>
      </p:sp>
      <p:sp>
        <p:nvSpPr>
          <p:cNvPr id="5" name="Chỗ dành sẵn cho Chân trang 4">
            <a:extLst>
              <a:ext uri="{FF2B5EF4-FFF2-40B4-BE49-F238E27FC236}">
                <a16:creationId xmlns:a16="http://schemas.microsoft.com/office/drawing/2014/main" id="{3DCB01B4-FFC4-59C6-7F24-0CADC0E57E14}"/>
              </a:ext>
            </a:extLst>
          </p:cNvPr>
          <p:cNvSpPr>
            <a:spLocks noGrp="1"/>
          </p:cNvSpPr>
          <p:nvPr>
            <p:ph type="ftr" sz="quarter" idx="11"/>
          </p:nvPr>
        </p:nvSpPr>
        <p:spPr/>
        <p:txBody>
          <a:bodyPr/>
          <a:lstStyle/>
          <a:p>
            <a:endParaRPr lang="en-US"/>
          </a:p>
        </p:txBody>
      </p:sp>
      <p:sp>
        <p:nvSpPr>
          <p:cNvPr id="6" name="Chỗ dành sẵn cho Số hiệu Bản chiếu 5">
            <a:extLst>
              <a:ext uri="{FF2B5EF4-FFF2-40B4-BE49-F238E27FC236}">
                <a16:creationId xmlns:a16="http://schemas.microsoft.com/office/drawing/2014/main" id="{6AC3697C-42CF-5343-AB24-85B12A3144CA}"/>
              </a:ext>
            </a:extLst>
          </p:cNvPr>
          <p:cNvSpPr>
            <a:spLocks noGrp="1"/>
          </p:cNvSpPr>
          <p:nvPr>
            <p:ph type="sldNum" sz="quarter" idx="12"/>
          </p:nvPr>
        </p:nvSpPr>
        <p:spPr/>
        <p:txBody>
          <a:bodyPr/>
          <a:lstStyle/>
          <a:p>
            <a:fld id="{06191508-CB93-4678-A125-10E04E84356F}" type="slidenum">
              <a:rPr lang="en-US" smtClean="0"/>
              <a:t>‹#›</a:t>
            </a:fld>
            <a:endParaRPr lang="en-US"/>
          </a:p>
        </p:txBody>
      </p:sp>
    </p:spTree>
    <p:extLst>
      <p:ext uri="{BB962C8B-B14F-4D97-AF65-F5344CB8AC3E}">
        <p14:creationId xmlns:p14="http://schemas.microsoft.com/office/powerpoint/2010/main" val="250611184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Đầu trang của Phần">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id="{8F68ACA6-F968-ECD5-A70C-B7CE36BD8751}"/>
              </a:ext>
            </a:extLst>
          </p:cNvPr>
          <p:cNvSpPr>
            <a:spLocks noGrp="1"/>
          </p:cNvSpPr>
          <p:nvPr>
            <p:ph type="title"/>
          </p:nvPr>
        </p:nvSpPr>
        <p:spPr>
          <a:xfrm>
            <a:off x="831850" y="1709738"/>
            <a:ext cx="10515600" cy="2852737"/>
          </a:xfrm>
        </p:spPr>
        <p:txBody>
          <a:bodyPr anchor="b"/>
          <a:lstStyle>
            <a:lvl1pPr>
              <a:defRPr sz="6000"/>
            </a:lvl1pPr>
          </a:lstStyle>
          <a:p>
            <a:r>
              <a:rPr lang="vi-VN"/>
              <a:t>Bấm để sửa kiểu tiêu đề Bản cái</a:t>
            </a:r>
            <a:endParaRPr lang="en-US"/>
          </a:p>
        </p:txBody>
      </p:sp>
      <p:sp>
        <p:nvSpPr>
          <p:cNvPr id="3" name="Chỗ dành sẵn cho Văn bản 2">
            <a:extLst>
              <a:ext uri="{FF2B5EF4-FFF2-40B4-BE49-F238E27FC236}">
                <a16:creationId xmlns:a16="http://schemas.microsoft.com/office/drawing/2014/main" id="{3B9DD37E-DF9C-9134-087B-80C21DB89D07}"/>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vi-VN"/>
              <a:t>Bấm để chỉnh sửa kiểu văn bản của Bản cái</a:t>
            </a:r>
          </a:p>
        </p:txBody>
      </p:sp>
      <p:sp>
        <p:nvSpPr>
          <p:cNvPr id="4" name="Chỗ dành sẵn cho Ngày tháng 3">
            <a:extLst>
              <a:ext uri="{FF2B5EF4-FFF2-40B4-BE49-F238E27FC236}">
                <a16:creationId xmlns:a16="http://schemas.microsoft.com/office/drawing/2014/main" id="{B85665B0-2ED0-DAD3-633B-F29B5E1E3383}"/>
              </a:ext>
            </a:extLst>
          </p:cNvPr>
          <p:cNvSpPr>
            <a:spLocks noGrp="1"/>
          </p:cNvSpPr>
          <p:nvPr>
            <p:ph type="dt" sz="half" idx="10"/>
          </p:nvPr>
        </p:nvSpPr>
        <p:spPr/>
        <p:txBody>
          <a:bodyPr/>
          <a:lstStyle/>
          <a:p>
            <a:fld id="{7C11EE2F-5227-4BFC-BCAB-572012DDCA57}" type="datetimeFigureOut">
              <a:rPr lang="en-US" smtClean="0"/>
              <a:t>3/1/2023</a:t>
            </a:fld>
            <a:endParaRPr lang="en-US"/>
          </a:p>
        </p:txBody>
      </p:sp>
      <p:sp>
        <p:nvSpPr>
          <p:cNvPr id="5" name="Chỗ dành sẵn cho Chân trang 4">
            <a:extLst>
              <a:ext uri="{FF2B5EF4-FFF2-40B4-BE49-F238E27FC236}">
                <a16:creationId xmlns:a16="http://schemas.microsoft.com/office/drawing/2014/main" id="{2E19F1AD-C8E6-3722-2F63-B598B94DB1F5}"/>
              </a:ext>
            </a:extLst>
          </p:cNvPr>
          <p:cNvSpPr>
            <a:spLocks noGrp="1"/>
          </p:cNvSpPr>
          <p:nvPr>
            <p:ph type="ftr" sz="quarter" idx="11"/>
          </p:nvPr>
        </p:nvSpPr>
        <p:spPr/>
        <p:txBody>
          <a:bodyPr/>
          <a:lstStyle/>
          <a:p>
            <a:endParaRPr lang="en-US"/>
          </a:p>
        </p:txBody>
      </p:sp>
      <p:sp>
        <p:nvSpPr>
          <p:cNvPr id="6" name="Chỗ dành sẵn cho Số hiệu Bản chiếu 5">
            <a:extLst>
              <a:ext uri="{FF2B5EF4-FFF2-40B4-BE49-F238E27FC236}">
                <a16:creationId xmlns:a16="http://schemas.microsoft.com/office/drawing/2014/main" id="{B9094BF7-DA64-69EB-0598-20E26179DE27}"/>
              </a:ext>
            </a:extLst>
          </p:cNvPr>
          <p:cNvSpPr>
            <a:spLocks noGrp="1"/>
          </p:cNvSpPr>
          <p:nvPr>
            <p:ph type="sldNum" sz="quarter" idx="12"/>
          </p:nvPr>
        </p:nvSpPr>
        <p:spPr/>
        <p:txBody>
          <a:bodyPr/>
          <a:lstStyle/>
          <a:p>
            <a:fld id="{06191508-CB93-4678-A125-10E04E84356F}" type="slidenum">
              <a:rPr lang="en-US" smtClean="0"/>
              <a:t>‹#›</a:t>
            </a:fld>
            <a:endParaRPr lang="en-US"/>
          </a:p>
        </p:txBody>
      </p:sp>
    </p:spTree>
    <p:extLst>
      <p:ext uri="{BB962C8B-B14F-4D97-AF65-F5344CB8AC3E}">
        <p14:creationId xmlns:p14="http://schemas.microsoft.com/office/powerpoint/2010/main" val="105786933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Hai Nội dung">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id="{588B27B5-2130-8B2A-3EC0-C0DF00923430}"/>
              </a:ext>
            </a:extLst>
          </p:cNvPr>
          <p:cNvSpPr>
            <a:spLocks noGrp="1"/>
          </p:cNvSpPr>
          <p:nvPr>
            <p:ph type="title"/>
          </p:nvPr>
        </p:nvSpPr>
        <p:spPr/>
        <p:txBody>
          <a:bodyPr/>
          <a:lstStyle/>
          <a:p>
            <a:r>
              <a:rPr lang="vi-VN"/>
              <a:t>Bấm để sửa kiểu tiêu đề Bản cái</a:t>
            </a:r>
            <a:endParaRPr lang="en-US"/>
          </a:p>
        </p:txBody>
      </p:sp>
      <p:sp>
        <p:nvSpPr>
          <p:cNvPr id="3" name="Chỗ dành sẵn cho Nội dung 2">
            <a:extLst>
              <a:ext uri="{FF2B5EF4-FFF2-40B4-BE49-F238E27FC236}">
                <a16:creationId xmlns:a16="http://schemas.microsoft.com/office/drawing/2014/main" id="{F4533A95-2685-F4CD-1323-67D1B0CFCBD1}"/>
              </a:ext>
            </a:extLst>
          </p:cNvPr>
          <p:cNvSpPr>
            <a:spLocks noGrp="1"/>
          </p:cNvSpPr>
          <p:nvPr>
            <p:ph sz="half" idx="1"/>
          </p:nvPr>
        </p:nvSpPr>
        <p:spPr>
          <a:xfrm>
            <a:off x="838200" y="1825625"/>
            <a:ext cx="5181600" cy="4351338"/>
          </a:xfrm>
        </p:spPr>
        <p:txBody>
          <a:body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a:p>
        </p:txBody>
      </p:sp>
      <p:sp>
        <p:nvSpPr>
          <p:cNvPr id="4" name="Chỗ dành sẵn cho Nội dung 3">
            <a:extLst>
              <a:ext uri="{FF2B5EF4-FFF2-40B4-BE49-F238E27FC236}">
                <a16:creationId xmlns:a16="http://schemas.microsoft.com/office/drawing/2014/main" id="{13B503CD-E643-CA9C-14F0-34F294AEE942}"/>
              </a:ext>
            </a:extLst>
          </p:cNvPr>
          <p:cNvSpPr>
            <a:spLocks noGrp="1"/>
          </p:cNvSpPr>
          <p:nvPr>
            <p:ph sz="half" idx="2"/>
          </p:nvPr>
        </p:nvSpPr>
        <p:spPr>
          <a:xfrm>
            <a:off x="6172200" y="1825625"/>
            <a:ext cx="5181600" cy="4351338"/>
          </a:xfrm>
        </p:spPr>
        <p:txBody>
          <a:body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a:p>
        </p:txBody>
      </p:sp>
      <p:sp>
        <p:nvSpPr>
          <p:cNvPr id="5" name="Chỗ dành sẵn cho Ngày tháng 4">
            <a:extLst>
              <a:ext uri="{FF2B5EF4-FFF2-40B4-BE49-F238E27FC236}">
                <a16:creationId xmlns:a16="http://schemas.microsoft.com/office/drawing/2014/main" id="{AE70753D-F736-4F77-9152-67D668FFE97A}"/>
              </a:ext>
            </a:extLst>
          </p:cNvPr>
          <p:cNvSpPr>
            <a:spLocks noGrp="1"/>
          </p:cNvSpPr>
          <p:nvPr>
            <p:ph type="dt" sz="half" idx="10"/>
          </p:nvPr>
        </p:nvSpPr>
        <p:spPr/>
        <p:txBody>
          <a:bodyPr/>
          <a:lstStyle/>
          <a:p>
            <a:fld id="{7C11EE2F-5227-4BFC-BCAB-572012DDCA57}" type="datetimeFigureOut">
              <a:rPr lang="en-US" smtClean="0"/>
              <a:t>3/1/2023</a:t>
            </a:fld>
            <a:endParaRPr lang="en-US"/>
          </a:p>
        </p:txBody>
      </p:sp>
      <p:sp>
        <p:nvSpPr>
          <p:cNvPr id="6" name="Chỗ dành sẵn cho Chân trang 5">
            <a:extLst>
              <a:ext uri="{FF2B5EF4-FFF2-40B4-BE49-F238E27FC236}">
                <a16:creationId xmlns:a16="http://schemas.microsoft.com/office/drawing/2014/main" id="{C38DD1FC-5C6B-E441-067C-C4762BEC1640}"/>
              </a:ext>
            </a:extLst>
          </p:cNvPr>
          <p:cNvSpPr>
            <a:spLocks noGrp="1"/>
          </p:cNvSpPr>
          <p:nvPr>
            <p:ph type="ftr" sz="quarter" idx="11"/>
          </p:nvPr>
        </p:nvSpPr>
        <p:spPr/>
        <p:txBody>
          <a:bodyPr/>
          <a:lstStyle/>
          <a:p>
            <a:endParaRPr lang="en-US"/>
          </a:p>
        </p:txBody>
      </p:sp>
      <p:sp>
        <p:nvSpPr>
          <p:cNvPr id="7" name="Chỗ dành sẵn cho Số hiệu Bản chiếu 6">
            <a:extLst>
              <a:ext uri="{FF2B5EF4-FFF2-40B4-BE49-F238E27FC236}">
                <a16:creationId xmlns:a16="http://schemas.microsoft.com/office/drawing/2014/main" id="{5D37A651-D1CD-6265-67C5-E914D526B354}"/>
              </a:ext>
            </a:extLst>
          </p:cNvPr>
          <p:cNvSpPr>
            <a:spLocks noGrp="1"/>
          </p:cNvSpPr>
          <p:nvPr>
            <p:ph type="sldNum" sz="quarter" idx="12"/>
          </p:nvPr>
        </p:nvSpPr>
        <p:spPr/>
        <p:txBody>
          <a:bodyPr/>
          <a:lstStyle/>
          <a:p>
            <a:fld id="{06191508-CB93-4678-A125-10E04E84356F}" type="slidenum">
              <a:rPr lang="en-US" smtClean="0"/>
              <a:t>‹#›</a:t>
            </a:fld>
            <a:endParaRPr lang="en-US"/>
          </a:p>
        </p:txBody>
      </p:sp>
    </p:spTree>
    <p:extLst>
      <p:ext uri="{BB962C8B-B14F-4D97-AF65-F5344CB8AC3E}">
        <p14:creationId xmlns:p14="http://schemas.microsoft.com/office/powerpoint/2010/main" val="4024546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hép so sánh">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id="{12AA26B8-565E-AADA-8F2C-562AEFC8474E}"/>
              </a:ext>
            </a:extLst>
          </p:cNvPr>
          <p:cNvSpPr>
            <a:spLocks noGrp="1"/>
          </p:cNvSpPr>
          <p:nvPr>
            <p:ph type="title"/>
          </p:nvPr>
        </p:nvSpPr>
        <p:spPr>
          <a:xfrm>
            <a:off x="839788" y="365125"/>
            <a:ext cx="10515600" cy="1325563"/>
          </a:xfrm>
        </p:spPr>
        <p:txBody>
          <a:bodyPr/>
          <a:lstStyle/>
          <a:p>
            <a:r>
              <a:rPr lang="vi-VN"/>
              <a:t>Bấm để sửa kiểu tiêu đề Bản cái</a:t>
            </a:r>
            <a:endParaRPr lang="en-US"/>
          </a:p>
        </p:txBody>
      </p:sp>
      <p:sp>
        <p:nvSpPr>
          <p:cNvPr id="3" name="Chỗ dành sẵn cho Văn bản 2">
            <a:extLst>
              <a:ext uri="{FF2B5EF4-FFF2-40B4-BE49-F238E27FC236}">
                <a16:creationId xmlns:a16="http://schemas.microsoft.com/office/drawing/2014/main" id="{BECE9C8B-6597-A3D2-EA1A-2D1079FD1E5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vi-VN"/>
              <a:t>Bấm để chỉnh sửa kiểu văn bản của Bản cái</a:t>
            </a:r>
          </a:p>
        </p:txBody>
      </p:sp>
      <p:sp>
        <p:nvSpPr>
          <p:cNvPr id="4" name="Chỗ dành sẵn cho Nội dung 3">
            <a:extLst>
              <a:ext uri="{FF2B5EF4-FFF2-40B4-BE49-F238E27FC236}">
                <a16:creationId xmlns:a16="http://schemas.microsoft.com/office/drawing/2014/main" id="{AF86C589-BC82-3BE8-8EE9-5E85E9AD13E3}"/>
              </a:ext>
            </a:extLst>
          </p:cNvPr>
          <p:cNvSpPr>
            <a:spLocks noGrp="1"/>
          </p:cNvSpPr>
          <p:nvPr>
            <p:ph sz="half" idx="2"/>
          </p:nvPr>
        </p:nvSpPr>
        <p:spPr>
          <a:xfrm>
            <a:off x="839788" y="2505075"/>
            <a:ext cx="5157787" cy="3684588"/>
          </a:xfrm>
        </p:spPr>
        <p:txBody>
          <a:body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a:p>
        </p:txBody>
      </p:sp>
      <p:sp>
        <p:nvSpPr>
          <p:cNvPr id="5" name="Chỗ dành sẵn cho Văn bản 4">
            <a:extLst>
              <a:ext uri="{FF2B5EF4-FFF2-40B4-BE49-F238E27FC236}">
                <a16:creationId xmlns:a16="http://schemas.microsoft.com/office/drawing/2014/main" id="{B08BD1CB-4C8E-7E69-5803-C1E39D1187F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vi-VN"/>
              <a:t>Bấm để chỉnh sửa kiểu văn bản của Bản cái</a:t>
            </a:r>
          </a:p>
        </p:txBody>
      </p:sp>
      <p:sp>
        <p:nvSpPr>
          <p:cNvPr id="6" name="Chỗ dành sẵn cho Nội dung 5">
            <a:extLst>
              <a:ext uri="{FF2B5EF4-FFF2-40B4-BE49-F238E27FC236}">
                <a16:creationId xmlns:a16="http://schemas.microsoft.com/office/drawing/2014/main" id="{0A282C40-443C-7C12-4E71-E44322A46D06}"/>
              </a:ext>
            </a:extLst>
          </p:cNvPr>
          <p:cNvSpPr>
            <a:spLocks noGrp="1"/>
          </p:cNvSpPr>
          <p:nvPr>
            <p:ph sz="quarter" idx="4"/>
          </p:nvPr>
        </p:nvSpPr>
        <p:spPr>
          <a:xfrm>
            <a:off x="6172200" y="2505075"/>
            <a:ext cx="5183188" cy="3684588"/>
          </a:xfrm>
        </p:spPr>
        <p:txBody>
          <a:body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a:p>
        </p:txBody>
      </p:sp>
      <p:sp>
        <p:nvSpPr>
          <p:cNvPr id="7" name="Chỗ dành sẵn cho Ngày tháng 6">
            <a:extLst>
              <a:ext uri="{FF2B5EF4-FFF2-40B4-BE49-F238E27FC236}">
                <a16:creationId xmlns:a16="http://schemas.microsoft.com/office/drawing/2014/main" id="{7C39FE45-6994-A512-B742-0DB02932E205}"/>
              </a:ext>
            </a:extLst>
          </p:cNvPr>
          <p:cNvSpPr>
            <a:spLocks noGrp="1"/>
          </p:cNvSpPr>
          <p:nvPr>
            <p:ph type="dt" sz="half" idx="10"/>
          </p:nvPr>
        </p:nvSpPr>
        <p:spPr/>
        <p:txBody>
          <a:bodyPr/>
          <a:lstStyle/>
          <a:p>
            <a:fld id="{7C11EE2F-5227-4BFC-BCAB-572012DDCA57}" type="datetimeFigureOut">
              <a:rPr lang="en-US" smtClean="0"/>
              <a:t>3/1/2023</a:t>
            </a:fld>
            <a:endParaRPr lang="en-US"/>
          </a:p>
        </p:txBody>
      </p:sp>
      <p:sp>
        <p:nvSpPr>
          <p:cNvPr id="8" name="Chỗ dành sẵn cho Chân trang 7">
            <a:extLst>
              <a:ext uri="{FF2B5EF4-FFF2-40B4-BE49-F238E27FC236}">
                <a16:creationId xmlns:a16="http://schemas.microsoft.com/office/drawing/2014/main" id="{DFC616B1-9591-6CC1-271B-7684057DAF1F}"/>
              </a:ext>
            </a:extLst>
          </p:cNvPr>
          <p:cNvSpPr>
            <a:spLocks noGrp="1"/>
          </p:cNvSpPr>
          <p:nvPr>
            <p:ph type="ftr" sz="quarter" idx="11"/>
          </p:nvPr>
        </p:nvSpPr>
        <p:spPr/>
        <p:txBody>
          <a:bodyPr/>
          <a:lstStyle/>
          <a:p>
            <a:endParaRPr lang="en-US"/>
          </a:p>
        </p:txBody>
      </p:sp>
      <p:sp>
        <p:nvSpPr>
          <p:cNvPr id="9" name="Chỗ dành sẵn cho Số hiệu Bản chiếu 8">
            <a:extLst>
              <a:ext uri="{FF2B5EF4-FFF2-40B4-BE49-F238E27FC236}">
                <a16:creationId xmlns:a16="http://schemas.microsoft.com/office/drawing/2014/main" id="{3CDBD938-C180-DADC-CA69-55D7628ECEFB}"/>
              </a:ext>
            </a:extLst>
          </p:cNvPr>
          <p:cNvSpPr>
            <a:spLocks noGrp="1"/>
          </p:cNvSpPr>
          <p:nvPr>
            <p:ph type="sldNum" sz="quarter" idx="12"/>
          </p:nvPr>
        </p:nvSpPr>
        <p:spPr/>
        <p:txBody>
          <a:bodyPr/>
          <a:lstStyle/>
          <a:p>
            <a:fld id="{06191508-CB93-4678-A125-10E04E84356F}" type="slidenum">
              <a:rPr lang="en-US" smtClean="0"/>
              <a:t>‹#›</a:t>
            </a:fld>
            <a:endParaRPr lang="en-US"/>
          </a:p>
        </p:txBody>
      </p:sp>
    </p:spTree>
    <p:extLst>
      <p:ext uri="{BB962C8B-B14F-4D97-AF65-F5344CB8AC3E}">
        <p14:creationId xmlns:p14="http://schemas.microsoft.com/office/powerpoint/2010/main" val="28589385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Chỉ Tiêu đề">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id="{721FE2FF-4F12-8473-5811-DD8E863C6AF6}"/>
              </a:ext>
            </a:extLst>
          </p:cNvPr>
          <p:cNvSpPr>
            <a:spLocks noGrp="1"/>
          </p:cNvSpPr>
          <p:nvPr>
            <p:ph type="title"/>
          </p:nvPr>
        </p:nvSpPr>
        <p:spPr/>
        <p:txBody>
          <a:bodyPr/>
          <a:lstStyle/>
          <a:p>
            <a:r>
              <a:rPr lang="vi-VN"/>
              <a:t>Bấm để sửa kiểu tiêu đề Bản cái</a:t>
            </a:r>
            <a:endParaRPr lang="en-US"/>
          </a:p>
        </p:txBody>
      </p:sp>
      <p:sp>
        <p:nvSpPr>
          <p:cNvPr id="3" name="Chỗ dành sẵn cho Ngày tháng 2">
            <a:extLst>
              <a:ext uri="{FF2B5EF4-FFF2-40B4-BE49-F238E27FC236}">
                <a16:creationId xmlns:a16="http://schemas.microsoft.com/office/drawing/2014/main" id="{60830C1D-5992-A3D5-B7EB-2E70009E4847}"/>
              </a:ext>
            </a:extLst>
          </p:cNvPr>
          <p:cNvSpPr>
            <a:spLocks noGrp="1"/>
          </p:cNvSpPr>
          <p:nvPr>
            <p:ph type="dt" sz="half" idx="10"/>
          </p:nvPr>
        </p:nvSpPr>
        <p:spPr/>
        <p:txBody>
          <a:bodyPr/>
          <a:lstStyle/>
          <a:p>
            <a:fld id="{7C11EE2F-5227-4BFC-BCAB-572012DDCA57}" type="datetimeFigureOut">
              <a:rPr lang="en-US" smtClean="0"/>
              <a:t>3/1/2023</a:t>
            </a:fld>
            <a:endParaRPr lang="en-US"/>
          </a:p>
        </p:txBody>
      </p:sp>
      <p:sp>
        <p:nvSpPr>
          <p:cNvPr id="4" name="Chỗ dành sẵn cho Chân trang 3">
            <a:extLst>
              <a:ext uri="{FF2B5EF4-FFF2-40B4-BE49-F238E27FC236}">
                <a16:creationId xmlns:a16="http://schemas.microsoft.com/office/drawing/2014/main" id="{869A7640-B2CE-716F-D0F9-632065871B61}"/>
              </a:ext>
            </a:extLst>
          </p:cNvPr>
          <p:cNvSpPr>
            <a:spLocks noGrp="1"/>
          </p:cNvSpPr>
          <p:nvPr>
            <p:ph type="ftr" sz="quarter" idx="11"/>
          </p:nvPr>
        </p:nvSpPr>
        <p:spPr/>
        <p:txBody>
          <a:bodyPr/>
          <a:lstStyle/>
          <a:p>
            <a:endParaRPr lang="en-US"/>
          </a:p>
        </p:txBody>
      </p:sp>
      <p:sp>
        <p:nvSpPr>
          <p:cNvPr id="5" name="Chỗ dành sẵn cho Số hiệu Bản chiếu 4">
            <a:extLst>
              <a:ext uri="{FF2B5EF4-FFF2-40B4-BE49-F238E27FC236}">
                <a16:creationId xmlns:a16="http://schemas.microsoft.com/office/drawing/2014/main" id="{239A38E5-A532-4960-7A80-850D9A146AC1}"/>
              </a:ext>
            </a:extLst>
          </p:cNvPr>
          <p:cNvSpPr>
            <a:spLocks noGrp="1"/>
          </p:cNvSpPr>
          <p:nvPr>
            <p:ph type="sldNum" sz="quarter" idx="12"/>
          </p:nvPr>
        </p:nvSpPr>
        <p:spPr/>
        <p:txBody>
          <a:bodyPr/>
          <a:lstStyle/>
          <a:p>
            <a:fld id="{06191508-CB93-4678-A125-10E04E84356F}" type="slidenum">
              <a:rPr lang="en-US" smtClean="0"/>
              <a:t>‹#›</a:t>
            </a:fld>
            <a:endParaRPr lang="en-US"/>
          </a:p>
        </p:txBody>
      </p:sp>
    </p:spTree>
    <p:extLst>
      <p:ext uri="{BB962C8B-B14F-4D97-AF65-F5344CB8AC3E}">
        <p14:creationId xmlns:p14="http://schemas.microsoft.com/office/powerpoint/2010/main" val="317258521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rống">
    <p:spTree>
      <p:nvGrpSpPr>
        <p:cNvPr id="1" name=""/>
        <p:cNvGrpSpPr/>
        <p:nvPr/>
      </p:nvGrpSpPr>
      <p:grpSpPr>
        <a:xfrm>
          <a:off x="0" y="0"/>
          <a:ext cx="0" cy="0"/>
          <a:chOff x="0" y="0"/>
          <a:chExt cx="0" cy="0"/>
        </a:xfrm>
      </p:grpSpPr>
      <p:sp>
        <p:nvSpPr>
          <p:cNvPr id="2" name="Chỗ dành sẵn cho Ngày tháng 1">
            <a:extLst>
              <a:ext uri="{FF2B5EF4-FFF2-40B4-BE49-F238E27FC236}">
                <a16:creationId xmlns:a16="http://schemas.microsoft.com/office/drawing/2014/main" id="{B049A0FB-1713-067E-0183-CA1B9457EAD4}"/>
              </a:ext>
            </a:extLst>
          </p:cNvPr>
          <p:cNvSpPr>
            <a:spLocks noGrp="1"/>
          </p:cNvSpPr>
          <p:nvPr>
            <p:ph type="dt" sz="half" idx="10"/>
          </p:nvPr>
        </p:nvSpPr>
        <p:spPr/>
        <p:txBody>
          <a:bodyPr/>
          <a:lstStyle/>
          <a:p>
            <a:fld id="{7C11EE2F-5227-4BFC-BCAB-572012DDCA57}" type="datetimeFigureOut">
              <a:rPr lang="en-US" smtClean="0"/>
              <a:t>3/1/2023</a:t>
            </a:fld>
            <a:endParaRPr lang="en-US"/>
          </a:p>
        </p:txBody>
      </p:sp>
      <p:sp>
        <p:nvSpPr>
          <p:cNvPr id="3" name="Chỗ dành sẵn cho Chân trang 2">
            <a:extLst>
              <a:ext uri="{FF2B5EF4-FFF2-40B4-BE49-F238E27FC236}">
                <a16:creationId xmlns:a16="http://schemas.microsoft.com/office/drawing/2014/main" id="{BF50404D-5D36-A662-A952-974535CFEBAB}"/>
              </a:ext>
            </a:extLst>
          </p:cNvPr>
          <p:cNvSpPr>
            <a:spLocks noGrp="1"/>
          </p:cNvSpPr>
          <p:nvPr>
            <p:ph type="ftr" sz="quarter" idx="11"/>
          </p:nvPr>
        </p:nvSpPr>
        <p:spPr/>
        <p:txBody>
          <a:bodyPr/>
          <a:lstStyle/>
          <a:p>
            <a:endParaRPr lang="en-US"/>
          </a:p>
        </p:txBody>
      </p:sp>
      <p:sp>
        <p:nvSpPr>
          <p:cNvPr id="4" name="Chỗ dành sẵn cho Số hiệu Bản chiếu 3">
            <a:extLst>
              <a:ext uri="{FF2B5EF4-FFF2-40B4-BE49-F238E27FC236}">
                <a16:creationId xmlns:a16="http://schemas.microsoft.com/office/drawing/2014/main" id="{724DFA64-18C5-F809-4291-A2E1559C417D}"/>
              </a:ext>
            </a:extLst>
          </p:cNvPr>
          <p:cNvSpPr>
            <a:spLocks noGrp="1"/>
          </p:cNvSpPr>
          <p:nvPr>
            <p:ph type="sldNum" sz="quarter" idx="12"/>
          </p:nvPr>
        </p:nvSpPr>
        <p:spPr/>
        <p:txBody>
          <a:bodyPr/>
          <a:lstStyle/>
          <a:p>
            <a:fld id="{06191508-CB93-4678-A125-10E04E84356F}" type="slidenum">
              <a:rPr lang="en-US" smtClean="0"/>
              <a:t>‹#›</a:t>
            </a:fld>
            <a:endParaRPr lang="en-US"/>
          </a:p>
        </p:txBody>
      </p:sp>
    </p:spTree>
    <p:extLst>
      <p:ext uri="{BB962C8B-B14F-4D97-AF65-F5344CB8AC3E}">
        <p14:creationId xmlns:p14="http://schemas.microsoft.com/office/powerpoint/2010/main" val="231945750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Nội dung với Chú thích">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id="{8F8E0565-A480-880E-A39F-9F0F6AC98DAC}"/>
              </a:ext>
            </a:extLst>
          </p:cNvPr>
          <p:cNvSpPr>
            <a:spLocks noGrp="1"/>
          </p:cNvSpPr>
          <p:nvPr>
            <p:ph type="title"/>
          </p:nvPr>
        </p:nvSpPr>
        <p:spPr>
          <a:xfrm>
            <a:off x="839788" y="457200"/>
            <a:ext cx="3932237" cy="1600200"/>
          </a:xfrm>
        </p:spPr>
        <p:txBody>
          <a:bodyPr anchor="b"/>
          <a:lstStyle>
            <a:lvl1pPr>
              <a:defRPr sz="3200"/>
            </a:lvl1pPr>
          </a:lstStyle>
          <a:p>
            <a:r>
              <a:rPr lang="vi-VN"/>
              <a:t>Bấm để sửa kiểu tiêu đề Bản cái</a:t>
            </a:r>
            <a:endParaRPr lang="en-US"/>
          </a:p>
        </p:txBody>
      </p:sp>
      <p:sp>
        <p:nvSpPr>
          <p:cNvPr id="3" name="Chỗ dành sẵn cho Nội dung 2">
            <a:extLst>
              <a:ext uri="{FF2B5EF4-FFF2-40B4-BE49-F238E27FC236}">
                <a16:creationId xmlns:a16="http://schemas.microsoft.com/office/drawing/2014/main" id="{05BBE99C-90B8-CAED-BA68-FE2E96DB888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a:p>
        </p:txBody>
      </p:sp>
      <p:sp>
        <p:nvSpPr>
          <p:cNvPr id="4" name="Chỗ dành sẵn cho Văn bản 3">
            <a:extLst>
              <a:ext uri="{FF2B5EF4-FFF2-40B4-BE49-F238E27FC236}">
                <a16:creationId xmlns:a16="http://schemas.microsoft.com/office/drawing/2014/main" id="{518C0D81-9F1D-9008-9F05-4083B01B850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vi-VN"/>
              <a:t>Bấm để chỉnh sửa kiểu văn bản của Bản cái</a:t>
            </a:r>
          </a:p>
        </p:txBody>
      </p:sp>
      <p:sp>
        <p:nvSpPr>
          <p:cNvPr id="5" name="Chỗ dành sẵn cho Ngày tháng 4">
            <a:extLst>
              <a:ext uri="{FF2B5EF4-FFF2-40B4-BE49-F238E27FC236}">
                <a16:creationId xmlns:a16="http://schemas.microsoft.com/office/drawing/2014/main" id="{F2818942-1096-FC3C-6615-E3EC014D9A63}"/>
              </a:ext>
            </a:extLst>
          </p:cNvPr>
          <p:cNvSpPr>
            <a:spLocks noGrp="1"/>
          </p:cNvSpPr>
          <p:nvPr>
            <p:ph type="dt" sz="half" idx="10"/>
          </p:nvPr>
        </p:nvSpPr>
        <p:spPr/>
        <p:txBody>
          <a:bodyPr/>
          <a:lstStyle/>
          <a:p>
            <a:fld id="{7C11EE2F-5227-4BFC-BCAB-572012DDCA57}" type="datetimeFigureOut">
              <a:rPr lang="en-US" smtClean="0"/>
              <a:t>3/1/2023</a:t>
            </a:fld>
            <a:endParaRPr lang="en-US"/>
          </a:p>
        </p:txBody>
      </p:sp>
      <p:sp>
        <p:nvSpPr>
          <p:cNvPr id="6" name="Chỗ dành sẵn cho Chân trang 5">
            <a:extLst>
              <a:ext uri="{FF2B5EF4-FFF2-40B4-BE49-F238E27FC236}">
                <a16:creationId xmlns:a16="http://schemas.microsoft.com/office/drawing/2014/main" id="{19463DAF-75FE-416B-415B-F296D2A04142}"/>
              </a:ext>
            </a:extLst>
          </p:cNvPr>
          <p:cNvSpPr>
            <a:spLocks noGrp="1"/>
          </p:cNvSpPr>
          <p:nvPr>
            <p:ph type="ftr" sz="quarter" idx="11"/>
          </p:nvPr>
        </p:nvSpPr>
        <p:spPr/>
        <p:txBody>
          <a:bodyPr/>
          <a:lstStyle/>
          <a:p>
            <a:endParaRPr lang="en-US"/>
          </a:p>
        </p:txBody>
      </p:sp>
      <p:sp>
        <p:nvSpPr>
          <p:cNvPr id="7" name="Chỗ dành sẵn cho Số hiệu Bản chiếu 6">
            <a:extLst>
              <a:ext uri="{FF2B5EF4-FFF2-40B4-BE49-F238E27FC236}">
                <a16:creationId xmlns:a16="http://schemas.microsoft.com/office/drawing/2014/main" id="{A60A6180-5912-85BC-153B-55E1DEBA2120}"/>
              </a:ext>
            </a:extLst>
          </p:cNvPr>
          <p:cNvSpPr>
            <a:spLocks noGrp="1"/>
          </p:cNvSpPr>
          <p:nvPr>
            <p:ph type="sldNum" sz="quarter" idx="12"/>
          </p:nvPr>
        </p:nvSpPr>
        <p:spPr/>
        <p:txBody>
          <a:bodyPr/>
          <a:lstStyle/>
          <a:p>
            <a:fld id="{06191508-CB93-4678-A125-10E04E84356F}" type="slidenum">
              <a:rPr lang="en-US" smtClean="0"/>
              <a:t>‹#›</a:t>
            </a:fld>
            <a:endParaRPr lang="en-US"/>
          </a:p>
        </p:txBody>
      </p:sp>
    </p:spTree>
    <p:extLst>
      <p:ext uri="{BB962C8B-B14F-4D97-AF65-F5344CB8AC3E}">
        <p14:creationId xmlns:p14="http://schemas.microsoft.com/office/powerpoint/2010/main" val="348490125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nh với Chú thích">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id="{58C5BE38-7349-D387-6FD8-8D6EE6213F8F}"/>
              </a:ext>
            </a:extLst>
          </p:cNvPr>
          <p:cNvSpPr>
            <a:spLocks noGrp="1"/>
          </p:cNvSpPr>
          <p:nvPr>
            <p:ph type="title"/>
          </p:nvPr>
        </p:nvSpPr>
        <p:spPr>
          <a:xfrm>
            <a:off x="839788" y="457200"/>
            <a:ext cx="3932237" cy="1600200"/>
          </a:xfrm>
        </p:spPr>
        <p:txBody>
          <a:bodyPr anchor="b"/>
          <a:lstStyle>
            <a:lvl1pPr>
              <a:defRPr sz="3200"/>
            </a:lvl1pPr>
          </a:lstStyle>
          <a:p>
            <a:r>
              <a:rPr lang="vi-VN"/>
              <a:t>Bấm để sửa kiểu tiêu đề Bản cái</a:t>
            </a:r>
            <a:endParaRPr lang="en-US"/>
          </a:p>
        </p:txBody>
      </p:sp>
      <p:sp>
        <p:nvSpPr>
          <p:cNvPr id="3" name="Chỗ dành sẵn cho Hình ảnh 2">
            <a:extLst>
              <a:ext uri="{FF2B5EF4-FFF2-40B4-BE49-F238E27FC236}">
                <a16:creationId xmlns:a16="http://schemas.microsoft.com/office/drawing/2014/main" id="{028F3F64-F888-2FFE-053A-7EAB77A4ADC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Chỗ dành sẵn cho Văn bản 3">
            <a:extLst>
              <a:ext uri="{FF2B5EF4-FFF2-40B4-BE49-F238E27FC236}">
                <a16:creationId xmlns:a16="http://schemas.microsoft.com/office/drawing/2014/main" id="{0A4736D3-1A01-C9C0-6C30-225D520C6E9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vi-VN"/>
              <a:t>Bấm để chỉnh sửa kiểu văn bản của Bản cái</a:t>
            </a:r>
          </a:p>
        </p:txBody>
      </p:sp>
      <p:sp>
        <p:nvSpPr>
          <p:cNvPr id="5" name="Chỗ dành sẵn cho Ngày tháng 4">
            <a:extLst>
              <a:ext uri="{FF2B5EF4-FFF2-40B4-BE49-F238E27FC236}">
                <a16:creationId xmlns:a16="http://schemas.microsoft.com/office/drawing/2014/main" id="{A74B91FF-3BA3-2389-A56A-0B98B870650D}"/>
              </a:ext>
            </a:extLst>
          </p:cNvPr>
          <p:cNvSpPr>
            <a:spLocks noGrp="1"/>
          </p:cNvSpPr>
          <p:nvPr>
            <p:ph type="dt" sz="half" idx="10"/>
          </p:nvPr>
        </p:nvSpPr>
        <p:spPr/>
        <p:txBody>
          <a:bodyPr/>
          <a:lstStyle/>
          <a:p>
            <a:fld id="{7C11EE2F-5227-4BFC-BCAB-572012DDCA57}" type="datetimeFigureOut">
              <a:rPr lang="en-US" smtClean="0"/>
              <a:t>3/1/2023</a:t>
            </a:fld>
            <a:endParaRPr lang="en-US"/>
          </a:p>
        </p:txBody>
      </p:sp>
      <p:sp>
        <p:nvSpPr>
          <p:cNvPr id="6" name="Chỗ dành sẵn cho Chân trang 5">
            <a:extLst>
              <a:ext uri="{FF2B5EF4-FFF2-40B4-BE49-F238E27FC236}">
                <a16:creationId xmlns:a16="http://schemas.microsoft.com/office/drawing/2014/main" id="{87E418FE-3D67-03EA-2D4D-8C6CEDECE805}"/>
              </a:ext>
            </a:extLst>
          </p:cNvPr>
          <p:cNvSpPr>
            <a:spLocks noGrp="1"/>
          </p:cNvSpPr>
          <p:nvPr>
            <p:ph type="ftr" sz="quarter" idx="11"/>
          </p:nvPr>
        </p:nvSpPr>
        <p:spPr/>
        <p:txBody>
          <a:bodyPr/>
          <a:lstStyle/>
          <a:p>
            <a:endParaRPr lang="en-US"/>
          </a:p>
        </p:txBody>
      </p:sp>
      <p:sp>
        <p:nvSpPr>
          <p:cNvPr id="7" name="Chỗ dành sẵn cho Số hiệu Bản chiếu 6">
            <a:extLst>
              <a:ext uri="{FF2B5EF4-FFF2-40B4-BE49-F238E27FC236}">
                <a16:creationId xmlns:a16="http://schemas.microsoft.com/office/drawing/2014/main" id="{A740F018-35F5-3204-100F-A1D0ABBA83A8}"/>
              </a:ext>
            </a:extLst>
          </p:cNvPr>
          <p:cNvSpPr>
            <a:spLocks noGrp="1"/>
          </p:cNvSpPr>
          <p:nvPr>
            <p:ph type="sldNum" sz="quarter" idx="12"/>
          </p:nvPr>
        </p:nvSpPr>
        <p:spPr/>
        <p:txBody>
          <a:bodyPr/>
          <a:lstStyle/>
          <a:p>
            <a:fld id="{06191508-CB93-4678-A125-10E04E84356F}" type="slidenum">
              <a:rPr lang="en-US" smtClean="0"/>
              <a:t>‹#›</a:t>
            </a:fld>
            <a:endParaRPr lang="en-US"/>
          </a:p>
        </p:txBody>
      </p:sp>
    </p:spTree>
    <p:extLst>
      <p:ext uri="{BB962C8B-B14F-4D97-AF65-F5344CB8AC3E}">
        <p14:creationId xmlns:p14="http://schemas.microsoft.com/office/powerpoint/2010/main" val="183646578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Chỗ dành sẵn cho Tiêu đề 1">
            <a:extLst>
              <a:ext uri="{FF2B5EF4-FFF2-40B4-BE49-F238E27FC236}">
                <a16:creationId xmlns:a16="http://schemas.microsoft.com/office/drawing/2014/main" id="{2E6DF33D-16E4-7C46-6899-1A00BDA96ED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vi-VN"/>
              <a:t>Bấm để sửa kiểu tiêu đề Bản cái</a:t>
            </a:r>
            <a:endParaRPr lang="en-US"/>
          </a:p>
        </p:txBody>
      </p:sp>
      <p:sp>
        <p:nvSpPr>
          <p:cNvPr id="3" name="Chỗ dành sẵn cho Văn bản 2">
            <a:extLst>
              <a:ext uri="{FF2B5EF4-FFF2-40B4-BE49-F238E27FC236}">
                <a16:creationId xmlns:a16="http://schemas.microsoft.com/office/drawing/2014/main" id="{1F8B2676-2649-8A36-76D1-3D8EA9EEE5B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a:p>
        </p:txBody>
      </p:sp>
      <p:sp>
        <p:nvSpPr>
          <p:cNvPr id="4" name="Chỗ dành sẵn cho Ngày tháng 3">
            <a:extLst>
              <a:ext uri="{FF2B5EF4-FFF2-40B4-BE49-F238E27FC236}">
                <a16:creationId xmlns:a16="http://schemas.microsoft.com/office/drawing/2014/main" id="{5E81D4E4-105C-50E5-57B8-BE76F3A886C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C11EE2F-5227-4BFC-BCAB-572012DDCA57}" type="datetimeFigureOut">
              <a:rPr lang="en-US" smtClean="0"/>
              <a:t>3/1/2023</a:t>
            </a:fld>
            <a:endParaRPr lang="en-US"/>
          </a:p>
        </p:txBody>
      </p:sp>
      <p:sp>
        <p:nvSpPr>
          <p:cNvPr id="5" name="Chỗ dành sẵn cho Chân trang 4">
            <a:extLst>
              <a:ext uri="{FF2B5EF4-FFF2-40B4-BE49-F238E27FC236}">
                <a16:creationId xmlns:a16="http://schemas.microsoft.com/office/drawing/2014/main" id="{1C796E3A-7601-E715-95FF-AE2089045B1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Chỗ dành sẵn cho Số hiệu Bản chiếu 5">
            <a:extLst>
              <a:ext uri="{FF2B5EF4-FFF2-40B4-BE49-F238E27FC236}">
                <a16:creationId xmlns:a16="http://schemas.microsoft.com/office/drawing/2014/main" id="{5EC9D7B6-0C64-A7AC-EE49-F379351AC7F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6191508-CB93-4678-A125-10E04E84356F}" type="slidenum">
              <a:rPr lang="en-US" smtClean="0"/>
              <a:t>‹#›</a:t>
            </a:fld>
            <a:endParaRPr lang="en-US"/>
          </a:p>
        </p:txBody>
      </p:sp>
    </p:spTree>
    <p:extLst>
      <p:ext uri="{BB962C8B-B14F-4D97-AF65-F5344CB8AC3E}">
        <p14:creationId xmlns:p14="http://schemas.microsoft.com/office/powerpoint/2010/main" val="148653156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b="0" i="0" u="none"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u="none"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7.jfif"/><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image" Target="../media/image9.jpg"/><Relationship Id="rId1" Type="http://schemas.openxmlformats.org/officeDocument/2006/relationships/slideLayout" Target="../slideLayouts/slideLayout2.xml"/><Relationship Id="rId4" Type="http://schemas.openxmlformats.org/officeDocument/2006/relationships/image" Target="../media/image11.jpg"/></Relationships>
</file>

<file path=ppt/slides/_rels/slide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image" Target="../media/image13.jpg"/><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26.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image" Target="../media/image15.jp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jfi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jfi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Hình ảnh 16">
            <a:extLst>
              <a:ext uri="{FF2B5EF4-FFF2-40B4-BE49-F238E27FC236}">
                <a16:creationId xmlns:a16="http://schemas.microsoft.com/office/drawing/2014/main" id="{827C311F-B885-8B3F-E3AA-3BB3EA842BF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2278" y="121281"/>
            <a:ext cx="11860696" cy="3841119"/>
          </a:xfrm>
          <a:prstGeom prst="rect">
            <a:avLst/>
          </a:prstGeom>
        </p:spPr>
      </p:pic>
      <p:sp>
        <p:nvSpPr>
          <p:cNvPr id="18" name="Hộp Văn bản 17">
            <a:extLst>
              <a:ext uri="{FF2B5EF4-FFF2-40B4-BE49-F238E27FC236}">
                <a16:creationId xmlns:a16="http://schemas.microsoft.com/office/drawing/2014/main" id="{8580118B-DA7D-7432-DF7B-AA9AEEA98D37}"/>
              </a:ext>
            </a:extLst>
          </p:cNvPr>
          <p:cNvSpPr txBox="1"/>
          <p:nvPr/>
        </p:nvSpPr>
        <p:spPr>
          <a:xfrm>
            <a:off x="364437" y="121281"/>
            <a:ext cx="2756452" cy="584775"/>
          </a:xfrm>
          <a:prstGeom prst="rect">
            <a:avLst/>
          </a:prstGeom>
          <a:noFill/>
        </p:spPr>
        <p:txBody>
          <a:bodyPr wrap="square" rtlCol="0">
            <a:spAutoFit/>
          </a:bodyPr>
          <a:lstStyle/>
          <a:p>
            <a:r>
              <a:rPr lang="en-US" sz="3200" b="1" dirty="0">
                <a:solidFill>
                  <a:srgbClr val="C00000"/>
                </a:solidFill>
                <a:effectLst/>
                <a:latin typeface="Times New Roman" panose="02020603050405020304" pitchFamily="18" charset="0"/>
                <a:ea typeface="Times New Roman" panose="02020603050405020304" pitchFamily="18" charset="0"/>
              </a:rPr>
              <a:t>VIẾT</a:t>
            </a:r>
            <a:endParaRPr lang="en-US" sz="3200" dirty="0">
              <a:effectLst/>
              <a:latin typeface="Times New Roman" panose="02020603050405020304" pitchFamily="18" charset="0"/>
              <a:ea typeface="Times New Roman" panose="02020603050405020304" pitchFamily="18" charset="0"/>
            </a:endParaRPr>
          </a:p>
        </p:txBody>
      </p:sp>
      <p:sp>
        <p:nvSpPr>
          <p:cNvPr id="19" name="Hộp Văn bản 18">
            <a:extLst>
              <a:ext uri="{FF2B5EF4-FFF2-40B4-BE49-F238E27FC236}">
                <a16:creationId xmlns:a16="http://schemas.microsoft.com/office/drawing/2014/main" id="{BA3E3F58-2663-5A9E-975E-71337538319D}"/>
              </a:ext>
            </a:extLst>
          </p:cNvPr>
          <p:cNvSpPr txBox="1"/>
          <p:nvPr/>
        </p:nvSpPr>
        <p:spPr>
          <a:xfrm>
            <a:off x="159026" y="3962400"/>
            <a:ext cx="11873947" cy="2895599"/>
          </a:xfrm>
          <a:prstGeom prst="rect">
            <a:avLst/>
          </a:prstGeom>
          <a:noFill/>
        </p:spPr>
        <p:txBody>
          <a:bodyPr wrap="square" rtlCol="0">
            <a:prstTxWarp prst="textCanUp">
              <a:avLst/>
            </a:prstTxWarp>
            <a:spAutoFit/>
          </a:bodyPr>
          <a:lstStyle/>
          <a:p>
            <a:pPr algn="ctr"/>
            <a:r>
              <a:rPr lang="en-US" sz="1800" b="1" dirty="0" err="1">
                <a:effectLst/>
                <a:latin typeface="Times New Roman" panose="02020603050405020304" pitchFamily="18" charset="0"/>
                <a:ea typeface="Times New Roman" panose="02020603050405020304" pitchFamily="18" charset="0"/>
              </a:rPr>
              <a:t>Viết</a:t>
            </a:r>
            <a:r>
              <a:rPr lang="en-US" sz="1800" b="1" dirty="0">
                <a:effectLst/>
                <a:latin typeface="Times New Roman" panose="02020603050405020304" pitchFamily="18" charset="0"/>
                <a:ea typeface="Times New Roman" panose="02020603050405020304" pitchFamily="18" charset="0"/>
              </a:rPr>
              <a:t> </a:t>
            </a:r>
            <a:r>
              <a:rPr lang="en-US" sz="1800" b="1" dirty="0" err="1">
                <a:effectLst/>
                <a:latin typeface="Times New Roman" panose="02020603050405020304" pitchFamily="18" charset="0"/>
                <a:ea typeface="Times New Roman" panose="02020603050405020304" pitchFamily="18" charset="0"/>
              </a:rPr>
              <a:t>đoạn</a:t>
            </a:r>
            <a:r>
              <a:rPr lang="en-US" sz="1800" b="1" dirty="0">
                <a:effectLst/>
                <a:latin typeface="Times New Roman" panose="02020603050405020304" pitchFamily="18" charset="0"/>
                <a:ea typeface="Times New Roman" panose="02020603050405020304" pitchFamily="18" charset="0"/>
              </a:rPr>
              <a:t> </a:t>
            </a:r>
            <a:r>
              <a:rPr lang="en-US" sz="1800" b="1" dirty="0" err="1">
                <a:effectLst/>
                <a:latin typeface="Times New Roman" panose="02020603050405020304" pitchFamily="18" charset="0"/>
                <a:ea typeface="Times New Roman" panose="02020603050405020304" pitchFamily="18" charset="0"/>
              </a:rPr>
              <a:t>văn</a:t>
            </a:r>
            <a:r>
              <a:rPr lang="en-US" sz="1800" b="1" dirty="0">
                <a:effectLst/>
                <a:latin typeface="Times New Roman" panose="02020603050405020304" pitchFamily="18" charset="0"/>
                <a:ea typeface="Times New Roman" panose="02020603050405020304" pitchFamily="18" charset="0"/>
              </a:rPr>
              <a:t> </a:t>
            </a:r>
          </a:p>
          <a:p>
            <a:pPr algn="ctr"/>
            <a:r>
              <a:rPr lang="en-US" sz="1800" b="1" dirty="0" err="1">
                <a:effectLst/>
                <a:latin typeface="Times New Roman" panose="02020603050405020304" pitchFamily="18" charset="0"/>
                <a:ea typeface="Times New Roman" panose="02020603050405020304" pitchFamily="18" charset="0"/>
              </a:rPr>
              <a:t>ghi</a:t>
            </a:r>
            <a:r>
              <a:rPr lang="en-US" sz="1800" b="1" dirty="0">
                <a:effectLst/>
                <a:latin typeface="Times New Roman" panose="02020603050405020304" pitchFamily="18" charset="0"/>
                <a:ea typeface="Times New Roman" panose="02020603050405020304" pitchFamily="18" charset="0"/>
              </a:rPr>
              <a:t> </a:t>
            </a:r>
            <a:r>
              <a:rPr lang="en-US" sz="1800" b="1" dirty="0" err="1">
                <a:effectLst/>
                <a:latin typeface="Times New Roman" panose="02020603050405020304" pitchFamily="18" charset="0"/>
                <a:ea typeface="Times New Roman" panose="02020603050405020304" pitchFamily="18" charset="0"/>
              </a:rPr>
              <a:t>lại</a:t>
            </a:r>
            <a:r>
              <a:rPr lang="en-US" sz="1800" b="1" dirty="0">
                <a:effectLst/>
                <a:latin typeface="Times New Roman" panose="02020603050405020304" pitchFamily="18" charset="0"/>
                <a:ea typeface="Times New Roman" panose="02020603050405020304" pitchFamily="18" charset="0"/>
              </a:rPr>
              <a:t> </a:t>
            </a:r>
            <a:r>
              <a:rPr lang="en-US" sz="1800" b="1" dirty="0" err="1">
                <a:effectLst/>
                <a:latin typeface="Times New Roman" panose="02020603050405020304" pitchFamily="18" charset="0"/>
                <a:ea typeface="Times New Roman" panose="02020603050405020304" pitchFamily="18" charset="0"/>
              </a:rPr>
              <a:t>cảm</a:t>
            </a:r>
            <a:r>
              <a:rPr lang="en-US" sz="1800" b="1" dirty="0">
                <a:effectLst/>
                <a:latin typeface="Times New Roman" panose="02020603050405020304" pitchFamily="18" charset="0"/>
                <a:ea typeface="Times New Roman" panose="02020603050405020304" pitchFamily="18" charset="0"/>
              </a:rPr>
              <a:t> </a:t>
            </a:r>
            <a:r>
              <a:rPr lang="en-US" sz="1800" b="1" dirty="0" err="1">
                <a:effectLst/>
                <a:latin typeface="Times New Roman" panose="02020603050405020304" pitchFamily="18" charset="0"/>
                <a:ea typeface="Times New Roman" panose="02020603050405020304" pitchFamily="18" charset="0"/>
              </a:rPr>
              <a:t>xúc</a:t>
            </a:r>
            <a:r>
              <a:rPr lang="en-US" sz="1800" b="1" dirty="0">
                <a:effectLst/>
                <a:latin typeface="Times New Roman" panose="02020603050405020304" pitchFamily="18" charset="0"/>
                <a:ea typeface="Times New Roman" panose="02020603050405020304" pitchFamily="18" charset="0"/>
              </a:rPr>
              <a:t> </a:t>
            </a:r>
            <a:r>
              <a:rPr lang="en-US" sz="1800" b="1" dirty="0" err="1">
                <a:effectLst/>
                <a:latin typeface="Times New Roman" panose="02020603050405020304" pitchFamily="18" charset="0"/>
                <a:ea typeface="Times New Roman" panose="02020603050405020304" pitchFamily="18" charset="0"/>
              </a:rPr>
              <a:t>sau</a:t>
            </a:r>
            <a:r>
              <a:rPr lang="en-US" sz="1800" b="1" dirty="0">
                <a:effectLst/>
                <a:latin typeface="Times New Roman" panose="02020603050405020304" pitchFamily="18" charset="0"/>
                <a:ea typeface="Times New Roman" panose="02020603050405020304" pitchFamily="18" charset="0"/>
              </a:rPr>
              <a:t> </a:t>
            </a:r>
            <a:r>
              <a:rPr lang="en-US" sz="1800" b="1" dirty="0" err="1">
                <a:effectLst/>
                <a:latin typeface="Times New Roman" panose="02020603050405020304" pitchFamily="18" charset="0"/>
                <a:ea typeface="Times New Roman" panose="02020603050405020304" pitchFamily="18" charset="0"/>
              </a:rPr>
              <a:t>khi</a:t>
            </a:r>
            <a:r>
              <a:rPr lang="en-US" sz="1800" b="1" dirty="0">
                <a:effectLst/>
                <a:latin typeface="Times New Roman" panose="02020603050405020304" pitchFamily="18" charset="0"/>
                <a:ea typeface="Times New Roman" panose="02020603050405020304" pitchFamily="18" charset="0"/>
              </a:rPr>
              <a:t> </a:t>
            </a:r>
          </a:p>
          <a:p>
            <a:pPr algn="ctr"/>
            <a:r>
              <a:rPr lang="en-US" sz="1800" b="1" dirty="0" err="1">
                <a:effectLst/>
                <a:latin typeface="Times New Roman" panose="02020603050405020304" pitchFamily="18" charset="0"/>
                <a:ea typeface="Times New Roman" panose="02020603050405020304" pitchFamily="18" charset="0"/>
              </a:rPr>
              <a:t>đọc</a:t>
            </a:r>
            <a:r>
              <a:rPr lang="en-US" sz="1800" b="1" dirty="0">
                <a:effectLst/>
                <a:latin typeface="Times New Roman" panose="02020603050405020304" pitchFamily="18" charset="0"/>
                <a:ea typeface="Times New Roman" panose="02020603050405020304" pitchFamily="18" charset="0"/>
              </a:rPr>
              <a:t> </a:t>
            </a:r>
            <a:r>
              <a:rPr lang="en-US" sz="1800" b="1" dirty="0" err="1">
                <a:effectLst/>
                <a:latin typeface="Times New Roman" panose="02020603050405020304" pitchFamily="18" charset="0"/>
                <a:ea typeface="Times New Roman" panose="02020603050405020304" pitchFamily="18" charset="0"/>
              </a:rPr>
              <a:t>một</a:t>
            </a:r>
            <a:r>
              <a:rPr lang="en-US" sz="1800" b="1" dirty="0">
                <a:effectLst/>
                <a:latin typeface="Times New Roman" panose="02020603050405020304" pitchFamily="18" charset="0"/>
                <a:ea typeface="Times New Roman" panose="02020603050405020304" pitchFamily="18" charset="0"/>
              </a:rPr>
              <a:t> </a:t>
            </a:r>
            <a:r>
              <a:rPr lang="en-US" sz="1800" b="1" dirty="0" err="1">
                <a:effectLst/>
                <a:latin typeface="Times New Roman" panose="02020603050405020304" pitchFamily="18" charset="0"/>
                <a:ea typeface="Times New Roman" panose="02020603050405020304" pitchFamily="18" charset="0"/>
              </a:rPr>
              <a:t>bài</a:t>
            </a:r>
            <a:r>
              <a:rPr lang="en-US" sz="1800" b="1" dirty="0">
                <a:effectLst/>
                <a:latin typeface="Times New Roman" panose="02020603050405020304" pitchFamily="18" charset="0"/>
                <a:ea typeface="Times New Roman" panose="02020603050405020304" pitchFamily="18" charset="0"/>
              </a:rPr>
              <a:t> </a:t>
            </a:r>
            <a:r>
              <a:rPr lang="en-US" sz="1800" b="1" dirty="0" err="1">
                <a:effectLst/>
                <a:latin typeface="Times New Roman" panose="02020603050405020304" pitchFamily="18" charset="0"/>
                <a:ea typeface="Times New Roman" panose="02020603050405020304" pitchFamily="18" charset="0"/>
              </a:rPr>
              <a:t>thơ</a:t>
            </a:r>
            <a:endParaRPr lang="en-US" sz="1800" dirty="0">
              <a:effectLst/>
              <a:latin typeface="Times New Roman" panose="02020603050405020304" pitchFamily="18" charset="0"/>
              <a:ea typeface="Times New Roman" panose="02020603050405020304" pitchFamily="18" charset="0"/>
            </a:endParaRPr>
          </a:p>
          <a:p>
            <a:pPr algn="ctr"/>
            <a:r>
              <a:rPr lang="en-US" sz="1800" b="1" dirty="0">
                <a:effectLst/>
                <a:latin typeface="Times New Roman" panose="02020603050405020304" pitchFamily="18" charset="0"/>
                <a:ea typeface="Times New Roman" panose="02020603050405020304" pitchFamily="18" charset="0"/>
              </a:rPr>
              <a:t> </a:t>
            </a:r>
            <a:endParaRPr lang="en-US" sz="1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719526878"/>
      </p:ext>
    </p:extLst>
  </p:cSld>
  <p:clrMapOvr>
    <a:masterClrMapping/>
  </p:clrMapOvr>
  <mc:AlternateContent xmlns:mc="http://schemas.openxmlformats.org/markup-compatibility/2006" xmlns:p14="http://schemas.microsoft.com/office/powerpoint/2010/main">
    <mc:Choice Requires="p14">
      <p:transition spd="slow" p14:dur="4400">
        <p14:honeycomb/>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Bảng 3">
            <a:extLst>
              <a:ext uri="{FF2B5EF4-FFF2-40B4-BE49-F238E27FC236}">
                <a16:creationId xmlns:a16="http://schemas.microsoft.com/office/drawing/2014/main" id="{3D6C3945-997E-B2D2-072A-99EFDD13C331}"/>
              </a:ext>
            </a:extLst>
          </p:cNvPr>
          <p:cNvGraphicFramePr>
            <a:graphicFrameLocks noGrp="1"/>
          </p:cNvGraphicFramePr>
          <p:nvPr>
            <p:extLst>
              <p:ext uri="{D42A27DB-BD31-4B8C-83A1-F6EECF244321}">
                <p14:modId xmlns:p14="http://schemas.microsoft.com/office/powerpoint/2010/main" val="260235527"/>
              </p:ext>
            </p:extLst>
          </p:nvPr>
        </p:nvGraphicFramePr>
        <p:xfrm>
          <a:off x="165652" y="280262"/>
          <a:ext cx="11860695" cy="5364480"/>
        </p:xfrm>
        <a:graphic>
          <a:graphicData uri="http://schemas.openxmlformats.org/drawingml/2006/table">
            <a:tbl>
              <a:tblPr firstRow="1" firstCol="1" bandRow="1" bandCol="1">
                <a:tableStyleId>{5C22544A-7EE6-4342-B048-85BDC9FD1C3A}</a:tableStyleId>
              </a:tblPr>
              <a:tblGrid>
                <a:gridCol w="3001618">
                  <a:extLst>
                    <a:ext uri="{9D8B030D-6E8A-4147-A177-3AD203B41FA5}">
                      <a16:colId xmlns:a16="http://schemas.microsoft.com/office/drawing/2014/main" val="3462827793"/>
                    </a:ext>
                  </a:extLst>
                </a:gridCol>
                <a:gridCol w="8859077">
                  <a:extLst>
                    <a:ext uri="{9D8B030D-6E8A-4147-A177-3AD203B41FA5}">
                      <a16:colId xmlns:a16="http://schemas.microsoft.com/office/drawing/2014/main" val="1573243054"/>
                    </a:ext>
                  </a:extLst>
                </a:gridCol>
              </a:tblGrid>
              <a:tr h="316786">
                <a:tc>
                  <a:txBody>
                    <a:bodyPr/>
                    <a:lstStyle/>
                    <a:p>
                      <a:pPr algn="ctr"/>
                      <a:r>
                        <a:rPr lang="vi-VN" sz="3200">
                          <a:solidFill>
                            <a:schemeClr val="tx1"/>
                          </a:solidFill>
                          <a:effectLst/>
                          <a:latin typeface="Times New Roman" panose="02020603050405020304" pitchFamily="18" charset="0"/>
                          <a:cs typeface="Times New Roman" panose="02020603050405020304" pitchFamily="18" charset="0"/>
                        </a:rPr>
                        <a:t>Đặc điểm của</a:t>
                      </a:r>
                      <a:endParaRPr lang="en-US" sz="3200">
                        <a:solidFill>
                          <a:schemeClr val="tx1"/>
                        </a:solidFill>
                        <a:effectLst/>
                        <a:latin typeface="Times New Roman" panose="02020603050405020304" pitchFamily="18" charset="0"/>
                        <a:cs typeface="Times New Roman" panose="02020603050405020304" pitchFamily="18" charset="0"/>
                      </a:endParaRPr>
                    </a:p>
                    <a:p>
                      <a:pPr algn="ctr"/>
                      <a:r>
                        <a:rPr lang="vi-VN" sz="3200">
                          <a:solidFill>
                            <a:schemeClr val="tx1"/>
                          </a:solidFill>
                          <a:effectLst/>
                          <a:latin typeface="Times New Roman" panose="02020603050405020304" pitchFamily="18" charset="0"/>
                          <a:cs typeface="Times New Roman" panose="02020603050405020304" pitchFamily="18" charset="0"/>
                        </a:rPr>
                        <a:t> đoạn văn</a:t>
                      </a:r>
                      <a:endParaRPr lang="en-US" sz="32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6552" marR="3655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vi-VN" sz="3200">
                          <a:solidFill>
                            <a:schemeClr val="tx1"/>
                          </a:solidFill>
                          <a:effectLst/>
                          <a:latin typeface="Times New Roman" panose="02020603050405020304" pitchFamily="18" charset="0"/>
                          <a:cs typeface="Times New Roman" panose="02020603050405020304" pitchFamily="18" charset="0"/>
                        </a:rPr>
                        <a:t>Thể hiện trong đoạn văn ghi lại cảm xúc bài thơ</a:t>
                      </a:r>
                      <a:endParaRPr lang="en-US" sz="3200">
                        <a:solidFill>
                          <a:schemeClr val="tx1"/>
                        </a:solidFill>
                        <a:effectLst/>
                        <a:latin typeface="Times New Roman" panose="02020603050405020304" pitchFamily="18" charset="0"/>
                        <a:cs typeface="Times New Roman" panose="02020603050405020304" pitchFamily="18" charset="0"/>
                      </a:endParaRPr>
                    </a:p>
                    <a:p>
                      <a:pPr algn="ctr"/>
                      <a:r>
                        <a:rPr lang="en-US" sz="3200">
                          <a:solidFill>
                            <a:schemeClr val="tx1"/>
                          </a:solidFill>
                          <a:effectLst/>
                          <a:latin typeface="Times New Roman" panose="02020603050405020304" pitchFamily="18" charset="0"/>
                          <a:cs typeface="Times New Roman" panose="02020603050405020304" pitchFamily="18" charset="0"/>
                        </a:rPr>
                        <a:t>“Những cánh buồm”</a:t>
                      </a:r>
                      <a:endParaRPr lang="en-US" sz="32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6552" marR="3655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194929175"/>
                  </a:ext>
                </a:extLst>
              </a:tr>
              <a:tr h="1478334">
                <a:tc>
                  <a:txBody>
                    <a:bodyPr/>
                    <a:lstStyle/>
                    <a:p>
                      <a:pPr algn="just"/>
                      <a:r>
                        <a:rPr lang="en-US" sz="3200" dirty="0">
                          <a:solidFill>
                            <a:schemeClr val="tx1"/>
                          </a:solidFill>
                          <a:effectLst/>
                          <a:latin typeface="Times New Roman" panose="02020603050405020304" pitchFamily="18" charset="0"/>
                          <a:cs typeface="Times New Roman" panose="02020603050405020304" pitchFamily="18" charset="0"/>
                        </a:rPr>
                        <a:t>2. </a:t>
                      </a:r>
                      <a:r>
                        <a:rPr lang="en-US" sz="3200" dirty="0" err="1">
                          <a:solidFill>
                            <a:schemeClr val="tx1"/>
                          </a:solidFill>
                          <a:effectLst/>
                          <a:latin typeface="Times New Roman" panose="02020603050405020304" pitchFamily="18" charset="0"/>
                          <a:cs typeface="Times New Roman" panose="02020603050405020304" pitchFamily="18" charset="0"/>
                        </a:rPr>
                        <a:t>Nội</a:t>
                      </a:r>
                      <a:r>
                        <a:rPr lang="en-US" sz="3200" dirty="0">
                          <a:solidFill>
                            <a:schemeClr val="tx1"/>
                          </a:solidFill>
                          <a:effectLst/>
                          <a:latin typeface="Times New Roman" panose="02020603050405020304" pitchFamily="18" charset="0"/>
                          <a:cs typeface="Times New Roman" panose="02020603050405020304" pitchFamily="18" charset="0"/>
                        </a:rPr>
                        <a:t> dung  </a:t>
                      </a:r>
                      <a:r>
                        <a:rPr lang="en-US" sz="3200" dirty="0" err="1">
                          <a:solidFill>
                            <a:schemeClr val="tx1"/>
                          </a:solidFill>
                          <a:effectLst/>
                          <a:latin typeface="Times New Roman" panose="02020603050405020304" pitchFamily="18" charset="0"/>
                          <a:cs typeface="Times New Roman" panose="02020603050405020304" pitchFamily="18" charset="0"/>
                        </a:rPr>
                        <a:t>của</a:t>
                      </a:r>
                      <a:r>
                        <a:rPr lang="en-US" sz="3200" dirty="0">
                          <a:solidFill>
                            <a:schemeClr val="tx1"/>
                          </a:solidFill>
                          <a:effectLst/>
                          <a:latin typeface="Times New Roman" panose="02020603050405020304" pitchFamily="18" charset="0"/>
                          <a:cs typeface="Times New Roman" panose="02020603050405020304" pitchFamily="18" charset="0"/>
                        </a:rPr>
                        <a:t> </a:t>
                      </a:r>
                      <a:r>
                        <a:rPr lang="en-US" sz="3200" dirty="0" err="1">
                          <a:solidFill>
                            <a:schemeClr val="tx1"/>
                          </a:solidFill>
                          <a:effectLst/>
                          <a:latin typeface="Times New Roman" panose="02020603050405020304" pitchFamily="18" charset="0"/>
                          <a:cs typeface="Times New Roman" panose="02020603050405020304" pitchFamily="18" charset="0"/>
                        </a:rPr>
                        <a:t>phần</a:t>
                      </a:r>
                      <a:r>
                        <a:rPr lang="en-US" sz="3200" dirty="0">
                          <a:solidFill>
                            <a:schemeClr val="tx1"/>
                          </a:solidFill>
                          <a:effectLst/>
                          <a:latin typeface="Times New Roman" panose="02020603050405020304" pitchFamily="18" charset="0"/>
                          <a:cs typeface="Times New Roman" panose="02020603050405020304" pitchFamily="18" charset="0"/>
                        </a:rPr>
                        <a:t> </a:t>
                      </a:r>
                      <a:r>
                        <a:rPr lang="en-US" sz="3200" dirty="0" err="1">
                          <a:solidFill>
                            <a:schemeClr val="tx1"/>
                          </a:solidFill>
                          <a:effectLst/>
                          <a:latin typeface="Times New Roman" panose="02020603050405020304" pitchFamily="18" charset="0"/>
                          <a:cs typeface="Times New Roman" panose="02020603050405020304" pitchFamily="18" charset="0"/>
                        </a:rPr>
                        <a:t>mở</a:t>
                      </a:r>
                      <a:r>
                        <a:rPr lang="en-US" sz="3200" dirty="0">
                          <a:solidFill>
                            <a:schemeClr val="tx1"/>
                          </a:solidFill>
                          <a:effectLst/>
                          <a:latin typeface="Times New Roman" panose="02020603050405020304" pitchFamily="18" charset="0"/>
                          <a:cs typeface="Times New Roman" panose="02020603050405020304" pitchFamily="18" charset="0"/>
                        </a:rPr>
                        <a:t> </a:t>
                      </a:r>
                      <a:r>
                        <a:rPr lang="en-US" sz="3200" dirty="0" err="1">
                          <a:solidFill>
                            <a:schemeClr val="tx1"/>
                          </a:solidFill>
                          <a:effectLst/>
                          <a:latin typeface="Times New Roman" panose="02020603050405020304" pitchFamily="18" charset="0"/>
                          <a:cs typeface="Times New Roman" panose="02020603050405020304" pitchFamily="18" charset="0"/>
                        </a:rPr>
                        <a:t>đoạn</a:t>
                      </a:r>
                      <a:r>
                        <a:rPr lang="en-US" sz="3200" dirty="0">
                          <a:solidFill>
                            <a:schemeClr val="tx1"/>
                          </a:solidFill>
                          <a:effectLst/>
                          <a:latin typeface="Times New Roman" panose="02020603050405020304" pitchFamily="18" charset="0"/>
                          <a:cs typeface="Times New Roman" panose="02020603050405020304" pitchFamily="18" charset="0"/>
                        </a:rPr>
                        <a:t>, </a:t>
                      </a:r>
                      <a:r>
                        <a:rPr lang="en-US" sz="3200" dirty="0" err="1">
                          <a:solidFill>
                            <a:schemeClr val="tx1"/>
                          </a:solidFill>
                          <a:effectLst/>
                          <a:latin typeface="Times New Roman" panose="02020603050405020304" pitchFamily="18" charset="0"/>
                          <a:cs typeface="Times New Roman" panose="02020603050405020304" pitchFamily="18" charset="0"/>
                        </a:rPr>
                        <a:t>thân</a:t>
                      </a:r>
                      <a:r>
                        <a:rPr lang="en-US" sz="3200" dirty="0">
                          <a:solidFill>
                            <a:schemeClr val="tx1"/>
                          </a:solidFill>
                          <a:effectLst/>
                          <a:latin typeface="Times New Roman" panose="02020603050405020304" pitchFamily="18" charset="0"/>
                          <a:cs typeface="Times New Roman" panose="02020603050405020304" pitchFamily="18" charset="0"/>
                        </a:rPr>
                        <a:t> </a:t>
                      </a:r>
                      <a:r>
                        <a:rPr lang="en-US" sz="3200" dirty="0" err="1">
                          <a:solidFill>
                            <a:schemeClr val="tx1"/>
                          </a:solidFill>
                          <a:effectLst/>
                          <a:latin typeface="Times New Roman" panose="02020603050405020304" pitchFamily="18" charset="0"/>
                          <a:cs typeface="Times New Roman" panose="02020603050405020304" pitchFamily="18" charset="0"/>
                        </a:rPr>
                        <a:t>đoạn</a:t>
                      </a:r>
                      <a:r>
                        <a:rPr lang="en-US" sz="3200" dirty="0">
                          <a:solidFill>
                            <a:schemeClr val="tx1"/>
                          </a:solidFill>
                          <a:effectLst/>
                          <a:latin typeface="Times New Roman" panose="02020603050405020304" pitchFamily="18" charset="0"/>
                          <a:cs typeface="Times New Roman" panose="02020603050405020304" pitchFamily="18" charset="0"/>
                        </a:rPr>
                        <a:t>, </a:t>
                      </a:r>
                      <a:r>
                        <a:rPr lang="en-US" sz="3200" dirty="0" err="1">
                          <a:solidFill>
                            <a:schemeClr val="tx1"/>
                          </a:solidFill>
                          <a:effectLst/>
                          <a:latin typeface="Times New Roman" panose="02020603050405020304" pitchFamily="18" charset="0"/>
                          <a:cs typeface="Times New Roman" panose="02020603050405020304" pitchFamily="18" charset="0"/>
                        </a:rPr>
                        <a:t>kết</a:t>
                      </a:r>
                      <a:r>
                        <a:rPr lang="en-US" sz="3200" dirty="0">
                          <a:solidFill>
                            <a:schemeClr val="tx1"/>
                          </a:solidFill>
                          <a:effectLst/>
                          <a:latin typeface="Times New Roman" panose="02020603050405020304" pitchFamily="18" charset="0"/>
                          <a:cs typeface="Times New Roman" panose="02020603050405020304" pitchFamily="18" charset="0"/>
                        </a:rPr>
                        <a:t> </a:t>
                      </a:r>
                      <a:r>
                        <a:rPr lang="en-US" sz="3200" dirty="0" err="1">
                          <a:solidFill>
                            <a:schemeClr val="tx1"/>
                          </a:solidFill>
                          <a:effectLst/>
                          <a:latin typeface="Times New Roman" panose="02020603050405020304" pitchFamily="18" charset="0"/>
                          <a:cs typeface="Times New Roman" panose="02020603050405020304" pitchFamily="18" charset="0"/>
                        </a:rPr>
                        <a:t>đoạn</a:t>
                      </a:r>
                      <a:endParaRPr lang="en-US" sz="32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6552" marR="3655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a:r>
                        <a:rPr lang="en-US" sz="3200" dirty="0">
                          <a:solidFill>
                            <a:schemeClr val="tx1"/>
                          </a:solidFill>
                          <a:effectLst/>
                          <a:latin typeface="Times New Roman" panose="02020603050405020304" pitchFamily="18" charset="0"/>
                          <a:cs typeface="Times New Roman" panose="02020603050405020304" pitchFamily="18" charset="0"/>
                        </a:rPr>
                        <a:t>- </a:t>
                      </a:r>
                      <a:r>
                        <a:rPr lang="en-US" sz="3200" dirty="0" err="1">
                          <a:solidFill>
                            <a:schemeClr val="tx1"/>
                          </a:solidFill>
                          <a:effectLst/>
                          <a:latin typeface="Times New Roman" panose="02020603050405020304" pitchFamily="18" charset="0"/>
                          <a:cs typeface="Times New Roman" panose="02020603050405020304" pitchFamily="18" charset="0"/>
                        </a:rPr>
                        <a:t>Mở</a:t>
                      </a:r>
                      <a:r>
                        <a:rPr lang="en-US" sz="3200" dirty="0">
                          <a:solidFill>
                            <a:schemeClr val="tx1"/>
                          </a:solidFill>
                          <a:effectLst/>
                          <a:latin typeface="Times New Roman" panose="02020603050405020304" pitchFamily="18" charset="0"/>
                          <a:cs typeface="Times New Roman" panose="02020603050405020304" pitchFamily="18" charset="0"/>
                        </a:rPr>
                        <a:t> </a:t>
                      </a:r>
                      <a:r>
                        <a:rPr lang="en-US" sz="3200" dirty="0" err="1">
                          <a:solidFill>
                            <a:schemeClr val="tx1"/>
                          </a:solidFill>
                          <a:effectLst/>
                          <a:latin typeface="Times New Roman" panose="02020603050405020304" pitchFamily="18" charset="0"/>
                          <a:cs typeface="Times New Roman" panose="02020603050405020304" pitchFamily="18" charset="0"/>
                        </a:rPr>
                        <a:t>đoạn</a:t>
                      </a:r>
                      <a:r>
                        <a:rPr lang="en-US" sz="3200" dirty="0">
                          <a:solidFill>
                            <a:schemeClr val="tx1"/>
                          </a:solidFill>
                          <a:effectLst/>
                          <a:latin typeface="Times New Roman" panose="02020603050405020304" pitchFamily="18" charset="0"/>
                          <a:cs typeface="Times New Roman" panose="02020603050405020304" pitchFamily="18" charset="0"/>
                        </a:rPr>
                        <a:t>: </a:t>
                      </a:r>
                      <a:r>
                        <a:rPr lang="en-US" sz="3200" dirty="0" err="1">
                          <a:solidFill>
                            <a:schemeClr val="tx1"/>
                          </a:solidFill>
                          <a:effectLst/>
                          <a:latin typeface="Times New Roman" panose="02020603050405020304" pitchFamily="18" charset="0"/>
                          <a:cs typeface="Times New Roman" panose="02020603050405020304" pitchFamily="18" charset="0"/>
                        </a:rPr>
                        <a:t>Giới</a:t>
                      </a:r>
                      <a:r>
                        <a:rPr lang="en-US" sz="3200" dirty="0">
                          <a:solidFill>
                            <a:schemeClr val="tx1"/>
                          </a:solidFill>
                          <a:effectLst/>
                          <a:latin typeface="Times New Roman" panose="02020603050405020304" pitchFamily="18" charset="0"/>
                          <a:cs typeface="Times New Roman" panose="02020603050405020304" pitchFamily="18" charset="0"/>
                        </a:rPr>
                        <a:t> </a:t>
                      </a:r>
                      <a:r>
                        <a:rPr lang="en-US" sz="3200" dirty="0" err="1">
                          <a:solidFill>
                            <a:schemeClr val="tx1"/>
                          </a:solidFill>
                          <a:effectLst/>
                          <a:latin typeface="Times New Roman" panose="02020603050405020304" pitchFamily="18" charset="0"/>
                          <a:cs typeface="Times New Roman" panose="02020603050405020304" pitchFamily="18" charset="0"/>
                        </a:rPr>
                        <a:t>thiệu</a:t>
                      </a:r>
                      <a:r>
                        <a:rPr lang="en-US" sz="3200" dirty="0">
                          <a:solidFill>
                            <a:schemeClr val="tx1"/>
                          </a:solidFill>
                          <a:effectLst/>
                          <a:latin typeface="Times New Roman" panose="02020603050405020304" pitchFamily="18" charset="0"/>
                          <a:cs typeface="Times New Roman" panose="02020603050405020304" pitchFamily="18" charset="0"/>
                        </a:rPr>
                        <a:t> </a:t>
                      </a:r>
                      <a:r>
                        <a:rPr lang="en-US" sz="3200" dirty="0" err="1">
                          <a:solidFill>
                            <a:schemeClr val="tx1"/>
                          </a:solidFill>
                          <a:effectLst/>
                          <a:latin typeface="Times New Roman" panose="02020603050405020304" pitchFamily="18" charset="0"/>
                          <a:cs typeface="Times New Roman" panose="02020603050405020304" pitchFamily="18" charset="0"/>
                        </a:rPr>
                        <a:t>bài</a:t>
                      </a:r>
                      <a:r>
                        <a:rPr lang="en-US" sz="3200" dirty="0">
                          <a:solidFill>
                            <a:schemeClr val="tx1"/>
                          </a:solidFill>
                          <a:effectLst/>
                          <a:latin typeface="Times New Roman" panose="02020603050405020304" pitchFamily="18" charset="0"/>
                          <a:cs typeface="Times New Roman" panose="02020603050405020304" pitchFamily="18" charset="0"/>
                        </a:rPr>
                        <a:t> </a:t>
                      </a:r>
                      <a:r>
                        <a:rPr lang="en-US" sz="3200" dirty="0" err="1">
                          <a:solidFill>
                            <a:schemeClr val="tx1"/>
                          </a:solidFill>
                          <a:effectLst/>
                          <a:latin typeface="Times New Roman" panose="02020603050405020304" pitchFamily="18" charset="0"/>
                          <a:cs typeface="Times New Roman" panose="02020603050405020304" pitchFamily="18" charset="0"/>
                        </a:rPr>
                        <a:t>thơ</a:t>
                      </a:r>
                      <a:r>
                        <a:rPr lang="en-US" sz="3200" dirty="0">
                          <a:solidFill>
                            <a:schemeClr val="tx1"/>
                          </a:solidFill>
                          <a:effectLst/>
                          <a:latin typeface="Times New Roman" panose="02020603050405020304" pitchFamily="18" charset="0"/>
                          <a:cs typeface="Times New Roman" panose="02020603050405020304" pitchFamily="18" charset="0"/>
                        </a:rPr>
                        <a:t> “</a:t>
                      </a:r>
                      <a:r>
                        <a:rPr lang="en-US" sz="3200" dirty="0" err="1">
                          <a:solidFill>
                            <a:schemeClr val="tx1"/>
                          </a:solidFill>
                          <a:effectLst/>
                          <a:latin typeface="Times New Roman" panose="02020603050405020304" pitchFamily="18" charset="0"/>
                          <a:cs typeface="Times New Roman" panose="02020603050405020304" pitchFamily="18" charset="0"/>
                        </a:rPr>
                        <a:t>Những</a:t>
                      </a:r>
                      <a:r>
                        <a:rPr lang="en-US" sz="3200" dirty="0">
                          <a:solidFill>
                            <a:schemeClr val="tx1"/>
                          </a:solidFill>
                          <a:effectLst/>
                          <a:latin typeface="Times New Roman" panose="02020603050405020304" pitchFamily="18" charset="0"/>
                          <a:cs typeface="Times New Roman" panose="02020603050405020304" pitchFamily="18" charset="0"/>
                        </a:rPr>
                        <a:t> </a:t>
                      </a:r>
                      <a:r>
                        <a:rPr lang="en-US" sz="3200" dirty="0" err="1">
                          <a:solidFill>
                            <a:schemeClr val="tx1"/>
                          </a:solidFill>
                          <a:effectLst/>
                          <a:latin typeface="Times New Roman" panose="02020603050405020304" pitchFamily="18" charset="0"/>
                          <a:cs typeface="Times New Roman" panose="02020603050405020304" pitchFamily="18" charset="0"/>
                        </a:rPr>
                        <a:t>cánh</a:t>
                      </a:r>
                      <a:r>
                        <a:rPr lang="en-US" sz="3200" dirty="0">
                          <a:solidFill>
                            <a:schemeClr val="tx1"/>
                          </a:solidFill>
                          <a:effectLst/>
                          <a:latin typeface="Times New Roman" panose="02020603050405020304" pitchFamily="18" charset="0"/>
                          <a:cs typeface="Times New Roman" panose="02020603050405020304" pitchFamily="18" charset="0"/>
                        </a:rPr>
                        <a:t> </a:t>
                      </a:r>
                      <a:r>
                        <a:rPr lang="en-US" sz="3200" dirty="0" err="1">
                          <a:solidFill>
                            <a:schemeClr val="tx1"/>
                          </a:solidFill>
                          <a:effectLst/>
                          <a:latin typeface="Times New Roman" panose="02020603050405020304" pitchFamily="18" charset="0"/>
                          <a:cs typeface="Times New Roman" panose="02020603050405020304" pitchFamily="18" charset="0"/>
                        </a:rPr>
                        <a:t>buồm</a:t>
                      </a:r>
                      <a:r>
                        <a:rPr lang="en-US" sz="3200" dirty="0">
                          <a:solidFill>
                            <a:schemeClr val="tx1"/>
                          </a:solidFill>
                          <a:effectLst/>
                          <a:latin typeface="Times New Roman" panose="02020603050405020304" pitchFamily="18" charset="0"/>
                          <a:cs typeface="Times New Roman" panose="02020603050405020304" pitchFamily="18" charset="0"/>
                        </a:rPr>
                        <a:t>” </a:t>
                      </a:r>
                      <a:r>
                        <a:rPr lang="en-US" sz="3200" dirty="0" err="1">
                          <a:solidFill>
                            <a:schemeClr val="tx1"/>
                          </a:solidFill>
                          <a:effectLst/>
                          <a:latin typeface="Times New Roman" panose="02020603050405020304" pitchFamily="18" charset="0"/>
                          <a:cs typeface="Times New Roman" panose="02020603050405020304" pitchFamily="18" charset="0"/>
                        </a:rPr>
                        <a:t>của</a:t>
                      </a:r>
                      <a:r>
                        <a:rPr lang="en-US" sz="3200" dirty="0">
                          <a:solidFill>
                            <a:schemeClr val="tx1"/>
                          </a:solidFill>
                          <a:effectLst/>
                          <a:latin typeface="Times New Roman" panose="02020603050405020304" pitchFamily="18" charset="0"/>
                          <a:cs typeface="Times New Roman" panose="02020603050405020304" pitchFamily="18" charset="0"/>
                        </a:rPr>
                        <a:t> </a:t>
                      </a:r>
                      <a:r>
                        <a:rPr lang="en-US" sz="3200" dirty="0" err="1">
                          <a:solidFill>
                            <a:schemeClr val="tx1"/>
                          </a:solidFill>
                          <a:effectLst/>
                          <a:latin typeface="Times New Roman" panose="02020603050405020304" pitchFamily="18" charset="0"/>
                          <a:cs typeface="Times New Roman" panose="02020603050405020304" pitchFamily="18" charset="0"/>
                        </a:rPr>
                        <a:t>Nhà</a:t>
                      </a:r>
                      <a:r>
                        <a:rPr lang="en-US" sz="3200" dirty="0">
                          <a:solidFill>
                            <a:schemeClr val="tx1"/>
                          </a:solidFill>
                          <a:effectLst/>
                          <a:latin typeface="Times New Roman" panose="02020603050405020304" pitchFamily="18" charset="0"/>
                          <a:cs typeface="Times New Roman" panose="02020603050405020304" pitchFamily="18" charset="0"/>
                        </a:rPr>
                        <a:t> </a:t>
                      </a:r>
                      <a:r>
                        <a:rPr lang="en-US" sz="3200" dirty="0" err="1">
                          <a:solidFill>
                            <a:schemeClr val="tx1"/>
                          </a:solidFill>
                          <a:effectLst/>
                          <a:latin typeface="Times New Roman" panose="02020603050405020304" pitchFamily="18" charset="0"/>
                          <a:cs typeface="Times New Roman" panose="02020603050405020304" pitchFamily="18" charset="0"/>
                        </a:rPr>
                        <a:t>thơ</a:t>
                      </a:r>
                      <a:r>
                        <a:rPr lang="en-US" sz="3200" dirty="0">
                          <a:solidFill>
                            <a:schemeClr val="tx1"/>
                          </a:solidFill>
                          <a:effectLst/>
                          <a:latin typeface="Times New Roman" panose="02020603050405020304" pitchFamily="18" charset="0"/>
                          <a:cs typeface="Times New Roman" panose="02020603050405020304" pitchFamily="18" charset="0"/>
                        </a:rPr>
                        <a:t> </a:t>
                      </a:r>
                      <a:r>
                        <a:rPr lang="en-US" sz="3200" dirty="0" err="1">
                          <a:solidFill>
                            <a:schemeClr val="tx1"/>
                          </a:solidFill>
                          <a:effectLst/>
                          <a:latin typeface="Times New Roman" panose="02020603050405020304" pitchFamily="18" charset="0"/>
                          <a:cs typeface="Times New Roman" panose="02020603050405020304" pitchFamily="18" charset="0"/>
                        </a:rPr>
                        <a:t>Hoàng</a:t>
                      </a:r>
                      <a:r>
                        <a:rPr lang="en-US" sz="3200" dirty="0">
                          <a:solidFill>
                            <a:schemeClr val="tx1"/>
                          </a:solidFill>
                          <a:effectLst/>
                          <a:latin typeface="Times New Roman" panose="02020603050405020304" pitchFamily="18" charset="0"/>
                          <a:cs typeface="Times New Roman" panose="02020603050405020304" pitchFamily="18" charset="0"/>
                        </a:rPr>
                        <a:t> </a:t>
                      </a:r>
                      <a:r>
                        <a:rPr lang="en-US" sz="3200" dirty="0" err="1">
                          <a:solidFill>
                            <a:schemeClr val="tx1"/>
                          </a:solidFill>
                          <a:effectLst/>
                          <a:latin typeface="Times New Roman" panose="02020603050405020304" pitchFamily="18" charset="0"/>
                          <a:cs typeface="Times New Roman" panose="02020603050405020304" pitchFamily="18" charset="0"/>
                        </a:rPr>
                        <a:t>Trung</a:t>
                      </a:r>
                      <a:r>
                        <a:rPr lang="en-US" sz="3200" dirty="0">
                          <a:solidFill>
                            <a:schemeClr val="tx1"/>
                          </a:solidFill>
                          <a:effectLst/>
                          <a:latin typeface="Times New Roman" panose="02020603050405020304" pitchFamily="18" charset="0"/>
                          <a:cs typeface="Times New Roman" panose="02020603050405020304" pitchFamily="18" charset="0"/>
                        </a:rPr>
                        <a:t> </a:t>
                      </a:r>
                      <a:r>
                        <a:rPr lang="en-US" sz="3200" dirty="0" err="1">
                          <a:solidFill>
                            <a:schemeClr val="tx1"/>
                          </a:solidFill>
                          <a:effectLst/>
                          <a:latin typeface="Times New Roman" panose="02020603050405020304" pitchFamily="18" charset="0"/>
                          <a:cs typeface="Times New Roman" panose="02020603050405020304" pitchFamily="18" charset="0"/>
                        </a:rPr>
                        <a:t>Thông</a:t>
                      </a:r>
                      <a:r>
                        <a:rPr lang="en-US" sz="3200" dirty="0">
                          <a:solidFill>
                            <a:schemeClr val="tx1"/>
                          </a:solidFill>
                          <a:effectLst/>
                          <a:latin typeface="Times New Roman" panose="02020603050405020304" pitchFamily="18" charset="0"/>
                          <a:cs typeface="Times New Roman" panose="02020603050405020304" pitchFamily="18" charset="0"/>
                        </a:rPr>
                        <a:t> </a:t>
                      </a:r>
                      <a:r>
                        <a:rPr lang="en-US" sz="3200" dirty="0" err="1">
                          <a:solidFill>
                            <a:schemeClr val="tx1"/>
                          </a:solidFill>
                          <a:effectLst/>
                          <a:latin typeface="Times New Roman" panose="02020603050405020304" pitchFamily="18" charset="0"/>
                          <a:cs typeface="Times New Roman" panose="02020603050405020304" pitchFamily="18" charset="0"/>
                        </a:rPr>
                        <a:t>và</a:t>
                      </a:r>
                      <a:r>
                        <a:rPr lang="en-US" sz="3200" dirty="0">
                          <a:solidFill>
                            <a:schemeClr val="tx1"/>
                          </a:solidFill>
                          <a:effectLst/>
                          <a:latin typeface="Times New Roman" panose="02020603050405020304" pitchFamily="18" charset="0"/>
                          <a:cs typeface="Times New Roman" panose="02020603050405020304" pitchFamily="18" charset="0"/>
                        </a:rPr>
                        <a:t> </a:t>
                      </a:r>
                      <a:r>
                        <a:rPr lang="en-US" sz="3200" dirty="0" err="1">
                          <a:solidFill>
                            <a:schemeClr val="tx1"/>
                          </a:solidFill>
                          <a:effectLst/>
                          <a:latin typeface="Times New Roman" panose="02020603050405020304" pitchFamily="18" charset="0"/>
                          <a:cs typeface="Times New Roman" panose="02020603050405020304" pitchFamily="18" charset="0"/>
                        </a:rPr>
                        <a:t>cảm</a:t>
                      </a:r>
                      <a:r>
                        <a:rPr lang="en-US" sz="3200" dirty="0">
                          <a:solidFill>
                            <a:schemeClr val="tx1"/>
                          </a:solidFill>
                          <a:effectLst/>
                          <a:latin typeface="Times New Roman" panose="02020603050405020304" pitchFamily="18" charset="0"/>
                          <a:cs typeface="Times New Roman" panose="02020603050405020304" pitchFamily="18" charset="0"/>
                        </a:rPr>
                        <a:t> </a:t>
                      </a:r>
                      <a:r>
                        <a:rPr lang="en-US" sz="3200" dirty="0" err="1">
                          <a:solidFill>
                            <a:schemeClr val="tx1"/>
                          </a:solidFill>
                          <a:effectLst/>
                          <a:latin typeface="Times New Roman" panose="02020603050405020304" pitchFamily="18" charset="0"/>
                          <a:cs typeface="Times New Roman" panose="02020603050405020304" pitchFamily="18" charset="0"/>
                        </a:rPr>
                        <a:t>xúc</a:t>
                      </a:r>
                      <a:r>
                        <a:rPr lang="en-US" sz="3200" dirty="0">
                          <a:solidFill>
                            <a:schemeClr val="tx1"/>
                          </a:solidFill>
                          <a:effectLst/>
                          <a:latin typeface="Times New Roman" panose="02020603050405020304" pitchFamily="18" charset="0"/>
                          <a:cs typeface="Times New Roman" panose="02020603050405020304" pitchFamily="18" charset="0"/>
                        </a:rPr>
                        <a:t> </a:t>
                      </a:r>
                      <a:r>
                        <a:rPr lang="en-US" sz="3200" dirty="0" err="1">
                          <a:solidFill>
                            <a:schemeClr val="tx1"/>
                          </a:solidFill>
                          <a:effectLst/>
                          <a:latin typeface="Times New Roman" panose="02020603050405020304" pitchFamily="18" charset="0"/>
                          <a:cs typeface="Times New Roman" panose="02020603050405020304" pitchFamily="18" charset="0"/>
                        </a:rPr>
                        <a:t>khái</a:t>
                      </a:r>
                      <a:r>
                        <a:rPr lang="en-US" sz="3200" dirty="0">
                          <a:solidFill>
                            <a:schemeClr val="tx1"/>
                          </a:solidFill>
                          <a:effectLst/>
                          <a:latin typeface="Times New Roman" panose="02020603050405020304" pitchFamily="18" charset="0"/>
                          <a:cs typeface="Times New Roman" panose="02020603050405020304" pitchFamily="18" charset="0"/>
                        </a:rPr>
                        <a:t> </a:t>
                      </a:r>
                      <a:r>
                        <a:rPr lang="en-US" sz="3200" dirty="0" err="1">
                          <a:solidFill>
                            <a:schemeClr val="tx1"/>
                          </a:solidFill>
                          <a:effectLst/>
                          <a:latin typeface="Times New Roman" panose="02020603050405020304" pitchFamily="18" charset="0"/>
                          <a:cs typeface="Times New Roman" panose="02020603050405020304" pitchFamily="18" charset="0"/>
                        </a:rPr>
                        <a:t>quát</a:t>
                      </a:r>
                      <a:r>
                        <a:rPr lang="en-US" sz="3200" dirty="0">
                          <a:solidFill>
                            <a:schemeClr val="tx1"/>
                          </a:solidFill>
                          <a:effectLst/>
                          <a:latin typeface="Times New Roman" panose="02020603050405020304" pitchFamily="18" charset="0"/>
                          <a:cs typeface="Times New Roman" panose="02020603050405020304" pitchFamily="18" charset="0"/>
                        </a:rPr>
                        <a:t> </a:t>
                      </a:r>
                      <a:r>
                        <a:rPr lang="en-US" sz="3200" dirty="0" err="1">
                          <a:solidFill>
                            <a:schemeClr val="tx1"/>
                          </a:solidFill>
                          <a:effectLst/>
                          <a:latin typeface="Times New Roman" panose="02020603050405020304" pitchFamily="18" charset="0"/>
                          <a:cs typeface="Times New Roman" panose="02020603050405020304" pitchFamily="18" charset="0"/>
                        </a:rPr>
                        <a:t>về</a:t>
                      </a:r>
                      <a:r>
                        <a:rPr lang="en-US" sz="3200" dirty="0">
                          <a:solidFill>
                            <a:schemeClr val="tx1"/>
                          </a:solidFill>
                          <a:effectLst/>
                          <a:latin typeface="Times New Roman" panose="02020603050405020304" pitchFamily="18" charset="0"/>
                          <a:cs typeface="Times New Roman" panose="02020603050405020304" pitchFamily="18" charset="0"/>
                        </a:rPr>
                        <a:t> </a:t>
                      </a:r>
                      <a:r>
                        <a:rPr lang="en-US" sz="3200" dirty="0" err="1">
                          <a:solidFill>
                            <a:schemeClr val="tx1"/>
                          </a:solidFill>
                          <a:effectLst/>
                          <a:latin typeface="Times New Roman" panose="02020603050405020304" pitchFamily="18" charset="0"/>
                          <a:cs typeface="Times New Roman" panose="02020603050405020304" pitchFamily="18" charset="0"/>
                        </a:rPr>
                        <a:t>bài</a:t>
                      </a:r>
                      <a:r>
                        <a:rPr lang="en-US" sz="3200" dirty="0">
                          <a:solidFill>
                            <a:schemeClr val="tx1"/>
                          </a:solidFill>
                          <a:effectLst/>
                          <a:latin typeface="Times New Roman" panose="02020603050405020304" pitchFamily="18" charset="0"/>
                          <a:cs typeface="Times New Roman" panose="02020603050405020304" pitchFamily="18" charset="0"/>
                        </a:rPr>
                        <a:t> </a:t>
                      </a:r>
                      <a:r>
                        <a:rPr lang="en-US" sz="3200" dirty="0" err="1">
                          <a:solidFill>
                            <a:schemeClr val="tx1"/>
                          </a:solidFill>
                          <a:effectLst/>
                          <a:latin typeface="Times New Roman" panose="02020603050405020304" pitchFamily="18" charset="0"/>
                          <a:cs typeface="Times New Roman" panose="02020603050405020304" pitchFamily="18" charset="0"/>
                        </a:rPr>
                        <a:t>thơ</a:t>
                      </a:r>
                      <a:r>
                        <a:rPr lang="en-US" sz="3200" dirty="0">
                          <a:solidFill>
                            <a:schemeClr val="tx1"/>
                          </a:solidFill>
                          <a:effectLst/>
                          <a:latin typeface="Times New Roman" panose="02020603050405020304" pitchFamily="18" charset="0"/>
                          <a:cs typeface="Times New Roman" panose="02020603050405020304" pitchFamily="18" charset="0"/>
                        </a:rPr>
                        <a:t> (</a:t>
                      </a:r>
                      <a:r>
                        <a:rPr lang="en-US" sz="3200" dirty="0" err="1">
                          <a:solidFill>
                            <a:schemeClr val="tx1"/>
                          </a:solidFill>
                          <a:effectLst/>
                          <a:latin typeface="Times New Roman" panose="02020603050405020304" pitchFamily="18" charset="0"/>
                          <a:cs typeface="Times New Roman" panose="02020603050405020304" pitchFamily="18" charset="0"/>
                        </a:rPr>
                        <a:t>ấn</a:t>
                      </a:r>
                      <a:r>
                        <a:rPr lang="en-US" sz="3200" dirty="0">
                          <a:solidFill>
                            <a:schemeClr val="tx1"/>
                          </a:solidFill>
                          <a:effectLst/>
                          <a:latin typeface="Times New Roman" panose="02020603050405020304" pitchFamily="18" charset="0"/>
                          <a:cs typeface="Times New Roman" panose="02020603050405020304" pitchFamily="18" charset="0"/>
                        </a:rPr>
                        <a:t> </a:t>
                      </a:r>
                      <a:r>
                        <a:rPr lang="en-US" sz="3200" dirty="0" err="1">
                          <a:solidFill>
                            <a:schemeClr val="tx1"/>
                          </a:solidFill>
                          <a:effectLst/>
                          <a:latin typeface="Times New Roman" panose="02020603050405020304" pitchFamily="18" charset="0"/>
                          <a:cs typeface="Times New Roman" panose="02020603050405020304" pitchFamily="18" charset="0"/>
                        </a:rPr>
                        <a:t>tượng</a:t>
                      </a:r>
                      <a:r>
                        <a:rPr lang="en-US" sz="3200" dirty="0">
                          <a:solidFill>
                            <a:schemeClr val="tx1"/>
                          </a:solidFill>
                          <a:effectLst/>
                          <a:latin typeface="Times New Roman" panose="02020603050405020304" pitchFamily="18" charset="0"/>
                          <a:cs typeface="Times New Roman" panose="02020603050405020304" pitchFamily="18" charset="0"/>
                        </a:rPr>
                        <a:t> </a:t>
                      </a:r>
                      <a:r>
                        <a:rPr lang="en-US" sz="3200" dirty="0" err="1">
                          <a:solidFill>
                            <a:schemeClr val="tx1"/>
                          </a:solidFill>
                          <a:effectLst/>
                          <a:latin typeface="Times New Roman" panose="02020603050405020304" pitchFamily="18" charset="0"/>
                          <a:cs typeface="Times New Roman" panose="02020603050405020304" pitchFamily="18" charset="0"/>
                        </a:rPr>
                        <a:t>về</a:t>
                      </a:r>
                      <a:r>
                        <a:rPr lang="en-US" sz="3200" dirty="0">
                          <a:solidFill>
                            <a:schemeClr val="tx1"/>
                          </a:solidFill>
                          <a:effectLst/>
                          <a:latin typeface="Times New Roman" panose="02020603050405020304" pitchFamily="18" charset="0"/>
                          <a:cs typeface="Times New Roman" panose="02020603050405020304" pitchFamily="18" charset="0"/>
                        </a:rPr>
                        <a:t> </a:t>
                      </a:r>
                      <a:r>
                        <a:rPr lang="en-US" sz="3200" dirty="0" err="1">
                          <a:solidFill>
                            <a:schemeClr val="tx1"/>
                          </a:solidFill>
                          <a:effectLst/>
                          <a:latin typeface="Times New Roman" panose="02020603050405020304" pitchFamily="18" charset="0"/>
                          <a:cs typeface="Times New Roman" panose="02020603050405020304" pitchFamily="18" charset="0"/>
                        </a:rPr>
                        <a:t>vẻ</a:t>
                      </a:r>
                      <a:r>
                        <a:rPr lang="en-US" sz="3200" dirty="0">
                          <a:solidFill>
                            <a:schemeClr val="tx1"/>
                          </a:solidFill>
                          <a:effectLst/>
                          <a:latin typeface="Times New Roman" panose="02020603050405020304" pitchFamily="18" charset="0"/>
                          <a:cs typeface="Times New Roman" panose="02020603050405020304" pitchFamily="18" charset="0"/>
                        </a:rPr>
                        <a:t> </a:t>
                      </a:r>
                      <a:r>
                        <a:rPr lang="en-US" sz="3200" dirty="0" err="1">
                          <a:solidFill>
                            <a:schemeClr val="tx1"/>
                          </a:solidFill>
                          <a:effectLst/>
                          <a:latin typeface="Times New Roman" panose="02020603050405020304" pitchFamily="18" charset="0"/>
                          <a:cs typeface="Times New Roman" panose="02020603050405020304" pitchFamily="18" charset="0"/>
                        </a:rPr>
                        <a:t>đẹp</a:t>
                      </a:r>
                      <a:r>
                        <a:rPr lang="en-US" sz="3200" dirty="0">
                          <a:solidFill>
                            <a:schemeClr val="tx1"/>
                          </a:solidFill>
                          <a:effectLst/>
                          <a:latin typeface="Times New Roman" panose="02020603050405020304" pitchFamily="18" charset="0"/>
                          <a:cs typeface="Times New Roman" panose="02020603050405020304" pitchFamily="18" charset="0"/>
                        </a:rPr>
                        <a:t> </a:t>
                      </a:r>
                      <a:r>
                        <a:rPr lang="en-US" sz="3200" dirty="0" err="1">
                          <a:solidFill>
                            <a:schemeClr val="tx1"/>
                          </a:solidFill>
                          <a:effectLst/>
                          <a:latin typeface="Times New Roman" panose="02020603050405020304" pitchFamily="18" charset="0"/>
                          <a:cs typeface="Times New Roman" panose="02020603050405020304" pitchFamily="18" charset="0"/>
                        </a:rPr>
                        <a:t>ngoại</a:t>
                      </a:r>
                      <a:r>
                        <a:rPr lang="en-US" sz="3200" dirty="0">
                          <a:solidFill>
                            <a:schemeClr val="tx1"/>
                          </a:solidFill>
                          <a:effectLst/>
                          <a:latin typeface="Times New Roman" panose="02020603050405020304" pitchFamily="18" charset="0"/>
                          <a:cs typeface="Times New Roman" panose="02020603050405020304" pitchFamily="18" charset="0"/>
                        </a:rPr>
                        <a:t> </a:t>
                      </a:r>
                      <a:r>
                        <a:rPr lang="en-US" sz="3200" dirty="0" err="1">
                          <a:solidFill>
                            <a:schemeClr val="tx1"/>
                          </a:solidFill>
                          <a:effectLst/>
                          <a:latin typeface="Times New Roman" panose="02020603050405020304" pitchFamily="18" charset="0"/>
                          <a:cs typeface="Times New Roman" panose="02020603050405020304" pitchFamily="18" charset="0"/>
                        </a:rPr>
                        <a:t>cảnh</a:t>
                      </a:r>
                      <a:r>
                        <a:rPr lang="en-US" sz="3200" dirty="0">
                          <a:solidFill>
                            <a:schemeClr val="tx1"/>
                          </a:solidFill>
                          <a:effectLst/>
                          <a:latin typeface="Times New Roman" panose="02020603050405020304" pitchFamily="18" charset="0"/>
                          <a:cs typeface="Times New Roman" panose="02020603050405020304" pitchFamily="18" charset="0"/>
                        </a:rPr>
                        <a:t> </a:t>
                      </a:r>
                      <a:r>
                        <a:rPr lang="en-US" sz="3200" dirty="0" err="1">
                          <a:solidFill>
                            <a:schemeClr val="tx1"/>
                          </a:solidFill>
                          <a:effectLst/>
                          <a:latin typeface="Times New Roman" panose="02020603050405020304" pitchFamily="18" charset="0"/>
                          <a:cs typeface="Times New Roman" panose="02020603050405020304" pitchFamily="18" charset="0"/>
                        </a:rPr>
                        <a:t>trong</a:t>
                      </a:r>
                      <a:r>
                        <a:rPr lang="en-US" sz="3200" dirty="0">
                          <a:solidFill>
                            <a:schemeClr val="tx1"/>
                          </a:solidFill>
                          <a:effectLst/>
                          <a:latin typeface="Times New Roman" panose="02020603050405020304" pitchFamily="18" charset="0"/>
                          <a:cs typeface="Times New Roman" panose="02020603050405020304" pitchFamily="18" charset="0"/>
                        </a:rPr>
                        <a:t> </a:t>
                      </a:r>
                      <a:r>
                        <a:rPr lang="en-US" sz="3200" dirty="0" err="1">
                          <a:solidFill>
                            <a:schemeClr val="tx1"/>
                          </a:solidFill>
                          <a:effectLst/>
                          <a:latin typeface="Times New Roman" panose="02020603050405020304" pitchFamily="18" charset="0"/>
                          <a:cs typeface="Times New Roman" panose="02020603050405020304" pitchFamily="18" charset="0"/>
                        </a:rPr>
                        <a:t>bài</a:t>
                      </a:r>
                      <a:r>
                        <a:rPr lang="en-US" sz="3200" dirty="0">
                          <a:solidFill>
                            <a:schemeClr val="tx1"/>
                          </a:solidFill>
                          <a:effectLst/>
                          <a:latin typeface="Times New Roman" panose="02020603050405020304" pitchFamily="18" charset="0"/>
                          <a:cs typeface="Times New Roman" panose="02020603050405020304" pitchFamily="18" charset="0"/>
                        </a:rPr>
                        <a:t> </a:t>
                      </a:r>
                      <a:r>
                        <a:rPr lang="en-US" sz="3200" dirty="0" err="1">
                          <a:solidFill>
                            <a:schemeClr val="tx1"/>
                          </a:solidFill>
                          <a:effectLst/>
                          <a:latin typeface="Times New Roman" panose="02020603050405020304" pitchFamily="18" charset="0"/>
                          <a:cs typeface="Times New Roman" panose="02020603050405020304" pitchFamily="18" charset="0"/>
                        </a:rPr>
                        <a:t>thơ</a:t>
                      </a:r>
                      <a:r>
                        <a:rPr lang="en-US" sz="3200" dirty="0">
                          <a:solidFill>
                            <a:schemeClr val="tx1"/>
                          </a:solidFill>
                          <a:effectLst/>
                          <a:latin typeface="Times New Roman" panose="02020603050405020304" pitchFamily="18" charset="0"/>
                          <a:cs typeface="Times New Roman" panose="02020603050405020304" pitchFamily="18" charset="0"/>
                        </a:rPr>
                        <a:t>).</a:t>
                      </a:r>
                    </a:p>
                    <a:p>
                      <a:pPr algn="just"/>
                      <a:r>
                        <a:rPr lang="en-US" sz="3200" dirty="0">
                          <a:solidFill>
                            <a:schemeClr val="tx1"/>
                          </a:solidFill>
                          <a:effectLst/>
                          <a:latin typeface="Times New Roman" panose="02020603050405020304" pitchFamily="18" charset="0"/>
                          <a:cs typeface="Times New Roman" panose="02020603050405020304" pitchFamily="18" charset="0"/>
                        </a:rPr>
                        <a:t>- </a:t>
                      </a:r>
                      <a:r>
                        <a:rPr lang="en-US" sz="3200" dirty="0" err="1">
                          <a:solidFill>
                            <a:schemeClr val="tx1"/>
                          </a:solidFill>
                          <a:effectLst/>
                          <a:latin typeface="Times New Roman" panose="02020603050405020304" pitchFamily="18" charset="0"/>
                          <a:cs typeface="Times New Roman" panose="02020603050405020304" pitchFamily="18" charset="0"/>
                        </a:rPr>
                        <a:t>Thân</a:t>
                      </a:r>
                      <a:r>
                        <a:rPr lang="en-US" sz="3200" dirty="0">
                          <a:solidFill>
                            <a:schemeClr val="tx1"/>
                          </a:solidFill>
                          <a:effectLst/>
                          <a:latin typeface="Times New Roman" panose="02020603050405020304" pitchFamily="18" charset="0"/>
                          <a:cs typeface="Times New Roman" panose="02020603050405020304" pitchFamily="18" charset="0"/>
                        </a:rPr>
                        <a:t> </a:t>
                      </a:r>
                      <a:r>
                        <a:rPr lang="en-US" sz="3200" dirty="0" err="1">
                          <a:solidFill>
                            <a:schemeClr val="tx1"/>
                          </a:solidFill>
                          <a:effectLst/>
                          <a:latin typeface="Times New Roman" panose="02020603050405020304" pitchFamily="18" charset="0"/>
                          <a:cs typeface="Times New Roman" panose="02020603050405020304" pitchFamily="18" charset="0"/>
                        </a:rPr>
                        <a:t>đoạn</a:t>
                      </a:r>
                      <a:r>
                        <a:rPr lang="en-US" sz="3200" dirty="0">
                          <a:solidFill>
                            <a:schemeClr val="tx1"/>
                          </a:solidFill>
                          <a:effectLst/>
                          <a:latin typeface="Times New Roman" panose="02020603050405020304" pitchFamily="18" charset="0"/>
                          <a:cs typeface="Times New Roman" panose="02020603050405020304" pitchFamily="18" charset="0"/>
                        </a:rPr>
                        <a:t>: </a:t>
                      </a:r>
                      <a:r>
                        <a:rPr lang="en-US" sz="3200" dirty="0" err="1">
                          <a:solidFill>
                            <a:schemeClr val="tx1"/>
                          </a:solidFill>
                          <a:effectLst/>
                          <a:latin typeface="Times New Roman" panose="02020603050405020304" pitchFamily="18" charset="0"/>
                          <a:cs typeface="Times New Roman" panose="02020603050405020304" pitchFamily="18" charset="0"/>
                        </a:rPr>
                        <a:t>Cảm</a:t>
                      </a:r>
                      <a:r>
                        <a:rPr lang="en-US" sz="3200" dirty="0">
                          <a:solidFill>
                            <a:schemeClr val="tx1"/>
                          </a:solidFill>
                          <a:effectLst/>
                          <a:latin typeface="Times New Roman" panose="02020603050405020304" pitchFamily="18" charset="0"/>
                          <a:cs typeface="Times New Roman" panose="02020603050405020304" pitchFamily="18" charset="0"/>
                        </a:rPr>
                        <a:t> </a:t>
                      </a:r>
                      <a:r>
                        <a:rPr lang="en-US" sz="3200" dirty="0" err="1">
                          <a:solidFill>
                            <a:schemeClr val="tx1"/>
                          </a:solidFill>
                          <a:effectLst/>
                          <a:latin typeface="Times New Roman" panose="02020603050405020304" pitchFamily="18" charset="0"/>
                          <a:cs typeface="Times New Roman" panose="02020603050405020304" pitchFamily="18" charset="0"/>
                        </a:rPr>
                        <a:t>xúc</a:t>
                      </a:r>
                      <a:r>
                        <a:rPr lang="en-US" sz="3200" dirty="0">
                          <a:solidFill>
                            <a:schemeClr val="tx1"/>
                          </a:solidFill>
                          <a:effectLst/>
                          <a:latin typeface="Times New Roman" panose="02020603050405020304" pitchFamily="18" charset="0"/>
                          <a:cs typeface="Times New Roman" panose="02020603050405020304" pitchFamily="18" charset="0"/>
                        </a:rPr>
                        <a:t> </a:t>
                      </a:r>
                      <a:r>
                        <a:rPr lang="en-US" sz="3200" dirty="0" err="1">
                          <a:solidFill>
                            <a:schemeClr val="tx1"/>
                          </a:solidFill>
                          <a:effectLst/>
                          <a:latin typeface="Times New Roman" panose="02020603050405020304" pitchFamily="18" charset="0"/>
                          <a:cs typeface="Times New Roman" panose="02020603050405020304" pitchFamily="18" charset="0"/>
                        </a:rPr>
                        <a:t>của</a:t>
                      </a:r>
                      <a:r>
                        <a:rPr lang="en-US" sz="3200" dirty="0">
                          <a:solidFill>
                            <a:schemeClr val="tx1"/>
                          </a:solidFill>
                          <a:effectLst/>
                          <a:latin typeface="Times New Roman" panose="02020603050405020304" pitchFamily="18" charset="0"/>
                          <a:cs typeface="Times New Roman" panose="02020603050405020304" pitchFamily="18" charset="0"/>
                        </a:rPr>
                        <a:t> </a:t>
                      </a:r>
                      <a:r>
                        <a:rPr lang="en-US" sz="3200" dirty="0" err="1">
                          <a:solidFill>
                            <a:schemeClr val="tx1"/>
                          </a:solidFill>
                          <a:effectLst/>
                          <a:latin typeface="Times New Roman" panose="02020603050405020304" pitchFamily="18" charset="0"/>
                          <a:cs typeface="Times New Roman" panose="02020603050405020304" pitchFamily="18" charset="0"/>
                        </a:rPr>
                        <a:t>viết</a:t>
                      </a:r>
                      <a:r>
                        <a:rPr lang="en-US" sz="3200" dirty="0">
                          <a:solidFill>
                            <a:schemeClr val="tx1"/>
                          </a:solidFill>
                          <a:effectLst/>
                          <a:latin typeface="Times New Roman" panose="02020603050405020304" pitchFamily="18" charset="0"/>
                          <a:cs typeface="Times New Roman" panose="02020603050405020304" pitchFamily="18" charset="0"/>
                        </a:rPr>
                        <a:t> </a:t>
                      </a:r>
                      <a:r>
                        <a:rPr lang="en-US" sz="3200" dirty="0" err="1">
                          <a:solidFill>
                            <a:schemeClr val="tx1"/>
                          </a:solidFill>
                          <a:effectLst/>
                          <a:latin typeface="Times New Roman" panose="02020603050405020304" pitchFamily="18" charset="0"/>
                          <a:cs typeface="Times New Roman" panose="02020603050405020304" pitchFamily="18" charset="0"/>
                        </a:rPr>
                        <a:t>về</a:t>
                      </a:r>
                      <a:r>
                        <a:rPr lang="en-US" sz="3200" dirty="0">
                          <a:solidFill>
                            <a:schemeClr val="tx1"/>
                          </a:solidFill>
                          <a:effectLst/>
                          <a:latin typeface="Times New Roman" panose="02020603050405020304" pitchFamily="18" charset="0"/>
                          <a:cs typeface="Times New Roman" panose="02020603050405020304" pitchFamily="18" charset="0"/>
                        </a:rPr>
                        <a:t> </a:t>
                      </a:r>
                      <a:r>
                        <a:rPr lang="en-US" sz="3200" dirty="0" err="1">
                          <a:solidFill>
                            <a:schemeClr val="tx1"/>
                          </a:solidFill>
                          <a:effectLst/>
                          <a:latin typeface="Times New Roman" panose="02020603050405020304" pitchFamily="18" charset="0"/>
                          <a:cs typeface="Times New Roman" panose="02020603050405020304" pitchFamily="18" charset="0"/>
                        </a:rPr>
                        <a:t>hình</a:t>
                      </a:r>
                      <a:r>
                        <a:rPr lang="en-US" sz="3200" dirty="0">
                          <a:solidFill>
                            <a:schemeClr val="tx1"/>
                          </a:solidFill>
                          <a:effectLst/>
                          <a:latin typeface="Times New Roman" panose="02020603050405020304" pitchFamily="18" charset="0"/>
                          <a:cs typeface="Times New Roman" panose="02020603050405020304" pitchFamily="18" charset="0"/>
                        </a:rPr>
                        <a:t> </a:t>
                      </a:r>
                      <a:r>
                        <a:rPr lang="en-US" sz="3200" dirty="0" err="1">
                          <a:solidFill>
                            <a:schemeClr val="tx1"/>
                          </a:solidFill>
                          <a:effectLst/>
                          <a:latin typeface="Times New Roman" panose="02020603050405020304" pitchFamily="18" charset="0"/>
                          <a:cs typeface="Times New Roman" panose="02020603050405020304" pitchFamily="18" charset="0"/>
                        </a:rPr>
                        <a:t>ảnh</a:t>
                      </a:r>
                      <a:r>
                        <a:rPr lang="en-US" sz="3200" dirty="0">
                          <a:solidFill>
                            <a:schemeClr val="tx1"/>
                          </a:solidFill>
                          <a:effectLst/>
                          <a:latin typeface="Times New Roman" panose="02020603050405020304" pitchFamily="18" charset="0"/>
                          <a:cs typeface="Times New Roman" panose="02020603050405020304" pitchFamily="18" charset="0"/>
                        </a:rPr>
                        <a:t>, </a:t>
                      </a:r>
                      <a:r>
                        <a:rPr lang="en-US" sz="3200" dirty="0" err="1">
                          <a:solidFill>
                            <a:schemeClr val="tx1"/>
                          </a:solidFill>
                          <a:effectLst/>
                          <a:latin typeface="Times New Roman" panose="02020603050405020304" pitchFamily="18" charset="0"/>
                          <a:cs typeface="Times New Roman" panose="02020603050405020304" pitchFamily="18" charset="0"/>
                        </a:rPr>
                        <a:t>âm</a:t>
                      </a:r>
                      <a:r>
                        <a:rPr lang="en-US" sz="3200" dirty="0">
                          <a:solidFill>
                            <a:schemeClr val="tx1"/>
                          </a:solidFill>
                          <a:effectLst/>
                          <a:latin typeface="Times New Roman" panose="02020603050405020304" pitchFamily="18" charset="0"/>
                          <a:cs typeface="Times New Roman" panose="02020603050405020304" pitchFamily="18" charset="0"/>
                        </a:rPr>
                        <a:t> </a:t>
                      </a:r>
                      <a:r>
                        <a:rPr lang="en-US" sz="3200" dirty="0" err="1">
                          <a:solidFill>
                            <a:schemeClr val="tx1"/>
                          </a:solidFill>
                          <a:effectLst/>
                          <a:latin typeface="Times New Roman" panose="02020603050405020304" pitchFamily="18" charset="0"/>
                          <a:cs typeface="Times New Roman" panose="02020603050405020304" pitchFamily="18" charset="0"/>
                        </a:rPr>
                        <a:t>thanh</a:t>
                      </a:r>
                      <a:r>
                        <a:rPr lang="en-US" sz="3200" dirty="0">
                          <a:solidFill>
                            <a:schemeClr val="tx1"/>
                          </a:solidFill>
                          <a:effectLst/>
                          <a:latin typeface="Times New Roman" panose="02020603050405020304" pitchFamily="18" charset="0"/>
                          <a:cs typeface="Times New Roman" panose="02020603050405020304" pitchFamily="18" charset="0"/>
                        </a:rPr>
                        <a:t>, </a:t>
                      </a:r>
                      <a:r>
                        <a:rPr lang="en-US" sz="3200" dirty="0" err="1">
                          <a:solidFill>
                            <a:schemeClr val="tx1"/>
                          </a:solidFill>
                          <a:effectLst/>
                          <a:latin typeface="Times New Roman" panose="02020603050405020304" pitchFamily="18" charset="0"/>
                          <a:cs typeface="Times New Roman" panose="02020603050405020304" pitchFamily="18" charset="0"/>
                        </a:rPr>
                        <a:t>cảnh</a:t>
                      </a:r>
                      <a:r>
                        <a:rPr lang="en-US" sz="3200" dirty="0">
                          <a:solidFill>
                            <a:schemeClr val="tx1"/>
                          </a:solidFill>
                          <a:effectLst/>
                          <a:latin typeface="Times New Roman" panose="02020603050405020304" pitchFamily="18" charset="0"/>
                          <a:cs typeface="Times New Roman" panose="02020603050405020304" pitchFamily="18" charset="0"/>
                        </a:rPr>
                        <a:t> </a:t>
                      </a:r>
                      <a:r>
                        <a:rPr lang="en-US" sz="3200" dirty="0" err="1">
                          <a:solidFill>
                            <a:schemeClr val="tx1"/>
                          </a:solidFill>
                          <a:effectLst/>
                          <a:latin typeface="Times New Roman" panose="02020603050405020304" pitchFamily="18" charset="0"/>
                          <a:cs typeface="Times New Roman" panose="02020603050405020304" pitchFamily="18" charset="0"/>
                        </a:rPr>
                        <a:t>vật</a:t>
                      </a:r>
                      <a:r>
                        <a:rPr lang="en-US" sz="3200" dirty="0">
                          <a:solidFill>
                            <a:schemeClr val="tx1"/>
                          </a:solidFill>
                          <a:effectLst/>
                          <a:latin typeface="Times New Roman" panose="02020603050405020304" pitchFamily="18" charset="0"/>
                          <a:cs typeface="Times New Roman" panose="02020603050405020304" pitchFamily="18" charset="0"/>
                        </a:rPr>
                        <a:t> con </a:t>
                      </a:r>
                      <a:r>
                        <a:rPr lang="en-US" sz="3200" dirty="0" err="1">
                          <a:solidFill>
                            <a:schemeClr val="tx1"/>
                          </a:solidFill>
                          <a:effectLst/>
                          <a:latin typeface="Times New Roman" panose="02020603050405020304" pitchFamily="18" charset="0"/>
                          <a:cs typeface="Times New Roman" panose="02020603050405020304" pitchFamily="18" charset="0"/>
                        </a:rPr>
                        <a:t>người</a:t>
                      </a:r>
                      <a:r>
                        <a:rPr lang="en-US" sz="3200" dirty="0">
                          <a:solidFill>
                            <a:schemeClr val="tx1"/>
                          </a:solidFill>
                          <a:effectLst/>
                          <a:latin typeface="Times New Roman" panose="02020603050405020304" pitchFamily="18" charset="0"/>
                          <a:cs typeface="Times New Roman" panose="02020603050405020304" pitchFamily="18" charset="0"/>
                        </a:rPr>
                        <a:t> ở </a:t>
                      </a:r>
                      <a:r>
                        <a:rPr lang="en-US" sz="3200" dirty="0" err="1">
                          <a:solidFill>
                            <a:schemeClr val="tx1"/>
                          </a:solidFill>
                          <a:effectLst/>
                          <a:latin typeface="Times New Roman" panose="02020603050405020304" pitchFamily="18" charset="0"/>
                          <a:cs typeface="Times New Roman" panose="02020603050405020304" pitchFamily="18" charset="0"/>
                        </a:rPr>
                        <a:t>phần</a:t>
                      </a:r>
                      <a:r>
                        <a:rPr lang="en-US" sz="3200" dirty="0">
                          <a:solidFill>
                            <a:schemeClr val="tx1"/>
                          </a:solidFill>
                          <a:effectLst/>
                          <a:latin typeface="Times New Roman" panose="02020603050405020304" pitchFamily="18" charset="0"/>
                          <a:cs typeface="Times New Roman" panose="02020603050405020304" pitchFamily="18" charset="0"/>
                        </a:rPr>
                        <a:t> </a:t>
                      </a:r>
                      <a:r>
                        <a:rPr lang="en-US" sz="3200" dirty="0" err="1">
                          <a:solidFill>
                            <a:schemeClr val="tx1"/>
                          </a:solidFill>
                          <a:effectLst/>
                          <a:latin typeface="Times New Roman" panose="02020603050405020304" pitchFamily="18" charset="0"/>
                          <a:cs typeface="Times New Roman" panose="02020603050405020304" pitchFamily="18" charset="0"/>
                        </a:rPr>
                        <a:t>đầu</a:t>
                      </a:r>
                      <a:r>
                        <a:rPr lang="en-US" sz="3200" dirty="0">
                          <a:solidFill>
                            <a:schemeClr val="tx1"/>
                          </a:solidFill>
                          <a:effectLst/>
                          <a:latin typeface="Times New Roman" panose="02020603050405020304" pitchFamily="18" charset="0"/>
                          <a:cs typeface="Times New Roman" panose="02020603050405020304" pitchFamily="18" charset="0"/>
                        </a:rPr>
                        <a:t> </a:t>
                      </a:r>
                      <a:r>
                        <a:rPr lang="en-US" sz="3200" dirty="0" err="1">
                          <a:solidFill>
                            <a:schemeClr val="tx1"/>
                          </a:solidFill>
                          <a:effectLst/>
                          <a:latin typeface="Times New Roman" panose="02020603050405020304" pitchFamily="18" charset="0"/>
                          <a:cs typeface="Times New Roman" panose="02020603050405020304" pitchFamily="18" charset="0"/>
                        </a:rPr>
                        <a:t>bài</a:t>
                      </a:r>
                      <a:r>
                        <a:rPr lang="en-US" sz="3200" dirty="0">
                          <a:solidFill>
                            <a:schemeClr val="tx1"/>
                          </a:solidFill>
                          <a:effectLst/>
                          <a:latin typeface="Times New Roman" panose="02020603050405020304" pitchFamily="18" charset="0"/>
                          <a:cs typeface="Times New Roman" panose="02020603050405020304" pitchFamily="18" charset="0"/>
                        </a:rPr>
                        <a:t> </a:t>
                      </a:r>
                      <a:r>
                        <a:rPr lang="en-US" sz="3200" dirty="0" err="1">
                          <a:solidFill>
                            <a:schemeClr val="tx1"/>
                          </a:solidFill>
                          <a:effectLst/>
                          <a:latin typeface="Times New Roman" panose="02020603050405020304" pitchFamily="18" charset="0"/>
                          <a:cs typeface="Times New Roman" panose="02020603050405020304" pitchFamily="18" charset="0"/>
                        </a:rPr>
                        <a:t>thơ</a:t>
                      </a:r>
                      <a:r>
                        <a:rPr lang="en-US" sz="3200" dirty="0">
                          <a:solidFill>
                            <a:schemeClr val="tx1"/>
                          </a:solidFill>
                          <a:effectLst/>
                          <a:latin typeface="Times New Roman" panose="02020603050405020304" pitchFamily="18" charset="0"/>
                          <a:cs typeface="Times New Roman" panose="02020603050405020304" pitchFamily="18" charset="0"/>
                        </a:rPr>
                        <a:t>. </a:t>
                      </a:r>
                      <a:r>
                        <a:rPr lang="en-US" sz="3200" dirty="0" err="1">
                          <a:solidFill>
                            <a:schemeClr val="tx1"/>
                          </a:solidFill>
                          <a:effectLst/>
                          <a:latin typeface="Times New Roman" panose="02020603050405020304" pitchFamily="18" charset="0"/>
                          <a:cs typeface="Times New Roman" panose="02020603050405020304" pitchFamily="18" charset="0"/>
                        </a:rPr>
                        <a:t>Từ</a:t>
                      </a:r>
                      <a:r>
                        <a:rPr lang="en-US" sz="3200" dirty="0">
                          <a:solidFill>
                            <a:schemeClr val="tx1"/>
                          </a:solidFill>
                          <a:effectLst/>
                          <a:latin typeface="Times New Roman" panose="02020603050405020304" pitchFamily="18" charset="0"/>
                          <a:cs typeface="Times New Roman" panose="02020603050405020304" pitchFamily="18" charset="0"/>
                        </a:rPr>
                        <a:t> </a:t>
                      </a:r>
                      <a:r>
                        <a:rPr lang="en-US" sz="3200" dirty="0" err="1">
                          <a:solidFill>
                            <a:schemeClr val="tx1"/>
                          </a:solidFill>
                          <a:effectLst/>
                          <a:latin typeface="Times New Roman" panose="02020603050405020304" pitchFamily="18" charset="0"/>
                          <a:cs typeface="Times New Roman" panose="02020603050405020304" pitchFamily="18" charset="0"/>
                        </a:rPr>
                        <a:t>đó</a:t>
                      </a:r>
                      <a:r>
                        <a:rPr lang="en-US" sz="3200" dirty="0">
                          <a:solidFill>
                            <a:schemeClr val="tx1"/>
                          </a:solidFill>
                          <a:effectLst/>
                          <a:latin typeface="Times New Roman" panose="02020603050405020304" pitchFamily="18" charset="0"/>
                          <a:cs typeface="Times New Roman" panose="02020603050405020304" pitchFamily="18" charset="0"/>
                        </a:rPr>
                        <a:t>, </a:t>
                      </a:r>
                      <a:r>
                        <a:rPr lang="en-US" sz="3200" dirty="0" err="1">
                          <a:solidFill>
                            <a:schemeClr val="tx1"/>
                          </a:solidFill>
                          <a:effectLst/>
                          <a:latin typeface="Times New Roman" panose="02020603050405020304" pitchFamily="18" charset="0"/>
                          <a:cs typeface="Times New Roman" panose="02020603050405020304" pitchFamily="18" charset="0"/>
                        </a:rPr>
                        <a:t>làm</a:t>
                      </a:r>
                      <a:r>
                        <a:rPr lang="en-US" sz="3200" dirty="0">
                          <a:solidFill>
                            <a:schemeClr val="tx1"/>
                          </a:solidFill>
                          <a:effectLst/>
                          <a:latin typeface="Times New Roman" panose="02020603050405020304" pitchFamily="18" charset="0"/>
                          <a:cs typeface="Times New Roman" panose="02020603050405020304" pitchFamily="18" charset="0"/>
                        </a:rPr>
                        <a:t> </a:t>
                      </a:r>
                      <a:r>
                        <a:rPr lang="en-US" sz="3200" dirty="0" err="1">
                          <a:solidFill>
                            <a:schemeClr val="tx1"/>
                          </a:solidFill>
                          <a:effectLst/>
                          <a:latin typeface="Times New Roman" panose="02020603050405020304" pitchFamily="18" charset="0"/>
                          <a:cs typeface="Times New Roman" panose="02020603050405020304" pitchFamily="18" charset="0"/>
                        </a:rPr>
                        <a:t>nổi</a:t>
                      </a:r>
                      <a:r>
                        <a:rPr lang="en-US" sz="3200" dirty="0">
                          <a:solidFill>
                            <a:schemeClr val="tx1"/>
                          </a:solidFill>
                          <a:effectLst/>
                          <a:latin typeface="Times New Roman" panose="02020603050405020304" pitchFamily="18" charset="0"/>
                          <a:cs typeface="Times New Roman" panose="02020603050405020304" pitchFamily="18" charset="0"/>
                        </a:rPr>
                        <a:t> </a:t>
                      </a:r>
                      <a:r>
                        <a:rPr lang="en-US" sz="3200" dirty="0" err="1">
                          <a:solidFill>
                            <a:schemeClr val="tx1"/>
                          </a:solidFill>
                          <a:effectLst/>
                          <a:latin typeface="Times New Roman" panose="02020603050405020304" pitchFamily="18" charset="0"/>
                          <a:cs typeface="Times New Roman" panose="02020603050405020304" pitchFamily="18" charset="0"/>
                        </a:rPr>
                        <a:t>bật</a:t>
                      </a:r>
                      <a:r>
                        <a:rPr lang="en-US" sz="3200" dirty="0">
                          <a:solidFill>
                            <a:schemeClr val="tx1"/>
                          </a:solidFill>
                          <a:effectLst/>
                          <a:latin typeface="Times New Roman" panose="02020603050405020304" pitchFamily="18" charset="0"/>
                          <a:cs typeface="Times New Roman" panose="02020603050405020304" pitchFamily="18" charset="0"/>
                        </a:rPr>
                        <a:t>  </a:t>
                      </a:r>
                      <a:r>
                        <a:rPr lang="en-US" sz="3200" dirty="0" err="1">
                          <a:solidFill>
                            <a:schemeClr val="tx1"/>
                          </a:solidFill>
                          <a:effectLst/>
                          <a:latin typeface="Times New Roman" panose="02020603050405020304" pitchFamily="18" charset="0"/>
                          <a:cs typeface="Times New Roman" panose="02020603050405020304" pitchFamily="18" charset="0"/>
                        </a:rPr>
                        <a:t>vẻ</a:t>
                      </a:r>
                      <a:r>
                        <a:rPr lang="en-US" sz="3200" dirty="0">
                          <a:solidFill>
                            <a:schemeClr val="tx1"/>
                          </a:solidFill>
                          <a:effectLst/>
                          <a:latin typeface="Times New Roman" panose="02020603050405020304" pitchFamily="18" charset="0"/>
                          <a:cs typeface="Times New Roman" panose="02020603050405020304" pitchFamily="18" charset="0"/>
                        </a:rPr>
                        <a:t> </a:t>
                      </a:r>
                      <a:r>
                        <a:rPr lang="en-US" sz="3200" dirty="0" err="1">
                          <a:solidFill>
                            <a:schemeClr val="tx1"/>
                          </a:solidFill>
                          <a:effectLst/>
                          <a:latin typeface="Times New Roman" panose="02020603050405020304" pitchFamily="18" charset="0"/>
                          <a:cs typeface="Times New Roman" panose="02020603050405020304" pitchFamily="18" charset="0"/>
                        </a:rPr>
                        <a:t>đẹp</a:t>
                      </a:r>
                      <a:r>
                        <a:rPr lang="en-US" sz="3200" dirty="0">
                          <a:solidFill>
                            <a:schemeClr val="tx1"/>
                          </a:solidFill>
                          <a:effectLst/>
                          <a:latin typeface="Times New Roman" panose="02020603050405020304" pitchFamily="18" charset="0"/>
                          <a:cs typeface="Times New Roman" panose="02020603050405020304" pitchFamily="18" charset="0"/>
                        </a:rPr>
                        <a:t> </a:t>
                      </a:r>
                      <a:r>
                        <a:rPr lang="en-US" sz="3200" dirty="0" err="1">
                          <a:solidFill>
                            <a:schemeClr val="tx1"/>
                          </a:solidFill>
                          <a:effectLst/>
                          <a:latin typeface="Times New Roman" panose="02020603050405020304" pitchFamily="18" charset="0"/>
                          <a:cs typeface="Times New Roman" panose="02020603050405020304" pitchFamily="18" charset="0"/>
                        </a:rPr>
                        <a:t>của</a:t>
                      </a:r>
                      <a:r>
                        <a:rPr lang="en-US" sz="3200" dirty="0">
                          <a:solidFill>
                            <a:schemeClr val="tx1"/>
                          </a:solidFill>
                          <a:effectLst/>
                          <a:latin typeface="Times New Roman" panose="02020603050405020304" pitchFamily="18" charset="0"/>
                          <a:cs typeface="Times New Roman" panose="02020603050405020304" pitchFamily="18" charset="0"/>
                        </a:rPr>
                        <a:t> </a:t>
                      </a:r>
                      <a:r>
                        <a:rPr lang="en-US" sz="3200" dirty="0" err="1">
                          <a:solidFill>
                            <a:schemeClr val="tx1"/>
                          </a:solidFill>
                          <a:effectLst/>
                          <a:latin typeface="Times New Roman" panose="02020603050405020304" pitchFamily="18" charset="0"/>
                          <a:cs typeface="Times New Roman" panose="02020603050405020304" pitchFamily="18" charset="0"/>
                        </a:rPr>
                        <a:t>tình</a:t>
                      </a:r>
                      <a:r>
                        <a:rPr lang="en-US" sz="3200" dirty="0">
                          <a:solidFill>
                            <a:schemeClr val="tx1"/>
                          </a:solidFill>
                          <a:effectLst/>
                          <a:latin typeface="Times New Roman" panose="02020603050405020304" pitchFamily="18" charset="0"/>
                          <a:cs typeface="Times New Roman" panose="02020603050405020304" pitchFamily="18" charset="0"/>
                        </a:rPr>
                        <a:t> cha </a:t>
                      </a:r>
                      <a:r>
                        <a:rPr lang="en-US" sz="3200" dirty="0" err="1">
                          <a:solidFill>
                            <a:schemeClr val="tx1"/>
                          </a:solidFill>
                          <a:effectLst/>
                          <a:latin typeface="Times New Roman" panose="02020603050405020304" pitchFamily="18" charset="0"/>
                          <a:cs typeface="Times New Roman" panose="02020603050405020304" pitchFamily="18" charset="0"/>
                        </a:rPr>
                        <a:t>giản</a:t>
                      </a:r>
                      <a:r>
                        <a:rPr lang="en-US" sz="3200" dirty="0">
                          <a:solidFill>
                            <a:schemeClr val="tx1"/>
                          </a:solidFill>
                          <a:effectLst/>
                          <a:latin typeface="Times New Roman" panose="02020603050405020304" pitchFamily="18" charset="0"/>
                          <a:cs typeface="Times New Roman" panose="02020603050405020304" pitchFamily="18" charset="0"/>
                        </a:rPr>
                        <a:t> </a:t>
                      </a:r>
                      <a:r>
                        <a:rPr lang="en-US" sz="3200" dirty="0" err="1">
                          <a:solidFill>
                            <a:schemeClr val="tx1"/>
                          </a:solidFill>
                          <a:effectLst/>
                          <a:latin typeface="Times New Roman" panose="02020603050405020304" pitchFamily="18" charset="0"/>
                          <a:cs typeface="Times New Roman" panose="02020603050405020304" pitchFamily="18" charset="0"/>
                        </a:rPr>
                        <a:t>dị</a:t>
                      </a:r>
                      <a:r>
                        <a:rPr lang="en-US" sz="3200" dirty="0">
                          <a:solidFill>
                            <a:schemeClr val="tx1"/>
                          </a:solidFill>
                          <a:effectLst/>
                          <a:latin typeface="Times New Roman" panose="02020603050405020304" pitchFamily="18" charset="0"/>
                          <a:cs typeface="Times New Roman" panose="02020603050405020304" pitchFamily="18" charset="0"/>
                        </a:rPr>
                        <a:t>, </a:t>
                      </a:r>
                      <a:r>
                        <a:rPr lang="en-US" sz="3200" dirty="0" err="1">
                          <a:solidFill>
                            <a:schemeClr val="tx1"/>
                          </a:solidFill>
                          <a:effectLst/>
                          <a:latin typeface="Times New Roman" panose="02020603050405020304" pitchFamily="18" charset="0"/>
                          <a:cs typeface="Times New Roman" panose="02020603050405020304" pitchFamily="18" charset="0"/>
                        </a:rPr>
                        <a:t>thiêng</a:t>
                      </a:r>
                      <a:r>
                        <a:rPr lang="en-US" sz="3200" dirty="0">
                          <a:solidFill>
                            <a:schemeClr val="tx1"/>
                          </a:solidFill>
                          <a:effectLst/>
                          <a:latin typeface="Times New Roman" panose="02020603050405020304" pitchFamily="18" charset="0"/>
                          <a:cs typeface="Times New Roman" panose="02020603050405020304" pitchFamily="18" charset="0"/>
                        </a:rPr>
                        <a:t> </a:t>
                      </a:r>
                      <a:r>
                        <a:rPr lang="en-US" sz="3200" dirty="0" err="1">
                          <a:solidFill>
                            <a:schemeClr val="tx1"/>
                          </a:solidFill>
                          <a:effectLst/>
                          <a:latin typeface="Times New Roman" panose="02020603050405020304" pitchFamily="18" charset="0"/>
                          <a:cs typeface="Times New Roman" panose="02020603050405020304" pitchFamily="18" charset="0"/>
                        </a:rPr>
                        <a:t>liêng</a:t>
                      </a:r>
                      <a:r>
                        <a:rPr lang="en-US" sz="3200" dirty="0">
                          <a:solidFill>
                            <a:schemeClr val="tx1"/>
                          </a:solidFill>
                          <a:effectLst/>
                          <a:latin typeface="Times New Roman" panose="02020603050405020304" pitchFamily="18" charset="0"/>
                          <a:cs typeface="Times New Roman" panose="02020603050405020304" pitchFamily="18" charset="0"/>
                        </a:rPr>
                        <a:t>. </a:t>
                      </a:r>
                    </a:p>
                    <a:p>
                      <a:pPr algn="just"/>
                      <a:r>
                        <a:rPr lang="en-US" sz="3200" dirty="0">
                          <a:solidFill>
                            <a:schemeClr val="tx1"/>
                          </a:solidFill>
                          <a:effectLst/>
                          <a:latin typeface="Times New Roman" panose="02020603050405020304" pitchFamily="18" charset="0"/>
                          <a:cs typeface="Times New Roman" panose="02020603050405020304" pitchFamily="18" charset="0"/>
                        </a:rPr>
                        <a:t>- </a:t>
                      </a:r>
                      <a:r>
                        <a:rPr lang="en-US" sz="3200" dirty="0" err="1">
                          <a:solidFill>
                            <a:schemeClr val="tx1"/>
                          </a:solidFill>
                          <a:effectLst/>
                          <a:latin typeface="Times New Roman" panose="02020603050405020304" pitchFamily="18" charset="0"/>
                          <a:cs typeface="Times New Roman" panose="02020603050405020304" pitchFamily="18" charset="0"/>
                        </a:rPr>
                        <a:t>Kết</a:t>
                      </a:r>
                      <a:r>
                        <a:rPr lang="en-US" sz="3200" dirty="0">
                          <a:solidFill>
                            <a:schemeClr val="tx1"/>
                          </a:solidFill>
                          <a:effectLst/>
                          <a:latin typeface="Times New Roman" panose="02020603050405020304" pitchFamily="18" charset="0"/>
                          <a:cs typeface="Times New Roman" panose="02020603050405020304" pitchFamily="18" charset="0"/>
                        </a:rPr>
                        <a:t> </a:t>
                      </a:r>
                      <a:r>
                        <a:rPr lang="en-US" sz="3200" dirty="0" err="1">
                          <a:solidFill>
                            <a:schemeClr val="tx1"/>
                          </a:solidFill>
                          <a:effectLst/>
                          <a:latin typeface="Times New Roman" panose="02020603050405020304" pitchFamily="18" charset="0"/>
                          <a:cs typeface="Times New Roman" panose="02020603050405020304" pitchFamily="18" charset="0"/>
                        </a:rPr>
                        <a:t>đoạn</a:t>
                      </a:r>
                      <a:r>
                        <a:rPr lang="en-US" sz="3200" dirty="0">
                          <a:solidFill>
                            <a:schemeClr val="tx1"/>
                          </a:solidFill>
                          <a:effectLst/>
                          <a:latin typeface="Times New Roman" panose="02020603050405020304" pitchFamily="18" charset="0"/>
                          <a:cs typeface="Times New Roman" panose="02020603050405020304" pitchFamily="18" charset="0"/>
                        </a:rPr>
                        <a:t>: </a:t>
                      </a:r>
                      <a:r>
                        <a:rPr lang="en-US" sz="3200" dirty="0" err="1">
                          <a:solidFill>
                            <a:schemeClr val="tx1"/>
                          </a:solidFill>
                          <a:effectLst/>
                          <a:latin typeface="Times New Roman" panose="02020603050405020304" pitchFamily="18" charset="0"/>
                          <a:cs typeface="Times New Roman" panose="02020603050405020304" pitchFamily="18" charset="0"/>
                        </a:rPr>
                        <a:t>cảm</a:t>
                      </a:r>
                      <a:r>
                        <a:rPr lang="en-US" sz="3200" dirty="0">
                          <a:solidFill>
                            <a:schemeClr val="tx1"/>
                          </a:solidFill>
                          <a:effectLst/>
                          <a:latin typeface="Times New Roman" panose="02020603050405020304" pitchFamily="18" charset="0"/>
                          <a:cs typeface="Times New Roman" panose="02020603050405020304" pitchFamily="18" charset="0"/>
                        </a:rPr>
                        <a:t> </a:t>
                      </a:r>
                      <a:r>
                        <a:rPr lang="en-US" sz="3200" dirty="0" err="1">
                          <a:solidFill>
                            <a:schemeClr val="tx1"/>
                          </a:solidFill>
                          <a:effectLst/>
                          <a:latin typeface="Times New Roman" panose="02020603050405020304" pitchFamily="18" charset="0"/>
                          <a:cs typeface="Times New Roman" panose="02020603050405020304" pitchFamily="18" charset="0"/>
                        </a:rPr>
                        <a:t>xúc</a:t>
                      </a:r>
                      <a:r>
                        <a:rPr lang="en-US" sz="3200" dirty="0">
                          <a:solidFill>
                            <a:schemeClr val="tx1"/>
                          </a:solidFill>
                          <a:effectLst/>
                          <a:latin typeface="Times New Roman" panose="02020603050405020304" pitchFamily="18" charset="0"/>
                          <a:cs typeface="Times New Roman" panose="02020603050405020304" pitchFamily="18" charset="0"/>
                        </a:rPr>
                        <a:t> </a:t>
                      </a:r>
                      <a:r>
                        <a:rPr lang="en-US" sz="3200" dirty="0" err="1">
                          <a:solidFill>
                            <a:schemeClr val="tx1"/>
                          </a:solidFill>
                          <a:effectLst/>
                          <a:latin typeface="Times New Roman" panose="02020603050405020304" pitchFamily="18" charset="0"/>
                          <a:cs typeface="Times New Roman" panose="02020603050405020304" pitchFamily="18" charset="0"/>
                        </a:rPr>
                        <a:t>và</a:t>
                      </a:r>
                      <a:r>
                        <a:rPr lang="en-US" sz="3200" dirty="0">
                          <a:solidFill>
                            <a:schemeClr val="tx1"/>
                          </a:solidFill>
                          <a:effectLst/>
                          <a:latin typeface="Times New Roman" panose="02020603050405020304" pitchFamily="18" charset="0"/>
                          <a:cs typeface="Times New Roman" panose="02020603050405020304" pitchFamily="18" charset="0"/>
                        </a:rPr>
                        <a:t> </a:t>
                      </a:r>
                      <a:r>
                        <a:rPr lang="en-US" sz="3200" dirty="0" err="1">
                          <a:solidFill>
                            <a:schemeClr val="tx1"/>
                          </a:solidFill>
                          <a:effectLst/>
                          <a:latin typeface="Times New Roman" panose="02020603050405020304" pitchFamily="18" charset="0"/>
                          <a:cs typeface="Times New Roman" panose="02020603050405020304" pitchFamily="18" charset="0"/>
                        </a:rPr>
                        <a:t>suy</a:t>
                      </a:r>
                      <a:r>
                        <a:rPr lang="en-US" sz="3200" dirty="0">
                          <a:solidFill>
                            <a:schemeClr val="tx1"/>
                          </a:solidFill>
                          <a:effectLst/>
                          <a:latin typeface="Times New Roman" panose="02020603050405020304" pitchFamily="18" charset="0"/>
                          <a:cs typeface="Times New Roman" panose="02020603050405020304" pitchFamily="18" charset="0"/>
                        </a:rPr>
                        <a:t> </a:t>
                      </a:r>
                      <a:r>
                        <a:rPr lang="en-US" sz="3200" dirty="0" err="1">
                          <a:solidFill>
                            <a:schemeClr val="tx1"/>
                          </a:solidFill>
                          <a:effectLst/>
                          <a:latin typeface="Times New Roman" panose="02020603050405020304" pitchFamily="18" charset="0"/>
                          <a:cs typeface="Times New Roman" panose="02020603050405020304" pitchFamily="18" charset="0"/>
                        </a:rPr>
                        <a:t>ngẫm</a:t>
                      </a:r>
                      <a:r>
                        <a:rPr lang="en-US" sz="3200" dirty="0">
                          <a:solidFill>
                            <a:schemeClr val="tx1"/>
                          </a:solidFill>
                          <a:effectLst/>
                          <a:latin typeface="Times New Roman" panose="02020603050405020304" pitchFamily="18" charset="0"/>
                          <a:cs typeface="Times New Roman" panose="02020603050405020304" pitchFamily="18" charset="0"/>
                        </a:rPr>
                        <a:t> </a:t>
                      </a:r>
                      <a:r>
                        <a:rPr lang="en-US" sz="3200" dirty="0" err="1">
                          <a:solidFill>
                            <a:schemeClr val="tx1"/>
                          </a:solidFill>
                          <a:effectLst/>
                          <a:latin typeface="Times New Roman" panose="02020603050405020304" pitchFamily="18" charset="0"/>
                          <a:cs typeface="Times New Roman" panose="02020603050405020304" pitchFamily="18" charset="0"/>
                        </a:rPr>
                        <a:t>của</a:t>
                      </a:r>
                      <a:r>
                        <a:rPr lang="en-US" sz="3200" dirty="0">
                          <a:solidFill>
                            <a:schemeClr val="tx1"/>
                          </a:solidFill>
                          <a:effectLst/>
                          <a:latin typeface="Times New Roman" panose="02020603050405020304" pitchFamily="18" charset="0"/>
                          <a:cs typeface="Times New Roman" panose="02020603050405020304" pitchFamily="18" charset="0"/>
                        </a:rPr>
                        <a:t> </a:t>
                      </a:r>
                      <a:r>
                        <a:rPr lang="en-US" sz="3200" dirty="0" err="1">
                          <a:solidFill>
                            <a:schemeClr val="tx1"/>
                          </a:solidFill>
                          <a:effectLst/>
                          <a:latin typeface="Times New Roman" panose="02020603050405020304" pitchFamily="18" charset="0"/>
                          <a:cs typeface="Times New Roman" panose="02020603050405020304" pitchFamily="18" charset="0"/>
                        </a:rPr>
                        <a:t>người</a:t>
                      </a:r>
                      <a:r>
                        <a:rPr lang="en-US" sz="3200" dirty="0">
                          <a:solidFill>
                            <a:schemeClr val="tx1"/>
                          </a:solidFill>
                          <a:effectLst/>
                          <a:latin typeface="Times New Roman" panose="02020603050405020304" pitchFamily="18" charset="0"/>
                          <a:cs typeface="Times New Roman" panose="02020603050405020304" pitchFamily="18" charset="0"/>
                        </a:rPr>
                        <a:t> </a:t>
                      </a:r>
                      <a:r>
                        <a:rPr lang="en-US" sz="3200" dirty="0" err="1">
                          <a:solidFill>
                            <a:schemeClr val="tx1"/>
                          </a:solidFill>
                          <a:effectLst/>
                          <a:latin typeface="Times New Roman" panose="02020603050405020304" pitchFamily="18" charset="0"/>
                          <a:cs typeface="Times New Roman" panose="02020603050405020304" pitchFamily="18" charset="0"/>
                        </a:rPr>
                        <a:t>viết</a:t>
                      </a:r>
                      <a:r>
                        <a:rPr lang="en-US" sz="3200" dirty="0">
                          <a:solidFill>
                            <a:schemeClr val="tx1"/>
                          </a:solidFill>
                          <a:effectLst/>
                          <a:latin typeface="Times New Roman" panose="02020603050405020304" pitchFamily="18" charset="0"/>
                          <a:cs typeface="Times New Roman" panose="02020603050405020304" pitchFamily="18" charset="0"/>
                        </a:rPr>
                        <a:t> </a:t>
                      </a:r>
                      <a:r>
                        <a:rPr lang="en-US" sz="3200" dirty="0" err="1">
                          <a:solidFill>
                            <a:schemeClr val="tx1"/>
                          </a:solidFill>
                          <a:effectLst/>
                          <a:latin typeface="Times New Roman" panose="02020603050405020304" pitchFamily="18" charset="0"/>
                          <a:cs typeface="Times New Roman" panose="02020603050405020304" pitchFamily="18" charset="0"/>
                        </a:rPr>
                        <a:t>về</a:t>
                      </a:r>
                      <a:r>
                        <a:rPr lang="en-US" sz="3200" dirty="0">
                          <a:solidFill>
                            <a:schemeClr val="tx1"/>
                          </a:solidFill>
                          <a:effectLst/>
                          <a:latin typeface="Times New Roman" panose="02020603050405020304" pitchFamily="18" charset="0"/>
                          <a:cs typeface="Times New Roman" panose="02020603050405020304" pitchFamily="18" charset="0"/>
                        </a:rPr>
                        <a:t> </a:t>
                      </a:r>
                      <a:r>
                        <a:rPr lang="en-US" sz="3200" dirty="0" err="1">
                          <a:solidFill>
                            <a:schemeClr val="tx1"/>
                          </a:solidFill>
                          <a:effectLst/>
                          <a:latin typeface="Times New Roman" panose="02020603050405020304" pitchFamily="18" charset="0"/>
                          <a:cs typeface="Times New Roman" panose="02020603050405020304" pitchFamily="18" charset="0"/>
                        </a:rPr>
                        <a:t>vẻ</a:t>
                      </a:r>
                      <a:r>
                        <a:rPr lang="en-US" sz="3200" dirty="0">
                          <a:solidFill>
                            <a:schemeClr val="tx1"/>
                          </a:solidFill>
                          <a:effectLst/>
                          <a:latin typeface="Times New Roman" panose="02020603050405020304" pitchFamily="18" charset="0"/>
                          <a:cs typeface="Times New Roman" panose="02020603050405020304" pitchFamily="18" charset="0"/>
                        </a:rPr>
                        <a:t> </a:t>
                      </a:r>
                      <a:r>
                        <a:rPr lang="en-US" sz="3200" dirty="0" err="1">
                          <a:solidFill>
                            <a:schemeClr val="tx1"/>
                          </a:solidFill>
                          <a:effectLst/>
                          <a:latin typeface="Times New Roman" panose="02020603050405020304" pitchFamily="18" charset="0"/>
                          <a:cs typeface="Times New Roman" panose="02020603050405020304" pitchFamily="18" charset="0"/>
                        </a:rPr>
                        <a:t>đẹp</a:t>
                      </a:r>
                      <a:r>
                        <a:rPr lang="en-US" sz="3200" dirty="0">
                          <a:solidFill>
                            <a:schemeClr val="tx1"/>
                          </a:solidFill>
                          <a:effectLst/>
                          <a:latin typeface="Times New Roman" panose="02020603050405020304" pitchFamily="18" charset="0"/>
                          <a:cs typeface="Times New Roman" panose="02020603050405020304" pitchFamily="18" charset="0"/>
                        </a:rPr>
                        <a:t> </a:t>
                      </a:r>
                      <a:r>
                        <a:rPr lang="en-US" sz="3200" dirty="0" err="1">
                          <a:solidFill>
                            <a:schemeClr val="tx1"/>
                          </a:solidFill>
                          <a:effectLst/>
                          <a:latin typeface="Times New Roman" panose="02020603050405020304" pitchFamily="18" charset="0"/>
                          <a:cs typeface="Times New Roman" panose="02020603050405020304" pitchFamily="18" charset="0"/>
                        </a:rPr>
                        <a:t>ngoại</a:t>
                      </a:r>
                      <a:r>
                        <a:rPr lang="en-US" sz="3200" dirty="0">
                          <a:solidFill>
                            <a:schemeClr val="tx1"/>
                          </a:solidFill>
                          <a:effectLst/>
                          <a:latin typeface="Times New Roman" panose="02020603050405020304" pitchFamily="18" charset="0"/>
                          <a:cs typeface="Times New Roman" panose="02020603050405020304" pitchFamily="18" charset="0"/>
                        </a:rPr>
                        <a:t> </a:t>
                      </a:r>
                      <a:r>
                        <a:rPr lang="en-US" sz="3200" dirty="0" err="1">
                          <a:solidFill>
                            <a:schemeClr val="tx1"/>
                          </a:solidFill>
                          <a:effectLst/>
                          <a:latin typeface="Times New Roman" panose="02020603050405020304" pitchFamily="18" charset="0"/>
                          <a:cs typeface="Times New Roman" panose="02020603050405020304" pitchFamily="18" charset="0"/>
                        </a:rPr>
                        <a:t>cảnh</a:t>
                      </a:r>
                      <a:r>
                        <a:rPr lang="en-US" sz="3200" dirty="0">
                          <a:solidFill>
                            <a:schemeClr val="tx1"/>
                          </a:solidFill>
                          <a:effectLst/>
                          <a:latin typeface="Times New Roman" panose="02020603050405020304" pitchFamily="18" charset="0"/>
                          <a:cs typeface="Times New Roman" panose="02020603050405020304" pitchFamily="18" charset="0"/>
                        </a:rPr>
                        <a:t> </a:t>
                      </a:r>
                      <a:r>
                        <a:rPr lang="en-US" sz="3200" dirty="0" err="1">
                          <a:solidFill>
                            <a:schemeClr val="tx1"/>
                          </a:solidFill>
                          <a:effectLst/>
                          <a:latin typeface="Times New Roman" panose="02020603050405020304" pitchFamily="18" charset="0"/>
                          <a:cs typeface="Times New Roman" panose="02020603050405020304" pitchFamily="18" charset="0"/>
                        </a:rPr>
                        <a:t>của</a:t>
                      </a:r>
                      <a:r>
                        <a:rPr lang="en-US" sz="3200" dirty="0">
                          <a:solidFill>
                            <a:schemeClr val="tx1"/>
                          </a:solidFill>
                          <a:effectLst/>
                          <a:latin typeface="Times New Roman" panose="02020603050405020304" pitchFamily="18" charset="0"/>
                          <a:cs typeface="Times New Roman" panose="02020603050405020304" pitchFamily="18" charset="0"/>
                        </a:rPr>
                        <a:t> </a:t>
                      </a:r>
                      <a:r>
                        <a:rPr lang="en-US" sz="3200" dirty="0" err="1">
                          <a:solidFill>
                            <a:schemeClr val="tx1"/>
                          </a:solidFill>
                          <a:effectLst/>
                          <a:latin typeface="Times New Roman" panose="02020603050405020304" pitchFamily="18" charset="0"/>
                          <a:cs typeface="Times New Roman" panose="02020603050405020304" pitchFamily="18" charset="0"/>
                        </a:rPr>
                        <a:t>bài</a:t>
                      </a:r>
                      <a:r>
                        <a:rPr lang="en-US" sz="3200" dirty="0">
                          <a:solidFill>
                            <a:schemeClr val="tx1"/>
                          </a:solidFill>
                          <a:effectLst/>
                          <a:latin typeface="Times New Roman" panose="02020603050405020304" pitchFamily="18" charset="0"/>
                          <a:cs typeface="Times New Roman" panose="02020603050405020304" pitchFamily="18" charset="0"/>
                        </a:rPr>
                        <a:t> </a:t>
                      </a:r>
                      <a:r>
                        <a:rPr lang="en-US" sz="3200" dirty="0" err="1">
                          <a:solidFill>
                            <a:schemeClr val="tx1"/>
                          </a:solidFill>
                          <a:effectLst/>
                          <a:latin typeface="Times New Roman" panose="02020603050405020304" pitchFamily="18" charset="0"/>
                          <a:cs typeface="Times New Roman" panose="02020603050405020304" pitchFamily="18" charset="0"/>
                        </a:rPr>
                        <a:t>thơ</a:t>
                      </a:r>
                      <a:r>
                        <a:rPr lang="en-US" sz="3200" dirty="0">
                          <a:solidFill>
                            <a:schemeClr val="tx1"/>
                          </a:solidFill>
                          <a:effectLst/>
                          <a:latin typeface="Times New Roman" panose="02020603050405020304" pitchFamily="18" charset="0"/>
                          <a:cs typeface="Times New Roman" panose="02020603050405020304" pitchFamily="18" charset="0"/>
                        </a:rPr>
                        <a:t> </a:t>
                      </a:r>
                      <a:r>
                        <a:rPr lang="en-US" sz="3200" dirty="0" err="1">
                          <a:solidFill>
                            <a:schemeClr val="tx1"/>
                          </a:solidFill>
                          <a:effectLst/>
                          <a:latin typeface="Times New Roman" panose="02020603050405020304" pitchFamily="18" charset="0"/>
                          <a:cs typeface="Times New Roman" panose="02020603050405020304" pitchFamily="18" charset="0"/>
                        </a:rPr>
                        <a:t>Những</a:t>
                      </a:r>
                      <a:r>
                        <a:rPr lang="en-US" sz="3200" dirty="0">
                          <a:solidFill>
                            <a:schemeClr val="tx1"/>
                          </a:solidFill>
                          <a:effectLst/>
                          <a:latin typeface="Times New Roman" panose="02020603050405020304" pitchFamily="18" charset="0"/>
                          <a:cs typeface="Times New Roman" panose="02020603050405020304" pitchFamily="18" charset="0"/>
                        </a:rPr>
                        <a:t> </a:t>
                      </a:r>
                      <a:r>
                        <a:rPr lang="en-US" sz="3200" dirty="0" err="1">
                          <a:solidFill>
                            <a:schemeClr val="tx1"/>
                          </a:solidFill>
                          <a:effectLst/>
                          <a:latin typeface="Times New Roman" panose="02020603050405020304" pitchFamily="18" charset="0"/>
                          <a:cs typeface="Times New Roman" panose="02020603050405020304" pitchFamily="18" charset="0"/>
                        </a:rPr>
                        <a:t>cánh</a:t>
                      </a:r>
                      <a:r>
                        <a:rPr lang="en-US" sz="3200" dirty="0">
                          <a:solidFill>
                            <a:schemeClr val="tx1"/>
                          </a:solidFill>
                          <a:effectLst/>
                          <a:latin typeface="Times New Roman" panose="02020603050405020304" pitchFamily="18" charset="0"/>
                          <a:cs typeface="Times New Roman" panose="02020603050405020304" pitchFamily="18" charset="0"/>
                        </a:rPr>
                        <a:t> </a:t>
                      </a:r>
                      <a:r>
                        <a:rPr lang="en-US" sz="3200" dirty="0" err="1">
                          <a:solidFill>
                            <a:schemeClr val="tx1"/>
                          </a:solidFill>
                          <a:effectLst/>
                          <a:latin typeface="Times New Roman" panose="02020603050405020304" pitchFamily="18" charset="0"/>
                          <a:cs typeface="Times New Roman" panose="02020603050405020304" pitchFamily="18" charset="0"/>
                        </a:rPr>
                        <a:t>buồm</a:t>
                      </a:r>
                      <a:r>
                        <a:rPr lang="en-US" sz="3200" dirty="0">
                          <a:solidFill>
                            <a:schemeClr val="tx1"/>
                          </a:solidFill>
                          <a:effectLst/>
                          <a:latin typeface="Times New Roman" panose="02020603050405020304" pitchFamily="18" charset="0"/>
                          <a:cs typeface="Times New Roman" panose="02020603050405020304" pitchFamily="18" charset="0"/>
                        </a:rPr>
                        <a:t>.</a:t>
                      </a:r>
                      <a:endParaRPr lang="en-US" sz="32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6552" marR="3655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48408213"/>
                  </a:ext>
                </a:extLst>
              </a:tr>
            </a:tbl>
          </a:graphicData>
        </a:graphic>
      </p:graphicFrame>
    </p:spTree>
    <p:extLst>
      <p:ext uri="{BB962C8B-B14F-4D97-AF65-F5344CB8AC3E}">
        <p14:creationId xmlns:p14="http://schemas.microsoft.com/office/powerpoint/2010/main" val="1835393857"/>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Bảng 3">
            <a:extLst>
              <a:ext uri="{FF2B5EF4-FFF2-40B4-BE49-F238E27FC236}">
                <a16:creationId xmlns:a16="http://schemas.microsoft.com/office/drawing/2014/main" id="{AAAEA676-5BB0-0F7E-E048-9E203830CCC1}"/>
              </a:ext>
            </a:extLst>
          </p:cNvPr>
          <p:cNvGraphicFramePr>
            <a:graphicFrameLocks noGrp="1"/>
          </p:cNvGraphicFramePr>
          <p:nvPr>
            <p:extLst>
              <p:ext uri="{D42A27DB-BD31-4B8C-83A1-F6EECF244321}">
                <p14:modId xmlns:p14="http://schemas.microsoft.com/office/powerpoint/2010/main" val="2837550106"/>
              </p:ext>
            </p:extLst>
          </p:nvPr>
        </p:nvGraphicFramePr>
        <p:xfrm>
          <a:off x="165652" y="240506"/>
          <a:ext cx="11860695" cy="6400800"/>
        </p:xfrm>
        <a:graphic>
          <a:graphicData uri="http://schemas.openxmlformats.org/drawingml/2006/table">
            <a:tbl>
              <a:tblPr firstRow="1" firstCol="1" bandRow="1" bandCol="1">
                <a:tableStyleId>{5C22544A-7EE6-4342-B048-85BDC9FD1C3A}</a:tableStyleId>
              </a:tblPr>
              <a:tblGrid>
                <a:gridCol w="3595438">
                  <a:extLst>
                    <a:ext uri="{9D8B030D-6E8A-4147-A177-3AD203B41FA5}">
                      <a16:colId xmlns:a16="http://schemas.microsoft.com/office/drawing/2014/main" val="3462827793"/>
                    </a:ext>
                  </a:extLst>
                </a:gridCol>
                <a:gridCol w="8265257">
                  <a:extLst>
                    <a:ext uri="{9D8B030D-6E8A-4147-A177-3AD203B41FA5}">
                      <a16:colId xmlns:a16="http://schemas.microsoft.com/office/drawing/2014/main" val="1573243054"/>
                    </a:ext>
                  </a:extLst>
                </a:gridCol>
              </a:tblGrid>
              <a:tr h="316786">
                <a:tc>
                  <a:txBody>
                    <a:bodyPr/>
                    <a:lstStyle/>
                    <a:p>
                      <a:pPr algn="ctr"/>
                      <a:r>
                        <a:rPr lang="vi-VN" sz="2800">
                          <a:solidFill>
                            <a:schemeClr val="tx1"/>
                          </a:solidFill>
                          <a:effectLst/>
                          <a:latin typeface="Times New Roman" panose="02020603050405020304" pitchFamily="18" charset="0"/>
                          <a:cs typeface="Times New Roman" panose="02020603050405020304" pitchFamily="18" charset="0"/>
                        </a:rPr>
                        <a:t>Đặc điểm của</a:t>
                      </a:r>
                      <a:endParaRPr lang="en-US" sz="2800">
                        <a:solidFill>
                          <a:schemeClr val="tx1"/>
                        </a:solidFill>
                        <a:effectLst/>
                        <a:latin typeface="Times New Roman" panose="02020603050405020304" pitchFamily="18" charset="0"/>
                        <a:cs typeface="Times New Roman" panose="02020603050405020304" pitchFamily="18" charset="0"/>
                      </a:endParaRPr>
                    </a:p>
                    <a:p>
                      <a:pPr algn="ctr"/>
                      <a:r>
                        <a:rPr lang="vi-VN" sz="2800">
                          <a:solidFill>
                            <a:schemeClr val="tx1"/>
                          </a:solidFill>
                          <a:effectLst/>
                          <a:latin typeface="Times New Roman" panose="02020603050405020304" pitchFamily="18" charset="0"/>
                          <a:cs typeface="Times New Roman" panose="02020603050405020304" pitchFamily="18" charset="0"/>
                        </a:rPr>
                        <a:t> đoạn văn</a:t>
                      </a:r>
                      <a:endParaRPr lang="en-US" sz="28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6552" marR="3655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vi-VN" sz="2800">
                          <a:solidFill>
                            <a:schemeClr val="tx1"/>
                          </a:solidFill>
                          <a:effectLst/>
                          <a:latin typeface="Times New Roman" panose="02020603050405020304" pitchFamily="18" charset="0"/>
                          <a:cs typeface="Times New Roman" panose="02020603050405020304" pitchFamily="18" charset="0"/>
                        </a:rPr>
                        <a:t>Thể hiện trong đoạn văn ghi lại cảm xúc bài thơ</a:t>
                      </a:r>
                      <a:endParaRPr lang="en-US" sz="2800">
                        <a:solidFill>
                          <a:schemeClr val="tx1"/>
                        </a:solidFill>
                        <a:effectLst/>
                        <a:latin typeface="Times New Roman" panose="02020603050405020304" pitchFamily="18" charset="0"/>
                        <a:cs typeface="Times New Roman" panose="02020603050405020304" pitchFamily="18" charset="0"/>
                      </a:endParaRPr>
                    </a:p>
                    <a:p>
                      <a:pPr algn="ctr"/>
                      <a:r>
                        <a:rPr lang="en-US" sz="2800">
                          <a:solidFill>
                            <a:schemeClr val="tx1"/>
                          </a:solidFill>
                          <a:effectLst/>
                          <a:latin typeface="Times New Roman" panose="02020603050405020304" pitchFamily="18" charset="0"/>
                          <a:cs typeface="Times New Roman" panose="02020603050405020304" pitchFamily="18" charset="0"/>
                        </a:rPr>
                        <a:t>“Những cánh buồm”</a:t>
                      </a:r>
                      <a:endParaRPr lang="en-US" sz="28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6552" marR="3655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194929175"/>
                  </a:ext>
                </a:extLst>
              </a:tr>
              <a:tr h="633572">
                <a:tc>
                  <a:txBody>
                    <a:bodyPr/>
                    <a:lstStyle/>
                    <a:p>
                      <a:pPr algn="just"/>
                      <a:r>
                        <a:rPr lang="en-US" sz="2800">
                          <a:solidFill>
                            <a:schemeClr val="tx1"/>
                          </a:solidFill>
                          <a:effectLst/>
                          <a:latin typeface="Times New Roman" panose="02020603050405020304" pitchFamily="18" charset="0"/>
                          <a:cs typeface="Times New Roman" panose="02020603050405020304" pitchFamily="18" charset="0"/>
                        </a:rPr>
                        <a:t>3. Những từ ngữ thể  hiện cảm xúc của người viết về bài thơ?</a:t>
                      </a:r>
                      <a:endParaRPr lang="en-US" sz="28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6552" marR="3655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a:r>
                        <a:rPr lang="en-US" sz="2800" dirty="0">
                          <a:solidFill>
                            <a:schemeClr val="tx1"/>
                          </a:solidFill>
                          <a:effectLst/>
                          <a:latin typeface="Times New Roman" panose="02020603050405020304" pitchFamily="18" charset="0"/>
                          <a:cs typeface="Times New Roman" panose="02020603050405020304" pitchFamily="18" charset="0"/>
                        </a:rPr>
                        <a:t>.. ta </a:t>
                      </a:r>
                      <a:r>
                        <a:rPr lang="en-US" sz="2800" dirty="0" err="1">
                          <a:solidFill>
                            <a:schemeClr val="tx1"/>
                          </a:solidFill>
                          <a:effectLst/>
                          <a:latin typeface="Times New Roman" panose="02020603050405020304" pitchFamily="18" charset="0"/>
                          <a:cs typeface="Times New Roman" panose="02020603050405020304" pitchFamily="18" charset="0"/>
                        </a:rPr>
                        <a:t>không</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khỏi</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liên</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tưởng</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và</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ngỡ</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như</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mình</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đang</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nghe</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và</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cũng</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ngỡ</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như</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mình</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đang</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chìm</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vào</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không</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khỏi</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xao</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xuyến</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bồi</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hồi</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cái</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đẹp</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ngoại</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cảnh</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tô</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thêm</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vẻ</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đẹp</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cho</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tình</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yêu</a:t>
                      </a:r>
                      <a:r>
                        <a:rPr lang="en-US" sz="2800" dirty="0">
                          <a:solidFill>
                            <a:schemeClr val="tx1"/>
                          </a:solidFill>
                          <a:effectLst/>
                          <a:latin typeface="Times New Roman" panose="02020603050405020304" pitchFamily="18" charset="0"/>
                          <a:cs typeface="Times New Roman" panose="02020603050405020304" pitchFamily="18" charset="0"/>
                        </a:rPr>
                        <a:t>…</a:t>
                      </a:r>
                      <a:endParaRPr lang="en-US" sz="28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6552" marR="3655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705367678"/>
                  </a:ext>
                </a:extLst>
              </a:tr>
              <a:tr h="1161548">
                <a:tc>
                  <a:txBody>
                    <a:bodyPr/>
                    <a:lstStyle/>
                    <a:p>
                      <a:pPr algn="just"/>
                      <a:r>
                        <a:rPr lang="en-US" sz="2800" dirty="0">
                          <a:solidFill>
                            <a:schemeClr val="tx1"/>
                          </a:solidFill>
                          <a:effectLst/>
                          <a:latin typeface="Times New Roman" panose="02020603050405020304" pitchFamily="18" charset="0"/>
                          <a:cs typeface="Times New Roman" panose="02020603050405020304" pitchFamily="18" charset="0"/>
                        </a:rPr>
                        <a:t>4. </a:t>
                      </a:r>
                      <a:r>
                        <a:rPr lang="en-US" sz="2800" dirty="0" err="1">
                          <a:solidFill>
                            <a:schemeClr val="tx1"/>
                          </a:solidFill>
                          <a:effectLst/>
                          <a:latin typeface="Times New Roman" panose="02020603050405020304" pitchFamily="18" charset="0"/>
                          <a:cs typeface="Times New Roman" panose="02020603050405020304" pitchFamily="18" charset="0"/>
                        </a:rPr>
                        <a:t>Liên</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kết</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đoạn</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văn</a:t>
                      </a:r>
                      <a:endParaRPr lang="en-US" sz="2800" dirty="0">
                        <a:solidFill>
                          <a:schemeClr val="tx1"/>
                        </a:solidFill>
                        <a:effectLst/>
                        <a:latin typeface="Times New Roman" panose="02020603050405020304" pitchFamily="18" charset="0"/>
                        <a:cs typeface="Times New Roman" panose="02020603050405020304" pitchFamily="18" charset="0"/>
                      </a:endParaRPr>
                    </a:p>
                    <a:p>
                      <a:pPr algn="just"/>
                      <a:r>
                        <a:rPr lang="en-US" sz="2800" dirty="0">
                          <a:solidFill>
                            <a:schemeClr val="tx1"/>
                          </a:solidFill>
                          <a:effectLst/>
                          <a:latin typeface="Times New Roman" panose="02020603050405020304" pitchFamily="18" charset="0"/>
                          <a:cs typeface="Times New Roman" panose="02020603050405020304" pitchFamily="18" charset="0"/>
                        </a:rPr>
                        <a:t> </a:t>
                      </a:r>
                      <a:endParaRPr lang="en-US" sz="28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6552" marR="3655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Từ</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ngữ</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để</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nối</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Và</a:t>
                      </a:r>
                      <a:r>
                        <a:rPr lang="en-US" sz="2800" dirty="0">
                          <a:solidFill>
                            <a:schemeClr val="tx1"/>
                          </a:solidFill>
                          <a:effectLst/>
                          <a:latin typeface="Times New Roman" panose="02020603050405020304" pitchFamily="18" charset="0"/>
                          <a:cs typeface="Times New Roman" panose="02020603050405020304" pitchFamily="18" charset="0"/>
                        </a:rPr>
                        <a:t>…</a:t>
                      </a:r>
                      <a:r>
                        <a:rPr lang="en-US" sz="2800" dirty="0" err="1">
                          <a:solidFill>
                            <a:schemeClr val="tx1"/>
                          </a:solidFill>
                          <a:effectLst/>
                          <a:latin typeface="Times New Roman" panose="02020603050405020304" pitchFamily="18" charset="0"/>
                          <a:cs typeface="Times New Roman" panose="02020603050405020304" pitchFamily="18" charset="0"/>
                        </a:rPr>
                        <a:t>và</a:t>
                      </a:r>
                      <a:endParaRPr lang="en-US" sz="2800" dirty="0">
                        <a:solidFill>
                          <a:schemeClr val="tx1"/>
                        </a:solidFill>
                        <a:effectLst/>
                        <a:latin typeface="Times New Roman" panose="02020603050405020304" pitchFamily="18" charset="0"/>
                        <a:cs typeface="Times New Roman" panose="02020603050405020304" pitchFamily="18" charset="0"/>
                      </a:endParaRPr>
                    </a:p>
                    <a:p>
                      <a:pPr algn="just"/>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Tữ</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ngữ</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thay</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thế</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Phép</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thế</a:t>
                      </a:r>
                      <a:r>
                        <a:rPr lang="en-US" sz="2800" dirty="0">
                          <a:solidFill>
                            <a:schemeClr val="tx1"/>
                          </a:solidFill>
                          <a:effectLst/>
                          <a:latin typeface="Times New Roman" panose="02020603050405020304" pitchFamily="18" charset="0"/>
                          <a:cs typeface="Times New Roman" panose="02020603050405020304" pitchFamily="18" charset="0"/>
                        </a:rPr>
                        <a:t>):</a:t>
                      </a:r>
                    </a:p>
                    <a:p>
                      <a:pPr algn="just"/>
                      <a:r>
                        <a:rPr lang="en-US" sz="2800" dirty="0">
                          <a:solidFill>
                            <a:schemeClr val="tx1"/>
                          </a:solidFill>
                          <a:effectLst/>
                          <a:latin typeface="Times New Roman" panose="02020603050405020304" pitchFamily="18" charset="0"/>
                          <a:cs typeface="Times New Roman" panose="02020603050405020304" pitchFamily="18" charset="0"/>
                        </a:rPr>
                        <a:t> + </a:t>
                      </a:r>
                      <a:r>
                        <a:rPr lang="en-US" sz="2800" dirty="0" err="1">
                          <a:solidFill>
                            <a:schemeClr val="tx1"/>
                          </a:solidFill>
                          <a:effectLst/>
                          <a:latin typeface="Times New Roman" panose="02020603050405020304" pitchFamily="18" charset="0"/>
                          <a:cs typeface="Times New Roman" panose="02020603050405020304" pitchFamily="18" charset="0"/>
                        </a:rPr>
                        <a:t>Những</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cánh</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buồm</a:t>
                      </a:r>
                      <a:r>
                        <a:rPr lang="en-US" sz="2800" dirty="0">
                          <a:solidFill>
                            <a:schemeClr val="tx1"/>
                          </a:solidFill>
                          <a:effectLst/>
                          <a:latin typeface="Times New Roman" panose="02020603050405020304" pitchFamily="18" charset="0"/>
                          <a:cs typeface="Times New Roman" panose="02020603050405020304" pitchFamily="18" charset="0"/>
                        </a:rPr>
                        <a:t> - </a:t>
                      </a:r>
                      <a:r>
                        <a:rPr lang="en-US" sz="2800" dirty="0" err="1">
                          <a:solidFill>
                            <a:schemeClr val="tx1"/>
                          </a:solidFill>
                          <a:effectLst/>
                          <a:latin typeface="Times New Roman" panose="02020603050405020304" pitchFamily="18" charset="0"/>
                          <a:cs typeface="Times New Roman" panose="02020603050405020304" pitchFamily="18" charset="0"/>
                        </a:rPr>
                        <a:t>Bài</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thơ</a:t>
                      </a:r>
                      <a:endParaRPr lang="en-US" sz="2800" dirty="0">
                        <a:solidFill>
                          <a:schemeClr val="tx1"/>
                        </a:solidFill>
                        <a:effectLst/>
                        <a:latin typeface="Times New Roman" panose="02020603050405020304" pitchFamily="18" charset="0"/>
                        <a:cs typeface="Times New Roman" panose="02020603050405020304" pitchFamily="18" charset="0"/>
                      </a:endParaRPr>
                    </a:p>
                    <a:p>
                      <a:pPr algn="just"/>
                      <a:r>
                        <a:rPr lang="en-US" sz="2800" dirty="0">
                          <a:solidFill>
                            <a:schemeClr val="tx1"/>
                          </a:solidFill>
                          <a:effectLst/>
                          <a:latin typeface="Times New Roman" panose="02020603050405020304" pitchFamily="18" charset="0"/>
                          <a:cs typeface="Times New Roman" panose="02020603050405020304" pitchFamily="18" charset="0"/>
                        </a:rPr>
                        <a:t> + </a:t>
                      </a:r>
                      <a:r>
                        <a:rPr lang="en-US" sz="2800" dirty="0" err="1">
                          <a:solidFill>
                            <a:schemeClr val="tx1"/>
                          </a:solidFill>
                          <a:effectLst/>
                          <a:latin typeface="Times New Roman" panose="02020603050405020304" pitchFamily="18" charset="0"/>
                          <a:cs typeface="Times New Roman" panose="02020603050405020304" pitchFamily="18" charset="0"/>
                        </a:rPr>
                        <a:t>Khung</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cảnh</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thiên</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nhiên</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ấy</a:t>
                      </a:r>
                      <a:endParaRPr lang="en-US" sz="2800" dirty="0">
                        <a:solidFill>
                          <a:schemeClr val="tx1"/>
                        </a:solidFill>
                        <a:effectLst/>
                        <a:latin typeface="Times New Roman" panose="02020603050405020304" pitchFamily="18" charset="0"/>
                        <a:cs typeface="Times New Roman" panose="02020603050405020304" pitchFamily="18" charset="0"/>
                      </a:endParaRPr>
                    </a:p>
                    <a:p>
                      <a:pPr algn="just"/>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Khung</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cảnh</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buổi</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sáng</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ấy</a:t>
                      </a:r>
                      <a:endParaRPr lang="en-US" sz="2800" dirty="0">
                        <a:solidFill>
                          <a:schemeClr val="tx1"/>
                        </a:solidFill>
                        <a:effectLst/>
                        <a:latin typeface="Times New Roman" panose="02020603050405020304" pitchFamily="18" charset="0"/>
                        <a:cs typeface="Times New Roman" panose="02020603050405020304" pitchFamily="18" charset="0"/>
                      </a:endParaRPr>
                    </a:p>
                    <a:p>
                      <a:pPr algn="just"/>
                      <a:r>
                        <a:rPr lang="en-US" sz="2800" dirty="0">
                          <a:solidFill>
                            <a:schemeClr val="tx1"/>
                          </a:solidFill>
                          <a:effectLst/>
                          <a:latin typeface="Times New Roman" panose="02020603050405020304" pitchFamily="18" charset="0"/>
                          <a:cs typeface="Times New Roman" panose="02020603050405020304" pitchFamily="18" charset="0"/>
                        </a:rPr>
                        <a:t>  + </a:t>
                      </a:r>
                      <a:r>
                        <a:rPr lang="en-US" sz="2800" dirty="0" err="1">
                          <a:solidFill>
                            <a:schemeClr val="tx1"/>
                          </a:solidFill>
                          <a:effectLst/>
                          <a:latin typeface="Times New Roman" panose="02020603050405020304" pitchFamily="18" charset="0"/>
                          <a:cs typeface="Times New Roman" panose="02020603050405020304" pitchFamily="18" charset="0"/>
                        </a:rPr>
                        <a:t>Khoảng</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thời</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gian</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ấy</a:t>
                      </a:r>
                      <a:endParaRPr lang="en-US" sz="2800" dirty="0">
                        <a:solidFill>
                          <a:schemeClr val="tx1"/>
                        </a:solidFill>
                        <a:effectLst/>
                        <a:latin typeface="Times New Roman" panose="02020603050405020304" pitchFamily="18" charset="0"/>
                        <a:cs typeface="Times New Roman" panose="02020603050405020304" pitchFamily="18" charset="0"/>
                      </a:endParaRPr>
                    </a:p>
                    <a:p>
                      <a:pPr algn="just"/>
                      <a:r>
                        <a:rPr lang="en-US" sz="2800" dirty="0">
                          <a:solidFill>
                            <a:schemeClr val="tx1"/>
                          </a:solidFill>
                          <a:effectLst/>
                          <a:latin typeface="Times New Roman" panose="02020603050405020304" pitchFamily="18" charset="0"/>
                          <a:cs typeface="Times New Roman" panose="02020603050405020304" pitchFamily="18" charset="0"/>
                          <a:sym typeface="Wingdings" panose="05000000000000000000" pitchFamily="2" charset="2"/>
                        </a:rPr>
                        <a:t></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Liên</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kết</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các</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câu</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văn</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với</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nhau</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tạo</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nên</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đoạn</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văn</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liền</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mạch</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Góp</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phần</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thể</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hiện</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được</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cảm</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xúc</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người</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viết</a:t>
                      </a:r>
                      <a:r>
                        <a:rPr lang="en-US" sz="2800" dirty="0">
                          <a:solidFill>
                            <a:schemeClr val="tx1"/>
                          </a:solidFill>
                          <a:effectLst/>
                          <a:latin typeface="Times New Roman" panose="02020603050405020304" pitchFamily="18" charset="0"/>
                          <a:cs typeface="Times New Roman" panose="02020603050405020304" pitchFamily="18" charset="0"/>
                        </a:rPr>
                        <a:t>.</a:t>
                      </a:r>
                    </a:p>
                    <a:p>
                      <a:pPr algn="just"/>
                      <a:r>
                        <a:rPr lang="en-US" sz="2800" dirty="0">
                          <a:solidFill>
                            <a:schemeClr val="tx1"/>
                          </a:solidFill>
                          <a:effectLst/>
                          <a:latin typeface="Times New Roman" panose="02020603050405020304" pitchFamily="18" charset="0"/>
                          <a:cs typeface="Times New Roman" panose="02020603050405020304" pitchFamily="18" charset="0"/>
                        </a:rPr>
                        <a:t> </a:t>
                      </a:r>
                      <a:endParaRPr lang="en-US" sz="28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6552" marR="3655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223809395"/>
                  </a:ext>
                </a:extLst>
              </a:tr>
            </a:tbl>
          </a:graphicData>
        </a:graphic>
      </p:graphicFrame>
    </p:spTree>
    <p:extLst>
      <p:ext uri="{BB962C8B-B14F-4D97-AF65-F5344CB8AC3E}">
        <p14:creationId xmlns:p14="http://schemas.microsoft.com/office/powerpoint/2010/main" val="3612540631"/>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Hộp Văn bản 4">
            <a:extLst>
              <a:ext uri="{FF2B5EF4-FFF2-40B4-BE49-F238E27FC236}">
                <a16:creationId xmlns:a16="http://schemas.microsoft.com/office/drawing/2014/main" id="{2BBACB96-D46C-7BD8-1453-605B0AE190D6}"/>
              </a:ext>
            </a:extLst>
          </p:cNvPr>
          <p:cNvSpPr txBox="1"/>
          <p:nvPr/>
        </p:nvSpPr>
        <p:spPr>
          <a:xfrm>
            <a:off x="2981739" y="132521"/>
            <a:ext cx="4903305" cy="613245"/>
          </a:xfrm>
          <a:prstGeom prst="rect">
            <a:avLst/>
          </a:prstGeom>
          <a:noFill/>
        </p:spPr>
        <p:txBody>
          <a:bodyPr wrap="square" rtlCol="0">
            <a:spAutoFit/>
          </a:bodyPr>
          <a:lstStyle/>
          <a:p>
            <a:pPr>
              <a:lnSpc>
                <a:spcPct val="115000"/>
              </a:lnSpc>
              <a:tabLst>
                <a:tab pos="1386840" algn="l"/>
              </a:tabLst>
            </a:pPr>
            <a:r>
              <a:rPr lang="en-US" sz="3200" b="1" dirty="0">
                <a:solidFill>
                  <a:srgbClr val="0070C0"/>
                </a:solidFill>
                <a:effectLst/>
                <a:latin typeface="Times New Roman" panose="02020603050405020304" pitchFamily="18" charset="0"/>
                <a:ea typeface="MS Mincho" panose="02020609040205080304" pitchFamily="49" charset="-128"/>
              </a:rPr>
              <a:t>3. </a:t>
            </a:r>
            <a:r>
              <a:rPr lang="en-US" sz="3200" b="1" dirty="0" err="1">
                <a:solidFill>
                  <a:srgbClr val="0070C0"/>
                </a:solidFill>
                <a:effectLst/>
                <a:latin typeface="Times New Roman" panose="02020603050405020304" pitchFamily="18" charset="0"/>
                <a:ea typeface="MS Mincho" panose="02020609040205080304" pitchFamily="49" charset="-128"/>
              </a:rPr>
              <a:t>Những</a:t>
            </a:r>
            <a:r>
              <a:rPr lang="en-US" sz="3200" b="1" dirty="0">
                <a:solidFill>
                  <a:srgbClr val="0070C0"/>
                </a:solidFill>
                <a:effectLst/>
                <a:latin typeface="Times New Roman" panose="02020603050405020304" pitchFamily="18" charset="0"/>
                <a:ea typeface="MS Mincho" panose="02020609040205080304" pitchFamily="49" charset="-128"/>
              </a:rPr>
              <a:t> </a:t>
            </a:r>
            <a:r>
              <a:rPr lang="en-US" sz="3200" b="1" dirty="0" err="1">
                <a:solidFill>
                  <a:srgbClr val="0070C0"/>
                </a:solidFill>
                <a:effectLst/>
                <a:latin typeface="Times New Roman" panose="02020603050405020304" pitchFamily="18" charset="0"/>
                <a:ea typeface="MS Mincho" panose="02020609040205080304" pitchFamily="49" charset="-128"/>
              </a:rPr>
              <a:t>điểm</a:t>
            </a:r>
            <a:r>
              <a:rPr lang="en-US" sz="3200" b="1" dirty="0">
                <a:solidFill>
                  <a:srgbClr val="0070C0"/>
                </a:solidFill>
                <a:effectLst/>
                <a:latin typeface="Times New Roman" panose="02020603050405020304" pitchFamily="18" charset="0"/>
                <a:ea typeface="MS Mincho" panose="02020609040205080304" pitchFamily="49" charset="-128"/>
              </a:rPr>
              <a:t> </a:t>
            </a:r>
            <a:r>
              <a:rPr lang="en-US" sz="3200" b="1" dirty="0" err="1">
                <a:solidFill>
                  <a:srgbClr val="0070C0"/>
                </a:solidFill>
                <a:effectLst/>
                <a:latin typeface="Times New Roman" panose="02020603050405020304" pitchFamily="18" charset="0"/>
                <a:ea typeface="MS Mincho" panose="02020609040205080304" pitchFamily="49" charset="-128"/>
              </a:rPr>
              <a:t>cần</a:t>
            </a:r>
            <a:r>
              <a:rPr lang="en-US" sz="3200" b="1" dirty="0">
                <a:solidFill>
                  <a:srgbClr val="0070C0"/>
                </a:solidFill>
                <a:effectLst/>
                <a:latin typeface="Times New Roman" panose="02020603050405020304" pitchFamily="18" charset="0"/>
                <a:ea typeface="MS Mincho" panose="02020609040205080304" pitchFamily="49" charset="-128"/>
              </a:rPr>
              <a:t> </a:t>
            </a:r>
            <a:r>
              <a:rPr lang="en-US" sz="3200" b="1" dirty="0" err="1">
                <a:solidFill>
                  <a:srgbClr val="0070C0"/>
                </a:solidFill>
                <a:effectLst/>
                <a:latin typeface="Times New Roman" panose="02020603050405020304" pitchFamily="18" charset="0"/>
                <a:ea typeface="MS Mincho" panose="02020609040205080304" pitchFamily="49" charset="-128"/>
              </a:rPr>
              <a:t>lưu</a:t>
            </a:r>
            <a:r>
              <a:rPr lang="en-US" sz="3200" b="1" dirty="0">
                <a:solidFill>
                  <a:srgbClr val="0070C0"/>
                </a:solidFill>
                <a:effectLst/>
                <a:latin typeface="Times New Roman" panose="02020603050405020304" pitchFamily="18" charset="0"/>
                <a:ea typeface="MS Mincho" panose="02020609040205080304" pitchFamily="49" charset="-128"/>
              </a:rPr>
              <a:t> ý</a:t>
            </a:r>
            <a:endParaRPr lang="en-US" sz="3200" dirty="0">
              <a:effectLst/>
              <a:latin typeface="Times New Roman" panose="02020603050405020304" pitchFamily="18" charset="0"/>
              <a:ea typeface="Times New Roman" panose="02020603050405020304" pitchFamily="18" charset="0"/>
            </a:endParaRPr>
          </a:p>
        </p:txBody>
      </p:sp>
      <p:sp>
        <p:nvSpPr>
          <p:cNvPr id="7" name="Hộp chú thích: Mũi tên Phải 6">
            <a:extLst>
              <a:ext uri="{FF2B5EF4-FFF2-40B4-BE49-F238E27FC236}">
                <a16:creationId xmlns:a16="http://schemas.microsoft.com/office/drawing/2014/main" id="{FC2A0985-0BFB-E8B2-4286-BCCA01FF7E9C}"/>
              </a:ext>
            </a:extLst>
          </p:cNvPr>
          <p:cNvSpPr/>
          <p:nvPr/>
        </p:nvSpPr>
        <p:spPr>
          <a:xfrm>
            <a:off x="145774" y="1497496"/>
            <a:ext cx="2239617" cy="2968487"/>
          </a:xfrm>
          <a:prstGeom prst="rightArrowCallou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err="1">
                <a:latin typeface="Times New Roman" panose="02020603050405020304" pitchFamily="18" charset="0"/>
                <a:cs typeface="Times New Roman" panose="02020603050405020304" pitchFamily="18" charset="0"/>
              </a:rPr>
              <a:t>Thảo</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luận</a:t>
            </a:r>
            <a:r>
              <a:rPr lang="en-US" sz="3200" dirty="0">
                <a:latin typeface="Times New Roman" panose="02020603050405020304" pitchFamily="18" charset="0"/>
                <a:cs typeface="Times New Roman" panose="02020603050405020304" pitchFamily="18" charset="0"/>
              </a:rPr>
              <a:t> </a:t>
            </a:r>
          </a:p>
          <a:p>
            <a:pPr algn="ctr"/>
            <a:r>
              <a:rPr lang="en-US" sz="3200" dirty="0" err="1">
                <a:latin typeface="Times New Roman" panose="02020603050405020304" pitchFamily="18" charset="0"/>
                <a:cs typeface="Times New Roman" panose="02020603050405020304" pitchFamily="18" charset="0"/>
              </a:rPr>
              <a:t>cặp</a:t>
            </a:r>
            <a:r>
              <a:rPr lang="en-US" sz="3200" dirty="0">
                <a:latin typeface="Times New Roman" panose="02020603050405020304" pitchFamily="18" charset="0"/>
                <a:cs typeface="Times New Roman" panose="02020603050405020304" pitchFamily="18" charset="0"/>
              </a:rPr>
              <a:t> </a:t>
            </a:r>
          </a:p>
          <a:p>
            <a:pPr algn="ctr"/>
            <a:r>
              <a:rPr lang="en-US" sz="3200" dirty="0" err="1">
                <a:latin typeface="Times New Roman" panose="02020603050405020304" pitchFamily="18" charset="0"/>
                <a:cs typeface="Times New Roman" panose="02020603050405020304" pitchFamily="18" charset="0"/>
              </a:rPr>
              <a:t>đôi</a:t>
            </a:r>
            <a:endParaRPr lang="en-US" sz="3200" dirty="0">
              <a:latin typeface="Times New Roman" panose="02020603050405020304" pitchFamily="18" charset="0"/>
              <a:cs typeface="Times New Roman" panose="02020603050405020304" pitchFamily="18" charset="0"/>
            </a:endParaRPr>
          </a:p>
        </p:txBody>
      </p:sp>
      <p:graphicFrame>
        <p:nvGraphicFramePr>
          <p:cNvPr id="2" name="Sơ đồ 1">
            <a:extLst>
              <a:ext uri="{FF2B5EF4-FFF2-40B4-BE49-F238E27FC236}">
                <a16:creationId xmlns:a16="http://schemas.microsoft.com/office/drawing/2014/main" id="{9F8E44A2-FE6F-E82D-6D6E-6F1C166E528D}"/>
              </a:ext>
            </a:extLst>
          </p:cNvPr>
          <p:cNvGraphicFramePr/>
          <p:nvPr>
            <p:extLst>
              <p:ext uri="{D42A27DB-BD31-4B8C-83A1-F6EECF244321}">
                <p14:modId xmlns:p14="http://schemas.microsoft.com/office/powerpoint/2010/main" val="3769358268"/>
              </p:ext>
            </p:extLst>
          </p:nvPr>
        </p:nvGraphicFramePr>
        <p:xfrm>
          <a:off x="2385391" y="1235766"/>
          <a:ext cx="3299792" cy="438646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9" name="Hộp Văn bản 8">
            <a:extLst>
              <a:ext uri="{FF2B5EF4-FFF2-40B4-BE49-F238E27FC236}">
                <a16:creationId xmlns:a16="http://schemas.microsoft.com/office/drawing/2014/main" id="{E8A2DF85-BC51-821D-784F-3C3B68B81EFA}"/>
              </a:ext>
            </a:extLst>
          </p:cNvPr>
          <p:cNvSpPr txBox="1"/>
          <p:nvPr/>
        </p:nvSpPr>
        <p:spPr>
          <a:xfrm>
            <a:off x="6096001" y="1378226"/>
            <a:ext cx="2981738" cy="4401205"/>
          </a:xfrm>
          <a:prstGeom prst="rect">
            <a:avLst/>
          </a:prstGeom>
          <a:noFill/>
        </p:spPr>
        <p:txBody>
          <a:bodyPr wrap="square" rtlCol="0">
            <a:spAutoFit/>
          </a:bodyPr>
          <a:lstStyle/>
          <a:p>
            <a:pPr algn="just"/>
            <a:r>
              <a:rPr lang="en-US" sz="2800" dirty="0">
                <a:effectLst/>
                <a:latin typeface="Times New Roman" panose="02020603050405020304" pitchFamily="18" charset="0"/>
                <a:ea typeface="Times New Roman" panose="02020603050405020304" pitchFamily="18" charset="0"/>
              </a:rPr>
              <a:t>(1) </a:t>
            </a:r>
            <a:r>
              <a:rPr lang="vi-VN" sz="2800" i="1" dirty="0" err="1">
                <a:effectLst/>
                <a:latin typeface="Times New Roman" panose="02020603050405020304" pitchFamily="18" charset="0"/>
                <a:ea typeface="Times New Roman" panose="02020603050405020304" pitchFamily="18" charset="0"/>
              </a:rPr>
              <a:t>Để</a:t>
            </a:r>
            <a:r>
              <a:rPr lang="vi-VN" sz="2800" i="1" dirty="0">
                <a:effectLst/>
                <a:latin typeface="Times New Roman" panose="02020603050405020304" pitchFamily="18" charset="0"/>
                <a:ea typeface="Times New Roman" panose="02020603050405020304" pitchFamily="18" charset="0"/>
              </a:rPr>
              <a:t> </a:t>
            </a:r>
            <a:r>
              <a:rPr lang="vi-VN" sz="2800" i="1" dirty="0" err="1">
                <a:effectLst/>
                <a:latin typeface="Times New Roman" panose="02020603050405020304" pitchFamily="18" charset="0"/>
                <a:ea typeface="Times New Roman" panose="02020603050405020304" pitchFamily="18" charset="0"/>
              </a:rPr>
              <a:t>viết</a:t>
            </a:r>
            <a:r>
              <a:rPr lang="vi-VN" sz="2800" i="1" dirty="0">
                <a:effectLst/>
                <a:latin typeface="Times New Roman" panose="02020603050405020304" pitchFamily="18" charset="0"/>
                <a:ea typeface="Times New Roman" panose="02020603050405020304" pitchFamily="18" charset="0"/>
              </a:rPr>
              <a:t> </a:t>
            </a:r>
            <a:r>
              <a:rPr lang="vi-VN" sz="2800" i="1" dirty="0" err="1">
                <a:effectLst/>
                <a:latin typeface="Times New Roman" panose="02020603050405020304" pitchFamily="18" charset="0"/>
                <a:ea typeface="Times New Roman" panose="02020603050405020304" pitchFamily="18" charset="0"/>
              </a:rPr>
              <a:t>đoạn</a:t>
            </a:r>
            <a:r>
              <a:rPr lang="vi-VN" sz="2800" i="1" dirty="0">
                <a:effectLst/>
                <a:latin typeface="Times New Roman" panose="02020603050405020304" pitchFamily="18" charset="0"/>
                <a:ea typeface="Times New Roman" panose="02020603050405020304" pitchFamily="18" charset="0"/>
              </a:rPr>
              <a:t> văn ghi </a:t>
            </a:r>
            <a:r>
              <a:rPr lang="vi-VN" sz="2800" i="1" dirty="0" err="1">
                <a:effectLst/>
                <a:latin typeface="Times New Roman" panose="02020603050405020304" pitchFamily="18" charset="0"/>
                <a:ea typeface="Times New Roman" panose="02020603050405020304" pitchFamily="18" charset="0"/>
              </a:rPr>
              <a:t>lại</a:t>
            </a:r>
            <a:r>
              <a:rPr lang="vi-VN" sz="2800" i="1" dirty="0">
                <a:effectLst/>
                <a:latin typeface="Times New Roman" panose="02020603050405020304" pitchFamily="18" charset="0"/>
                <a:ea typeface="Times New Roman" panose="02020603050405020304" pitchFamily="18" charset="0"/>
              </a:rPr>
              <a:t> </a:t>
            </a:r>
            <a:r>
              <a:rPr lang="vi-VN" sz="2800" i="1" dirty="0" err="1">
                <a:effectLst/>
                <a:latin typeface="Times New Roman" panose="02020603050405020304" pitchFamily="18" charset="0"/>
                <a:ea typeface="Times New Roman" panose="02020603050405020304" pitchFamily="18" charset="0"/>
              </a:rPr>
              <a:t>cảm</a:t>
            </a:r>
            <a:r>
              <a:rPr lang="vi-VN" sz="2800" i="1" dirty="0">
                <a:effectLst/>
                <a:latin typeface="Times New Roman" panose="02020603050405020304" pitchFamily="18" charset="0"/>
                <a:ea typeface="Times New Roman" panose="02020603050405020304" pitchFamily="18" charset="0"/>
              </a:rPr>
              <a:t> </a:t>
            </a:r>
            <a:r>
              <a:rPr lang="vi-VN" sz="2800" i="1" dirty="0" err="1">
                <a:effectLst/>
                <a:latin typeface="Times New Roman" panose="02020603050405020304" pitchFamily="18" charset="0"/>
                <a:ea typeface="Times New Roman" panose="02020603050405020304" pitchFamily="18" charset="0"/>
              </a:rPr>
              <a:t>xúc</a:t>
            </a:r>
            <a:r>
              <a:rPr lang="vi-VN" sz="2800" i="1" dirty="0">
                <a:effectLst/>
                <a:latin typeface="Times New Roman" panose="02020603050405020304" pitchFamily="18" charset="0"/>
                <a:ea typeface="Times New Roman" panose="02020603050405020304" pitchFamily="18" charset="0"/>
              </a:rPr>
              <a:t> sau khi </a:t>
            </a:r>
            <a:r>
              <a:rPr lang="vi-VN" sz="2800" i="1" dirty="0" err="1">
                <a:effectLst/>
                <a:latin typeface="Times New Roman" panose="02020603050405020304" pitchFamily="18" charset="0"/>
                <a:ea typeface="Times New Roman" panose="02020603050405020304" pitchFamily="18" charset="0"/>
              </a:rPr>
              <a:t>đọc</a:t>
            </a:r>
            <a:r>
              <a:rPr lang="vi-VN" sz="2800" i="1" dirty="0">
                <a:effectLst/>
                <a:latin typeface="Times New Roman" panose="02020603050405020304" pitchFamily="18" charset="0"/>
                <a:ea typeface="Times New Roman" panose="02020603050405020304" pitchFamily="18" charset="0"/>
              </a:rPr>
              <a:t> </a:t>
            </a:r>
            <a:r>
              <a:rPr lang="vi-VN" sz="2800" i="1" dirty="0" err="1">
                <a:effectLst/>
                <a:latin typeface="Times New Roman" panose="02020603050405020304" pitchFamily="18" charset="0"/>
                <a:ea typeface="Times New Roman" panose="02020603050405020304" pitchFamily="18" charset="0"/>
              </a:rPr>
              <a:t>một</a:t>
            </a:r>
            <a:r>
              <a:rPr lang="vi-VN" sz="2800" i="1" dirty="0">
                <a:effectLst/>
                <a:latin typeface="Times New Roman" panose="02020603050405020304" pitchFamily="18" charset="0"/>
                <a:ea typeface="Times New Roman" panose="02020603050405020304" pitchFamily="18" charset="0"/>
              </a:rPr>
              <a:t> </a:t>
            </a:r>
            <a:r>
              <a:rPr lang="vi-VN" sz="2800" i="1" dirty="0" err="1">
                <a:effectLst/>
                <a:latin typeface="Times New Roman" panose="02020603050405020304" pitchFamily="18" charset="0"/>
                <a:ea typeface="Times New Roman" panose="02020603050405020304" pitchFamily="18" charset="0"/>
              </a:rPr>
              <a:t>bài</a:t>
            </a:r>
            <a:r>
              <a:rPr lang="vi-VN" sz="2800" i="1" dirty="0">
                <a:effectLst/>
                <a:latin typeface="Times New Roman" panose="02020603050405020304" pitchFamily="18" charset="0"/>
                <a:ea typeface="Times New Roman" panose="02020603050405020304" pitchFamily="18" charset="0"/>
              </a:rPr>
              <a:t> thơ </a:t>
            </a:r>
            <a:r>
              <a:rPr lang="vi-VN" sz="2800" i="1" dirty="0" err="1">
                <a:effectLst/>
                <a:latin typeface="Times New Roman" panose="02020603050405020304" pitchFamily="18" charset="0"/>
                <a:ea typeface="Times New Roman" panose="02020603050405020304" pitchFamily="18" charset="0"/>
              </a:rPr>
              <a:t>cần</a:t>
            </a:r>
            <a:r>
              <a:rPr lang="vi-VN" sz="2800" i="1" dirty="0">
                <a:effectLst/>
                <a:latin typeface="Times New Roman" panose="02020603050405020304" pitchFamily="18" charset="0"/>
                <a:ea typeface="Times New Roman" panose="02020603050405020304" pitchFamily="18" charset="0"/>
              </a:rPr>
              <a:t> </a:t>
            </a:r>
            <a:r>
              <a:rPr lang="vi-VN" sz="2800" i="1" dirty="0" err="1">
                <a:effectLst/>
                <a:latin typeface="Times New Roman" panose="02020603050405020304" pitchFamily="18" charset="0"/>
                <a:ea typeface="Times New Roman" panose="02020603050405020304" pitchFamily="18" charset="0"/>
              </a:rPr>
              <a:t>chú</a:t>
            </a:r>
            <a:r>
              <a:rPr lang="vi-VN" sz="2800" i="1" dirty="0">
                <a:effectLst/>
                <a:latin typeface="Times New Roman" panose="02020603050405020304" pitchFamily="18" charset="0"/>
                <a:ea typeface="Times New Roman" panose="02020603050405020304" pitchFamily="18" charset="0"/>
              </a:rPr>
              <a:t> ý </a:t>
            </a:r>
            <a:r>
              <a:rPr lang="vi-VN" sz="2800" i="1" dirty="0" err="1">
                <a:effectLst/>
                <a:latin typeface="Times New Roman" panose="02020603050405020304" pitchFamily="18" charset="0"/>
                <a:ea typeface="Times New Roman" panose="02020603050405020304" pitchFamily="18" charset="0"/>
              </a:rPr>
              <a:t>thực</a:t>
            </a:r>
            <a:r>
              <a:rPr lang="vi-VN" sz="2800" i="1" dirty="0">
                <a:effectLst/>
                <a:latin typeface="Times New Roman" panose="02020603050405020304" pitchFamily="18" charset="0"/>
                <a:ea typeface="Times New Roman" panose="02020603050405020304" pitchFamily="18" charset="0"/>
              </a:rPr>
              <a:t> </a:t>
            </a:r>
            <a:r>
              <a:rPr lang="vi-VN" sz="2800" i="1" dirty="0" err="1">
                <a:effectLst/>
                <a:latin typeface="Times New Roman" panose="02020603050405020304" pitchFamily="18" charset="0"/>
                <a:ea typeface="Times New Roman" panose="02020603050405020304" pitchFamily="18" charset="0"/>
              </a:rPr>
              <a:t>hiện</a:t>
            </a:r>
            <a:r>
              <a:rPr lang="vi-VN" sz="2800" i="1" dirty="0">
                <a:effectLst/>
                <a:latin typeface="Times New Roman" panose="02020603050405020304" pitchFamily="18" charset="0"/>
                <a:ea typeface="Times New Roman" panose="02020603050405020304" pitchFamily="18" charset="0"/>
              </a:rPr>
              <a:t> </a:t>
            </a:r>
            <a:r>
              <a:rPr lang="vi-VN" sz="2800" i="1" dirty="0" err="1">
                <a:effectLst/>
                <a:latin typeface="Times New Roman" panose="02020603050405020304" pitchFamily="18" charset="0"/>
                <a:ea typeface="Times New Roman" panose="02020603050405020304" pitchFamily="18" charset="0"/>
              </a:rPr>
              <a:t>những</a:t>
            </a:r>
            <a:r>
              <a:rPr lang="vi-VN" sz="2800" i="1" dirty="0">
                <a:effectLst/>
                <a:latin typeface="Times New Roman" panose="02020603050405020304" pitchFamily="18" charset="0"/>
                <a:ea typeface="Times New Roman" panose="02020603050405020304" pitchFamily="18" charset="0"/>
              </a:rPr>
              <a:t> </a:t>
            </a:r>
            <a:r>
              <a:rPr lang="vi-VN" sz="2800" i="1" dirty="0" err="1">
                <a:effectLst/>
                <a:latin typeface="Times New Roman" panose="02020603050405020304" pitchFamily="18" charset="0"/>
                <a:ea typeface="Times New Roman" panose="02020603050405020304" pitchFamily="18" charset="0"/>
              </a:rPr>
              <a:t>gì</a:t>
            </a:r>
            <a:r>
              <a:rPr lang="en-US" sz="2800" i="1" dirty="0">
                <a:effectLst/>
                <a:latin typeface="Times New Roman" panose="02020603050405020304" pitchFamily="18" charset="0"/>
                <a:ea typeface="Times New Roman" panose="02020603050405020304" pitchFamily="18" charset="0"/>
              </a:rPr>
              <a:t> (</a:t>
            </a:r>
            <a:r>
              <a:rPr lang="en-US" sz="2800" i="1" dirty="0" err="1">
                <a:effectLst/>
                <a:latin typeface="Times New Roman" panose="02020603050405020304" pitchFamily="18" charset="0"/>
                <a:ea typeface="Times New Roman" panose="02020603050405020304" pitchFamily="18" charset="0"/>
              </a:rPr>
              <a:t>về</a:t>
            </a:r>
            <a:r>
              <a:rPr lang="en-US" sz="2800" i="1" dirty="0">
                <a:effectLst/>
                <a:latin typeface="Times New Roman" panose="02020603050405020304" pitchFamily="18" charset="0"/>
                <a:ea typeface="Times New Roman" panose="02020603050405020304" pitchFamily="18" charset="0"/>
              </a:rPr>
              <a:t> </a:t>
            </a:r>
            <a:r>
              <a:rPr lang="en-US" sz="2800" i="1" dirty="0" err="1">
                <a:effectLst/>
                <a:latin typeface="Times New Roman" panose="02020603050405020304" pitchFamily="18" charset="0"/>
                <a:ea typeface="Times New Roman" panose="02020603050405020304" pitchFamily="18" charset="0"/>
              </a:rPr>
              <a:t>nội</a:t>
            </a:r>
            <a:r>
              <a:rPr lang="en-US" sz="2800" i="1" dirty="0">
                <a:effectLst/>
                <a:latin typeface="Times New Roman" panose="02020603050405020304" pitchFamily="18" charset="0"/>
                <a:ea typeface="Times New Roman" panose="02020603050405020304" pitchFamily="18" charset="0"/>
              </a:rPr>
              <a:t> dung </a:t>
            </a:r>
            <a:r>
              <a:rPr lang="en-US" sz="2800" i="1" dirty="0" err="1">
                <a:effectLst/>
                <a:latin typeface="Times New Roman" panose="02020603050405020304" pitchFamily="18" charset="0"/>
                <a:ea typeface="Times New Roman" panose="02020603050405020304" pitchFamily="18" charset="0"/>
              </a:rPr>
              <a:t>và</a:t>
            </a:r>
            <a:r>
              <a:rPr lang="en-US" sz="2800" i="1" dirty="0">
                <a:effectLst/>
                <a:latin typeface="Times New Roman" panose="02020603050405020304" pitchFamily="18" charset="0"/>
                <a:ea typeface="Times New Roman" panose="02020603050405020304" pitchFamily="18" charset="0"/>
              </a:rPr>
              <a:t> </a:t>
            </a:r>
            <a:r>
              <a:rPr lang="en-US" sz="2800" i="1" dirty="0" err="1">
                <a:effectLst/>
                <a:latin typeface="Times New Roman" panose="02020603050405020304" pitchFamily="18" charset="0"/>
                <a:ea typeface="Times New Roman" panose="02020603050405020304" pitchFamily="18" charset="0"/>
              </a:rPr>
              <a:t>hình</a:t>
            </a:r>
            <a:r>
              <a:rPr lang="en-US" sz="2800" i="1" dirty="0">
                <a:effectLst/>
                <a:latin typeface="Times New Roman" panose="02020603050405020304" pitchFamily="18" charset="0"/>
                <a:ea typeface="Times New Roman" panose="02020603050405020304" pitchFamily="18" charset="0"/>
              </a:rPr>
              <a:t> </a:t>
            </a:r>
            <a:r>
              <a:rPr lang="en-US" sz="2800" i="1" dirty="0" err="1">
                <a:effectLst/>
                <a:latin typeface="Times New Roman" panose="02020603050405020304" pitchFamily="18" charset="0"/>
                <a:ea typeface="Times New Roman" panose="02020603050405020304" pitchFamily="18" charset="0"/>
              </a:rPr>
              <a:t>thức</a:t>
            </a:r>
            <a:r>
              <a:rPr lang="en-US" sz="2800" i="1" dirty="0">
                <a:effectLst/>
                <a:latin typeface="Times New Roman" panose="02020603050405020304" pitchFamily="18" charset="0"/>
                <a:ea typeface="Times New Roman" panose="02020603050405020304" pitchFamily="18" charset="0"/>
              </a:rPr>
              <a:t> </a:t>
            </a:r>
            <a:r>
              <a:rPr lang="en-US" sz="2800" i="1" dirty="0" err="1">
                <a:effectLst/>
                <a:latin typeface="Times New Roman" panose="02020603050405020304" pitchFamily="18" charset="0"/>
                <a:ea typeface="Times New Roman" panose="02020603050405020304" pitchFamily="18" charset="0"/>
              </a:rPr>
              <a:t>đoạn</a:t>
            </a:r>
            <a:r>
              <a:rPr lang="en-US" sz="2800" i="1" dirty="0">
                <a:effectLst/>
                <a:latin typeface="Times New Roman" panose="02020603050405020304" pitchFamily="18" charset="0"/>
                <a:ea typeface="Times New Roman" panose="02020603050405020304" pitchFamily="18" charset="0"/>
              </a:rPr>
              <a:t> </a:t>
            </a:r>
            <a:r>
              <a:rPr lang="en-US" sz="2800" i="1" dirty="0" err="1">
                <a:effectLst/>
                <a:latin typeface="Times New Roman" panose="02020603050405020304" pitchFamily="18" charset="0"/>
                <a:ea typeface="Times New Roman" panose="02020603050405020304" pitchFamily="18" charset="0"/>
              </a:rPr>
              <a:t>văn</a:t>
            </a:r>
            <a:r>
              <a:rPr lang="en-US" sz="2800" i="1" dirty="0">
                <a:effectLst/>
                <a:latin typeface="Times New Roman" panose="02020603050405020304" pitchFamily="18" charset="0"/>
                <a:ea typeface="Times New Roman" panose="02020603050405020304" pitchFamily="18" charset="0"/>
              </a:rPr>
              <a:t>)</a:t>
            </a:r>
            <a:r>
              <a:rPr lang="vi-VN" sz="2800" i="1" dirty="0">
                <a:effectLst/>
                <a:latin typeface="Times New Roman" panose="02020603050405020304" pitchFamily="18" charset="0"/>
                <a:ea typeface="Times New Roman" panose="02020603050405020304" pitchFamily="18" charset="0"/>
              </a:rPr>
              <a:t>?</a:t>
            </a:r>
            <a:r>
              <a:rPr lang="en-US" sz="2800" i="1" dirty="0">
                <a:effectLst/>
                <a:latin typeface="Times New Roman" panose="02020603050405020304" pitchFamily="18" charset="0"/>
                <a:ea typeface="Times New Roman" panose="02020603050405020304" pitchFamily="18" charset="0"/>
              </a:rPr>
              <a:t> </a:t>
            </a:r>
            <a:r>
              <a:rPr lang="en-US" sz="2800" i="1" dirty="0" err="1">
                <a:effectLst/>
                <a:latin typeface="Times New Roman" panose="02020603050405020304" pitchFamily="18" charset="0"/>
                <a:ea typeface="Times New Roman" panose="02020603050405020304" pitchFamily="18" charset="0"/>
              </a:rPr>
              <a:t>Trình</a:t>
            </a:r>
            <a:r>
              <a:rPr lang="en-US" sz="2800" i="1" dirty="0">
                <a:effectLst/>
                <a:latin typeface="Times New Roman" panose="02020603050405020304" pitchFamily="18" charset="0"/>
                <a:ea typeface="Times New Roman" panose="02020603050405020304" pitchFamily="18" charset="0"/>
              </a:rPr>
              <a:t> </a:t>
            </a:r>
            <a:r>
              <a:rPr lang="en-US" sz="2800" i="1" dirty="0" err="1">
                <a:effectLst/>
                <a:latin typeface="Times New Roman" panose="02020603050405020304" pitchFamily="18" charset="0"/>
                <a:ea typeface="Times New Roman" panose="02020603050405020304" pitchFamily="18" charset="0"/>
              </a:rPr>
              <a:t>tự</a:t>
            </a:r>
            <a:r>
              <a:rPr lang="en-US" sz="2800" i="1" dirty="0">
                <a:effectLst/>
                <a:latin typeface="Times New Roman" panose="02020603050405020304" pitchFamily="18" charset="0"/>
                <a:ea typeface="Times New Roman" panose="02020603050405020304" pitchFamily="18" charset="0"/>
              </a:rPr>
              <a:t> </a:t>
            </a:r>
            <a:r>
              <a:rPr lang="en-US" sz="2800" i="1" dirty="0" err="1">
                <a:effectLst/>
                <a:latin typeface="Times New Roman" panose="02020603050405020304" pitchFamily="18" charset="0"/>
                <a:ea typeface="Times New Roman" panose="02020603050405020304" pitchFamily="18" charset="0"/>
              </a:rPr>
              <a:t>tiến</a:t>
            </a:r>
            <a:r>
              <a:rPr lang="en-US" sz="2800" i="1" dirty="0">
                <a:effectLst/>
                <a:latin typeface="Times New Roman" panose="02020603050405020304" pitchFamily="18" charset="0"/>
                <a:ea typeface="Times New Roman" panose="02020603050405020304" pitchFamily="18" charset="0"/>
              </a:rPr>
              <a:t> </a:t>
            </a:r>
            <a:r>
              <a:rPr lang="en-US" sz="2800" i="1" dirty="0" err="1">
                <a:effectLst/>
                <a:latin typeface="Times New Roman" panose="02020603050405020304" pitchFamily="18" charset="0"/>
                <a:ea typeface="Times New Roman" panose="02020603050405020304" pitchFamily="18" charset="0"/>
              </a:rPr>
              <a:t>hành</a:t>
            </a:r>
            <a:r>
              <a:rPr lang="en-US" sz="2800" i="1" dirty="0">
                <a:effectLst/>
                <a:latin typeface="Times New Roman" panose="02020603050405020304" pitchFamily="18" charset="0"/>
                <a:ea typeface="Times New Roman" panose="02020603050405020304" pitchFamily="18" charset="0"/>
              </a:rPr>
              <a:t> </a:t>
            </a:r>
            <a:r>
              <a:rPr lang="en-US" sz="2800" i="1" dirty="0" err="1">
                <a:effectLst/>
                <a:latin typeface="Times New Roman" panose="02020603050405020304" pitchFamily="18" charset="0"/>
                <a:ea typeface="Times New Roman" panose="02020603050405020304" pitchFamily="18" charset="0"/>
              </a:rPr>
              <a:t>trước</a:t>
            </a:r>
            <a:r>
              <a:rPr lang="en-US" sz="2800" i="1" dirty="0">
                <a:effectLst/>
                <a:latin typeface="Times New Roman" panose="02020603050405020304" pitchFamily="18" charset="0"/>
                <a:ea typeface="Times New Roman" panose="02020603050405020304" pitchFamily="18" charset="0"/>
              </a:rPr>
              <a:t> </a:t>
            </a:r>
            <a:r>
              <a:rPr lang="en-US" sz="2800" i="1" dirty="0" err="1">
                <a:effectLst/>
                <a:latin typeface="Times New Roman" panose="02020603050405020304" pitchFamily="18" charset="0"/>
                <a:ea typeface="Times New Roman" panose="02020603050405020304" pitchFamily="18" charset="0"/>
              </a:rPr>
              <a:t>khi</a:t>
            </a:r>
            <a:r>
              <a:rPr lang="en-US" sz="2800" i="1" dirty="0">
                <a:effectLst/>
                <a:latin typeface="Times New Roman" panose="02020603050405020304" pitchFamily="18" charset="0"/>
                <a:ea typeface="Times New Roman" panose="02020603050405020304" pitchFamily="18" charset="0"/>
              </a:rPr>
              <a:t> </a:t>
            </a:r>
            <a:r>
              <a:rPr lang="en-US" sz="2800" i="1" dirty="0" err="1">
                <a:effectLst/>
                <a:latin typeface="Times New Roman" panose="02020603050405020304" pitchFamily="18" charset="0"/>
                <a:ea typeface="Times New Roman" panose="02020603050405020304" pitchFamily="18" charset="0"/>
              </a:rPr>
              <a:t>viết</a:t>
            </a:r>
            <a:r>
              <a:rPr lang="en-US" sz="2800" i="1" dirty="0">
                <a:effectLst/>
                <a:latin typeface="Times New Roman" panose="02020603050405020304" pitchFamily="18" charset="0"/>
                <a:ea typeface="Times New Roman" panose="02020603050405020304" pitchFamily="18" charset="0"/>
              </a:rPr>
              <a:t> </a:t>
            </a:r>
            <a:r>
              <a:rPr lang="en-US" sz="2800" i="1" dirty="0" err="1">
                <a:effectLst/>
                <a:latin typeface="Times New Roman" panose="02020603050405020304" pitchFamily="18" charset="0"/>
                <a:ea typeface="Times New Roman" panose="02020603050405020304" pitchFamily="18" charset="0"/>
              </a:rPr>
              <a:t>thế</a:t>
            </a:r>
            <a:r>
              <a:rPr lang="en-US" sz="2800" i="1" dirty="0">
                <a:effectLst/>
                <a:latin typeface="Times New Roman" panose="02020603050405020304" pitchFamily="18" charset="0"/>
                <a:ea typeface="Times New Roman" panose="02020603050405020304" pitchFamily="18" charset="0"/>
              </a:rPr>
              <a:t> </a:t>
            </a:r>
            <a:r>
              <a:rPr lang="en-US" sz="2800" i="1" dirty="0" err="1">
                <a:effectLst/>
                <a:latin typeface="Times New Roman" panose="02020603050405020304" pitchFamily="18" charset="0"/>
                <a:ea typeface="Times New Roman" panose="02020603050405020304" pitchFamily="18" charset="0"/>
              </a:rPr>
              <a:t>nào</a:t>
            </a:r>
            <a:r>
              <a:rPr lang="en-US" sz="2800" i="1" dirty="0">
                <a:effectLst/>
                <a:latin typeface="Times New Roman" panose="02020603050405020304" pitchFamily="18" charset="0"/>
                <a:ea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p:txBody>
      </p:sp>
      <p:sp>
        <p:nvSpPr>
          <p:cNvPr id="10" name="Hộp Văn bản 9">
            <a:extLst>
              <a:ext uri="{FF2B5EF4-FFF2-40B4-BE49-F238E27FC236}">
                <a16:creationId xmlns:a16="http://schemas.microsoft.com/office/drawing/2014/main" id="{B8E54920-7ECA-CF80-0061-7ACB065A9F83}"/>
              </a:ext>
            </a:extLst>
          </p:cNvPr>
          <p:cNvSpPr txBox="1"/>
          <p:nvPr/>
        </p:nvSpPr>
        <p:spPr>
          <a:xfrm>
            <a:off x="9819860" y="1378226"/>
            <a:ext cx="2080591" cy="3108543"/>
          </a:xfrm>
          <a:prstGeom prst="rect">
            <a:avLst/>
          </a:prstGeom>
          <a:noFill/>
        </p:spPr>
        <p:txBody>
          <a:bodyPr wrap="square" rtlCol="0">
            <a:spAutoFit/>
          </a:bodyPr>
          <a:lstStyle/>
          <a:p>
            <a:pPr algn="just"/>
            <a:r>
              <a:rPr lang="en-US" sz="2800" i="1">
                <a:effectLst/>
                <a:latin typeface="Times New Roman" panose="02020603050405020304" pitchFamily="18" charset="0"/>
                <a:ea typeface="Times New Roman" panose="02020603050405020304" pitchFamily="18" charset="0"/>
              </a:rPr>
              <a:t>(2) Yêu cầu viết các phần mở đoạn, thân đoạn, kết đoạn cần lưu ý điều gì?</a:t>
            </a:r>
            <a:endParaRPr lang="en-US" sz="280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406242742"/>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barn(inVertical)">
                                      <p:cBhvr>
                                        <p:cTn id="13" dur="500"/>
                                        <p:tgtEl>
                                          <p:spTgt spid="7"/>
                                        </p:tgtEl>
                                      </p:cBhvr>
                                    </p:animEffect>
                                  </p:childTnLst>
                                </p:cTn>
                              </p:par>
                            </p:childTnLst>
                          </p:cTn>
                        </p:par>
                      </p:childTnLst>
                    </p:cTn>
                  </p:par>
                  <p:par>
                    <p:cTn id="14" fill="hold">
                      <p:stCondLst>
                        <p:cond delay="indefinite"/>
                      </p:stCondLst>
                      <p:childTnLst>
                        <p:par>
                          <p:cTn id="15" fill="hold">
                            <p:stCondLst>
                              <p:cond delay="0"/>
                            </p:stCondLst>
                            <p:childTnLst>
                              <p:par>
                                <p:cTn id="16" presetID="6" presetClass="entr" presetSubtype="16" fill="hold" grpId="0" nodeType="click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circle(in)">
                                      <p:cBhvr>
                                        <p:cTn id="18" dur="2000"/>
                                        <p:tgtEl>
                                          <p:spTgt spid="9"/>
                                        </p:tgtEl>
                                      </p:cBhvr>
                                    </p:animEffect>
                                  </p:childTnLst>
                                </p:cTn>
                              </p:par>
                            </p:childTnLst>
                          </p:cTn>
                        </p:par>
                      </p:childTnLst>
                    </p:cTn>
                  </p:par>
                  <p:par>
                    <p:cTn id="19" fill="hold">
                      <p:stCondLst>
                        <p:cond delay="indefinite"/>
                      </p:stCondLst>
                      <p:childTnLst>
                        <p:par>
                          <p:cTn id="20" fill="hold">
                            <p:stCondLst>
                              <p:cond delay="0"/>
                            </p:stCondLst>
                            <p:childTnLst>
                              <p:par>
                                <p:cTn id="21" presetID="26" presetClass="entr" presetSubtype="0" fill="hold" grpId="0" nodeType="clickEffect">
                                  <p:stCondLst>
                                    <p:cond delay="0"/>
                                  </p:stCondLst>
                                  <p:childTnLst>
                                    <p:set>
                                      <p:cBhvr>
                                        <p:cTn id="22" dur="1" fill="hold">
                                          <p:stCondLst>
                                            <p:cond delay="0"/>
                                          </p:stCondLst>
                                        </p:cTn>
                                        <p:tgtEl>
                                          <p:spTgt spid="10"/>
                                        </p:tgtEl>
                                        <p:attrNameLst>
                                          <p:attrName>style.visibility</p:attrName>
                                        </p:attrNameLst>
                                      </p:cBhvr>
                                      <p:to>
                                        <p:strVal val="visible"/>
                                      </p:to>
                                    </p:set>
                                    <p:animEffect transition="in" filter="wipe(down)">
                                      <p:cBhvr>
                                        <p:cTn id="23" dur="580">
                                          <p:stCondLst>
                                            <p:cond delay="0"/>
                                          </p:stCondLst>
                                        </p:cTn>
                                        <p:tgtEl>
                                          <p:spTgt spid="10"/>
                                        </p:tgtEl>
                                      </p:cBhvr>
                                    </p:animEffect>
                                    <p:anim calcmode="lin" valueType="num">
                                      <p:cBhvr>
                                        <p:cTn id="24" dur="1822" tmFilter="0,0; 0.14,0.36; 0.43,0.73; 0.71,0.91; 1.0,1.0">
                                          <p:stCondLst>
                                            <p:cond delay="0"/>
                                          </p:stCondLst>
                                        </p:cTn>
                                        <p:tgtEl>
                                          <p:spTgt spid="10"/>
                                        </p:tgtEl>
                                        <p:attrNameLst>
                                          <p:attrName>ppt_x</p:attrName>
                                        </p:attrNameLst>
                                      </p:cBhvr>
                                      <p:tavLst>
                                        <p:tav tm="0">
                                          <p:val>
                                            <p:strVal val="#ppt_x-0.25"/>
                                          </p:val>
                                        </p:tav>
                                        <p:tav tm="100000">
                                          <p:val>
                                            <p:strVal val="#ppt_x"/>
                                          </p:val>
                                        </p:tav>
                                      </p:tavLst>
                                    </p:anim>
                                    <p:anim calcmode="lin" valueType="num">
                                      <p:cBhvr>
                                        <p:cTn id="25" dur="664" tmFilter="0.0,0.0; 0.25,0.07; 0.50,0.2; 0.75,0.467; 1.0,1.0">
                                          <p:stCondLst>
                                            <p:cond delay="0"/>
                                          </p:stCondLst>
                                        </p:cTn>
                                        <p:tgtEl>
                                          <p:spTgt spid="10"/>
                                        </p:tgtEl>
                                        <p:attrNameLst>
                                          <p:attrName>ppt_y</p:attrName>
                                        </p:attrNameLst>
                                      </p:cBhvr>
                                      <p:tavLst>
                                        <p:tav tm="0" fmla="#ppt_y-sin(pi*$)/3">
                                          <p:val>
                                            <p:fltVal val="0.5"/>
                                          </p:val>
                                        </p:tav>
                                        <p:tav tm="100000">
                                          <p:val>
                                            <p:fltVal val="1"/>
                                          </p:val>
                                        </p:tav>
                                      </p:tavLst>
                                    </p:anim>
                                    <p:anim calcmode="lin" valueType="num">
                                      <p:cBhvr>
                                        <p:cTn id="26" dur="664" tmFilter="0, 0; 0.125,0.2665; 0.25,0.4; 0.375,0.465; 0.5,0.5;  0.625,0.535; 0.75,0.6; 0.875,0.7335; 1,1">
                                          <p:stCondLst>
                                            <p:cond delay="664"/>
                                          </p:stCondLst>
                                        </p:cTn>
                                        <p:tgtEl>
                                          <p:spTgt spid="10"/>
                                        </p:tgtEl>
                                        <p:attrNameLst>
                                          <p:attrName>ppt_y</p:attrName>
                                        </p:attrNameLst>
                                      </p:cBhvr>
                                      <p:tavLst>
                                        <p:tav tm="0" fmla="#ppt_y-sin(pi*$)/9">
                                          <p:val>
                                            <p:fltVal val="0"/>
                                          </p:val>
                                        </p:tav>
                                        <p:tav tm="100000">
                                          <p:val>
                                            <p:fltVal val="1"/>
                                          </p:val>
                                        </p:tav>
                                      </p:tavLst>
                                    </p:anim>
                                    <p:anim calcmode="lin" valueType="num">
                                      <p:cBhvr>
                                        <p:cTn id="27" dur="332" tmFilter="0, 0; 0.125,0.2665; 0.25,0.4; 0.375,0.465; 0.5,0.5;  0.625,0.535; 0.75,0.6; 0.875,0.7335; 1,1">
                                          <p:stCondLst>
                                            <p:cond delay="1324"/>
                                          </p:stCondLst>
                                        </p:cTn>
                                        <p:tgtEl>
                                          <p:spTgt spid="10"/>
                                        </p:tgtEl>
                                        <p:attrNameLst>
                                          <p:attrName>ppt_y</p:attrName>
                                        </p:attrNameLst>
                                      </p:cBhvr>
                                      <p:tavLst>
                                        <p:tav tm="0" fmla="#ppt_y-sin(pi*$)/27">
                                          <p:val>
                                            <p:fltVal val="0"/>
                                          </p:val>
                                        </p:tav>
                                        <p:tav tm="100000">
                                          <p:val>
                                            <p:fltVal val="1"/>
                                          </p:val>
                                        </p:tav>
                                      </p:tavLst>
                                    </p:anim>
                                    <p:anim calcmode="lin" valueType="num">
                                      <p:cBhvr>
                                        <p:cTn id="28" dur="164" tmFilter="0, 0; 0.125,0.2665; 0.25,0.4; 0.375,0.465; 0.5,0.5;  0.625,0.535; 0.75,0.6; 0.875,0.7335; 1,1">
                                          <p:stCondLst>
                                            <p:cond delay="1656"/>
                                          </p:stCondLst>
                                        </p:cTn>
                                        <p:tgtEl>
                                          <p:spTgt spid="10"/>
                                        </p:tgtEl>
                                        <p:attrNameLst>
                                          <p:attrName>ppt_y</p:attrName>
                                        </p:attrNameLst>
                                      </p:cBhvr>
                                      <p:tavLst>
                                        <p:tav tm="0" fmla="#ppt_y-sin(pi*$)/81">
                                          <p:val>
                                            <p:fltVal val="0"/>
                                          </p:val>
                                        </p:tav>
                                        <p:tav tm="100000">
                                          <p:val>
                                            <p:fltVal val="1"/>
                                          </p:val>
                                        </p:tav>
                                      </p:tavLst>
                                    </p:anim>
                                    <p:animScale>
                                      <p:cBhvr>
                                        <p:cTn id="29" dur="26">
                                          <p:stCondLst>
                                            <p:cond delay="650"/>
                                          </p:stCondLst>
                                        </p:cTn>
                                        <p:tgtEl>
                                          <p:spTgt spid="10"/>
                                        </p:tgtEl>
                                      </p:cBhvr>
                                      <p:to x="100000" y="60000"/>
                                    </p:animScale>
                                    <p:animScale>
                                      <p:cBhvr>
                                        <p:cTn id="30" dur="166" decel="50000">
                                          <p:stCondLst>
                                            <p:cond delay="676"/>
                                          </p:stCondLst>
                                        </p:cTn>
                                        <p:tgtEl>
                                          <p:spTgt spid="10"/>
                                        </p:tgtEl>
                                      </p:cBhvr>
                                      <p:to x="100000" y="100000"/>
                                    </p:animScale>
                                    <p:animScale>
                                      <p:cBhvr>
                                        <p:cTn id="31" dur="26">
                                          <p:stCondLst>
                                            <p:cond delay="1312"/>
                                          </p:stCondLst>
                                        </p:cTn>
                                        <p:tgtEl>
                                          <p:spTgt spid="10"/>
                                        </p:tgtEl>
                                      </p:cBhvr>
                                      <p:to x="100000" y="80000"/>
                                    </p:animScale>
                                    <p:animScale>
                                      <p:cBhvr>
                                        <p:cTn id="32" dur="166" decel="50000">
                                          <p:stCondLst>
                                            <p:cond delay="1338"/>
                                          </p:stCondLst>
                                        </p:cTn>
                                        <p:tgtEl>
                                          <p:spTgt spid="10"/>
                                        </p:tgtEl>
                                      </p:cBhvr>
                                      <p:to x="100000" y="100000"/>
                                    </p:animScale>
                                    <p:animScale>
                                      <p:cBhvr>
                                        <p:cTn id="33" dur="26">
                                          <p:stCondLst>
                                            <p:cond delay="1642"/>
                                          </p:stCondLst>
                                        </p:cTn>
                                        <p:tgtEl>
                                          <p:spTgt spid="10"/>
                                        </p:tgtEl>
                                      </p:cBhvr>
                                      <p:to x="100000" y="90000"/>
                                    </p:animScale>
                                    <p:animScale>
                                      <p:cBhvr>
                                        <p:cTn id="34" dur="166" decel="50000">
                                          <p:stCondLst>
                                            <p:cond delay="1668"/>
                                          </p:stCondLst>
                                        </p:cTn>
                                        <p:tgtEl>
                                          <p:spTgt spid="10"/>
                                        </p:tgtEl>
                                      </p:cBhvr>
                                      <p:to x="100000" y="100000"/>
                                    </p:animScale>
                                    <p:animScale>
                                      <p:cBhvr>
                                        <p:cTn id="35" dur="26">
                                          <p:stCondLst>
                                            <p:cond delay="1808"/>
                                          </p:stCondLst>
                                        </p:cTn>
                                        <p:tgtEl>
                                          <p:spTgt spid="10"/>
                                        </p:tgtEl>
                                      </p:cBhvr>
                                      <p:to x="100000" y="95000"/>
                                    </p:animScale>
                                    <p:animScale>
                                      <p:cBhvr>
                                        <p:cTn id="36" dur="166" decel="50000">
                                          <p:stCondLst>
                                            <p:cond delay="1834"/>
                                          </p:stCondLst>
                                        </p:cTn>
                                        <p:tgtEl>
                                          <p:spTgt spid="10"/>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7" grpId="0" animBg="1"/>
      <p:bldP spid="9" grpId="0"/>
      <p:bldP spid="10"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Hộp chú thích: Mũi tên Xuống 3">
            <a:extLst>
              <a:ext uri="{FF2B5EF4-FFF2-40B4-BE49-F238E27FC236}">
                <a16:creationId xmlns:a16="http://schemas.microsoft.com/office/drawing/2014/main" id="{6D9F197B-2D26-305A-5B46-577E13E49807}"/>
              </a:ext>
            </a:extLst>
          </p:cNvPr>
          <p:cNvSpPr/>
          <p:nvPr/>
        </p:nvSpPr>
        <p:spPr>
          <a:xfrm>
            <a:off x="3485322" y="92765"/>
            <a:ext cx="3326295" cy="914400"/>
          </a:xfrm>
          <a:prstGeom prst="downArrowCallou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a:solidFill>
                  <a:srgbClr val="0070C0"/>
                </a:solidFill>
                <a:effectLst/>
                <a:latin typeface="Times New Roman" panose="02020603050405020304" pitchFamily="18" charset="0"/>
                <a:ea typeface="MS Mincho" panose="02020609040205080304" pitchFamily="49" charset="-128"/>
              </a:rPr>
              <a:t>Yêu cầu chung</a:t>
            </a:r>
            <a:endParaRPr lang="en-US" sz="3200">
              <a:solidFill>
                <a:srgbClr val="0070C0"/>
              </a:solidFill>
            </a:endParaRPr>
          </a:p>
        </p:txBody>
      </p:sp>
      <p:sp>
        <p:nvSpPr>
          <p:cNvPr id="5" name="Hộp Văn bản 4">
            <a:extLst>
              <a:ext uri="{FF2B5EF4-FFF2-40B4-BE49-F238E27FC236}">
                <a16:creationId xmlns:a16="http://schemas.microsoft.com/office/drawing/2014/main" id="{B4575B79-3552-F527-72BE-C124A3CE050B}"/>
              </a:ext>
            </a:extLst>
          </p:cNvPr>
          <p:cNvSpPr txBox="1"/>
          <p:nvPr/>
        </p:nvSpPr>
        <p:spPr>
          <a:xfrm>
            <a:off x="516835" y="1139687"/>
            <a:ext cx="9475304" cy="523220"/>
          </a:xfrm>
          <a:prstGeom prst="rect">
            <a:avLst/>
          </a:prstGeom>
          <a:noFill/>
        </p:spPr>
        <p:txBody>
          <a:bodyPr wrap="square" rtlCol="0">
            <a:spAutoFit/>
          </a:bodyPr>
          <a:lstStyle/>
          <a:p>
            <a:pPr algn="just">
              <a:spcAft>
                <a:spcPts val="1200"/>
              </a:spcAft>
            </a:pPr>
            <a:r>
              <a:rPr lang="en-US" sz="2800" dirty="0">
                <a:solidFill>
                  <a:srgbClr val="0D0D0D"/>
                </a:solidFill>
                <a:effectLst/>
                <a:latin typeface="Times New Roman" panose="02020603050405020304" pitchFamily="18" charset="0"/>
                <a:ea typeface="Calibri" panose="020F0502020204030204" pitchFamily="34" charset="0"/>
              </a:rPr>
              <a:t>- </a:t>
            </a:r>
            <a:r>
              <a:rPr lang="en-US" sz="2800" dirty="0" err="1">
                <a:solidFill>
                  <a:srgbClr val="0D0D0D"/>
                </a:solidFill>
                <a:effectLst/>
                <a:latin typeface="Times New Roman" panose="02020603050405020304" pitchFamily="18" charset="0"/>
                <a:ea typeface="Calibri" panose="020F0502020204030204" pitchFamily="34" charset="0"/>
              </a:rPr>
              <a:t>Nội</a:t>
            </a:r>
            <a:r>
              <a:rPr lang="en-US" sz="2800" dirty="0">
                <a:solidFill>
                  <a:srgbClr val="0D0D0D"/>
                </a:solidFill>
                <a:effectLst/>
                <a:latin typeface="Times New Roman" panose="02020603050405020304" pitchFamily="18" charset="0"/>
                <a:ea typeface="Calibri" panose="020F0502020204030204" pitchFamily="34" charset="0"/>
              </a:rPr>
              <a:t> dung: </a:t>
            </a:r>
            <a:r>
              <a:rPr lang="vi-VN" sz="2800" dirty="0" err="1">
                <a:solidFill>
                  <a:srgbClr val="0D0D0D"/>
                </a:solidFill>
                <a:effectLst/>
                <a:latin typeface="Times New Roman" panose="02020603050405020304" pitchFamily="18" charset="0"/>
                <a:ea typeface="Calibri" panose="020F0502020204030204" pitchFamily="34" charset="0"/>
              </a:rPr>
              <a:t>Trình</a:t>
            </a:r>
            <a:r>
              <a:rPr lang="vi-VN" sz="2800" dirty="0">
                <a:solidFill>
                  <a:srgbClr val="0D0D0D"/>
                </a:solidFill>
                <a:effectLst/>
                <a:latin typeface="Times New Roman" panose="02020603050405020304" pitchFamily="18" charset="0"/>
                <a:ea typeface="Calibri" panose="020F0502020204030204" pitchFamily="34" charset="0"/>
              </a:rPr>
              <a:t> </a:t>
            </a:r>
            <a:r>
              <a:rPr lang="vi-VN" sz="2800" dirty="0" err="1">
                <a:solidFill>
                  <a:srgbClr val="0D0D0D"/>
                </a:solidFill>
                <a:effectLst/>
                <a:latin typeface="Times New Roman" panose="02020603050405020304" pitchFamily="18" charset="0"/>
                <a:ea typeface="Calibri" panose="020F0502020204030204" pitchFamily="34" charset="0"/>
              </a:rPr>
              <a:t>bày</a:t>
            </a:r>
            <a:r>
              <a:rPr lang="vi-VN" sz="2800" dirty="0">
                <a:solidFill>
                  <a:srgbClr val="0D0D0D"/>
                </a:solidFill>
                <a:effectLst/>
                <a:latin typeface="Times New Roman" panose="02020603050405020304" pitchFamily="18" charset="0"/>
                <a:ea typeface="Calibri" panose="020F0502020204030204" pitchFamily="34" charset="0"/>
              </a:rPr>
              <a:t> </a:t>
            </a:r>
            <a:r>
              <a:rPr lang="vi-VN" sz="2800" dirty="0" err="1">
                <a:solidFill>
                  <a:srgbClr val="0D0D0D"/>
                </a:solidFill>
                <a:effectLst/>
                <a:latin typeface="Times New Roman" panose="02020603050405020304" pitchFamily="18" charset="0"/>
                <a:ea typeface="Calibri" panose="020F0502020204030204" pitchFamily="34" charset="0"/>
              </a:rPr>
              <a:t>cảm</a:t>
            </a:r>
            <a:r>
              <a:rPr lang="vi-VN" sz="2800" dirty="0">
                <a:solidFill>
                  <a:srgbClr val="0D0D0D"/>
                </a:solidFill>
                <a:effectLst/>
                <a:latin typeface="Times New Roman" panose="02020603050405020304" pitchFamily="18" charset="0"/>
                <a:ea typeface="Calibri" panose="020F0502020204030204" pitchFamily="34" charset="0"/>
              </a:rPr>
              <a:t> </a:t>
            </a:r>
            <a:r>
              <a:rPr lang="vi-VN" sz="2800" dirty="0" err="1">
                <a:solidFill>
                  <a:srgbClr val="0D0D0D"/>
                </a:solidFill>
                <a:effectLst/>
                <a:latin typeface="Times New Roman" panose="02020603050405020304" pitchFamily="18" charset="0"/>
                <a:ea typeface="Calibri" panose="020F0502020204030204" pitchFamily="34" charset="0"/>
              </a:rPr>
              <a:t>xúc</a:t>
            </a:r>
            <a:r>
              <a:rPr lang="vi-VN" sz="2800" dirty="0">
                <a:solidFill>
                  <a:srgbClr val="0D0D0D"/>
                </a:solidFill>
                <a:effectLst/>
                <a:latin typeface="Times New Roman" panose="02020603050405020304" pitchFamily="18" charset="0"/>
                <a:ea typeface="Calibri" panose="020F0502020204030204" pitchFamily="34" charset="0"/>
              </a:rPr>
              <a:t> </a:t>
            </a:r>
            <a:r>
              <a:rPr lang="vi-VN" sz="2800" dirty="0" err="1">
                <a:solidFill>
                  <a:srgbClr val="0D0D0D"/>
                </a:solidFill>
                <a:effectLst/>
                <a:latin typeface="Times New Roman" panose="02020603050405020304" pitchFamily="18" charset="0"/>
                <a:ea typeface="Calibri" panose="020F0502020204030204" pitchFamily="34" charset="0"/>
              </a:rPr>
              <a:t>về</a:t>
            </a:r>
            <a:r>
              <a:rPr lang="vi-VN" sz="2800" dirty="0">
                <a:solidFill>
                  <a:srgbClr val="0D0D0D"/>
                </a:solidFill>
                <a:effectLst/>
                <a:latin typeface="Times New Roman" panose="02020603050405020304" pitchFamily="18" charset="0"/>
                <a:ea typeface="Calibri" panose="020F0502020204030204" pitchFamily="34" charset="0"/>
              </a:rPr>
              <a:t> </a:t>
            </a:r>
            <a:r>
              <a:rPr lang="vi-VN" sz="2800" dirty="0" err="1">
                <a:solidFill>
                  <a:srgbClr val="0D0D0D"/>
                </a:solidFill>
                <a:effectLst/>
                <a:latin typeface="Times New Roman" panose="02020603050405020304" pitchFamily="18" charset="0"/>
                <a:ea typeface="Calibri" panose="020F0502020204030204" pitchFamily="34" charset="0"/>
              </a:rPr>
              <a:t>một</a:t>
            </a:r>
            <a:r>
              <a:rPr lang="vi-VN" sz="2800" dirty="0">
                <a:solidFill>
                  <a:srgbClr val="0D0D0D"/>
                </a:solidFill>
                <a:effectLst/>
                <a:latin typeface="Times New Roman" panose="02020603050405020304" pitchFamily="18" charset="0"/>
                <a:ea typeface="Calibri" panose="020F0502020204030204" pitchFamily="34" charset="0"/>
              </a:rPr>
              <a:t> </a:t>
            </a:r>
            <a:r>
              <a:rPr lang="vi-VN" sz="2800" dirty="0" err="1">
                <a:solidFill>
                  <a:srgbClr val="0D0D0D"/>
                </a:solidFill>
                <a:effectLst/>
                <a:latin typeface="Times New Roman" panose="02020603050405020304" pitchFamily="18" charset="0"/>
                <a:ea typeface="Calibri" panose="020F0502020204030204" pitchFamily="34" charset="0"/>
              </a:rPr>
              <a:t>bài</a:t>
            </a:r>
            <a:r>
              <a:rPr lang="vi-VN" sz="2800" dirty="0">
                <a:solidFill>
                  <a:srgbClr val="0D0D0D"/>
                </a:solidFill>
                <a:effectLst/>
                <a:latin typeface="Times New Roman" panose="02020603050405020304" pitchFamily="18" charset="0"/>
                <a:ea typeface="Calibri" panose="020F0502020204030204" pitchFamily="34" charset="0"/>
              </a:rPr>
              <a:t> thơ.</a:t>
            </a:r>
            <a:endParaRPr lang="en-US" sz="2800" dirty="0">
              <a:effectLst/>
              <a:latin typeface="Times New Roman" panose="02020603050405020304" pitchFamily="18" charset="0"/>
              <a:ea typeface="Calibri" panose="020F0502020204030204" pitchFamily="34" charset="0"/>
            </a:endParaRPr>
          </a:p>
        </p:txBody>
      </p:sp>
      <p:sp>
        <p:nvSpPr>
          <p:cNvPr id="6" name="Hộp Văn bản 5">
            <a:extLst>
              <a:ext uri="{FF2B5EF4-FFF2-40B4-BE49-F238E27FC236}">
                <a16:creationId xmlns:a16="http://schemas.microsoft.com/office/drawing/2014/main" id="{6554C861-5FA9-D6FA-FAB1-ACC3DAADAFF4}"/>
              </a:ext>
            </a:extLst>
          </p:cNvPr>
          <p:cNvSpPr txBox="1"/>
          <p:nvPr/>
        </p:nvSpPr>
        <p:spPr>
          <a:xfrm>
            <a:off x="543339" y="1855304"/>
            <a:ext cx="10986052" cy="954107"/>
          </a:xfrm>
          <a:prstGeom prst="rect">
            <a:avLst/>
          </a:prstGeom>
          <a:noFill/>
        </p:spPr>
        <p:txBody>
          <a:bodyPr wrap="square" rtlCol="0">
            <a:spAutoFit/>
          </a:bodyPr>
          <a:lstStyle/>
          <a:p>
            <a:pPr algn="just"/>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Cảm</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xúc</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về</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nội</a:t>
            </a:r>
            <a:r>
              <a:rPr lang="vi-VN" sz="2800" dirty="0">
                <a:solidFill>
                  <a:srgbClr val="000000"/>
                </a:solidFill>
                <a:effectLst/>
                <a:latin typeface="Times New Roman" panose="02020603050405020304" pitchFamily="18" charset="0"/>
                <a:ea typeface="Times New Roman" panose="02020603050405020304" pitchFamily="18" charset="0"/>
              </a:rPr>
              <a:t> dung, </a:t>
            </a:r>
            <a:r>
              <a:rPr lang="vi-VN" sz="2800" dirty="0" err="1">
                <a:solidFill>
                  <a:srgbClr val="000000"/>
                </a:solidFill>
                <a:effectLst/>
                <a:latin typeface="Times New Roman" panose="02020603050405020304" pitchFamily="18" charset="0"/>
                <a:ea typeface="Times New Roman" panose="02020603050405020304" pitchFamily="18" charset="0"/>
              </a:rPr>
              <a:t>nghệ</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thuật</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của</a:t>
            </a:r>
            <a:r>
              <a:rPr lang="vi-VN" sz="2800" dirty="0">
                <a:solidFill>
                  <a:srgbClr val="000000"/>
                </a:solidFill>
                <a:effectLst/>
                <a:latin typeface="Times New Roman" panose="02020603050405020304" pitchFamily="18" charset="0"/>
                <a:ea typeface="Times New Roman" panose="02020603050405020304" pitchFamily="18" charset="0"/>
              </a:rPr>
              <a:t> câu thơ (</a:t>
            </a:r>
            <a:r>
              <a:rPr lang="vi-VN" sz="2800" dirty="0" err="1">
                <a:solidFill>
                  <a:srgbClr val="000000"/>
                </a:solidFill>
                <a:effectLst/>
                <a:latin typeface="Times New Roman" panose="02020603050405020304" pitchFamily="18" charset="0"/>
                <a:ea typeface="Times New Roman" panose="02020603050405020304" pitchFamily="18" charset="0"/>
              </a:rPr>
              <a:t>khổ</a:t>
            </a:r>
            <a:r>
              <a:rPr lang="vi-VN" sz="2800" dirty="0">
                <a:solidFill>
                  <a:srgbClr val="000000"/>
                </a:solidFill>
                <a:effectLst/>
                <a:latin typeface="Times New Roman" panose="02020603050405020304" pitchFamily="18" charset="0"/>
                <a:ea typeface="Times New Roman" panose="02020603050405020304" pitchFamily="18" charset="0"/>
              </a:rPr>
              <a:t> thơ, </a:t>
            </a:r>
            <a:r>
              <a:rPr lang="vi-VN" sz="2800" dirty="0" err="1">
                <a:solidFill>
                  <a:srgbClr val="000000"/>
                </a:solidFill>
                <a:effectLst/>
                <a:latin typeface="Times New Roman" panose="02020603050405020304" pitchFamily="18" charset="0"/>
                <a:ea typeface="Times New Roman" panose="02020603050405020304" pitchFamily="18" charset="0"/>
              </a:rPr>
              <a:t>đoạn</a:t>
            </a:r>
            <a:r>
              <a:rPr lang="vi-VN" sz="2800" dirty="0">
                <a:solidFill>
                  <a:srgbClr val="000000"/>
                </a:solidFill>
                <a:effectLst/>
                <a:latin typeface="Times New Roman" panose="02020603050405020304" pitchFamily="18" charset="0"/>
                <a:ea typeface="Times New Roman" panose="02020603050405020304" pitchFamily="18" charset="0"/>
              </a:rPr>
              <a:t> thơ) em </a:t>
            </a:r>
            <a:r>
              <a:rPr lang="vi-VN" sz="2800" dirty="0" err="1">
                <a:solidFill>
                  <a:srgbClr val="000000"/>
                </a:solidFill>
                <a:effectLst/>
                <a:latin typeface="Times New Roman" panose="02020603050405020304" pitchFamily="18" charset="0"/>
                <a:ea typeface="Times New Roman" panose="02020603050405020304" pitchFamily="18" charset="0"/>
              </a:rPr>
              <a:t>có</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ấn</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tượng</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và</a:t>
            </a:r>
            <a:r>
              <a:rPr lang="vi-VN" sz="2800" dirty="0">
                <a:solidFill>
                  <a:srgbClr val="000000"/>
                </a:solidFill>
                <a:effectLst/>
                <a:latin typeface="Times New Roman" panose="02020603050405020304" pitchFamily="18" charset="0"/>
                <a:ea typeface="Times New Roman" panose="02020603050405020304" pitchFamily="18" charset="0"/>
              </a:rPr>
              <a:t> yêu </a:t>
            </a:r>
            <a:r>
              <a:rPr lang="vi-VN" sz="2800" dirty="0" err="1">
                <a:solidFill>
                  <a:srgbClr val="000000"/>
                </a:solidFill>
                <a:effectLst/>
                <a:latin typeface="Times New Roman" panose="02020603050405020304" pitchFamily="18" charset="0"/>
                <a:ea typeface="Times New Roman" panose="02020603050405020304" pitchFamily="18" charset="0"/>
              </a:rPr>
              <a:t>thích</a:t>
            </a:r>
            <a:r>
              <a:rPr lang="vi-VN" sz="2800" dirty="0">
                <a:solidFill>
                  <a:srgbClr val="000000"/>
                </a:solidFill>
                <a:effectLst/>
                <a:latin typeface="Times New Roman" panose="02020603050405020304" pitchFamily="18" charset="0"/>
                <a:ea typeface="Times New Roman" panose="02020603050405020304" pitchFamily="18" charset="0"/>
              </a:rPr>
              <a:t> trong </a:t>
            </a:r>
            <a:r>
              <a:rPr lang="vi-VN" sz="2800" dirty="0" err="1">
                <a:solidFill>
                  <a:srgbClr val="000000"/>
                </a:solidFill>
                <a:effectLst/>
                <a:latin typeface="Times New Roman" panose="02020603050405020304" pitchFamily="18" charset="0"/>
                <a:ea typeface="Times New Roman" panose="02020603050405020304" pitchFamily="18" charset="0"/>
              </a:rPr>
              <a:t>bài</a:t>
            </a:r>
            <a:r>
              <a:rPr lang="vi-VN" sz="2800" dirty="0">
                <a:solidFill>
                  <a:srgbClr val="000000"/>
                </a:solidFill>
                <a:effectLst/>
                <a:latin typeface="Times New Roman" panose="02020603050405020304" pitchFamily="18" charset="0"/>
                <a:ea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p:txBody>
      </p:sp>
      <p:sp>
        <p:nvSpPr>
          <p:cNvPr id="7" name="Hộp Văn bản 6">
            <a:extLst>
              <a:ext uri="{FF2B5EF4-FFF2-40B4-BE49-F238E27FC236}">
                <a16:creationId xmlns:a16="http://schemas.microsoft.com/office/drawing/2014/main" id="{F5970B8C-3C24-52A7-50FA-0DA8254E538D}"/>
              </a:ext>
            </a:extLst>
          </p:cNvPr>
          <p:cNvSpPr txBox="1"/>
          <p:nvPr/>
        </p:nvSpPr>
        <p:spPr>
          <a:xfrm>
            <a:off x="622852" y="3037821"/>
            <a:ext cx="5049078" cy="523220"/>
          </a:xfrm>
          <a:prstGeom prst="rect">
            <a:avLst/>
          </a:prstGeom>
          <a:noFill/>
        </p:spPr>
        <p:txBody>
          <a:bodyPr wrap="square" rtlCol="0">
            <a:spAutoFit/>
          </a:bodyPr>
          <a:lstStyle/>
          <a:p>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Trình</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tự</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tiến</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hành</a:t>
            </a:r>
            <a:endParaRPr lang="en-US" sz="2800" dirty="0"/>
          </a:p>
        </p:txBody>
      </p:sp>
      <p:sp>
        <p:nvSpPr>
          <p:cNvPr id="8" name="Hộp Văn bản 7">
            <a:extLst>
              <a:ext uri="{FF2B5EF4-FFF2-40B4-BE49-F238E27FC236}">
                <a16:creationId xmlns:a16="http://schemas.microsoft.com/office/drawing/2014/main" id="{E5A727F5-A6C2-BBB9-2920-7429DA71F8DC}"/>
              </a:ext>
            </a:extLst>
          </p:cNvPr>
          <p:cNvSpPr txBox="1"/>
          <p:nvPr/>
        </p:nvSpPr>
        <p:spPr>
          <a:xfrm>
            <a:off x="622852" y="3789451"/>
            <a:ext cx="10906539" cy="1815882"/>
          </a:xfrm>
          <a:prstGeom prst="rect">
            <a:avLst/>
          </a:prstGeom>
          <a:noFill/>
        </p:spPr>
        <p:txBody>
          <a:bodyPr wrap="square" rtlCol="0">
            <a:spAutoFit/>
          </a:bodyPr>
          <a:lstStyle/>
          <a:p>
            <a:pPr algn="just"/>
            <a:r>
              <a:rPr lang="en-US" sz="2800" dirty="0">
                <a:effectLst/>
                <a:latin typeface="Times New Roman" panose="02020603050405020304" pitchFamily="18" charset="0"/>
                <a:ea typeface="Times New Roman" panose="02020603050405020304" pitchFamily="18" charset="0"/>
              </a:rPr>
              <a:t>+</a:t>
            </a:r>
            <a:r>
              <a:rPr lang="vi-VN" sz="2800" dirty="0">
                <a:effectLst/>
                <a:latin typeface="Times New Roman" panose="02020603050405020304" pitchFamily="18" charset="0"/>
                <a:ea typeface="Times New Roman" panose="02020603050405020304" pitchFamily="18" charset="0"/>
              </a:rPr>
              <a:t> </a:t>
            </a:r>
            <a:r>
              <a:rPr lang="vi-VN" sz="2800" dirty="0" err="1">
                <a:effectLst/>
                <a:latin typeface="Times New Roman" panose="02020603050405020304" pitchFamily="18" charset="0"/>
                <a:ea typeface="Times New Roman" panose="02020603050405020304" pitchFamily="18" charset="0"/>
              </a:rPr>
              <a:t>Đọc</a:t>
            </a:r>
            <a:r>
              <a:rPr lang="vi-VN" sz="2800" dirty="0">
                <a:effectLst/>
                <a:latin typeface="Times New Roman" panose="02020603050405020304" pitchFamily="18" charset="0"/>
                <a:ea typeface="Times New Roman" panose="02020603050405020304" pitchFamily="18" charset="0"/>
              </a:rPr>
              <a:t> </a:t>
            </a:r>
            <a:r>
              <a:rPr lang="vi-VN" sz="2800" dirty="0" err="1">
                <a:effectLst/>
                <a:latin typeface="Times New Roman" panose="02020603050405020304" pitchFamily="18" charset="0"/>
                <a:ea typeface="Times New Roman" panose="02020603050405020304" pitchFamily="18" charset="0"/>
              </a:rPr>
              <a:t>kĩ</a:t>
            </a:r>
            <a:r>
              <a:rPr lang="vi-VN" sz="2800" dirty="0">
                <a:effectLst/>
                <a:latin typeface="Times New Roman" panose="02020603050405020304" pitchFamily="18" charset="0"/>
                <a:ea typeface="Times New Roman" panose="02020603050405020304" pitchFamily="18" charset="0"/>
              </a:rPr>
              <a:t> </a:t>
            </a:r>
            <a:r>
              <a:rPr lang="vi-VN" sz="2800" dirty="0" err="1">
                <a:effectLst/>
                <a:latin typeface="Times New Roman" panose="02020603050405020304" pitchFamily="18" charset="0"/>
                <a:ea typeface="Times New Roman" panose="02020603050405020304" pitchFamily="18" charset="0"/>
              </a:rPr>
              <a:t>để</a:t>
            </a:r>
            <a:r>
              <a:rPr lang="vi-VN" sz="2800" dirty="0">
                <a:effectLst/>
                <a:latin typeface="Times New Roman" panose="02020603050405020304" pitchFamily="18" charset="0"/>
                <a:ea typeface="Times New Roman" panose="02020603050405020304" pitchFamily="18" charset="0"/>
              </a:rPr>
              <a:t> </a:t>
            </a:r>
            <a:r>
              <a:rPr lang="vi-VN" sz="2800" dirty="0" err="1">
                <a:effectLst/>
                <a:latin typeface="Times New Roman" panose="02020603050405020304" pitchFamily="18" charset="0"/>
                <a:ea typeface="Times New Roman" panose="02020603050405020304" pitchFamily="18" charset="0"/>
              </a:rPr>
              <a:t>hiểu</a:t>
            </a:r>
            <a:r>
              <a:rPr lang="vi-VN" sz="2800" dirty="0">
                <a:effectLst/>
                <a:latin typeface="Times New Roman" panose="02020603050405020304" pitchFamily="18" charset="0"/>
                <a:ea typeface="Times New Roman" panose="02020603050405020304" pitchFamily="18" charset="0"/>
              </a:rPr>
              <a:t> </a:t>
            </a:r>
            <a:r>
              <a:rPr lang="vi-VN" sz="2800" dirty="0" err="1">
                <a:effectLst/>
                <a:latin typeface="Times New Roman" panose="02020603050405020304" pitchFamily="18" charset="0"/>
                <a:ea typeface="Times New Roman" panose="02020603050405020304" pitchFamily="18" charset="0"/>
              </a:rPr>
              <a:t>nội</a:t>
            </a:r>
            <a:r>
              <a:rPr lang="vi-VN" sz="2800" dirty="0">
                <a:effectLst/>
                <a:latin typeface="Times New Roman" panose="02020603050405020304" pitchFamily="18" charset="0"/>
                <a:ea typeface="Times New Roman" panose="02020603050405020304" pitchFamily="18" charset="0"/>
              </a:rPr>
              <a:t> dung </a:t>
            </a:r>
            <a:r>
              <a:rPr lang="vi-VN" sz="2800" dirty="0" err="1">
                <a:effectLst/>
                <a:latin typeface="Times New Roman" panose="02020603050405020304" pitchFamily="18" charset="0"/>
                <a:ea typeface="Times New Roman" panose="02020603050405020304" pitchFamily="18" charset="0"/>
              </a:rPr>
              <a:t>và</a:t>
            </a:r>
            <a:r>
              <a:rPr lang="vi-VN" sz="2800" dirty="0">
                <a:effectLst/>
                <a:latin typeface="Times New Roman" panose="02020603050405020304" pitchFamily="18" charset="0"/>
                <a:ea typeface="Times New Roman" panose="02020603050405020304" pitchFamily="18" charset="0"/>
              </a:rPr>
              <a:t> </a:t>
            </a:r>
            <a:r>
              <a:rPr lang="vi-VN" sz="2800" dirty="0" err="1">
                <a:effectLst/>
                <a:latin typeface="Times New Roman" panose="02020603050405020304" pitchFamily="18" charset="0"/>
                <a:ea typeface="Times New Roman" panose="02020603050405020304" pitchFamily="18" charset="0"/>
              </a:rPr>
              <a:t>nghệ</a:t>
            </a:r>
            <a:r>
              <a:rPr lang="vi-VN" sz="2800" dirty="0">
                <a:effectLst/>
                <a:latin typeface="Times New Roman" panose="02020603050405020304" pitchFamily="18" charset="0"/>
                <a:ea typeface="Times New Roman" panose="02020603050405020304" pitchFamily="18" charset="0"/>
              </a:rPr>
              <a:t> </a:t>
            </a:r>
            <a:r>
              <a:rPr lang="vi-VN" sz="2800" dirty="0" err="1">
                <a:effectLst/>
                <a:latin typeface="Times New Roman" panose="02020603050405020304" pitchFamily="18" charset="0"/>
                <a:ea typeface="Times New Roman" panose="02020603050405020304" pitchFamily="18" charset="0"/>
              </a:rPr>
              <a:t>thuật</a:t>
            </a:r>
            <a:r>
              <a:rPr lang="vi-VN" sz="2800" dirty="0">
                <a:effectLst/>
                <a:latin typeface="Times New Roman" panose="02020603050405020304" pitchFamily="18" charset="0"/>
                <a:ea typeface="Times New Roman" panose="02020603050405020304" pitchFamily="18" charset="0"/>
              </a:rPr>
              <a:t> </a:t>
            </a:r>
            <a:r>
              <a:rPr lang="vi-VN" sz="2800" dirty="0" err="1">
                <a:effectLst/>
                <a:latin typeface="Times New Roman" panose="02020603050405020304" pitchFamily="18" charset="0"/>
                <a:ea typeface="Times New Roman" panose="02020603050405020304" pitchFamily="18" charset="0"/>
              </a:rPr>
              <a:t>của</a:t>
            </a:r>
            <a:r>
              <a:rPr lang="vi-VN" sz="2800" dirty="0">
                <a:effectLst/>
                <a:latin typeface="Times New Roman" panose="02020603050405020304" pitchFamily="18" charset="0"/>
                <a:ea typeface="Times New Roman" panose="02020603050405020304" pitchFamily="18" charset="0"/>
              </a:rPr>
              <a:t> </a:t>
            </a:r>
            <a:r>
              <a:rPr lang="vi-VN" sz="2800" dirty="0" err="1">
                <a:effectLst/>
                <a:latin typeface="Times New Roman" panose="02020603050405020304" pitchFamily="18" charset="0"/>
                <a:ea typeface="Times New Roman" panose="02020603050405020304" pitchFamily="18" charset="0"/>
              </a:rPr>
              <a:t>bài</a:t>
            </a:r>
            <a:r>
              <a:rPr lang="vi-VN" sz="2800" dirty="0">
                <a:effectLst/>
                <a:latin typeface="Times New Roman" panose="02020603050405020304" pitchFamily="18" charset="0"/>
                <a:ea typeface="Times New Roman" panose="02020603050405020304" pitchFamily="18" charset="0"/>
              </a:rPr>
              <a:t> thơ</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Dẫn</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ra</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một</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khổ</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thơ</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đoạn</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thơ</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hoặc</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yếu</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tố</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nghệ</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thuật</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đặc</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sắc</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trong</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bài</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gây</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ấn</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tượng</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gợi</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cảm</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xúc</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cho</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em</a:t>
            </a:r>
            <a:r>
              <a:rPr lang="en-US" sz="2800" dirty="0">
                <a:effectLst/>
                <a:latin typeface="Times New Roman" panose="02020603050405020304" pitchFamily="18" charset="0"/>
                <a:ea typeface="Times New Roman" panose="02020603050405020304" pitchFamily="18" charset="0"/>
              </a:rPr>
              <a:t>.</a:t>
            </a:r>
          </a:p>
          <a:p>
            <a:pPr algn="just"/>
            <a:r>
              <a:rPr lang="vi-VN" sz="2800" dirty="0">
                <a:solidFill>
                  <a:srgbClr val="000000"/>
                </a:solidFill>
                <a:effectLst/>
                <a:latin typeface="Times New Roman" panose="02020603050405020304" pitchFamily="18" charset="0"/>
                <a:ea typeface="Times New Roman" panose="02020603050405020304" pitchFamily="18" charset="0"/>
              </a:rPr>
              <a:t> </a:t>
            </a:r>
            <a:endParaRPr lang="en-US" sz="2800" dirty="0">
              <a:effectLst/>
              <a:latin typeface="Times New Roman" panose="02020603050405020304" pitchFamily="18" charset="0"/>
              <a:ea typeface="Times New Roman" panose="02020603050405020304" pitchFamily="18" charset="0"/>
            </a:endParaRPr>
          </a:p>
        </p:txBody>
      </p:sp>
      <p:sp>
        <p:nvSpPr>
          <p:cNvPr id="9" name="Hộp Văn bản 8">
            <a:extLst>
              <a:ext uri="{FF2B5EF4-FFF2-40B4-BE49-F238E27FC236}">
                <a16:creationId xmlns:a16="http://schemas.microsoft.com/office/drawing/2014/main" id="{7914DA5F-AF03-152C-A37D-E9CECD0B42ED}"/>
              </a:ext>
            </a:extLst>
          </p:cNvPr>
          <p:cNvSpPr txBox="1"/>
          <p:nvPr/>
        </p:nvSpPr>
        <p:spPr>
          <a:xfrm>
            <a:off x="662608" y="5395147"/>
            <a:ext cx="10906539" cy="954107"/>
          </a:xfrm>
          <a:prstGeom prst="rect">
            <a:avLst/>
          </a:prstGeom>
          <a:noFill/>
        </p:spPr>
        <p:txBody>
          <a:bodyPr wrap="square" rtlCol="0">
            <a:spAutoFit/>
          </a:bodyPr>
          <a:lstStyle/>
          <a:p>
            <a:pPr algn="just"/>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Có</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cảm</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xúc</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về</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vấn</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đề</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gì</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nội</a:t>
            </a:r>
            <a:r>
              <a:rPr lang="vi-VN" sz="2800" dirty="0">
                <a:solidFill>
                  <a:srgbClr val="000000"/>
                </a:solidFill>
                <a:effectLst/>
                <a:latin typeface="Times New Roman" panose="02020603050405020304" pitchFamily="18" charset="0"/>
                <a:ea typeface="Times New Roman" panose="02020603050405020304" pitchFamily="18" charset="0"/>
              </a:rPr>
              <a:t> dung hay </a:t>
            </a:r>
            <a:r>
              <a:rPr lang="vi-VN" sz="2800" dirty="0" err="1">
                <a:solidFill>
                  <a:srgbClr val="000000"/>
                </a:solidFill>
                <a:effectLst/>
                <a:latin typeface="Times New Roman" panose="02020603050405020304" pitchFamily="18" charset="0"/>
                <a:ea typeface="Times New Roman" panose="02020603050405020304" pitchFamily="18" charset="0"/>
              </a:rPr>
              <a:t>hình</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thức</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nghệ</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thuật</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một</a:t>
            </a:r>
            <a:r>
              <a:rPr lang="vi-VN" sz="2800" dirty="0">
                <a:solidFill>
                  <a:srgbClr val="000000"/>
                </a:solidFill>
                <a:effectLst/>
                <a:latin typeface="Times New Roman" panose="02020603050405020304" pitchFamily="18" charset="0"/>
                <a:ea typeface="Times New Roman" panose="02020603050405020304" pitchFamily="18" charset="0"/>
              </a:rPr>
              <a:t> câu, </a:t>
            </a:r>
            <a:r>
              <a:rPr lang="vi-VN" sz="2800" dirty="0" err="1">
                <a:solidFill>
                  <a:srgbClr val="000000"/>
                </a:solidFill>
                <a:effectLst/>
                <a:latin typeface="Times New Roman" panose="02020603050405020304" pitchFamily="18" charset="0"/>
                <a:ea typeface="Times New Roman" panose="02020603050405020304" pitchFamily="18" charset="0"/>
              </a:rPr>
              <a:t>khổ</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đoạn</a:t>
            </a:r>
            <a:r>
              <a:rPr lang="vi-VN" sz="2800" dirty="0">
                <a:solidFill>
                  <a:srgbClr val="000000"/>
                </a:solidFill>
                <a:effectLst/>
                <a:latin typeface="Times New Roman" panose="02020603050405020304" pitchFamily="18" charset="0"/>
                <a:ea typeface="Times New Roman" panose="02020603050405020304" pitchFamily="18" charset="0"/>
              </a:rPr>
              <a:t> hay </a:t>
            </a:r>
            <a:r>
              <a:rPr lang="vi-VN" sz="2800" dirty="0" err="1">
                <a:solidFill>
                  <a:srgbClr val="000000"/>
                </a:solidFill>
                <a:effectLst/>
                <a:latin typeface="Times New Roman" panose="02020603050405020304" pitchFamily="18" charset="0"/>
                <a:ea typeface="Times New Roman" panose="02020603050405020304" pitchFamily="18" charset="0"/>
              </a:rPr>
              <a:t>cả</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bài</a:t>
            </a:r>
            <a:r>
              <a:rPr lang="vi-VN" sz="2800" dirty="0">
                <a:solidFill>
                  <a:srgbClr val="000000"/>
                </a:solidFill>
                <a:effectLst/>
                <a:latin typeface="Times New Roman" panose="02020603050405020304" pitchFamily="18" charset="0"/>
                <a:ea typeface="Times New Roman" panose="02020603050405020304" pitchFamily="18" charset="0"/>
              </a:rPr>
              <a:t> thơ)?</a:t>
            </a:r>
            <a:endParaRPr lang="en-US"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022257058"/>
      </p:ext>
    </p:extLst>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
      <p:transition spd="slow">
        <p:dissolv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cBhvr additive="base">
                                        <p:cTn id="12" dur="500" fill="hold"/>
                                        <p:tgtEl>
                                          <p:spTgt spid="5"/>
                                        </p:tgtEl>
                                        <p:attrNameLst>
                                          <p:attrName>ppt_x</p:attrName>
                                        </p:attrNameLst>
                                      </p:cBhvr>
                                      <p:tavLst>
                                        <p:tav tm="0">
                                          <p:val>
                                            <p:strVal val="#ppt_x"/>
                                          </p:val>
                                        </p:tav>
                                        <p:tav tm="100000">
                                          <p:val>
                                            <p:strVal val="#ppt_x"/>
                                          </p:val>
                                        </p:tav>
                                      </p:tavLst>
                                    </p:anim>
                                    <p:anim calcmode="lin" valueType="num">
                                      <p:cBhvr additive="base">
                                        <p:cTn id="13"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42" presetClass="entr" presetSubtype="0" fill="hold" grpId="0" nodeType="clickEffect">
                                  <p:stCondLst>
                                    <p:cond delay="0"/>
                                  </p:stCondLst>
                                  <p:childTnLst>
                                    <p:set>
                                      <p:cBhvr>
                                        <p:cTn id="17" dur="1" fill="hold">
                                          <p:stCondLst>
                                            <p:cond delay="0"/>
                                          </p:stCondLst>
                                        </p:cTn>
                                        <p:tgtEl>
                                          <p:spTgt spid="6"/>
                                        </p:tgtEl>
                                        <p:attrNameLst>
                                          <p:attrName>style.visibility</p:attrName>
                                        </p:attrNameLst>
                                      </p:cBhvr>
                                      <p:to>
                                        <p:strVal val="visible"/>
                                      </p:to>
                                    </p:set>
                                    <p:animEffect transition="in" filter="fade">
                                      <p:cBhvr>
                                        <p:cTn id="18" dur="1000"/>
                                        <p:tgtEl>
                                          <p:spTgt spid="6"/>
                                        </p:tgtEl>
                                      </p:cBhvr>
                                    </p:animEffect>
                                    <p:anim calcmode="lin" valueType="num">
                                      <p:cBhvr>
                                        <p:cTn id="19" dur="1000" fill="hold"/>
                                        <p:tgtEl>
                                          <p:spTgt spid="6"/>
                                        </p:tgtEl>
                                        <p:attrNameLst>
                                          <p:attrName>ppt_x</p:attrName>
                                        </p:attrNameLst>
                                      </p:cBhvr>
                                      <p:tavLst>
                                        <p:tav tm="0">
                                          <p:val>
                                            <p:strVal val="#ppt_x"/>
                                          </p:val>
                                        </p:tav>
                                        <p:tav tm="100000">
                                          <p:val>
                                            <p:strVal val="#ppt_x"/>
                                          </p:val>
                                        </p:tav>
                                      </p:tavLst>
                                    </p:anim>
                                    <p:anim calcmode="lin" valueType="num">
                                      <p:cBhvr>
                                        <p:cTn id="20"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7"/>
                                        </p:tgtEl>
                                        <p:attrNameLst>
                                          <p:attrName>style.visibility</p:attrName>
                                        </p:attrNameLst>
                                      </p:cBhvr>
                                      <p:to>
                                        <p:strVal val="visible"/>
                                      </p:to>
                                    </p:set>
                                    <p:anim calcmode="lin" valueType="num">
                                      <p:cBhvr additive="base">
                                        <p:cTn id="25" dur="500" fill="hold"/>
                                        <p:tgtEl>
                                          <p:spTgt spid="7"/>
                                        </p:tgtEl>
                                        <p:attrNameLst>
                                          <p:attrName>ppt_x</p:attrName>
                                        </p:attrNameLst>
                                      </p:cBhvr>
                                      <p:tavLst>
                                        <p:tav tm="0">
                                          <p:val>
                                            <p:strVal val="#ppt_x"/>
                                          </p:val>
                                        </p:tav>
                                        <p:tav tm="100000">
                                          <p:val>
                                            <p:strVal val="#ppt_x"/>
                                          </p:val>
                                        </p:tav>
                                      </p:tavLst>
                                    </p:anim>
                                    <p:anim calcmode="lin" valueType="num">
                                      <p:cBhvr additive="base">
                                        <p:cTn id="26"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2" presetClass="entr" presetSubtype="4" fill="hold" grpId="0" nodeType="clickEffect">
                                  <p:stCondLst>
                                    <p:cond delay="0"/>
                                  </p:stCondLst>
                                  <p:childTnLst>
                                    <p:set>
                                      <p:cBhvr>
                                        <p:cTn id="30" dur="1" fill="hold">
                                          <p:stCondLst>
                                            <p:cond delay="0"/>
                                          </p:stCondLst>
                                        </p:cTn>
                                        <p:tgtEl>
                                          <p:spTgt spid="8"/>
                                        </p:tgtEl>
                                        <p:attrNameLst>
                                          <p:attrName>style.visibility</p:attrName>
                                        </p:attrNameLst>
                                      </p:cBhvr>
                                      <p:to>
                                        <p:strVal val="visible"/>
                                      </p:to>
                                    </p:set>
                                    <p:animEffect transition="in" filter="wipe(down)">
                                      <p:cBhvr>
                                        <p:cTn id="31" dur="500"/>
                                        <p:tgtEl>
                                          <p:spTgt spid="8"/>
                                        </p:tgtEl>
                                      </p:cBhvr>
                                    </p:animEffect>
                                  </p:childTnLst>
                                </p:cTn>
                              </p:par>
                            </p:childTnLst>
                          </p:cTn>
                        </p:par>
                      </p:childTnLst>
                    </p:cTn>
                  </p:par>
                  <p:par>
                    <p:cTn id="32" fill="hold">
                      <p:stCondLst>
                        <p:cond delay="indefinite"/>
                      </p:stCondLst>
                      <p:childTnLst>
                        <p:par>
                          <p:cTn id="33" fill="hold">
                            <p:stCondLst>
                              <p:cond delay="0"/>
                            </p:stCondLst>
                            <p:childTnLst>
                              <p:par>
                                <p:cTn id="34" presetID="6" presetClass="entr" presetSubtype="16" fill="hold" grpId="0" nodeType="clickEffect">
                                  <p:stCondLst>
                                    <p:cond delay="0"/>
                                  </p:stCondLst>
                                  <p:childTnLst>
                                    <p:set>
                                      <p:cBhvr>
                                        <p:cTn id="35" dur="1" fill="hold">
                                          <p:stCondLst>
                                            <p:cond delay="0"/>
                                          </p:stCondLst>
                                        </p:cTn>
                                        <p:tgtEl>
                                          <p:spTgt spid="9"/>
                                        </p:tgtEl>
                                        <p:attrNameLst>
                                          <p:attrName>style.visibility</p:attrName>
                                        </p:attrNameLst>
                                      </p:cBhvr>
                                      <p:to>
                                        <p:strVal val="visible"/>
                                      </p:to>
                                    </p:set>
                                    <p:animEffect transition="in" filter="circle(in)">
                                      <p:cBhvr>
                                        <p:cTn id="36" dur="2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p:bldP spid="6" grpId="0"/>
      <p:bldP spid="7" grpId="0"/>
      <p:bldP spid="8" grpId="0"/>
      <p:bldP spid="9"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Hộp Văn bản 3">
            <a:extLst>
              <a:ext uri="{FF2B5EF4-FFF2-40B4-BE49-F238E27FC236}">
                <a16:creationId xmlns:a16="http://schemas.microsoft.com/office/drawing/2014/main" id="{34E03438-6563-879B-2D7E-A885D0546934}"/>
              </a:ext>
            </a:extLst>
          </p:cNvPr>
          <p:cNvSpPr txBox="1"/>
          <p:nvPr/>
        </p:nvSpPr>
        <p:spPr>
          <a:xfrm>
            <a:off x="384314" y="308209"/>
            <a:ext cx="6042991" cy="954107"/>
          </a:xfrm>
          <a:prstGeom prst="rect">
            <a:avLst/>
          </a:prstGeom>
          <a:noFill/>
        </p:spPr>
        <p:txBody>
          <a:bodyPr wrap="square" rtlCol="0">
            <a:spAutoFit/>
          </a:bodyPr>
          <a:lstStyle/>
          <a:p>
            <a:pPr algn="just"/>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Cảm</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xúc</a:t>
            </a:r>
            <a:r>
              <a:rPr lang="vi-VN" sz="2800" dirty="0">
                <a:solidFill>
                  <a:srgbClr val="000000"/>
                </a:solidFill>
                <a:effectLst/>
                <a:latin typeface="Times New Roman" panose="02020603050405020304" pitchFamily="18" charset="0"/>
                <a:ea typeface="Times New Roman" panose="02020603050405020304" pitchFamily="18" charset="0"/>
              </a:rPr>
              <a:t> như </a:t>
            </a:r>
            <a:r>
              <a:rPr lang="vi-VN" sz="2800" dirty="0" err="1">
                <a:solidFill>
                  <a:srgbClr val="000000"/>
                </a:solidFill>
                <a:effectLst/>
                <a:latin typeface="Times New Roman" panose="02020603050405020304" pitchFamily="18" charset="0"/>
                <a:ea typeface="Times New Roman" panose="02020603050405020304" pitchFamily="18" charset="0"/>
              </a:rPr>
              <a:t>thế</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nào</a:t>
            </a:r>
            <a:r>
              <a:rPr lang="vi-VN" sz="2800" dirty="0">
                <a:solidFill>
                  <a:srgbClr val="000000"/>
                </a:solidFill>
                <a:effectLst/>
                <a:latin typeface="Times New Roman" panose="02020603050405020304" pitchFamily="18" charset="0"/>
                <a:ea typeface="Times New Roman" panose="02020603050405020304" pitchFamily="18" charset="0"/>
              </a:rPr>
              <a:t> </a:t>
            </a:r>
            <a:endParaRPr lang="en-US" sz="2800" dirty="0">
              <a:solidFill>
                <a:srgbClr val="000000"/>
              </a:solidFill>
              <a:effectLst/>
              <a:latin typeface="Times New Roman" panose="02020603050405020304" pitchFamily="18" charset="0"/>
              <a:ea typeface="Times New Roman" panose="02020603050405020304" pitchFamily="18" charset="0"/>
            </a:endParaRPr>
          </a:p>
          <a:p>
            <a:pPr algn="just"/>
            <a:r>
              <a:rPr lang="vi-VN" sz="2800" dirty="0">
                <a:solidFill>
                  <a:srgbClr val="000000"/>
                </a:solidFill>
                <a:effectLst/>
                <a:latin typeface="Times New Roman" panose="02020603050405020304" pitchFamily="18" charset="0"/>
                <a:ea typeface="Times New Roman" panose="02020603050405020304" pitchFamily="18" charset="0"/>
              </a:rPr>
              <a:t>(</a:t>
            </a:r>
            <a:r>
              <a:rPr lang="en-US" sz="2800" dirty="0">
                <a:solidFill>
                  <a:srgbClr val="000000"/>
                </a:solidFill>
                <a:effectLst/>
                <a:latin typeface="Times New Roman" panose="02020603050405020304" pitchFamily="18" charset="0"/>
                <a:ea typeface="Times New Roman" panose="02020603050405020304" pitchFamily="18" charset="0"/>
              </a:rPr>
              <a:t>x</a:t>
            </a:r>
            <a:r>
              <a:rPr lang="vi-VN" sz="2800" dirty="0" err="1">
                <a:solidFill>
                  <a:srgbClr val="000000"/>
                </a:solidFill>
                <a:effectLst/>
                <a:latin typeface="Times New Roman" panose="02020603050405020304" pitchFamily="18" charset="0"/>
                <a:ea typeface="Times New Roman" panose="02020603050405020304" pitchFamily="18" charset="0"/>
              </a:rPr>
              <a:t>úc</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động</a:t>
            </a:r>
            <a:r>
              <a:rPr lang="vi-VN" sz="2800" dirty="0">
                <a:solidFill>
                  <a:srgbClr val="000000"/>
                </a:solidFill>
                <a:effectLst/>
                <a:latin typeface="Times New Roman" panose="02020603050405020304" pitchFamily="18" charset="0"/>
                <a:ea typeface="Times New Roman" panose="02020603050405020304" pitchFamily="18" charset="0"/>
              </a:rPr>
              <a:t>, vui </a:t>
            </a:r>
            <a:r>
              <a:rPr lang="vi-VN" sz="2800" dirty="0" err="1">
                <a:solidFill>
                  <a:srgbClr val="000000"/>
                </a:solidFill>
                <a:effectLst/>
                <a:latin typeface="Times New Roman" panose="02020603050405020304" pitchFamily="18" charset="0"/>
                <a:ea typeface="Times New Roman" panose="02020603050405020304" pitchFamily="18" charset="0"/>
              </a:rPr>
              <a:t>thích</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buồn</a:t>
            </a:r>
            <a:r>
              <a:rPr lang="vi-VN" sz="2800" dirty="0">
                <a:solidFill>
                  <a:srgbClr val="000000"/>
                </a:solidFill>
                <a:effectLst/>
                <a:latin typeface="Times New Roman" panose="02020603050405020304" pitchFamily="18" charset="0"/>
                <a:ea typeface="Times New Roman" panose="02020603050405020304" pitchFamily="18" charset="0"/>
              </a:rPr>
              <a:t>, hân hoan...?</a:t>
            </a:r>
            <a:endParaRPr lang="en-US" sz="2800" dirty="0">
              <a:effectLst/>
              <a:latin typeface="Times New Roman" panose="02020603050405020304" pitchFamily="18" charset="0"/>
              <a:ea typeface="Times New Roman" panose="02020603050405020304" pitchFamily="18" charset="0"/>
            </a:endParaRPr>
          </a:p>
        </p:txBody>
      </p:sp>
      <p:sp>
        <p:nvSpPr>
          <p:cNvPr id="5" name="Hộp Văn bản 4">
            <a:extLst>
              <a:ext uri="{FF2B5EF4-FFF2-40B4-BE49-F238E27FC236}">
                <a16:creationId xmlns:a16="http://schemas.microsoft.com/office/drawing/2014/main" id="{30324EA1-9158-C2DE-1ACB-883DBEDE4AFF}"/>
              </a:ext>
            </a:extLst>
          </p:cNvPr>
          <p:cNvSpPr txBox="1"/>
          <p:nvPr/>
        </p:nvSpPr>
        <p:spPr>
          <a:xfrm>
            <a:off x="384314" y="1572229"/>
            <a:ext cx="5353877" cy="1107996"/>
          </a:xfrm>
          <a:prstGeom prst="rect">
            <a:avLst/>
          </a:prstGeom>
          <a:noFill/>
        </p:spPr>
        <p:txBody>
          <a:bodyPr wrap="square" rtlCol="0">
            <a:spAutoFit/>
          </a:bodyPr>
          <a:lstStyle/>
          <a:p>
            <a:pPr algn="just">
              <a:spcAft>
                <a:spcPts val="1200"/>
              </a:spcAft>
            </a:pPr>
            <a:r>
              <a:rPr lang="vi-VN" sz="2800" dirty="0">
                <a:solidFill>
                  <a:srgbClr val="000000"/>
                </a:solidFill>
                <a:effectLst/>
                <a:latin typeface="Times New Roman" panose="02020603050405020304" pitchFamily="18" charset="0"/>
                <a:ea typeface="Calibri" panose="020F0502020204030204" pitchFamily="34" charset="0"/>
              </a:rPr>
              <a:t>+ </a:t>
            </a:r>
            <a:r>
              <a:rPr lang="vi-VN" sz="2800" dirty="0" err="1">
                <a:solidFill>
                  <a:srgbClr val="000000"/>
                </a:solidFill>
                <a:effectLst/>
                <a:latin typeface="Times New Roman" panose="02020603050405020304" pitchFamily="18" charset="0"/>
                <a:ea typeface="Calibri" panose="020F0502020204030204" pitchFamily="34" charset="0"/>
              </a:rPr>
              <a:t>Điều</a:t>
            </a:r>
            <a:r>
              <a:rPr lang="vi-VN" sz="2800" dirty="0">
                <a:solidFill>
                  <a:srgbClr val="000000"/>
                </a:solidFill>
                <a:effectLst/>
                <a:latin typeface="Times New Roman" panose="02020603050405020304" pitchFamily="18" charset="0"/>
                <a:ea typeface="Calibri" panose="020F0502020204030204" pitchFamily="34" charset="0"/>
              </a:rPr>
              <a:t> </a:t>
            </a:r>
            <a:r>
              <a:rPr lang="vi-VN" sz="2800" dirty="0" err="1">
                <a:solidFill>
                  <a:srgbClr val="000000"/>
                </a:solidFill>
                <a:effectLst/>
                <a:latin typeface="Times New Roman" panose="02020603050405020304" pitchFamily="18" charset="0"/>
                <a:ea typeface="Calibri" panose="020F0502020204030204" pitchFamily="34" charset="0"/>
              </a:rPr>
              <a:t>gì</a:t>
            </a:r>
            <a:r>
              <a:rPr lang="vi-VN" sz="2800" dirty="0">
                <a:solidFill>
                  <a:srgbClr val="000000"/>
                </a:solidFill>
                <a:effectLst/>
                <a:latin typeface="Times New Roman" panose="02020603050405020304" pitchFamily="18" charset="0"/>
                <a:ea typeface="Calibri" panose="020F0502020204030204" pitchFamily="34" charset="0"/>
              </a:rPr>
              <a:t> </a:t>
            </a:r>
            <a:r>
              <a:rPr lang="vi-VN" sz="2800" dirty="0" err="1">
                <a:solidFill>
                  <a:srgbClr val="000000"/>
                </a:solidFill>
                <a:effectLst/>
                <a:latin typeface="Times New Roman" panose="02020603050405020304" pitchFamily="18" charset="0"/>
                <a:ea typeface="Calibri" panose="020F0502020204030204" pitchFamily="34" charset="0"/>
              </a:rPr>
              <a:t>đã</a:t>
            </a:r>
            <a:r>
              <a:rPr lang="vi-VN" sz="2800" dirty="0">
                <a:solidFill>
                  <a:srgbClr val="000000"/>
                </a:solidFill>
                <a:effectLst/>
                <a:latin typeface="Times New Roman" panose="02020603050405020304" pitchFamily="18" charset="0"/>
                <a:ea typeface="Calibri" panose="020F0502020204030204" pitchFamily="34" charset="0"/>
              </a:rPr>
              <a:t> mang </a:t>
            </a:r>
            <a:r>
              <a:rPr lang="vi-VN" sz="2800" dirty="0" err="1">
                <a:solidFill>
                  <a:srgbClr val="000000"/>
                </a:solidFill>
                <a:effectLst/>
                <a:latin typeface="Times New Roman" panose="02020603050405020304" pitchFamily="18" charset="0"/>
                <a:ea typeface="Calibri" panose="020F0502020204030204" pitchFamily="34" charset="0"/>
              </a:rPr>
              <a:t>lại</a:t>
            </a:r>
            <a:r>
              <a:rPr lang="vi-VN" sz="2800" dirty="0">
                <a:solidFill>
                  <a:srgbClr val="000000"/>
                </a:solidFill>
                <a:effectLst/>
                <a:latin typeface="Times New Roman" panose="02020603050405020304" pitchFamily="18" charset="0"/>
                <a:ea typeface="Calibri" panose="020F0502020204030204" pitchFamily="34" charset="0"/>
              </a:rPr>
              <a:t> </a:t>
            </a:r>
            <a:r>
              <a:rPr lang="vi-VN" sz="2800" dirty="0" err="1">
                <a:solidFill>
                  <a:srgbClr val="000000"/>
                </a:solidFill>
                <a:effectLst/>
                <a:latin typeface="Times New Roman" panose="02020603050405020304" pitchFamily="18" charset="0"/>
                <a:ea typeface="Calibri" panose="020F0502020204030204" pitchFamily="34" charset="0"/>
              </a:rPr>
              <a:t>cảm</a:t>
            </a:r>
            <a:r>
              <a:rPr lang="vi-VN" sz="2800" dirty="0">
                <a:solidFill>
                  <a:srgbClr val="000000"/>
                </a:solidFill>
                <a:effectLst/>
                <a:latin typeface="Times New Roman" panose="02020603050405020304" pitchFamily="18" charset="0"/>
                <a:ea typeface="Calibri" panose="020F0502020204030204" pitchFamily="34" charset="0"/>
              </a:rPr>
              <a:t> </a:t>
            </a:r>
            <a:r>
              <a:rPr lang="vi-VN" sz="2800" dirty="0" err="1">
                <a:solidFill>
                  <a:srgbClr val="000000"/>
                </a:solidFill>
                <a:effectLst/>
                <a:latin typeface="Times New Roman" panose="02020603050405020304" pitchFamily="18" charset="0"/>
                <a:ea typeface="Calibri" panose="020F0502020204030204" pitchFamily="34" charset="0"/>
              </a:rPr>
              <a:t>xúc</a:t>
            </a:r>
            <a:r>
              <a:rPr lang="vi-VN" sz="2800" dirty="0">
                <a:solidFill>
                  <a:srgbClr val="000000"/>
                </a:solidFill>
                <a:effectLst/>
                <a:latin typeface="Times New Roman" panose="02020603050405020304" pitchFamily="18" charset="0"/>
                <a:ea typeface="Calibri" panose="020F0502020204030204" pitchFamily="34" charset="0"/>
              </a:rPr>
              <a:t> </a:t>
            </a:r>
            <a:r>
              <a:rPr lang="vi-VN" sz="2800" dirty="0" err="1">
                <a:solidFill>
                  <a:srgbClr val="000000"/>
                </a:solidFill>
                <a:effectLst/>
                <a:latin typeface="Times New Roman" panose="02020603050405020304" pitchFamily="18" charset="0"/>
                <a:ea typeface="Calibri" panose="020F0502020204030204" pitchFamily="34" charset="0"/>
              </a:rPr>
              <a:t>đó</a:t>
            </a:r>
            <a:r>
              <a:rPr lang="vi-VN" sz="2800" dirty="0">
                <a:solidFill>
                  <a:srgbClr val="000000"/>
                </a:solidFill>
                <a:effectLst/>
                <a:latin typeface="Times New Roman" panose="02020603050405020304" pitchFamily="18" charset="0"/>
                <a:ea typeface="Calibri" panose="020F0502020204030204" pitchFamily="34" charset="0"/>
              </a:rPr>
              <a:t>? </a:t>
            </a:r>
            <a:endParaRPr lang="en-US" sz="2800" dirty="0">
              <a:solidFill>
                <a:srgbClr val="000000"/>
              </a:solidFill>
              <a:effectLst/>
              <a:latin typeface="Times New Roman" panose="02020603050405020304" pitchFamily="18" charset="0"/>
              <a:ea typeface="Calibri" panose="020F0502020204030204" pitchFamily="34" charset="0"/>
            </a:endParaRPr>
          </a:p>
          <a:p>
            <a:pPr algn="just">
              <a:spcAft>
                <a:spcPts val="1200"/>
              </a:spcAft>
            </a:pPr>
            <a:r>
              <a:rPr lang="vi-VN" sz="2800" dirty="0" err="1">
                <a:solidFill>
                  <a:srgbClr val="000000"/>
                </a:solidFill>
                <a:effectLst/>
                <a:latin typeface="Times New Roman" panose="02020603050405020304" pitchFamily="18" charset="0"/>
                <a:ea typeface="Calibri" panose="020F0502020204030204" pitchFamily="34" charset="0"/>
              </a:rPr>
              <a:t>Vì</a:t>
            </a:r>
            <a:r>
              <a:rPr lang="vi-VN" sz="2800" dirty="0">
                <a:solidFill>
                  <a:srgbClr val="000000"/>
                </a:solidFill>
                <a:effectLst/>
                <a:latin typeface="Times New Roman" panose="02020603050405020304" pitchFamily="18" charset="0"/>
                <a:ea typeface="Calibri" panose="020F0502020204030204" pitchFamily="34" charset="0"/>
              </a:rPr>
              <a:t> sao?</a:t>
            </a:r>
            <a:endParaRPr lang="en-US" sz="2800" dirty="0">
              <a:effectLst/>
              <a:latin typeface="Times New Roman" panose="02020603050405020304" pitchFamily="18" charset="0"/>
              <a:ea typeface="Calibri" panose="020F0502020204030204" pitchFamily="34" charset="0"/>
            </a:endParaRPr>
          </a:p>
        </p:txBody>
      </p:sp>
      <p:sp>
        <p:nvSpPr>
          <p:cNvPr id="6" name="Hộp Văn bản 5">
            <a:extLst>
              <a:ext uri="{FF2B5EF4-FFF2-40B4-BE49-F238E27FC236}">
                <a16:creationId xmlns:a16="http://schemas.microsoft.com/office/drawing/2014/main" id="{4CD82BF6-9CCA-BA76-D105-B0B8FD4D8522}"/>
              </a:ext>
            </a:extLst>
          </p:cNvPr>
          <p:cNvSpPr txBox="1"/>
          <p:nvPr/>
        </p:nvSpPr>
        <p:spPr>
          <a:xfrm>
            <a:off x="225290" y="2756425"/>
            <a:ext cx="5950224" cy="1815882"/>
          </a:xfrm>
          <a:prstGeom prst="rect">
            <a:avLst/>
          </a:prstGeom>
          <a:noFill/>
        </p:spPr>
        <p:txBody>
          <a:bodyPr wrap="square" rtlCol="0">
            <a:spAutoFit/>
          </a:bodyPr>
          <a:lstStyle/>
          <a:p>
            <a:pPr algn="just">
              <a:spcAft>
                <a:spcPts val="1200"/>
              </a:spcAft>
            </a:pPr>
            <a:r>
              <a:rPr lang="en-US" sz="2800" dirty="0">
                <a:solidFill>
                  <a:srgbClr val="0D0D0D"/>
                </a:solidFill>
                <a:effectLst/>
                <a:latin typeface="Times New Roman" panose="02020603050405020304" pitchFamily="18" charset="0"/>
                <a:ea typeface="Calibri" panose="020F0502020204030204" pitchFamily="34" charset="0"/>
              </a:rPr>
              <a:t>- </a:t>
            </a:r>
            <a:r>
              <a:rPr lang="en-US" sz="2800" dirty="0" err="1">
                <a:solidFill>
                  <a:srgbClr val="0D0D0D"/>
                </a:solidFill>
                <a:effectLst/>
                <a:latin typeface="Times New Roman" panose="02020603050405020304" pitchFamily="18" charset="0"/>
                <a:ea typeface="Calibri" panose="020F0502020204030204" pitchFamily="34" charset="0"/>
              </a:rPr>
              <a:t>Hình</a:t>
            </a:r>
            <a:r>
              <a:rPr lang="en-US" sz="2800" dirty="0">
                <a:solidFill>
                  <a:srgbClr val="0D0D0D"/>
                </a:solidFill>
                <a:effectLst/>
                <a:latin typeface="Times New Roman" panose="02020603050405020304" pitchFamily="18" charset="0"/>
                <a:ea typeface="Calibri" panose="020F0502020204030204" pitchFamily="34" charset="0"/>
              </a:rPr>
              <a:t> </a:t>
            </a:r>
            <a:r>
              <a:rPr lang="en-US" sz="2800" dirty="0" err="1">
                <a:solidFill>
                  <a:srgbClr val="0D0D0D"/>
                </a:solidFill>
                <a:effectLst/>
                <a:latin typeface="Times New Roman" panose="02020603050405020304" pitchFamily="18" charset="0"/>
                <a:ea typeface="Calibri" panose="020F0502020204030204" pitchFamily="34" charset="0"/>
              </a:rPr>
              <a:t>thức</a:t>
            </a:r>
            <a:r>
              <a:rPr lang="en-US" sz="2800" dirty="0">
                <a:solidFill>
                  <a:srgbClr val="0D0D0D"/>
                </a:solidFill>
                <a:effectLst/>
                <a:latin typeface="Times New Roman" panose="02020603050405020304" pitchFamily="18" charset="0"/>
                <a:ea typeface="Calibri" panose="020F0502020204030204" pitchFamily="34" charset="0"/>
              </a:rPr>
              <a:t>: </a:t>
            </a:r>
            <a:r>
              <a:rPr lang="vi-VN" sz="2800" dirty="0" err="1">
                <a:solidFill>
                  <a:srgbClr val="0D0D0D"/>
                </a:solidFill>
                <a:effectLst/>
                <a:latin typeface="Times New Roman" panose="02020603050405020304" pitchFamily="18" charset="0"/>
                <a:ea typeface="Calibri" panose="020F0502020204030204" pitchFamily="34" charset="0"/>
              </a:rPr>
              <a:t>Đảm</a:t>
            </a:r>
            <a:r>
              <a:rPr lang="vi-VN" sz="2800" dirty="0">
                <a:solidFill>
                  <a:srgbClr val="0D0D0D"/>
                </a:solidFill>
                <a:effectLst/>
                <a:latin typeface="Times New Roman" panose="02020603050405020304" pitchFamily="18" charset="0"/>
                <a:ea typeface="Calibri" panose="020F0502020204030204" pitchFamily="34" charset="0"/>
              </a:rPr>
              <a:t> </a:t>
            </a:r>
            <a:r>
              <a:rPr lang="vi-VN" sz="2800" dirty="0" err="1">
                <a:solidFill>
                  <a:srgbClr val="0D0D0D"/>
                </a:solidFill>
                <a:effectLst/>
                <a:latin typeface="Times New Roman" panose="02020603050405020304" pitchFamily="18" charset="0"/>
                <a:ea typeface="Calibri" panose="020F0502020204030204" pitchFamily="34" charset="0"/>
              </a:rPr>
              <a:t>bảo</a:t>
            </a:r>
            <a:r>
              <a:rPr lang="vi-VN" sz="2800" dirty="0">
                <a:solidFill>
                  <a:srgbClr val="0D0D0D"/>
                </a:solidFill>
                <a:effectLst/>
                <a:latin typeface="Times New Roman" panose="02020603050405020304" pitchFamily="18" charset="0"/>
                <a:ea typeface="Calibri" panose="020F0502020204030204" pitchFamily="34" charset="0"/>
              </a:rPr>
              <a:t> yêu </a:t>
            </a:r>
            <a:r>
              <a:rPr lang="vi-VN" sz="2800" dirty="0" err="1">
                <a:solidFill>
                  <a:srgbClr val="0D0D0D"/>
                </a:solidFill>
                <a:effectLst/>
                <a:latin typeface="Times New Roman" panose="02020603050405020304" pitchFamily="18" charset="0"/>
                <a:ea typeface="Calibri" panose="020F0502020204030204" pitchFamily="34" charset="0"/>
              </a:rPr>
              <a:t>cầu</a:t>
            </a:r>
            <a:r>
              <a:rPr lang="vi-VN" sz="2800" dirty="0">
                <a:solidFill>
                  <a:srgbClr val="0D0D0D"/>
                </a:solidFill>
                <a:effectLst/>
                <a:latin typeface="Times New Roman" panose="02020603050405020304" pitchFamily="18" charset="0"/>
                <a:ea typeface="Calibri" panose="020F0502020204030204" pitchFamily="34" charset="0"/>
              </a:rPr>
              <a:t> </a:t>
            </a:r>
            <a:r>
              <a:rPr lang="vi-VN" sz="2800" dirty="0" err="1">
                <a:solidFill>
                  <a:srgbClr val="0D0D0D"/>
                </a:solidFill>
                <a:effectLst/>
                <a:latin typeface="Times New Roman" panose="02020603050405020304" pitchFamily="18" charset="0"/>
                <a:ea typeface="Calibri" panose="020F0502020204030204" pitchFamily="34" charset="0"/>
              </a:rPr>
              <a:t>về</a:t>
            </a:r>
            <a:r>
              <a:rPr lang="vi-VN" sz="2800" dirty="0">
                <a:solidFill>
                  <a:srgbClr val="0D0D0D"/>
                </a:solidFill>
                <a:effectLst/>
                <a:latin typeface="Times New Roman" panose="02020603050405020304" pitchFamily="18" charset="0"/>
                <a:ea typeface="Calibri" panose="020F0502020204030204" pitchFamily="34" charset="0"/>
              </a:rPr>
              <a:t> </a:t>
            </a:r>
            <a:r>
              <a:rPr lang="vi-VN" sz="2800" dirty="0" err="1">
                <a:solidFill>
                  <a:srgbClr val="0D0D0D"/>
                </a:solidFill>
                <a:effectLst/>
                <a:latin typeface="Times New Roman" panose="02020603050405020304" pitchFamily="18" charset="0"/>
                <a:ea typeface="Calibri" panose="020F0502020204030204" pitchFamily="34" charset="0"/>
              </a:rPr>
              <a:t>hình</a:t>
            </a:r>
            <a:r>
              <a:rPr lang="vi-VN" sz="2800" dirty="0">
                <a:solidFill>
                  <a:srgbClr val="0D0D0D"/>
                </a:solidFill>
                <a:effectLst/>
                <a:latin typeface="Times New Roman" panose="02020603050405020304" pitchFamily="18" charset="0"/>
                <a:ea typeface="Calibri" panose="020F0502020204030204" pitchFamily="34" charset="0"/>
              </a:rPr>
              <a:t> </a:t>
            </a:r>
            <a:r>
              <a:rPr lang="vi-VN" sz="2800" dirty="0" err="1">
                <a:solidFill>
                  <a:srgbClr val="0D0D0D"/>
                </a:solidFill>
                <a:effectLst/>
                <a:latin typeface="Times New Roman" panose="02020603050405020304" pitchFamily="18" charset="0"/>
                <a:ea typeface="Calibri" panose="020F0502020204030204" pitchFamily="34" charset="0"/>
              </a:rPr>
              <a:t>thức</a:t>
            </a:r>
            <a:r>
              <a:rPr lang="vi-VN" sz="2800" dirty="0">
                <a:solidFill>
                  <a:srgbClr val="0D0D0D"/>
                </a:solidFill>
                <a:effectLst/>
                <a:latin typeface="Times New Roman" panose="02020603050405020304" pitchFamily="18" charset="0"/>
                <a:ea typeface="Calibri" panose="020F0502020204030204" pitchFamily="34" charset="0"/>
              </a:rPr>
              <a:t> </a:t>
            </a:r>
            <a:r>
              <a:rPr lang="vi-VN" sz="2800" dirty="0" err="1">
                <a:solidFill>
                  <a:srgbClr val="0D0D0D"/>
                </a:solidFill>
                <a:effectLst/>
                <a:latin typeface="Times New Roman" panose="02020603050405020304" pitchFamily="18" charset="0"/>
                <a:ea typeface="Calibri" panose="020F0502020204030204" pitchFamily="34" charset="0"/>
              </a:rPr>
              <a:t>của</a:t>
            </a:r>
            <a:r>
              <a:rPr lang="vi-VN" sz="2800" dirty="0">
                <a:solidFill>
                  <a:srgbClr val="0D0D0D"/>
                </a:solidFill>
                <a:effectLst/>
                <a:latin typeface="Times New Roman" panose="02020603050405020304" pitchFamily="18" charset="0"/>
                <a:ea typeface="Calibri" panose="020F0502020204030204" pitchFamily="34" charset="0"/>
              </a:rPr>
              <a:t> </a:t>
            </a:r>
            <a:r>
              <a:rPr lang="vi-VN" sz="2800" dirty="0" err="1">
                <a:solidFill>
                  <a:srgbClr val="0D0D0D"/>
                </a:solidFill>
                <a:effectLst/>
                <a:latin typeface="Times New Roman" panose="02020603050405020304" pitchFamily="18" charset="0"/>
                <a:ea typeface="Calibri" panose="020F0502020204030204" pitchFamily="34" charset="0"/>
              </a:rPr>
              <a:t>đoạn</a:t>
            </a:r>
            <a:r>
              <a:rPr lang="vi-VN" sz="2800" dirty="0">
                <a:solidFill>
                  <a:srgbClr val="0D0D0D"/>
                </a:solidFill>
                <a:effectLst/>
                <a:latin typeface="Times New Roman" panose="02020603050405020304" pitchFamily="18" charset="0"/>
                <a:ea typeface="Calibri" panose="020F0502020204030204" pitchFamily="34" charset="0"/>
              </a:rPr>
              <a:t> văn. </a:t>
            </a:r>
            <a:r>
              <a:rPr lang="vi-VN" sz="2800" dirty="0" err="1">
                <a:solidFill>
                  <a:srgbClr val="0D0D0D"/>
                </a:solidFill>
                <a:effectLst/>
                <a:latin typeface="Times New Roman" panose="02020603050405020304" pitchFamily="18" charset="0"/>
                <a:ea typeface="Calibri" panose="020F0502020204030204" pitchFamily="34" charset="0"/>
              </a:rPr>
              <a:t>Các</a:t>
            </a:r>
            <a:r>
              <a:rPr lang="vi-VN" sz="2800" dirty="0">
                <a:solidFill>
                  <a:srgbClr val="0D0D0D"/>
                </a:solidFill>
                <a:effectLst/>
                <a:latin typeface="Times New Roman" panose="02020603050405020304" pitchFamily="18" charset="0"/>
                <a:ea typeface="Calibri" panose="020F0502020204030204" pitchFamily="34" charset="0"/>
              </a:rPr>
              <a:t> câu trong </a:t>
            </a:r>
            <a:r>
              <a:rPr lang="vi-VN" sz="2800" dirty="0" err="1">
                <a:solidFill>
                  <a:srgbClr val="0D0D0D"/>
                </a:solidFill>
                <a:effectLst/>
                <a:latin typeface="Times New Roman" panose="02020603050405020304" pitchFamily="18" charset="0"/>
                <a:ea typeface="Calibri" panose="020F0502020204030204" pitchFamily="34" charset="0"/>
              </a:rPr>
              <a:t>đoạn</a:t>
            </a:r>
            <a:r>
              <a:rPr lang="vi-VN" sz="2800" dirty="0">
                <a:solidFill>
                  <a:srgbClr val="0D0D0D"/>
                </a:solidFill>
                <a:effectLst/>
                <a:latin typeface="Times New Roman" panose="02020603050405020304" pitchFamily="18" charset="0"/>
                <a:ea typeface="Calibri" panose="020F0502020204030204" pitchFamily="34" charset="0"/>
              </a:rPr>
              <a:t> văn </a:t>
            </a:r>
            <a:r>
              <a:rPr lang="vi-VN" sz="2800" dirty="0" err="1">
                <a:solidFill>
                  <a:srgbClr val="0D0D0D"/>
                </a:solidFill>
                <a:effectLst/>
                <a:latin typeface="Times New Roman" panose="02020603050405020304" pitchFamily="18" charset="0"/>
                <a:ea typeface="Calibri" panose="020F0502020204030204" pitchFamily="34" charset="0"/>
              </a:rPr>
              <a:t>cần</a:t>
            </a:r>
            <a:r>
              <a:rPr lang="vi-VN" sz="2800" dirty="0">
                <a:solidFill>
                  <a:srgbClr val="0D0D0D"/>
                </a:solidFill>
                <a:effectLst/>
                <a:latin typeface="Times New Roman" panose="02020603050405020304" pitchFamily="18" charset="0"/>
                <a:ea typeface="Calibri" panose="020F0502020204030204" pitchFamily="34" charset="0"/>
              </a:rPr>
              <a:t> </a:t>
            </a:r>
            <a:r>
              <a:rPr lang="vi-VN" sz="2800" dirty="0" err="1">
                <a:solidFill>
                  <a:srgbClr val="0D0D0D"/>
                </a:solidFill>
                <a:effectLst/>
                <a:latin typeface="Times New Roman" panose="02020603050405020304" pitchFamily="18" charset="0"/>
                <a:ea typeface="Calibri" panose="020F0502020204030204" pitchFamily="34" charset="0"/>
              </a:rPr>
              <a:t>được</a:t>
            </a:r>
            <a:r>
              <a:rPr lang="vi-VN" sz="2800" dirty="0">
                <a:solidFill>
                  <a:srgbClr val="0D0D0D"/>
                </a:solidFill>
                <a:effectLst/>
                <a:latin typeface="Times New Roman" panose="02020603050405020304" pitchFamily="18" charset="0"/>
                <a:ea typeface="Calibri" panose="020F0502020204030204" pitchFamily="34" charset="0"/>
              </a:rPr>
              <a:t> liên </a:t>
            </a:r>
            <a:r>
              <a:rPr lang="vi-VN" sz="2800" dirty="0" err="1">
                <a:solidFill>
                  <a:srgbClr val="0D0D0D"/>
                </a:solidFill>
                <a:effectLst/>
                <a:latin typeface="Times New Roman" panose="02020603050405020304" pitchFamily="18" charset="0"/>
                <a:ea typeface="Calibri" panose="020F0502020204030204" pitchFamily="34" charset="0"/>
              </a:rPr>
              <a:t>kết</a:t>
            </a:r>
            <a:r>
              <a:rPr lang="vi-VN" sz="2800" dirty="0">
                <a:solidFill>
                  <a:srgbClr val="0D0D0D"/>
                </a:solidFill>
                <a:effectLst/>
                <a:latin typeface="Times New Roman" panose="02020603050405020304" pitchFamily="18" charset="0"/>
                <a:ea typeface="Calibri" panose="020F0502020204030204" pitchFamily="34" charset="0"/>
              </a:rPr>
              <a:t> </a:t>
            </a:r>
            <a:r>
              <a:rPr lang="vi-VN" sz="2800" dirty="0" err="1">
                <a:solidFill>
                  <a:srgbClr val="0D0D0D"/>
                </a:solidFill>
                <a:effectLst/>
                <a:latin typeface="Times New Roman" panose="02020603050405020304" pitchFamily="18" charset="0"/>
                <a:ea typeface="Calibri" panose="020F0502020204030204" pitchFamily="34" charset="0"/>
              </a:rPr>
              <a:t>với</a:t>
            </a:r>
            <a:r>
              <a:rPr lang="vi-VN" sz="2800" dirty="0">
                <a:solidFill>
                  <a:srgbClr val="0D0D0D"/>
                </a:solidFill>
                <a:effectLst/>
                <a:latin typeface="Times New Roman" panose="02020603050405020304" pitchFamily="18" charset="0"/>
                <a:ea typeface="Calibri" panose="020F0502020204030204" pitchFamily="34" charset="0"/>
              </a:rPr>
              <a:t> nhau </a:t>
            </a:r>
            <a:r>
              <a:rPr lang="vi-VN" sz="2800" dirty="0" err="1">
                <a:solidFill>
                  <a:srgbClr val="0D0D0D"/>
                </a:solidFill>
                <a:effectLst/>
                <a:latin typeface="Times New Roman" panose="02020603050405020304" pitchFamily="18" charset="0"/>
                <a:ea typeface="Calibri" panose="020F0502020204030204" pitchFamily="34" charset="0"/>
              </a:rPr>
              <a:t>chặt</a:t>
            </a:r>
            <a:r>
              <a:rPr lang="vi-VN" sz="2800" dirty="0">
                <a:solidFill>
                  <a:srgbClr val="0D0D0D"/>
                </a:solidFill>
                <a:effectLst/>
                <a:latin typeface="Times New Roman" panose="02020603050405020304" pitchFamily="18" charset="0"/>
                <a:ea typeface="Calibri" panose="020F0502020204030204" pitchFamily="34" charset="0"/>
              </a:rPr>
              <a:t> </a:t>
            </a:r>
            <a:r>
              <a:rPr lang="vi-VN" sz="2800" dirty="0" err="1">
                <a:solidFill>
                  <a:srgbClr val="0D0D0D"/>
                </a:solidFill>
                <a:effectLst/>
                <a:latin typeface="Times New Roman" panose="02020603050405020304" pitchFamily="18" charset="0"/>
                <a:ea typeface="Calibri" panose="020F0502020204030204" pitchFamily="34" charset="0"/>
              </a:rPr>
              <a:t>chẽ</a:t>
            </a:r>
            <a:r>
              <a:rPr lang="vi-VN" sz="2800" dirty="0">
                <a:solidFill>
                  <a:srgbClr val="0D0D0D"/>
                </a:solidFill>
                <a:effectLst/>
                <a:latin typeface="Times New Roman" panose="02020603050405020304" pitchFamily="18" charset="0"/>
                <a:ea typeface="Calibri" panose="020F0502020204030204" pitchFamily="34" charset="0"/>
              </a:rPr>
              <a:t> </a:t>
            </a:r>
            <a:r>
              <a:rPr lang="vi-VN" sz="2800" dirty="0" err="1">
                <a:solidFill>
                  <a:srgbClr val="0D0D0D"/>
                </a:solidFill>
                <a:effectLst/>
                <a:latin typeface="Times New Roman" panose="02020603050405020304" pitchFamily="18" charset="0"/>
                <a:ea typeface="Calibri" panose="020F0502020204030204" pitchFamily="34" charset="0"/>
              </a:rPr>
              <a:t>để</a:t>
            </a:r>
            <a:r>
              <a:rPr lang="vi-VN" sz="2800" dirty="0">
                <a:solidFill>
                  <a:srgbClr val="0D0D0D"/>
                </a:solidFill>
                <a:effectLst/>
                <a:latin typeface="Times New Roman" panose="02020603050405020304" pitchFamily="18" charset="0"/>
                <a:ea typeface="Calibri" panose="020F0502020204030204" pitchFamily="34" charset="0"/>
              </a:rPr>
              <a:t> </a:t>
            </a:r>
            <a:r>
              <a:rPr lang="vi-VN" sz="2800" dirty="0" err="1">
                <a:solidFill>
                  <a:srgbClr val="0D0D0D"/>
                </a:solidFill>
                <a:effectLst/>
                <a:latin typeface="Times New Roman" panose="02020603050405020304" pitchFamily="18" charset="0"/>
                <a:ea typeface="Calibri" panose="020F0502020204030204" pitchFamily="34" charset="0"/>
              </a:rPr>
              <a:t>tạo</a:t>
            </a:r>
            <a:r>
              <a:rPr lang="vi-VN" sz="2800" dirty="0">
                <a:solidFill>
                  <a:srgbClr val="0D0D0D"/>
                </a:solidFill>
                <a:effectLst/>
                <a:latin typeface="Times New Roman" panose="02020603050405020304" pitchFamily="18" charset="0"/>
                <a:ea typeface="Calibri" panose="020F0502020204030204" pitchFamily="34" charset="0"/>
              </a:rPr>
              <a:t> </a:t>
            </a:r>
            <a:r>
              <a:rPr lang="vi-VN" sz="2800" dirty="0" err="1">
                <a:solidFill>
                  <a:srgbClr val="0D0D0D"/>
                </a:solidFill>
                <a:effectLst/>
                <a:latin typeface="Times New Roman" panose="02020603050405020304" pitchFamily="18" charset="0"/>
                <a:ea typeface="Calibri" panose="020F0502020204030204" pitchFamily="34" charset="0"/>
              </a:rPr>
              <a:t>sự</a:t>
            </a:r>
            <a:r>
              <a:rPr lang="vi-VN" sz="2800" dirty="0">
                <a:solidFill>
                  <a:srgbClr val="0D0D0D"/>
                </a:solidFill>
                <a:effectLst/>
                <a:latin typeface="Times New Roman" panose="02020603050405020304" pitchFamily="18" charset="0"/>
                <a:ea typeface="Calibri" panose="020F0502020204030204" pitchFamily="34" charset="0"/>
              </a:rPr>
              <a:t> </a:t>
            </a:r>
            <a:r>
              <a:rPr lang="vi-VN" sz="2800" dirty="0" err="1">
                <a:solidFill>
                  <a:srgbClr val="0D0D0D"/>
                </a:solidFill>
                <a:effectLst/>
                <a:latin typeface="Times New Roman" panose="02020603050405020304" pitchFamily="18" charset="0"/>
                <a:ea typeface="Calibri" panose="020F0502020204030204" pitchFamily="34" charset="0"/>
              </a:rPr>
              <a:t>mạch</a:t>
            </a:r>
            <a:r>
              <a:rPr lang="vi-VN" sz="2800" dirty="0">
                <a:solidFill>
                  <a:srgbClr val="0D0D0D"/>
                </a:solidFill>
                <a:effectLst/>
                <a:latin typeface="Times New Roman" panose="02020603050405020304" pitchFamily="18" charset="0"/>
                <a:ea typeface="Calibri" panose="020F0502020204030204" pitchFamily="34" charset="0"/>
              </a:rPr>
              <a:t> </a:t>
            </a:r>
            <a:r>
              <a:rPr lang="vi-VN" sz="2800" dirty="0" err="1">
                <a:solidFill>
                  <a:srgbClr val="0D0D0D"/>
                </a:solidFill>
                <a:effectLst/>
                <a:latin typeface="Times New Roman" panose="02020603050405020304" pitchFamily="18" charset="0"/>
                <a:ea typeface="Calibri" panose="020F0502020204030204" pitchFamily="34" charset="0"/>
              </a:rPr>
              <a:t>lạc</a:t>
            </a:r>
            <a:r>
              <a:rPr lang="vi-VN" sz="2800" dirty="0">
                <a:solidFill>
                  <a:srgbClr val="0D0D0D"/>
                </a:solidFill>
                <a:effectLst/>
                <a:latin typeface="Times New Roman" panose="02020603050405020304" pitchFamily="18" charset="0"/>
                <a:ea typeface="Calibri" panose="020F0502020204030204" pitchFamily="34" charset="0"/>
              </a:rPr>
              <a:t> cho </a:t>
            </a:r>
            <a:r>
              <a:rPr lang="vi-VN" sz="2800" dirty="0" err="1">
                <a:solidFill>
                  <a:srgbClr val="0D0D0D"/>
                </a:solidFill>
                <a:effectLst/>
                <a:latin typeface="Times New Roman" panose="02020603050405020304" pitchFamily="18" charset="0"/>
                <a:ea typeface="Calibri" panose="020F0502020204030204" pitchFamily="34" charset="0"/>
              </a:rPr>
              <a:t>đoạn</a:t>
            </a:r>
            <a:r>
              <a:rPr lang="vi-VN" sz="2800" dirty="0">
                <a:solidFill>
                  <a:srgbClr val="0D0D0D"/>
                </a:solidFill>
                <a:effectLst/>
                <a:latin typeface="Times New Roman" panose="02020603050405020304" pitchFamily="18" charset="0"/>
                <a:ea typeface="Calibri" panose="020F0502020204030204" pitchFamily="34" charset="0"/>
              </a:rPr>
              <a:t> văn.</a:t>
            </a:r>
            <a:endParaRPr lang="en-US" sz="2800" dirty="0">
              <a:effectLst/>
              <a:latin typeface="Times New Roman" panose="02020603050405020304" pitchFamily="18" charset="0"/>
              <a:ea typeface="Calibri" panose="020F0502020204030204" pitchFamily="34" charset="0"/>
            </a:endParaRPr>
          </a:p>
        </p:txBody>
      </p:sp>
      <p:pic>
        <p:nvPicPr>
          <p:cNvPr id="3" name="Hình ảnh 2">
            <a:extLst>
              <a:ext uri="{FF2B5EF4-FFF2-40B4-BE49-F238E27FC236}">
                <a16:creationId xmlns:a16="http://schemas.microsoft.com/office/drawing/2014/main" id="{F00ECB07-1C68-759B-0217-3FA8C4A43B7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745357" y="597176"/>
            <a:ext cx="5062329" cy="5498823"/>
          </a:xfrm>
          <a:prstGeom prst="rect">
            <a:avLst/>
          </a:prstGeom>
          <a:effectLst>
            <a:reflection blurRad="6350" stA="50000" endA="300" endPos="55500" dist="101600" dir="5400000" sy="-100000" algn="bl" rotWithShape="0"/>
          </a:effectLst>
          <a:scene3d>
            <a:camera prst="isometricOffAxis2Left"/>
            <a:lightRig rig="threePt" dir="t"/>
          </a:scene3d>
        </p:spPr>
      </p:pic>
    </p:spTree>
    <p:extLst>
      <p:ext uri="{BB962C8B-B14F-4D97-AF65-F5344CB8AC3E}">
        <p14:creationId xmlns:p14="http://schemas.microsoft.com/office/powerpoint/2010/main" val="2769724683"/>
      </p:ext>
    </p:extLst>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2" presetClass="entr" presetSubtype="4"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wipe(down)">
                                      <p:cBhvr>
                                        <p:cTn id="13" dur="500"/>
                                        <p:tgtEl>
                                          <p:spTgt spid="5"/>
                                        </p:tgtEl>
                                      </p:cBhvr>
                                    </p:animEffect>
                                  </p:childTnLst>
                                </p:cTn>
                              </p:par>
                            </p:childTnLst>
                          </p:cTn>
                        </p:par>
                      </p:childTnLst>
                    </p:cTn>
                  </p:par>
                  <p:par>
                    <p:cTn id="14" fill="hold">
                      <p:stCondLst>
                        <p:cond delay="indefinite"/>
                      </p:stCondLst>
                      <p:childTnLst>
                        <p:par>
                          <p:cTn id="15" fill="hold">
                            <p:stCondLst>
                              <p:cond delay="0"/>
                            </p:stCondLst>
                            <p:childTnLst>
                              <p:par>
                                <p:cTn id="16" presetID="14" presetClass="entr" presetSubtype="10" fill="hold" grpId="0" nodeType="clickEffect">
                                  <p:stCondLst>
                                    <p:cond delay="0"/>
                                  </p:stCondLst>
                                  <p:childTnLst>
                                    <p:set>
                                      <p:cBhvr>
                                        <p:cTn id="17" dur="1" fill="hold">
                                          <p:stCondLst>
                                            <p:cond delay="0"/>
                                          </p:stCondLst>
                                        </p:cTn>
                                        <p:tgtEl>
                                          <p:spTgt spid="6"/>
                                        </p:tgtEl>
                                        <p:attrNameLst>
                                          <p:attrName>style.visibility</p:attrName>
                                        </p:attrNameLst>
                                      </p:cBhvr>
                                      <p:to>
                                        <p:strVal val="visible"/>
                                      </p:to>
                                    </p:set>
                                    <p:animEffect transition="in" filter="randombar(horizontal)">
                                      <p:cBhvr>
                                        <p:cTn id="18"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Hộp chú thích: Mũi tên Xuống 3">
            <a:extLst>
              <a:ext uri="{FF2B5EF4-FFF2-40B4-BE49-F238E27FC236}">
                <a16:creationId xmlns:a16="http://schemas.microsoft.com/office/drawing/2014/main" id="{0E83446C-FE49-8C7D-B6FE-9F1971A50FC0}"/>
              </a:ext>
            </a:extLst>
          </p:cNvPr>
          <p:cNvSpPr/>
          <p:nvPr/>
        </p:nvSpPr>
        <p:spPr>
          <a:xfrm>
            <a:off x="3670851" y="132522"/>
            <a:ext cx="4598505" cy="914400"/>
          </a:xfrm>
          <a:prstGeom prst="downArrowCallou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a:solidFill>
                  <a:schemeClr val="bg1"/>
                </a:solidFill>
                <a:effectLst/>
                <a:latin typeface="Times New Roman" panose="02020603050405020304" pitchFamily="18" charset="0"/>
                <a:ea typeface="Times New Roman" panose="02020603050405020304" pitchFamily="18" charset="0"/>
              </a:rPr>
              <a:t>Cấu trúc gồm có 3 phần</a:t>
            </a:r>
            <a:endParaRPr lang="en-US" sz="3200">
              <a:solidFill>
                <a:schemeClr val="bg1"/>
              </a:solidFill>
            </a:endParaRPr>
          </a:p>
        </p:txBody>
      </p:sp>
      <p:sp>
        <p:nvSpPr>
          <p:cNvPr id="5" name="Hộp Văn bản 4">
            <a:extLst>
              <a:ext uri="{FF2B5EF4-FFF2-40B4-BE49-F238E27FC236}">
                <a16:creationId xmlns:a16="http://schemas.microsoft.com/office/drawing/2014/main" id="{79247521-A3E6-67A5-F1F0-8DA898A27312}"/>
              </a:ext>
            </a:extLst>
          </p:cNvPr>
          <p:cNvSpPr txBox="1"/>
          <p:nvPr/>
        </p:nvSpPr>
        <p:spPr>
          <a:xfrm>
            <a:off x="569843" y="1444487"/>
            <a:ext cx="3101008" cy="4985980"/>
          </a:xfrm>
          <a:prstGeom prst="rect">
            <a:avLst/>
          </a:prstGeom>
          <a:noFill/>
        </p:spPr>
        <p:txBody>
          <a:bodyPr wrap="square" rtlCol="0">
            <a:spAutoFit/>
          </a:bodyPr>
          <a:lstStyle/>
          <a:p>
            <a:pPr algn="just">
              <a:spcAft>
                <a:spcPts val="1200"/>
              </a:spcAft>
            </a:pPr>
            <a:r>
              <a:rPr lang="vi-VN" sz="2800" dirty="0">
                <a:solidFill>
                  <a:srgbClr val="0D0D0D"/>
                </a:solidFill>
                <a:effectLst/>
                <a:latin typeface="Times New Roman" panose="02020603050405020304" pitchFamily="18" charset="0"/>
                <a:ea typeface="Calibri" panose="020F0502020204030204" pitchFamily="34" charset="0"/>
              </a:rPr>
              <a:t>+ </a:t>
            </a:r>
            <a:r>
              <a:rPr lang="vi-VN" sz="2800" u="sng" dirty="0" err="1">
                <a:solidFill>
                  <a:srgbClr val="0D0D0D"/>
                </a:solidFill>
                <a:effectLst/>
                <a:latin typeface="Times New Roman" panose="02020603050405020304" pitchFamily="18" charset="0"/>
                <a:ea typeface="Calibri" panose="020F0502020204030204" pitchFamily="34" charset="0"/>
              </a:rPr>
              <a:t>Mở</a:t>
            </a:r>
            <a:r>
              <a:rPr lang="vi-VN" sz="2800" u="sng" dirty="0">
                <a:solidFill>
                  <a:srgbClr val="0D0D0D"/>
                </a:solidFill>
                <a:effectLst/>
                <a:latin typeface="Times New Roman" panose="02020603050405020304" pitchFamily="18" charset="0"/>
                <a:ea typeface="Calibri" panose="020F0502020204030204" pitchFamily="34" charset="0"/>
              </a:rPr>
              <a:t> </a:t>
            </a:r>
            <a:r>
              <a:rPr lang="vi-VN" sz="2800" u="sng" dirty="0" err="1">
                <a:solidFill>
                  <a:srgbClr val="0D0D0D"/>
                </a:solidFill>
                <a:effectLst/>
                <a:latin typeface="Times New Roman" panose="02020603050405020304" pitchFamily="18" charset="0"/>
                <a:ea typeface="Calibri" panose="020F0502020204030204" pitchFamily="34" charset="0"/>
              </a:rPr>
              <a:t>đoạn</a:t>
            </a:r>
            <a:r>
              <a:rPr lang="vi-VN" sz="2800" u="sng" dirty="0">
                <a:solidFill>
                  <a:srgbClr val="0D0D0D"/>
                </a:solidFill>
                <a:effectLst/>
                <a:latin typeface="Times New Roman" panose="02020603050405020304" pitchFamily="18" charset="0"/>
                <a:ea typeface="Calibri" panose="020F0502020204030204" pitchFamily="34" charset="0"/>
              </a:rPr>
              <a:t>:</a:t>
            </a:r>
            <a:r>
              <a:rPr lang="vi-VN" sz="2800" dirty="0">
                <a:solidFill>
                  <a:srgbClr val="0D0D0D"/>
                </a:solidFill>
                <a:effectLst/>
                <a:latin typeface="Times New Roman" panose="02020603050405020304" pitchFamily="18" charset="0"/>
                <a:ea typeface="Calibri" panose="020F0502020204030204" pitchFamily="34" charset="0"/>
              </a:rPr>
              <a:t> </a:t>
            </a:r>
            <a:endParaRPr lang="en-US" sz="2800" dirty="0">
              <a:solidFill>
                <a:srgbClr val="0D0D0D"/>
              </a:solidFill>
              <a:effectLst/>
              <a:latin typeface="Times New Roman" panose="02020603050405020304" pitchFamily="18" charset="0"/>
              <a:ea typeface="Calibri" panose="020F0502020204030204" pitchFamily="34" charset="0"/>
            </a:endParaRPr>
          </a:p>
          <a:p>
            <a:pPr algn="just">
              <a:spcAft>
                <a:spcPts val="1200"/>
              </a:spcAft>
            </a:pPr>
            <a:r>
              <a:rPr lang="vi-VN" sz="2800" dirty="0" err="1">
                <a:solidFill>
                  <a:srgbClr val="0D0D0D"/>
                </a:solidFill>
                <a:effectLst/>
                <a:latin typeface="Times New Roman" panose="02020603050405020304" pitchFamily="18" charset="0"/>
                <a:ea typeface="Calibri" panose="020F0502020204030204" pitchFamily="34" charset="0"/>
              </a:rPr>
              <a:t>Giới</a:t>
            </a:r>
            <a:r>
              <a:rPr lang="vi-VN" sz="2800" dirty="0">
                <a:solidFill>
                  <a:srgbClr val="0D0D0D"/>
                </a:solidFill>
                <a:effectLst/>
                <a:latin typeface="Times New Roman" panose="02020603050405020304" pitchFamily="18" charset="0"/>
                <a:ea typeface="Calibri" panose="020F0502020204030204" pitchFamily="34" charset="0"/>
              </a:rPr>
              <a:t> </a:t>
            </a:r>
            <a:r>
              <a:rPr lang="vi-VN" sz="2800" dirty="0" err="1">
                <a:solidFill>
                  <a:srgbClr val="0D0D0D"/>
                </a:solidFill>
                <a:effectLst/>
                <a:latin typeface="Times New Roman" panose="02020603050405020304" pitchFamily="18" charset="0"/>
                <a:ea typeface="Calibri" panose="020F0502020204030204" pitchFamily="34" charset="0"/>
              </a:rPr>
              <a:t>thiệu</a:t>
            </a:r>
            <a:r>
              <a:rPr lang="vi-VN" sz="2800" dirty="0">
                <a:solidFill>
                  <a:srgbClr val="0D0D0D"/>
                </a:solidFill>
                <a:effectLst/>
                <a:latin typeface="Times New Roman" panose="02020603050405020304" pitchFamily="18" charset="0"/>
                <a:ea typeface="Calibri" panose="020F0502020204030204" pitchFamily="34" charset="0"/>
              </a:rPr>
              <a:t> nhan </a:t>
            </a:r>
            <a:r>
              <a:rPr lang="vi-VN" sz="2800" dirty="0" err="1">
                <a:solidFill>
                  <a:srgbClr val="0D0D0D"/>
                </a:solidFill>
                <a:effectLst/>
                <a:latin typeface="Times New Roman" panose="02020603050405020304" pitchFamily="18" charset="0"/>
                <a:ea typeface="Calibri" panose="020F0502020204030204" pitchFamily="34" charset="0"/>
              </a:rPr>
              <a:t>đề</a:t>
            </a:r>
            <a:r>
              <a:rPr lang="vi-VN" sz="2800" dirty="0">
                <a:solidFill>
                  <a:srgbClr val="0D0D0D"/>
                </a:solidFill>
                <a:effectLst/>
                <a:latin typeface="Times New Roman" panose="02020603050405020304" pitchFamily="18" charset="0"/>
                <a:ea typeface="Calibri" panose="020F0502020204030204" pitchFamily="34" charset="0"/>
              </a:rPr>
              <a:t> </a:t>
            </a:r>
            <a:r>
              <a:rPr lang="vi-VN" sz="2800" dirty="0" err="1">
                <a:solidFill>
                  <a:srgbClr val="0D0D0D"/>
                </a:solidFill>
                <a:effectLst/>
                <a:latin typeface="Times New Roman" panose="02020603050405020304" pitchFamily="18" charset="0"/>
                <a:ea typeface="Calibri" panose="020F0502020204030204" pitchFamily="34" charset="0"/>
              </a:rPr>
              <a:t>tác</a:t>
            </a:r>
            <a:r>
              <a:rPr lang="vi-VN" sz="2800" dirty="0">
                <a:solidFill>
                  <a:srgbClr val="0D0D0D"/>
                </a:solidFill>
                <a:effectLst/>
                <a:latin typeface="Times New Roman" panose="02020603050405020304" pitchFamily="18" charset="0"/>
                <a:ea typeface="Calibri" panose="020F0502020204030204" pitchFamily="34" charset="0"/>
              </a:rPr>
              <a:t> </a:t>
            </a:r>
            <a:r>
              <a:rPr lang="vi-VN" sz="2800" dirty="0" err="1">
                <a:solidFill>
                  <a:srgbClr val="0D0D0D"/>
                </a:solidFill>
                <a:effectLst/>
                <a:latin typeface="Times New Roman" panose="02020603050405020304" pitchFamily="18" charset="0"/>
                <a:ea typeface="Calibri" panose="020F0502020204030204" pitchFamily="34" charset="0"/>
              </a:rPr>
              <a:t>giả</a:t>
            </a:r>
            <a:r>
              <a:rPr lang="vi-VN" sz="2800" dirty="0">
                <a:solidFill>
                  <a:srgbClr val="0D0D0D"/>
                </a:solidFill>
                <a:effectLst/>
                <a:latin typeface="Times New Roman" panose="02020603050405020304" pitchFamily="18" charset="0"/>
                <a:ea typeface="Calibri" panose="020F0502020204030204" pitchFamily="34" charset="0"/>
              </a:rPr>
              <a:t> </a:t>
            </a:r>
            <a:r>
              <a:rPr lang="vi-VN" sz="2800" dirty="0" err="1">
                <a:solidFill>
                  <a:srgbClr val="0D0D0D"/>
                </a:solidFill>
                <a:effectLst/>
                <a:latin typeface="Times New Roman" panose="02020603050405020304" pitchFamily="18" charset="0"/>
                <a:ea typeface="Calibri" panose="020F0502020204030204" pitchFamily="34" charset="0"/>
              </a:rPr>
              <a:t>và</a:t>
            </a:r>
            <a:r>
              <a:rPr lang="vi-VN" sz="2800" dirty="0">
                <a:solidFill>
                  <a:srgbClr val="0D0D0D"/>
                </a:solidFill>
                <a:effectLst/>
                <a:latin typeface="Times New Roman" panose="02020603050405020304" pitchFamily="18" charset="0"/>
                <a:ea typeface="Calibri" panose="020F0502020204030204" pitchFamily="34" charset="0"/>
              </a:rPr>
              <a:t> </a:t>
            </a:r>
            <a:r>
              <a:rPr lang="vi-VN" sz="2800" dirty="0" err="1">
                <a:solidFill>
                  <a:srgbClr val="0D0D0D"/>
                </a:solidFill>
                <a:effectLst/>
                <a:latin typeface="Times New Roman" panose="02020603050405020304" pitchFamily="18" charset="0"/>
                <a:ea typeface="Calibri" panose="020F0502020204030204" pitchFamily="34" charset="0"/>
              </a:rPr>
              <a:t>cảm</a:t>
            </a:r>
            <a:r>
              <a:rPr lang="vi-VN" sz="2800" dirty="0">
                <a:solidFill>
                  <a:srgbClr val="0D0D0D"/>
                </a:solidFill>
                <a:effectLst/>
                <a:latin typeface="Times New Roman" panose="02020603050405020304" pitchFamily="18" charset="0"/>
                <a:ea typeface="Calibri" panose="020F0502020204030204" pitchFamily="34" charset="0"/>
              </a:rPr>
              <a:t> </a:t>
            </a:r>
            <a:r>
              <a:rPr lang="vi-VN" sz="2800" dirty="0" err="1">
                <a:solidFill>
                  <a:srgbClr val="0D0D0D"/>
                </a:solidFill>
                <a:effectLst/>
                <a:latin typeface="Times New Roman" panose="02020603050405020304" pitchFamily="18" charset="0"/>
                <a:ea typeface="Calibri" panose="020F0502020204030204" pitchFamily="34" charset="0"/>
              </a:rPr>
              <a:t>xúc</a:t>
            </a:r>
            <a:r>
              <a:rPr lang="vi-VN" sz="2800" dirty="0">
                <a:solidFill>
                  <a:srgbClr val="0D0D0D"/>
                </a:solidFill>
                <a:effectLst/>
                <a:latin typeface="Times New Roman" panose="02020603050405020304" pitchFamily="18" charset="0"/>
                <a:ea typeface="Calibri" panose="020F0502020204030204" pitchFamily="34" charset="0"/>
              </a:rPr>
              <a:t> chung </a:t>
            </a:r>
            <a:r>
              <a:rPr lang="vi-VN" sz="2800" dirty="0" err="1">
                <a:solidFill>
                  <a:srgbClr val="0D0D0D"/>
                </a:solidFill>
                <a:effectLst/>
                <a:latin typeface="Times New Roman" panose="02020603050405020304" pitchFamily="18" charset="0"/>
                <a:ea typeface="Calibri" panose="020F0502020204030204" pitchFamily="34" charset="0"/>
              </a:rPr>
              <a:t>về</a:t>
            </a:r>
            <a:r>
              <a:rPr lang="vi-VN" sz="2800" dirty="0">
                <a:solidFill>
                  <a:srgbClr val="0D0D0D"/>
                </a:solidFill>
                <a:effectLst/>
                <a:latin typeface="Times New Roman" panose="02020603050405020304" pitchFamily="18" charset="0"/>
                <a:ea typeface="Calibri" panose="020F0502020204030204" pitchFamily="34" charset="0"/>
              </a:rPr>
              <a:t> </a:t>
            </a:r>
            <a:r>
              <a:rPr lang="en-US" sz="2800" dirty="0" err="1">
                <a:solidFill>
                  <a:srgbClr val="0D0D0D"/>
                </a:solidFill>
                <a:effectLst/>
                <a:latin typeface="Times New Roman" panose="02020603050405020304" pitchFamily="18" charset="0"/>
                <a:ea typeface="Calibri" panose="020F0502020204030204" pitchFamily="34" charset="0"/>
              </a:rPr>
              <a:t>vấn</a:t>
            </a:r>
            <a:r>
              <a:rPr lang="en-US" sz="2800" dirty="0">
                <a:solidFill>
                  <a:srgbClr val="0D0D0D"/>
                </a:solidFill>
                <a:effectLst/>
                <a:latin typeface="Times New Roman" panose="02020603050405020304" pitchFamily="18" charset="0"/>
                <a:ea typeface="Calibri" panose="020F0502020204030204" pitchFamily="34" charset="0"/>
              </a:rPr>
              <a:t> </a:t>
            </a:r>
            <a:r>
              <a:rPr lang="en-US" sz="2800" dirty="0" err="1">
                <a:solidFill>
                  <a:srgbClr val="0D0D0D"/>
                </a:solidFill>
                <a:effectLst/>
                <a:latin typeface="Times New Roman" panose="02020603050405020304" pitchFamily="18" charset="0"/>
                <a:ea typeface="Calibri" panose="020F0502020204030204" pitchFamily="34" charset="0"/>
              </a:rPr>
              <a:t>đề</a:t>
            </a:r>
            <a:r>
              <a:rPr lang="en-US" sz="2800" dirty="0">
                <a:solidFill>
                  <a:srgbClr val="0D0D0D"/>
                </a:solidFill>
                <a:effectLst/>
                <a:latin typeface="Times New Roman" panose="02020603050405020304" pitchFamily="18" charset="0"/>
                <a:ea typeface="Calibri" panose="020F0502020204030204" pitchFamily="34" charset="0"/>
              </a:rPr>
              <a:t> </a:t>
            </a:r>
            <a:r>
              <a:rPr lang="en-US" sz="2800" dirty="0" err="1">
                <a:solidFill>
                  <a:srgbClr val="0D0D0D"/>
                </a:solidFill>
                <a:effectLst/>
                <a:latin typeface="Times New Roman" panose="02020603050405020304" pitchFamily="18" charset="0"/>
                <a:ea typeface="Calibri" panose="020F0502020204030204" pitchFamily="34" charset="0"/>
              </a:rPr>
              <a:t>được</a:t>
            </a:r>
            <a:r>
              <a:rPr lang="en-US" sz="2800" dirty="0">
                <a:solidFill>
                  <a:srgbClr val="0D0D0D"/>
                </a:solidFill>
                <a:effectLst/>
                <a:latin typeface="Times New Roman" panose="02020603050405020304" pitchFamily="18" charset="0"/>
                <a:ea typeface="Calibri" panose="020F0502020204030204" pitchFamily="34" charset="0"/>
              </a:rPr>
              <a:t> </a:t>
            </a:r>
            <a:r>
              <a:rPr lang="en-US" sz="2800" dirty="0" err="1">
                <a:solidFill>
                  <a:srgbClr val="0D0D0D"/>
                </a:solidFill>
                <a:effectLst/>
                <a:latin typeface="Times New Roman" panose="02020603050405020304" pitchFamily="18" charset="0"/>
                <a:ea typeface="Calibri" panose="020F0502020204030204" pitchFamily="34" charset="0"/>
              </a:rPr>
              <a:t>chọn</a:t>
            </a:r>
            <a:r>
              <a:rPr lang="en-US" sz="2800" dirty="0">
                <a:solidFill>
                  <a:srgbClr val="0D0D0D"/>
                </a:solidFill>
                <a:effectLst/>
                <a:latin typeface="Times New Roman" panose="02020603050405020304" pitchFamily="18" charset="0"/>
                <a:ea typeface="Calibri" panose="020F0502020204030204" pitchFamily="34" charset="0"/>
              </a:rPr>
              <a:t> </a:t>
            </a:r>
            <a:r>
              <a:rPr lang="en-US" sz="2800" dirty="0" err="1">
                <a:solidFill>
                  <a:srgbClr val="0D0D0D"/>
                </a:solidFill>
                <a:effectLst/>
                <a:latin typeface="Times New Roman" panose="02020603050405020304" pitchFamily="18" charset="0"/>
                <a:ea typeface="Calibri" panose="020F0502020204030204" pitchFamily="34" charset="0"/>
              </a:rPr>
              <a:t>để</a:t>
            </a:r>
            <a:r>
              <a:rPr lang="en-US" sz="2800" dirty="0">
                <a:solidFill>
                  <a:srgbClr val="0D0D0D"/>
                </a:solidFill>
                <a:effectLst/>
                <a:latin typeface="Times New Roman" panose="02020603050405020304" pitchFamily="18" charset="0"/>
                <a:ea typeface="Calibri" panose="020F0502020204030204" pitchFamily="34" charset="0"/>
              </a:rPr>
              <a:t> </a:t>
            </a:r>
            <a:r>
              <a:rPr lang="en-US" sz="2800" dirty="0" err="1">
                <a:solidFill>
                  <a:srgbClr val="0D0D0D"/>
                </a:solidFill>
                <a:effectLst/>
                <a:latin typeface="Times New Roman" panose="02020603050405020304" pitchFamily="18" charset="0"/>
                <a:ea typeface="Calibri" panose="020F0502020204030204" pitchFamily="34" charset="0"/>
              </a:rPr>
              <a:t>để</a:t>
            </a:r>
            <a:r>
              <a:rPr lang="en-US" sz="2800" dirty="0">
                <a:solidFill>
                  <a:srgbClr val="0D0D0D"/>
                </a:solidFill>
                <a:effectLst/>
                <a:latin typeface="Times New Roman" panose="02020603050405020304" pitchFamily="18" charset="0"/>
                <a:ea typeface="Calibri" panose="020F0502020204030204" pitchFamily="34" charset="0"/>
              </a:rPr>
              <a:t> </a:t>
            </a:r>
            <a:r>
              <a:rPr lang="en-US" sz="2800" dirty="0" err="1">
                <a:solidFill>
                  <a:srgbClr val="0D0D0D"/>
                </a:solidFill>
                <a:effectLst/>
                <a:latin typeface="Times New Roman" panose="02020603050405020304" pitchFamily="18" charset="0"/>
                <a:ea typeface="Calibri" panose="020F0502020204030204" pitchFamily="34" charset="0"/>
              </a:rPr>
              <a:t>bộc</a:t>
            </a:r>
            <a:r>
              <a:rPr lang="en-US" sz="2800" dirty="0">
                <a:solidFill>
                  <a:srgbClr val="0D0D0D"/>
                </a:solidFill>
                <a:effectLst/>
                <a:latin typeface="Times New Roman" panose="02020603050405020304" pitchFamily="18" charset="0"/>
                <a:ea typeface="Calibri" panose="020F0502020204030204" pitchFamily="34" charset="0"/>
              </a:rPr>
              <a:t> </a:t>
            </a:r>
            <a:r>
              <a:rPr lang="en-US" sz="2800" dirty="0" err="1">
                <a:solidFill>
                  <a:srgbClr val="0D0D0D"/>
                </a:solidFill>
                <a:effectLst/>
                <a:latin typeface="Times New Roman" panose="02020603050405020304" pitchFamily="18" charset="0"/>
                <a:ea typeface="Calibri" panose="020F0502020204030204" pitchFamily="34" charset="0"/>
              </a:rPr>
              <a:t>lộ</a:t>
            </a:r>
            <a:r>
              <a:rPr lang="en-US" sz="2800" dirty="0">
                <a:solidFill>
                  <a:srgbClr val="0D0D0D"/>
                </a:solidFill>
                <a:effectLst/>
                <a:latin typeface="Times New Roman" panose="02020603050405020304" pitchFamily="18" charset="0"/>
                <a:ea typeface="Calibri" panose="020F0502020204030204" pitchFamily="34" charset="0"/>
              </a:rPr>
              <a:t> </a:t>
            </a:r>
            <a:r>
              <a:rPr lang="en-US" sz="2800" dirty="0" err="1">
                <a:solidFill>
                  <a:srgbClr val="0D0D0D"/>
                </a:solidFill>
                <a:effectLst/>
                <a:latin typeface="Times New Roman" panose="02020603050405020304" pitchFamily="18" charset="0"/>
                <a:ea typeface="Calibri" panose="020F0502020204030204" pitchFamily="34" charset="0"/>
              </a:rPr>
              <a:t>cảm</a:t>
            </a:r>
            <a:r>
              <a:rPr lang="en-US" sz="2800" dirty="0">
                <a:solidFill>
                  <a:srgbClr val="0D0D0D"/>
                </a:solidFill>
                <a:effectLst/>
                <a:latin typeface="Times New Roman" panose="02020603050405020304" pitchFamily="18" charset="0"/>
                <a:ea typeface="Calibri" panose="020F0502020204030204" pitchFamily="34" charset="0"/>
              </a:rPr>
              <a:t> </a:t>
            </a:r>
            <a:r>
              <a:rPr lang="en-US" sz="2800" dirty="0" err="1">
                <a:solidFill>
                  <a:srgbClr val="0D0D0D"/>
                </a:solidFill>
                <a:effectLst/>
                <a:latin typeface="Times New Roman" panose="02020603050405020304" pitchFamily="18" charset="0"/>
                <a:ea typeface="Calibri" panose="020F0502020204030204" pitchFamily="34" charset="0"/>
              </a:rPr>
              <a:t>xúc</a:t>
            </a:r>
            <a:r>
              <a:rPr lang="en-US" sz="2800" dirty="0">
                <a:solidFill>
                  <a:srgbClr val="0D0D0D"/>
                </a:solidFill>
                <a:effectLst/>
                <a:latin typeface="Times New Roman" panose="02020603050405020304" pitchFamily="18" charset="0"/>
                <a:ea typeface="Calibri" panose="020F0502020204030204" pitchFamily="34" charset="0"/>
              </a:rPr>
              <a:t> </a:t>
            </a:r>
            <a:r>
              <a:rPr lang="vi-VN" sz="2800" dirty="0">
                <a:solidFill>
                  <a:srgbClr val="000000"/>
                </a:solidFill>
                <a:effectLst/>
                <a:latin typeface="Times New Roman" panose="02020603050405020304" pitchFamily="18" charset="0"/>
                <a:ea typeface="Calibri" panose="020F0502020204030204" pitchFamily="34" charset="0"/>
              </a:rPr>
              <a:t>(</a:t>
            </a:r>
            <a:r>
              <a:rPr lang="vi-VN" sz="2800" dirty="0" err="1">
                <a:solidFill>
                  <a:srgbClr val="000000"/>
                </a:solidFill>
                <a:effectLst/>
                <a:latin typeface="Times New Roman" panose="02020603050405020304" pitchFamily="18" charset="0"/>
                <a:ea typeface="Calibri" panose="020F0502020204030204" pitchFamily="34" charset="0"/>
              </a:rPr>
              <a:t>nội</a:t>
            </a:r>
            <a:r>
              <a:rPr lang="vi-VN" sz="2800" dirty="0">
                <a:solidFill>
                  <a:srgbClr val="000000"/>
                </a:solidFill>
                <a:effectLst/>
                <a:latin typeface="Times New Roman" panose="02020603050405020304" pitchFamily="18" charset="0"/>
                <a:ea typeface="Calibri" panose="020F0502020204030204" pitchFamily="34" charset="0"/>
              </a:rPr>
              <a:t> dung hay </a:t>
            </a:r>
            <a:r>
              <a:rPr lang="vi-VN" sz="2800" dirty="0" err="1">
                <a:solidFill>
                  <a:srgbClr val="000000"/>
                </a:solidFill>
                <a:effectLst/>
                <a:latin typeface="Times New Roman" panose="02020603050405020304" pitchFamily="18" charset="0"/>
                <a:ea typeface="Calibri" panose="020F0502020204030204" pitchFamily="34" charset="0"/>
              </a:rPr>
              <a:t>hình</a:t>
            </a:r>
            <a:r>
              <a:rPr lang="vi-VN" sz="2800" dirty="0">
                <a:solidFill>
                  <a:srgbClr val="000000"/>
                </a:solidFill>
                <a:effectLst/>
                <a:latin typeface="Times New Roman" panose="02020603050405020304" pitchFamily="18" charset="0"/>
                <a:ea typeface="Calibri" panose="020F0502020204030204" pitchFamily="34" charset="0"/>
              </a:rPr>
              <a:t> </a:t>
            </a:r>
            <a:r>
              <a:rPr lang="vi-VN" sz="2800" dirty="0" err="1">
                <a:solidFill>
                  <a:srgbClr val="000000"/>
                </a:solidFill>
                <a:effectLst/>
                <a:latin typeface="Times New Roman" panose="02020603050405020304" pitchFamily="18" charset="0"/>
                <a:ea typeface="Calibri" panose="020F0502020204030204" pitchFamily="34" charset="0"/>
              </a:rPr>
              <a:t>thức</a:t>
            </a:r>
            <a:r>
              <a:rPr lang="vi-VN" sz="2800" dirty="0">
                <a:solidFill>
                  <a:srgbClr val="000000"/>
                </a:solidFill>
                <a:effectLst/>
                <a:latin typeface="Times New Roman" panose="02020603050405020304" pitchFamily="18" charset="0"/>
                <a:ea typeface="Calibri" panose="020F0502020204030204" pitchFamily="34" charset="0"/>
              </a:rPr>
              <a:t> </a:t>
            </a:r>
            <a:r>
              <a:rPr lang="vi-VN" sz="2800" dirty="0" err="1">
                <a:solidFill>
                  <a:srgbClr val="000000"/>
                </a:solidFill>
                <a:effectLst/>
                <a:latin typeface="Times New Roman" panose="02020603050405020304" pitchFamily="18" charset="0"/>
                <a:ea typeface="Calibri" panose="020F0502020204030204" pitchFamily="34" charset="0"/>
              </a:rPr>
              <a:t>nghệ</a:t>
            </a:r>
            <a:r>
              <a:rPr lang="vi-VN" sz="2800" dirty="0">
                <a:solidFill>
                  <a:srgbClr val="000000"/>
                </a:solidFill>
                <a:effectLst/>
                <a:latin typeface="Times New Roman" panose="02020603050405020304" pitchFamily="18" charset="0"/>
                <a:ea typeface="Calibri" panose="020F0502020204030204" pitchFamily="34" charset="0"/>
              </a:rPr>
              <a:t> </a:t>
            </a:r>
            <a:r>
              <a:rPr lang="vi-VN" sz="2800" dirty="0" err="1">
                <a:solidFill>
                  <a:srgbClr val="000000"/>
                </a:solidFill>
                <a:effectLst/>
                <a:latin typeface="Times New Roman" panose="02020603050405020304" pitchFamily="18" charset="0"/>
                <a:ea typeface="Calibri" panose="020F0502020204030204" pitchFamily="34" charset="0"/>
              </a:rPr>
              <a:t>thuật</a:t>
            </a:r>
            <a:r>
              <a:rPr lang="vi-VN" sz="2800" dirty="0">
                <a:solidFill>
                  <a:srgbClr val="000000"/>
                </a:solidFill>
                <a:effectLst/>
                <a:latin typeface="Times New Roman" panose="02020603050405020304" pitchFamily="18" charset="0"/>
                <a:ea typeface="Calibri" panose="020F0502020204030204" pitchFamily="34" charset="0"/>
              </a:rPr>
              <a:t>, </a:t>
            </a:r>
            <a:r>
              <a:rPr lang="vi-VN" sz="2800" dirty="0" err="1">
                <a:solidFill>
                  <a:srgbClr val="000000"/>
                </a:solidFill>
                <a:effectLst/>
                <a:latin typeface="Times New Roman" panose="02020603050405020304" pitchFamily="18" charset="0"/>
                <a:ea typeface="Calibri" panose="020F0502020204030204" pitchFamily="34" charset="0"/>
              </a:rPr>
              <a:t>một</a:t>
            </a:r>
            <a:r>
              <a:rPr lang="vi-VN" sz="2800" dirty="0">
                <a:solidFill>
                  <a:srgbClr val="000000"/>
                </a:solidFill>
                <a:effectLst/>
                <a:latin typeface="Times New Roman" panose="02020603050405020304" pitchFamily="18" charset="0"/>
                <a:ea typeface="Calibri" panose="020F0502020204030204" pitchFamily="34" charset="0"/>
              </a:rPr>
              <a:t> câu, </a:t>
            </a:r>
            <a:r>
              <a:rPr lang="vi-VN" sz="2800" dirty="0" err="1">
                <a:solidFill>
                  <a:srgbClr val="000000"/>
                </a:solidFill>
                <a:effectLst/>
                <a:latin typeface="Times New Roman" panose="02020603050405020304" pitchFamily="18" charset="0"/>
                <a:ea typeface="Calibri" panose="020F0502020204030204" pitchFamily="34" charset="0"/>
              </a:rPr>
              <a:t>khổ</a:t>
            </a:r>
            <a:r>
              <a:rPr lang="vi-VN" sz="2800" dirty="0">
                <a:solidFill>
                  <a:srgbClr val="000000"/>
                </a:solidFill>
                <a:effectLst/>
                <a:latin typeface="Times New Roman" panose="02020603050405020304" pitchFamily="18" charset="0"/>
                <a:ea typeface="Calibri" panose="020F0502020204030204" pitchFamily="34" charset="0"/>
              </a:rPr>
              <a:t>, </a:t>
            </a:r>
            <a:r>
              <a:rPr lang="vi-VN" sz="2800" dirty="0" err="1">
                <a:solidFill>
                  <a:srgbClr val="000000"/>
                </a:solidFill>
                <a:effectLst/>
                <a:latin typeface="Times New Roman" panose="02020603050405020304" pitchFamily="18" charset="0"/>
                <a:ea typeface="Calibri" panose="020F0502020204030204" pitchFamily="34" charset="0"/>
              </a:rPr>
              <a:t>đoạn</a:t>
            </a:r>
            <a:r>
              <a:rPr lang="vi-VN" sz="2800" dirty="0">
                <a:solidFill>
                  <a:srgbClr val="000000"/>
                </a:solidFill>
                <a:effectLst/>
                <a:latin typeface="Times New Roman" panose="02020603050405020304" pitchFamily="18" charset="0"/>
                <a:ea typeface="Calibri" panose="020F0502020204030204" pitchFamily="34" charset="0"/>
              </a:rPr>
              <a:t> hay </a:t>
            </a:r>
            <a:r>
              <a:rPr lang="vi-VN" sz="2800" dirty="0" err="1">
                <a:solidFill>
                  <a:srgbClr val="000000"/>
                </a:solidFill>
                <a:effectLst/>
                <a:latin typeface="Times New Roman" panose="02020603050405020304" pitchFamily="18" charset="0"/>
                <a:ea typeface="Calibri" panose="020F0502020204030204" pitchFamily="34" charset="0"/>
              </a:rPr>
              <a:t>cả</a:t>
            </a:r>
            <a:r>
              <a:rPr lang="vi-VN" sz="2800" dirty="0">
                <a:solidFill>
                  <a:srgbClr val="000000"/>
                </a:solidFill>
                <a:effectLst/>
                <a:latin typeface="Times New Roman" panose="02020603050405020304" pitchFamily="18" charset="0"/>
                <a:ea typeface="Calibri" panose="020F0502020204030204" pitchFamily="34" charset="0"/>
              </a:rPr>
              <a:t> </a:t>
            </a:r>
            <a:r>
              <a:rPr lang="vi-VN" sz="2800" dirty="0" err="1">
                <a:solidFill>
                  <a:srgbClr val="000000"/>
                </a:solidFill>
                <a:effectLst/>
                <a:latin typeface="Times New Roman" panose="02020603050405020304" pitchFamily="18" charset="0"/>
                <a:ea typeface="Calibri" panose="020F0502020204030204" pitchFamily="34" charset="0"/>
              </a:rPr>
              <a:t>bài</a:t>
            </a:r>
            <a:r>
              <a:rPr lang="vi-VN" sz="2800" dirty="0">
                <a:solidFill>
                  <a:srgbClr val="000000"/>
                </a:solidFill>
                <a:effectLst/>
                <a:latin typeface="Times New Roman" panose="02020603050405020304" pitchFamily="18" charset="0"/>
                <a:ea typeface="Calibri" panose="020F0502020204030204" pitchFamily="34" charset="0"/>
              </a:rPr>
              <a:t> thơ</a:t>
            </a:r>
            <a:r>
              <a:rPr lang="vi-VN" sz="2800" dirty="0">
                <a:solidFill>
                  <a:srgbClr val="0D0D0D"/>
                </a:solidFill>
                <a:effectLst/>
                <a:latin typeface="Times New Roman" panose="02020603050405020304" pitchFamily="18" charset="0"/>
                <a:ea typeface="Calibri" panose="020F0502020204030204" pitchFamily="34" charset="0"/>
              </a:rPr>
              <a:t> </a:t>
            </a:r>
            <a:r>
              <a:rPr lang="vi-VN" sz="2800" dirty="0" err="1">
                <a:solidFill>
                  <a:srgbClr val="0D0D0D"/>
                </a:solidFill>
                <a:effectLst/>
                <a:latin typeface="Times New Roman" panose="02020603050405020304" pitchFamily="18" charset="0"/>
                <a:ea typeface="Calibri" panose="020F0502020204030204" pitchFamily="34" charset="0"/>
              </a:rPr>
              <a:t>bài</a:t>
            </a:r>
            <a:r>
              <a:rPr lang="vi-VN" sz="2800" dirty="0">
                <a:solidFill>
                  <a:srgbClr val="0D0D0D"/>
                </a:solidFill>
                <a:effectLst/>
                <a:latin typeface="Times New Roman" panose="02020603050405020304" pitchFamily="18" charset="0"/>
                <a:ea typeface="Calibri" panose="020F0502020204030204" pitchFamily="34" charset="0"/>
              </a:rPr>
              <a:t> thơ (câu </a:t>
            </a:r>
            <a:r>
              <a:rPr lang="vi-VN" sz="2800" dirty="0" err="1">
                <a:solidFill>
                  <a:srgbClr val="0D0D0D"/>
                </a:solidFill>
                <a:effectLst/>
                <a:latin typeface="Times New Roman" panose="02020603050405020304" pitchFamily="18" charset="0"/>
                <a:ea typeface="Calibri" panose="020F0502020204030204" pitchFamily="34" charset="0"/>
              </a:rPr>
              <a:t>chủ</a:t>
            </a:r>
            <a:r>
              <a:rPr lang="vi-VN" sz="2800" dirty="0">
                <a:solidFill>
                  <a:srgbClr val="0D0D0D"/>
                </a:solidFill>
                <a:effectLst/>
                <a:latin typeface="Times New Roman" panose="02020603050405020304" pitchFamily="18" charset="0"/>
                <a:ea typeface="Calibri" panose="020F0502020204030204" pitchFamily="34" charset="0"/>
              </a:rPr>
              <a:t> </a:t>
            </a:r>
            <a:r>
              <a:rPr lang="vi-VN" sz="2800" dirty="0" err="1">
                <a:solidFill>
                  <a:srgbClr val="0D0D0D"/>
                </a:solidFill>
                <a:effectLst/>
                <a:latin typeface="Times New Roman" panose="02020603050405020304" pitchFamily="18" charset="0"/>
                <a:ea typeface="Calibri" panose="020F0502020204030204" pitchFamily="34" charset="0"/>
              </a:rPr>
              <a:t>đề</a:t>
            </a:r>
            <a:r>
              <a:rPr lang="vi-VN" sz="2800" dirty="0">
                <a:solidFill>
                  <a:srgbClr val="0D0D0D"/>
                </a:solidFill>
                <a:effectLst/>
                <a:latin typeface="Times New Roman" panose="02020603050405020304" pitchFamily="18" charset="0"/>
                <a:ea typeface="Calibri" panose="020F0502020204030204" pitchFamily="34" charset="0"/>
              </a:rPr>
              <a:t>).</a:t>
            </a:r>
            <a:endParaRPr lang="en-US" sz="2800" dirty="0">
              <a:effectLst/>
              <a:latin typeface="Times New Roman" panose="02020603050405020304" pitchFamily="18" charset="0"/>
              <a:ea typeface="Calibri" panose="020F0502020204030204" pitchFamily="34" charset="0"/>
            </a:endParaRPr>
          </a:p>
        </p:txBody>
      </p:sp>
      <p:sp>
        <p:nvSpPr>
          <p:cNvPr id="6" name="Hộp Văn bản 5">
            <a:extLst>
              <a:ext uri="{FF2B5EF4-FFF2-40B4-BE49-F238E27FC236}">
                <a16:creationId xmlns:a16="http://schemas.microsoft.com/office/drawing/2014/main" id="{E26A6D00-EB9E-0AD7-C9CB-2F027F5299D5}"/>
              </a:ext>
            </a:extLst>
          </p:cNvPr>
          <p:cNvSpPr txBox="1"/>
          <p:nvPr/>
        </p:nvSpPr>
        <p:spPr>
          <a:xfrm>
            <a:off x="4784035" y="1431235"/>
            <a:ext cx="3101008" cy="5416868"/>
          </a:xfrm>
          <a:prstGeom prst="rect">
            <a:avLst/>
          </a:prstGeom>
          <a:noFill/>
        </p:spPr>
        <p:txBody>
          <a:bodyPr wrap="square" rtlCol="0">
            <a:spAutoFit/>
          </a:bodyPr>
          <a:lstStyle/>
          <a:p>
            <a:pPr algn="just">
              <a:spcAft>
                <a:spcPts val="1200"/>
              </a:spcAft>
            </a:pPr>
            <a:r>
              <a:rPr lang="vi-VN" sz="2800" dirty="0">
                <a:solidFill>
                  <a:srgbClr val="0D0D0D"/>
                </a:solidFill>
                <a:effectLst/>
                <a:latin typeface="Times New Roman" panose="02020603050405020304" pitchFamily="18" charset="0"/>
                <a:ea typeface="Calibri" panose="020F0502020204030204" pitchFamily="34" charset="0"/>
              </a:rPr>
              <a:t>+ </a:t>
            </a:r>
            <a:r>
              <a:rPr lang="vi-VN" sz="2800" u="sng" dirty="0">
                <a:solidFill>
                  <a:srgbClr val="0D0D0D"/>
                </a:solidFill>
                <a:effectLst/>
                <a:latin typeface="Times New Roman" panose="02020603050405020304" pitchFamily="18" charset="0"/>
                <a:ea typeface="Calibri" panose="020F0502020204030204" pitchFamily="34" charset="0"/>
              </a:rPr>
              <a:t>Thân </a:t>
            </a:r>
            <a:r>
              <a:rPr lang="vi-VN" sz="2800" u="sng" dirty="0" err="1">
                <a:solidFill>
                  <a:srgbClr val="0D0D0D"/>
                </a:solidFill>
                <a:effectLst/>
                <a:latin typeface="Times New Roman" panose="02020603050405020304" pitchFamily="18" charset="0"/>
                <a:ea typeface="Calibri" panose="020F0502020204030204" pitchFamily="34" charset="0"/>
              </a:rPr>
              <a:t>đoạn</a:t>
            </a:r>
            <a:r>
              <a:rPr lang="vi-VN" sz="2800" u="sng" dirty="0">
                <a:solidFill>
                  <a:srgbClr val="0D0D0D"/>
                </a:solidFill>
                <a:effectLst/>
                <a:latin typeface="Times New Roman" panose="02020603050405020304" pitchFamily="18" charset="0"/>
                <a:ea typeface="Calibri" panose="020F0502020204030204" pitchFamily="34" charset="0"/>
              </a:rPr>
              <a:t>:</a:t>
            </a:r>
            <a:r>
              <a:rPr lang="vi-VN" sz="2800" dirty="0">
                <a:solidFill>
                  <a:srgbClr val="0D0D0D"/>
                </a:solidFill>
                <a:effectLst/>
                <a:latin typeface="Times New Roman" panose="02020603050405020304" pitchFamily="18" charset="0"/>
                <a:ea typeface="Calibri" panose="020F0502020204030204" pitchFamily="34" charset="0"/>
              </a:rPr>
              <a:t> </a:t>
            </a:r>
            <a:endParaRPr lang="en-US" sz="2800" dirty="0">
              <a:solidFill>
                <a:srgbClr val="0D0D0D"/>
              </a:solidFill>
              <a:effectLst/>
              <a:latin typeface="Times New Roman" panose="02020603050405020304" pitchFamily="18" charset="0"/>
              <a:ea typeface="Calibri" panose="020F0502020204030204" pitchFamily="34" charset="0"/>
            </a:endParaRPr>
          </a:p>
          <a:p>
            <a:pPr algn="just">
              <a:spcAft>
                <a:spcPts val="1200"/>
              </a:spcAft>
            </a:pPr>
            <a:r>
              <a:rPr lang="vi-VN" sz="2800" dirty="0" err="1">
                <a:solidFill>
                  <a:srgbClr val="0D0D0D"/>
                </a:solidFill>
                <a:effectLst/>
                <a:latin typeface="Times New Roman" panose="02020603050405020304" pitchFamily="18" charset="0"/>
                <a:ea typeface="Calibri" panose="020F0502020204030204" pitchFamily="34" charset="0"/>
              </a:rPr>
              <a:t>Trình</a:t>
            </a:r>
            <a:r>
              <a:rPr lang="vi-VN" sz="2800" dirty="0">
                <a:solidFill>
                  <a:srgbClr val="0D0D0D"/>
                </a:solidFill>
                <a:effectLst/>
                <a:latin typeface="Times New Roman" panose="02020603050405020304" pitchFamily="18" charset="0"/>
                <a:ea typeface="Calibri" panose="020F0502020204030204" pitchFamily="34" charset="0"/>
              </a:rPr>
              <a:t> </a:t>
            </a:r>
            <a:r>
              <a:rPr lang="vi-VN" sz="2800" dirty="0" err="1">
                <a:solidFill>
                  <a:srgbClr val="0D0D0D"/>
                </a:solidFill>
                <a:effectLst/>
                <a:latin typeface="Times New Roman" panose="02020603050405020304" pitchFamily="18" charset="0"/>
                <a:ea typeface="Calibri" panose="020F0502020204030204" pitchFamily="34" charset="0"/>
              </a:rPr>
              <a:t>bày</a:t>
            </a:r>
            <a:r>
              <a:rPr lang="vi-VN" sz="2800" dirty="0">
                <a:solidFill>
                  <a:srgbClr val="0D0D0D"/>
                </a:solidFill>
                <a:effectLst/>
                <a:latin typeface="Times New Roman" panose="02020603050405020304" pitchFamily="18" charset="0"/>
                <a:ea typeface="Calibri" panose="020F0502020204030204" pitchFamily="34" charset="0"/>
              </a:rPr>
              <a:t> </a:t>
            </a:r>
            <a:r>
              <a:rPr lang="vi-VN" sz="2800" dirty="0" err="1">
                <a:solidFill>
                  <a:srgbClr val="0D0D0D"/>
                </a:solidFill>
                <a:effectLst/>
                <a:latin typeface="Times New Roman" panose="02020603050405020304" pitchFamily="18" charset="0"/>
                <a:ea typeface="Calibri" panose="020F0502020204030204" pitchFamily="34" charset="0"/>
              </a:rPr>
              <a:t>cảm</a:t>
            </a:r>
            <a:r>
              <a:rPr lang="vi-VN" sz="2800" dirty="0">
                <a:solidFill>
                  <a:srgbClr val="0D0D0D"/>
                </a:solidFill>
                <a:effectLst/>
                <a:latin typeface="Times New Roman" panose="02020603050405020304" pitchFamily="18" charset="0"/>
                <a:ea typeface="Calibri" panose="020F0502020204030204" pitchFamily="34" charset="0"/>
              </a:rPr>
              <a:t> </a:t>
            </a:r>
            <a:r>
              <a:rPr lang="vi-VN" sz="2800" dirty="0" err="1">
                <a:solidFill>
                  <a:srgbClr val="0D0D0D"/>
                </a:solidFill>
                <a:effectLst/>
                <a:latin typeface="Times New Roman" panose="02020603050405020304" pitchFamily="18" charset="0"/>
                <a:ea typeface="Calibri" panose="020F0502020204030204" pitchFamily="34" charset="0"/>
              </a:rPr>
              <a:t>xúc</a:t>
            </a:r>
            <a:r>
              <a:rPr lang="vi-VN" sz="2800" dirty="0">
                <a:solidFill>
                  <a:srgbClr val="0D0D0D"/>
                </a:solidFill>
                <a:effectLst/>
                <a:latin typeface="Times New Roman" panose="02020603050405020304" pitchFamily="18" charset="0"/>
                <a:ea typeface="Calibri" panose="020F0502020204030204" pitchFamily="34" charset="0"/>
              </a:rPr>
              <a:t> </a:t>
            </a:r>
            <a:r>
              <a:rPr lang="vi-VN" sz="2800" dirty="0" err="1">
                <a:solidFill>
                  <a:srgbClr val="0D0D0D"/>
                </a:solidFill>
                <a:effectLst/>
                <a:latin typeface="Times New Roman" panose="02020603050405020304" pitchFamily="18" charset="0"/>
                <a:ea typeface="Calibri" panose="020F0502020204030204" pitchFamily="34" charset="0"/>
              </a:rPr>
              <a:t>của</a:t>
            </a:r>
            <a:r>
              <a:rPr lang="vi-VN" sz="2800" dirty="0">
                <a:solidFill>
                  <a:srgbClr val="0D0D0D"/>
                </a:solidFill>
                <a:effectLst/>
                <a:latin typeface="Times New Roman" panose="02020603050405020304" pitchFamily="18" charset="0"/>
                <a:ea typeface="Calibri" panose="020F0502020204030204" pitchFamily="34" charset="0"/>
              </a:rPr>
              <a:t> </a:t>
            </a:r>
            <a:r>
              <a:rPr lang="vi-VN" sz="2800" dirty="0" err="1">
                <a:solidFill>
                  <a:srgbClr val="0D0D0D"/>
                </a:solidFill>
                <a:effectLst/>
                <a:latin typeface="Times New Roman" panose="02020603050405020304" pitchFamily="18" charset="0"/>
                <a:ea typeface="Calibri" panose="020F0502020204030204" pitchFamily="34" charset="0"/>
              </a:rPr>
              <a:t>người</a:t>
            </a:r>
            <a:r>
              <a:rPr lang="vi-VN" sz="2800" dirty="0">
                <a:solidFill>
                  <a:srgbClr val="0D0D0D"/>
                </a:solidFill>
                <a:effectLst/>
                <a:latin typeface="Times New Roman" panose="02020603050405020304" pitchFamily="18" charset="0"/>
                <a:ea typeface="Calibri" panose="020F0502020204030204" pitchFamily="34" charset="0"/>
              </a:rPr>
              <a:t> </a:t>
            </a:r>
            <a:r>
              <a:rPr lang="vi-VN" sz="2800" dirty="0" err="1">
                <a:solidFill>
                  <a:srgbClr val="0D0D0D"/>
                </a:solidFill>
                <a:effectLst/>
                <a:latin typeface="Times New Roman" panose="02020603050405020304" pitchFamily="18" charset="0"/>
                <a:ea typeface="Calibri" panose="020F0502020204030204" pitchFamily="34" charset="0"/>
              </a:rPr>
              <a:t>đọc</a:t>
            </a:r>
            <a:r>
              <a:rPr lang="vi-VN" sz="2800" dirty="0">
                <a:solidFill>
                  <a:srgbClr val="0D0D0D"/>
                </a:solidFill>
                <a:effectLst/>
                <a:latin typeface="Times New Roman" panose="02020603050405020304" pitchFamily="18" charset="0"/>
                <a:ea typeface="Calibri" panose="020F0502020204030204" pitchFamily="34" charset="0"/>
              </a:rPr>
              <a:t> </a:t>
            </a:r>
            <a:r>
              <a:rPr lang="vi-VN" sz="2800" dirty="0" err="1">
                <a:solidFill>
                  <a:srgbClr val="0D0D0D"/>
                </a:solidFill>
                <a:effectLst/>
                <a:latin typeface="Times New Roman" panose="02020603050405020304" pitchFamily="18" charset="0"/>
                <a:ea typeface="Calibri" panose="020F0502020204030204" pitchFamily="34" charset="0"/>
              </a:rPr>
              <a:t>về</a:t>
            </a:r>
            <a:r>
              <a:rPr lang="vi-VN" sz="2800" dirty="0">
                <a:solidFill>
                  <a:srgbClr val="0D0D0D"/>
                </a:solidFill>
                <a:effectLst/>
                <a:latin typeface="Times New Roman" panose="02020603050405020304" pitchFamily="18" charset="0"/>
                <a:ea typeface="Calibri" panose="020F0502020204030204" pitchFamily="34" charset="0"/>
              </a:rPr>
              <a:t> </a:t>
            </a:r>
            <a:r>
              <a:rPr lang="vi-VN" sz="2800" dirty="0" err="1">
                <a:solidFill>
                  <a:srgbClr val="000000"/>
                </a:solidFill>
                <a:effectLst/>
                <a:latin typeface="Times New Roman" panose="02020603050405020304" pitchFamily="18" charset="0"/>
                <a:ea typeface="Calibri" panose="020F0502020204030204" pitchFamily="34" charset="0"/>
              </a:rPr>
              <a:t>nội</a:t>
            </a:r>
            <a:r>
              <a:rPr lang="vi-VN" sz="2800" dirty="0">
                <a:solidFill>
                  <a:srgbClr val="000000"/>
                </a:solidFill>
                <a:effectLst/>
                <a:latin typeface="Times New Roman" panose="02020603050405020304" pitchFamily="18" charset="0"/>
                <a:ea typeface="Calibri" panose="020F0502020204030204" pitchFamily="34" charset="0"/>
              </a:rPr>
              <a:t> dung hay </a:t>
            </a:r>
            <a:r>
              <a:rPr lang="vi-VN" sz="2800" dirty="0" err="1">
                <a:solidFill>
                  <a:srgbClr val="000000"/>
                </a:solidFill>
                <a:effectLst/>
                <a:latin typeface="Times New Roman" panose="02020603050405020304" pitchFamily="18" charset="0"/>
                <a:ea typeface="Calibri" panose="020F0502020204030204" pitchFamily="34" charset="0"/>
              </a:rPr>
              <a:t>hình</a:t>
            </a:r>
            <a:r>
              <a:rPr lang="vi-VN" sz="2800" dirty="0">
                <a:solidFill>
                  <a:srgbClr val="000000"/>
                </a:solidFill>
                <a:effectLst/>
                <a:latin typeface="Times New Roman" panose="02020603050405020304" pitchFamily="18" charset="0"/>
                <a:ea typeface="Calibri" panose="020F0502020204030204" pitchFamily="34" charset="0"/>
              </a:rPr>
              <a:t> </a:t>
            </a:r>
            <a:r>
              <a:rPr lang="vi-VN" sz="2800" dirty="0" err="1">
                <a:solidFill>
                  <a:srgbClr val="000000"/>
                </a:solidFill>
                <a:effectLst/>
                <a:latin typeface="Times New Roman" panose="02020603050405020304" pitchFamily="18" charset="0"/>
                <a:ea typeface="Calibri" panose="020F0502020204030204" pitchFamily="34" charset="0"/>
              </a:rPr>
              <a:t>thức</a:t>
            </a:r>
            <a:r>
              <a:rPr lang="vi-VN" sz="2800" dirty="0">
                <a:solidFill>
                  <a:srgbClr val="000000"/>
                </a:solidFill>
                <a:effectLst/>
                <a:latin typeface="Times New Roman" panose="02020603050405020304" pitchFamily="18" charset="0"/>
                <a:ea typeface="Calibri" panose="020F0502020204030204" pitchFamily="34" charset="0"/>
              </a:rPr>
              <a:t> </a:t>
            </a:r>
            <a:r>
              <a:rPr lang="vi-VN" sz="2800" dirty="0" err="1">
                <a:solidFill>
                  <a:srgbClr val="000000"/>
                </a:solidFill>
                <a:effectLst/>
                <a:latin typeface="Times New Roman" panose="02020603050405020304" pitchFamily="18" charset="0"/>
                <a:ea typeface="Calibri" panose="020F0502020204030204" pitchFamily="34" charset="0"/>
              </a:rPr>
              <a:t>nghệ</a:t>
            </a:r>
            <a:r>
              <a:rPr lang="vi-VN" sz="2800" dirty="0">
                <a:solidFill>
                  <a:srgbClr val="000000"/>
                </a:solidFill>
                <a:effectLst/>
                <a:latin typeface="Times New Roman" panose="02020603050405020304" pitchFamily="18" charset="0"/>
                <a:ea typeface="Calibri" panose="020F0502020204030204" pitchFamily="34" charset="0"/>
              </a:rPr>
              <a:t> </a:t>
            </a:r>
            <a:r>
              <a:rPr lang="vi-VN" sz="2800" dirty="0" err="1">
                <a:solidFill>
                  <a:srgbClr val="000000"/>
                </a:solidFill>
                <a:effectLst/>
                <a:latin typeface="Times New Roman" panose="02020603050405020304" pitchFamily="18" charset="0"/>
                <a:ea typeface="Calibri" panose="020F0502020204030204" pitchFamily="34" charset="0"/>
              </a:rPr>
              <a:t>thuật</a:t>
            </a:r>
            <a:r>
              <a:rPr lang="vi-VN" sz="2800" dirty="0">
                <a:solidFill>
                  <a:srgbClr val="000000"/>
                </a:solidFill>
                <a:effectLst/>
                <a:latin typeface="Times New Roman" panose="02020603050405020304" pitchFamily="18" charset="0"/>
                <a:ea typeface="Calibri" panose="020F0502020204030204" pitchFamily="34" charset="0"/>
              </a:rPr>
              <a:t>, </a:t>
            </a:r>
            <a:r>
              <a:rPr lang="vi-VN" sz="2800" dirty="0" err="1">
                <a:solidFill>
                  <a:srgbClr val="000000"/>
                </a:solidFill>
                <a:effectLst/>
                <a:latin typeface="Times New Roman" panose="02020603050405020304" pitchFamily="18" charset="0"/>
                <a:ea typeface="Calibri" panose="020F0502020204030204" pitchFamily="34" charset="0"/>
              </a:rPr>
              <a:t>một</a:t>
            </a:r>
            <a:r>
              <a:rPr lang="vi-VN" sz="2800" dirty="0">
                <a:solidFill>
                  <a:srgbClr val="000000"/>
                </a:solidFill>
                <a:effectLst/>
                <a:latin typeface="Times New Roman" panose="02020603050405020304" pitchFamily="18" charset="0"/>
                <a:ea typeface="Calibri" panose="020F0502020204030204" pitchFamily="34" charset="0"/>
              </a:rPr>
              <a:t> câu, </a:t>
            </a:r>
            <a:r>
              <a:rPr lang="vi-VN" sz="2800" dirty="0" err="1">
                <a:solidFill>
                  <a:srgbClr val="000000"/>
                </a:solidFill>
                <a:effectLst/>
                <a:latin typeface="Times New Roman" panose="02020603050405020304" pitchFamily="18" charset="0"/>
                <a:ea typeface="Calibri" panose="020F0502020204030204" pitchFamily="34" charset="0"/>
              </a:rPr>
              <a:t>khổ</a:t>
            </a:r>
            <a:r>
              <a:rPr lang="vi-VN" sz="2800" dirty="0">
                <a:solidFill>
                  <a:srgbClr val="000000"/>
                </a:solidFill>
                <a:effectLst/>
                <a:latin typeface="Times New Roman" panose="02020603050405020304" pitchFamily="18" charset="0"/>
                <a:ea typeface="Calibri" panose="020F0502020204030204" pitchFamily="34" charset="0"/>
              </a:rPr>
              <a:t>, </a:t>
            </a:r>
            <a:r>
              <a:rPr lang="vi-VN" sz="2800" dirty="0" err="1">
                <a:solidFill>
                  <a:srgbClr val="000000"/>
                </a:solidFill>
                <a:effectLst/>
                <a:latin typeface="Times New Roman" panose="02020603050405020304" pitchFamily="18" charset="0"/>
                <a:ea typeface="Calibri" panose="020F0502020204030204" pitchFamily="34" charset="0"/>
              </a:rPr>
              <a:t>đoạn</a:t>
            </a:r>
            <a:r>
              <a:rPr lang="vi-VN" sz="2800" dirty="0">
                <a:solidFill>
                  <a:srgbClr val="000000"/>
                </a:solidFill>
                <a:effectLst/>
                <a:latin typeface="Times New Roman" panose="02020603050405020304" pitchFamily="18" charset="0"/>
                <a:ea typeface="Calibri" panose="020F0502020204030204" pitchFamily="34" charset="0"/>
              </a:rPr>
              <a:t> hay </a:t>
            </a:r>
            <a:r>
              <a:rPr lang="vi-VN" sz="2800" dirty="0" err="1">
                <a:solidFill>
                  <a:srgbClr val="000000"/>
                </a:solidFill>
                <a:effectLst/>
                <a:latin typeface="Times New Roman" panose="02020603050405020304" pitchFamily="18" charset="0"/>
                <a:ea typeface="Calibri" panose="020F0502020204030204" pitchFamily="34" charset="0"/>
              </a:rPr>
              <a:t>cả</a:t>
            </a:r>
            <a:r>
              <a:rPr lang="vi-VN" sz="2800" dirty="0">
                <a:solidFill>
                  <a:srgbClr val="000000"/>
                </a:solidFill>
                <a:effectLst/>
                <a:latin typeface="Times New Roman" panose="02020603050405020304" pitchFamily="18" charset="0"/>
                <a:ea typeface="Calibri" panose="020F0502020204030204" pitchFamily="34" charset="0"/>
              </a:rPr>
              <a:t> </a:t>
            </a:r>
            <a:r>
              <a:rPr lang="vi-VN" sz="2800" dirty="0" err="1">
                <a:solidFill>
                  <a:srgbClr val="000000"/>
                </a:solidFill>
                <a:effectLst/>
                <a:latin typeface="Times New Roman" panose="02020603050405020304" pitchFamily="18" charset="0"/>
                <a:ea typeface="Calibri" panose="020F0502020204030204" pitchFamily="34" charset="0"/>
              </a:rPr>
              <a:t>bài</a:t>
            </a:r>
            <a:r>
              <a:rPr lang="vi-VN" sz="2800" dirty="0">
                <a:solidFill>
                  <a:srgbClr val="000000"/>
                </a:solidFill>
                <a:effectLst/>
                <a:latin typeface="Times New Roman" panose="02020603050405020304" pitchFamily="18" charset="0"/>
                <a:ea typeface="Calibri" panose="020F0502020204030204" pitchFamily="34" charset="0"/>
              </a:rPr>
              <a:t> thơ</a:t>
            </a:r>
            <a:r>
              <a:rPr lang="vi-VN" sz="2800" dirty="0">
                <a:solidFill>
                  <a:srgbClr val="0D0D0D"/>
                </a:solidFill>
                <a:effectLst/>
                <a:latin typeface="Times New Roman" panose="02020603050405020304" pitchFamily="18" charset="0"/>
                <a:ea typeface="Calibri" panose="020F0502020204030204" pitchFamily="34" charset="0"/>
              </a:rPr>
              <a:t> </a:t>
            </a:r>
            <a:r>
              <a:rPr lang="vi-VN" sz="2800" dirty="0" err="1">
                <a:solidFill>
                  <a:srgbClr val="0D0D0D"/>
                </a:solidFill>
                <a:effectLst/>
                <a:latin typeface="Times New Roman" panose="02020603050405020304" pitchFamily="18" charset="0"/>
                <a:ea typeface="Calibri" panose="020F0502020204030204" pitchFamily="34" charset="0"/>
              </a:rPr>
              <a:t>bài</a:t>
            </a:r>
            <a:r>
              <a:rPr lang="vi-VN" sz="2800" dirty="0">
                <a:solidFill>
                  <a:srgbClr val="0D0D0D"/>
                </a:solidFill>
                <a:effectLst/>
                <a:latin typeface="Times New Roman" panose="02020603050405020304" pitchFamily="18" charset="0"/>
                <a:ea typeface="Calibri" panose="020F0502020204030204" pitchFamily="34" charset="0"/>
              </a:rPr>
              <a:t> thơ; </a:t>
            </a:r>
            <a:r>
              <a:rPr lang="vi-VN" sz="2800" dirty="0" err="1">
                <a:solidFill>
                  <a:srgbClr val="0D0D0D"/>
                </a:solidFill>
                <a:effectLst/>
                <a:latin typeface="Times New Roman" panose="02020603050405020304" pitchFamily="18" charset="0"/>
                <a:ea typeface="Calibri" panose="020F0502020204030204" pitchFamily="34" charset="0"/>
              </a:rPr>
              <a:t>làm</a:t>
            </a:r>
            <a:r>
              <a:rPr lang="vi-VN" sz="2800" dirty="0">
                <a:solidFill>
                  <a:srgbClr val="0D0D0D"/>
                </a:solidFill>
                <a:effectLst/>
                <a:latin typeface="Times New Roman" panose="02020603050405020304" pitchFamily="18" charset="0"/>
                <a:ea typeface="Calibri" panose="020F0502020204030204" pitchFamily="34" charset="0"/>
              </a:rPr>
              <a:t> </a:t>
            </a:r>
            <a:r>
              <a:rPr lang="vi-VN" sz="2800" dirty="0" err="1">
                <a:solidFill>
                  <a:srgbClr val="0D0D0D"/>
                </a:solidFill>
                <a:effectLst/>
                <a:latin typeface="Times New Roman" panose="02020603050405020304" pitchFamily="18" charset="0"/>
                <a:ea typeface="Calibri" panose="020F0502020204030204" pitchFamily="34" charset="0"/>
              </a:rPr>
              <a:t>rõ</a:t>
            </a:r>
            <a:r>
              <a:rPr lang="vi-VN" sz="2800" dirty="0">
                <a:solidFill>
                  <a:srgbClr val="0D0D0D"/>
                </a:solidFill>
                <a:effectLst/>
                <a:latin typeface="Times New Roman" panose="02020603050405020304" pitchFamily="18" charset="0"/>
                <a:ea typeface="Calibri" panose="020F0502020204030204" pitchFamily="34" charset="0"/>
              </a:rPr>
              <a:t> </a:t>
            </a:r>
            <a:r>
              <a:rPr lang="vi-VN" sz="2800" dirty="0" err="1">
                <a:solidFill>
                  <a:srgbClr val="0D0D0D"/>
                </a:solidFill>
                <a:effectLst/>
                <a:latin typeface="Times New Roman" panose="02020603050405020304" pitchFamily="18" charset="0"/>
                <a:ea typeface="Calibri" panose="020F0502020204030204" pitchFamily="34" charset="0"/>
              </a:rPr>
              <a:t>cảm</a:t>
            </a:r>
            <a:r>
              <a:rPr lang="vi-VN" sz="2800" dirty="0">
                <a:solidFill>
                  <a:srgbClr val="0D0D0D"/>
                </a:solidFill>
                <a:effectLst/>
                <a:latin typeface="Times New Roman" panose="02020603050405020304" pitchFamily="18" charset="0"/>
                <a:ea typeface="Calibri" panose="020F0502020204030204" pitchFamily="34" charset="0"/>
              </a:rPr>
              <a:t> </a:t>
            </a:r>
            <a:r>
              <a:rPr lang="vi-VN" sz="2800" dirty="0" err="1">
                <a:solidFill>
                  <a:srgbClr val="0D0D0D"/>
                </a:solidFill>
                <a:effectLst/>
                <a:latin typeface="Times New Roman" panose="02020603050405020304" pitchFamily="18" charset="0"/>
                <a:ea typeface="Calibri" panose="020F0502020204030204" pitchFamily="34" charset="0"/>
              </a:rPr>
              <a:t>xúc</a:t>
            </a:r>
            <a:r>
              <a:rPr lang="vi-VN" sz="2800" dirty="0">
                <a:solidFill>
                  <a:srgbClr val="0D0D0D"/>
                </a:solidFill>
                <a:effectLst/>
                <a:latin typeface="Times New Roman" panose="02020603050405020304" pitchFamily="18" charset="0"/>
                <a:ea typeface="Calibri" panose="020F0502020204030204" pitchFamily="34" charset="0"/>
              </a:rPr>
              <a:t> </a:t>
            </a:r>
            <a:r>
              <a:rPr lang="vi-VN" sz="2800" dirty="0" err="1">
                <a:solidFill>
                  <a:srgbClr val="0D0D0D"/>
                </a:solidFill>
                <a:effectLst/>
                <a:latin typeface="Times New Roman" panose="02020603050405020304" pitchFamily="18" charset="0"/>
                <a:ea typeface="Calibri" panose="020F0502020204030204" pitchFamily="34" charset="0"/>
              </a:rPr>
              <a:t>bằng</a:t>
            </a:r>
            <a:r>
              <a:rPr lang="vi-VN" sz="2800" dirty="0">
                <a:solidFill>
                  <a:srgbClr val="0D0D0D"/>
                </a:solidFill>
                <a:effectLst/>
                <a:latin typeface="Times New Roman" panose="02020603050405020304" pitchFamily="18" charset="0"/>
                <a:ea typeface="Calibri" panose="020F0502020204030204" pitchFamily="34" charset="0"/>
              </a:rPr>
              <a:t> </a:t>
            </a:r>
            <a:r>
              <a:rPr lang="vi-VN" sz="2800" dirty="0" err="1">
                <a:solidFill>
                  <a:srgbClr val="0D0D0D"/>
                </a:solidFill>
                <a:effectLst/>
                <a:latin typeface="Times New Roman" panose="02020603050405020304" pitchFamily="18" charset="0"/>
                <a:ea typeface="Calibri" panose="020F0502020204030204" pitchFamily="34" charset="0"/>
              </a:rPr>
              <a:t>những</a:t>
            </a:r>
            <a:r>
              <a:rPr lang="vi-VN" sz="2800" dirty="0">
                <a:solidFill>
                  <a:srgbClr val="0D0D0D"/>
                </a:solidFill>
                <a:effectLst/>
                <a:latin typeface="Times New Roman" panose="02020603050405020304" pitchFamily="18" charset="0"/>
                <a:ea typeface="Calibri" panose="020F0502020204030204" pitchFamily="34" charset="0"/>
              </a:rPr>
              <a:t> </a:t>
            </a:r>
            <a:r>
              <a:rPr lang="vi-VN" sz="2800" dirty="0" err="1">
                <a:solidFill>
                  <a:srgbClr val="0D0D0D"/>
                </a:solidFill>
                <a:effectLst/>
                <a:latin typeface="Times New Roman" panose="02020603050405020304" pitchFamily="18" charset="0"/>
                <a:ea typeface="Calibri" panose="020F0502020204030204" pitchFamily="34" charset="0"/>
              </a:rPr>
              <a:t>hình</a:t>
            </a:r>
            <a:r>
              <a:rPr lang="vi-VN" sz="2800" dirty="0">
                <a:solidFill>
                  <a:srgbClr val="0D0D0D"/>
                </a:solidFill>
                <a:effectLst/>
                <a:latin typeface="Times New Roman" panose="02020603050405020304" pitchFamily="18" charset="0"/>
                <a:ea typeface="Calibri" panose="020F0502020204030204" pitchFamily="34" charset="0"/>
              </a:rPr>
              <a:t> </a:t>
            </a:r>
            <a:r>
              <a:rPr lang="vi-VN" sz="2800" dirty="0" err="1">
                <a:solidFill>
                  <a:srgbClr val="0D0D0D"/>
                </a:solidFill>
                <a:effectLst/>
                <a:latin typeface="Times New Roman" panose="02020603050405020304" pitchFamily="18" charset="0"/>
                <a:ea typeface="Calibri" panose="020F0502020204030204" pitchFamily="34" charset="0"/>
              </a:rPr>
              <a:t>ảnh</a:t>
            </a:r>
            <a:r>
              <a:rPr lang="vi-VN" sz="2800" dirty="0">
                <a:solidFill>
                  <a:srgbClr val="0D0D0D"/>
                </a:solidFill>
                <a:effectLst/>
                <a:latin typeface="Times New Roman" panose="02020603050405020304" pitchFamily="18" charset="0"/>
                <a:ea typeface="Calibri" panose="020F0502020204030204" pitchFamily="34" charset="0"/>
              </a:rPr>
              <a:t>, </a:t>
            </a:r>
            <a:r>
              <a:rPr lang="vi-VN" sz="2800" dirty="0" err="1">
                <a:solidFill>
                  <a:srgbClr val="0D0D0D"/>
                </a:solidFill>
                <a:effectLst/>
                <a:latin typeface="Times New Roman" panose="02020603050405020304" pitchFamily="18" charset="0"/>
                <a:ea typeface="Calibri" panose="020F0502020204030204" pitchFamily="34" charset="0"/>
              </a:rPr>
              <a:t>từ</a:t>
            </a:r>
            <a:r>
              <a:rPr lang="vi-VN" sz="2800" dirty="0">
                <a:solidFill>
                  <a:srgbClr val="0D0D0D"/>
                </a:solidFill>
                <a:effectLst/>
                <a:latin typeface="Times New Roman" panose="02020603050405020304" pitchFamily="18" charset="0"/>
                <a:ea typeface="Calibri" panose="020F0502020204030204" pitchFamily="34" charset="0"/>
              </a:rPr>
              <a:t> </a:t>
            </a:r>
            <a:r>
              <a:rPr lang="vi-VN" sz="2800" dirty="0" err="1">
                <a:solidFill>
                  <a:srgbClr val="0D0D0D"/>
                </a:solidFill>
                <a:effectLst/>
                <a:latin typeface="Times New Roman" panose="02020603050405020304" pitchFamily="18" charset="0"/>
                <a:ea typeface="Calibri" panose="020F0502020204030204" pitchFamily="34" charset="0"/>
              </a:rPr>
              <a:t>ngữ</a:t>
            </a:r>
            <a:r>
              <a:rPr lang="vi-VN" sz="2800" dirty="0">
                <a:solidFill>
                  <a:srgbClr val="0D0D0D"/>
                </a:solidFill>
                <a:effectLst/>
                <a:latin typeface="Times New Roman" panose="02020603050405020304" pitchFamily="18" charset="0"/>
                <a:ea typeface="Calibri" panose="020F0502020204030204" pitchFamily="34" charset="0"/>
              </a:rPr>
              <a:t> </a:t>
            </a:r>
            <a:r>
              <a:rPr lang="vi-VN" sz="2800" dirty="0" err="1">
                <a:solidFill>
                  <a:srgbClr val="0D0D0D"/>
                </a:solidFill>
                <a:effectLst/>
                <a:latin typeface="Times New Roman" panose="02020603050405020304" pitchFamily="18" charset="0"/>
                <a:ea typeface="Calibri" panose="020F0502020204030204" pitchFamily="34" charset="0"/>
              </a:rPr>
              <a:t>chữ</a:t>
            </a:r>
            <a:r>
              <a:rPr lang="vi-VN" sz="2800" dirty="0">
                <a:solidFill>
                  <a:srgbClr val="0D0D0D"/>
                </a:solidFill>
                <a:effectLst/>
                <a:latin typeface="Times New Roman" panose="02020603050405020304" pitchFamily="18" charset="0"/>
                <a:ea typeface="Calibri" panose="020F0502020204030204" pitchFamily="34" charset="0"/>
              </a:rPr>
              <a:t> </a:t>
            </a:r>
            <a:r>
              <a:rPr lang="vi-VN" sz="2800" dirty="0" err="1">
                <a:solidFill>
                  <a:srgbClr val="0D0D0D"/>
                </a:solidFill>
                <a:effectLst/>
                <a:latin typeface="Times New Roman" panose="02020603050405020304" pitchFamily="18" charset="0"/>
                <a:ea typeface="Calibri" panose="020F0502020204030204" pitchFamily="34" charset="0"/>
              </a:rPr>
              <a:t>được</a:t>
            </a:r>
            <a:r>
              <a:rPr lang="vi-VN" sz="2800" dirty="0">
                <a:solidFill>
                  <a:srgbClr val="0D0D0D"/>
                </a:solidFill>
                <a:effectLst/>
                <a:latin typeface="Times New Roman" panose="02020603050405020304" pitchFamily="18" charset="0"/>
                <a:ea typeface="Calibri" panose="020F0502020204030204" pitchFamily="34" charset="0"/>
              </a:rPr>
              <a:t> </a:t>
            </a:r>
            <a:r>
              <a:rPr lang="vi-VN" sz="2800" dirty="0" err="1">
                <a:solidFill>
                  <a:srgbClr val="0D0D0D"/>
                </a:solidFill>
                <a:effectLst/>
                <a:latin typeface="Times New Roman" panose="02020603050405020304" pitchFamily="18" charset="0"/>
                <a:ea typeface="Calibri" panose="020F0502020204030204" pitchFamily="34" charset="0"/>
              </a:rPr>
              <a:t>trích</a:t>
            </a:r>
            <a:r>
              <a:rPr lang="vi-VN" sz="2800" dirty="0">
                <a:solidFill>
                  <a:srgbClr val="0D0D0D"/>
                </a:solidFill>
                <a:effectLst/>
                <a:latin typeface="Times New Roman" panose="02020603050405020304" pitchFamily="18" charset="0"/>
                <a:ea typeface="Calibri" panose="020F0502020204030204" pitchFamily="34" charset="0"/>
              </a:rPr>
              <a:t> </a:t>
            </a:r>
            <a:r>
              <a:rPr lang="vi-VN" sz="2800" dirty="0" err="1">
                <a:solidFill>
                  <a:srgbClr val="0D0D0D"/>
                </a:solidFill>
                <a:effectLst/>
                <a:latin typeface="Times New Roman" panose="02020603050405020304" pitchFamily="18" charset="0"/>
                <a:ea typeface="Calibri" panose="020F0502020204030204" pitchFamily="34" charset="0"/>
              </a:rPr>
              <a:t>từ</a:t>
            </a:r>
            <a:r>
              <a:rPr lang="vi-VN" sz="2800" dirty="0">
                <a:solidFill>
                  <a:srgbClr val="0D0D0D"/>
                </a:solidFill>
                <a:effectLst/>
                <a:latin typeface="Times New Roman" panose="02020603050405020304" pitchFamily="18" charset="0"/>
                <a:ea typeface="Calibri" panose="020F0502020204030204" pitchFamily="34" charset="0"/>
              </a:rPr>
              <a:t> </a:t>
            </a:r>
            <a:r>
              <a:rPr lang="vi-VN" sz="2800" dirty="0" err="1">
                <a:solidFill>
                  <a:srgbClr val="0D0D0D"/>
                </a:solidFill>
                <a:effectLst/>
                <a:latin typeface="Times New Roman" panose="02020603050405020304" pitchFamily="18" charset="0"/>
                <a:ea typeface="Calibri" panose="020F0502020204030204" pitchFamily="34" charset="0"/>
              </a:rPr>
              <a:t>bài</a:t>
            </a:r>
            <a:r>
              <a:rPr lang="vi-VN" sz="2800" dirty="0">
                <a:solidFill>
                  <a:srgbClr val="0D0D0D"/>
                </a:solidFill>
                <a:effectLst/>
                <a:latin typeface="Times New Roman" panose="02020603050405020304" pitchFamily="18" charset="0"/>
                <a:ea typeface="Calibri" panose="020F0502020204030204" pitchFamily="34" charset="0"/>
              </a:rPr>
              <a:t> thơ.</a:t>
            </a:r>
            <a:endParaRPr lang="en-US" sz="2800" dirty="0">
              <a:effectLst/>
              <a:latin typeface="Times New Roman" panose="02020603050405020304" pitchFamily="18" charset="0"/>
              <a:ea typeface="Calibri" panose="020F0502020204030204" pitchFamily="34" charset="0"/>
            </a:endParaRPr>
          </a:p>
        </p:txBody>
      </p:sp>
      <p:sp>
        <p:nvSpPr>
          <p:cNvPr id="7" name="Hộp Văn bản 6">
            <a:extLst>
              <a:ext uri="{FF2B5EF4-FFF2-40B4-BE49-F238E27FC236}">
                <a16:creationId xmlns:a16="http://schemas.microsoft.com/office/drawing/2014/main" id="{A247159F-39E4-DF41-EC17-5AFB1E81900D}"/>
              </a:ext>
            </a:extLst>
          </p:cNvPr>
          <p:cNvSpPr txBox="1"/>
          <p:nvPr/>
        </p:nvSpPr>
        <p:spPr>
          <a:xfrm>
            <a:off x="9183757" y="1444487"/>
            <a:ext cx="2438400" cy="2677656"/>
          </a:xfrm>
          <a:prstGeom prst="rect">
            <a:avLst/>
          </a:prstGeom>
          <a:noFill/>
        </p:spPr>
        <p:txBody>
          <a:bodyPr wrap="square" rtlCol="0">
            <a:spAutoFit/>
          </a:bodyPr>
          <a:lstStyle/>
          <a:p>
            <a:r>
              <a:rPr lang="en-US" sz="2800" dirty="0">
                <a:solidFill>
                  <a:srgbClr val="0D0D0D"/>
                </a:solidFill>
                <a:effectLst/>
                <a:latin typeface="Times New Roman" panose="02020603050405020304" pitchFamily="18" charset="0"/>
                <a:ea typeface="Times New Roman" panose="02020603050405020304" pitchFamily="18" charset="0"/>
              </a:rPr>
              <a:t>+ </a:t>
            </a:r>
            <a:r>
              <a:rPr lang="en-US" sz="2800" u="sng" dirty="0" err="1">
                <a:solidFill>
                  <a:srgbClr val="0D0D0D"/>
                </a:solidFill>
                <a:effectLst/>
                <a:latin typeface="Times New Roman" panose="02020603050405020304" pitchFamily="18" charset="0"/>
                <a:ea typeface="Times New Roman" panose="02020603050405020304" pitchFamily="18" charset="0"/>
              </a:rPr>
              <a:t>Kết</a:t>
            </a:r>
            <a:r>
              <a:rPr lang="en-US" sz="2800" u="sng" dirty="0">
                <a:solidFill>
                  <a:srgbClr val="0D0D0D"/>
                </a:solidFill>
                <a:latin typeface="Times New Roman" panose="02020603050405020304" pitchFamily="18" charset="0"/>
                <a:ea typeface="Times New Roman" panose="02020603050405020304" pitchFamily="18" charset="0"/>
              </a:rPr>
              <a:t> </a:t>
            </a:r>
            <a:r>
              <a:rPr lang="en-US" sz="2800" u="sng" dirty="0" err="1">
                <a:solidFill>
                  <a:srgbClr val="0D0D0D"/>
                </a:solidFill>
                <a:effectLst/>
                <a:latin typeface="Times New Roman" panose="02020603050405020304" pitchFamily="18" charset="0"/>
                <a:ea typeface="Times New Roman" panose="02020603050405020304" pitchFamily="18" charset="0"/>
              </a:rPr>
              <a:t>đoạn</a:t>
            </a:r>
            <a:r>
              <a:rPr lang="en-US" sz="2800" dirty="0">
                <a:solidFill>
                  <a:srgbClr val="0D0D0D"/>
                </a:solidFill>
                <a:effectLst/>
                <a:latin typeface="Times New Roman" panose="02020603050405020304" pitchFamily="18" charset="0"/>
                <a:ea typeface="Times New Roman" panose="02020603050405020304" pitchFamily="18" charset="0"/>
              </a:rPr>
              <a:t>:  </a:t>
            </a:r>
          </a:p>
          <a:p>
            <a:r>
              <a:rPr lang="en-US" sz="2800" dirty="0" err="1">
                <a:solidFill>
                  <a:srgbClr val="0D0D0D"/>
                </a:solidFill>
                <a:effectLst/>
                <a:latin typeface="Times New Roman" panose="02020603050405020304" pitchFamily="18" charset="0"/>
                <a:ea typeface="Times New Roman" panose="02020603050405020304" pitchFamily="18" charset="0"/>
              </a:rPr>
              <a:t>Khẳng</a:t>
            </a:r>
            <a:r>
              <a:rPr lang="en-US" sz="2800" dirty="0">
                <a:solidFill>
                  <a:srgbClr val="0D0D0D"/>
                </a:solidFill>
                <a:effectLst/>
                <a:latin typeface="Times New Roman" panose="02020603050405020304" pitchFamily="18" charset="0"/>
                <a:ea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rPr>
              <a:t>định</a:t>
            </a:r>
            <a:r>
              <a:rPr lang="en-US" sz="2800" dirty="0">
                <a:solidFill>
                  <a:srgbClr val="0D0D0D"/>
                </a:solidFill>
                <a:effectLst/>
                <a:latin typeface="Times New Roman" panose="02020603050405020304" pitchFamily="18" charset="0"/>
                <a:ea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rPr>
              <a:t>lại</a:t>
            </a:r>
            <a:r>
              <a:rPr lang="en-US" sz="2800" dirty="0">
                <a:solidFill>
                  <a:srgbClr val="0D0D0D"/>
                </a:solidFill>
                <a:effectLst/>
                <a:latin typeface="Times New Roman" panose="02020603050405020304" pitchFamily="18" charset="0"/>
                <a:ea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rPr>
              <a:t>cảm</a:t>
            </a:r>
            <a:r>
              <a:rPr lang="en-US" sz="2800" dirty="0">
                <a:solidFill>
                  <a:srgbClr val="0D0D0D"/>
                </a:solidFill>
                <a:effectLst/>
                <a:latin typeface="Times New Roman" panose="02020603050405020304" pitchFamily="18" charset="0"/>
                <a:ea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rPr>
              <a:t>xúc</a:t>
            </a:r>
            <a:r>
              <a:rPr lang="en-US" sz="2800" dirty="0">
                <a:solidFill>
                  <a:srgbClr val="0D0D0D"/>
                </a:solidFill>
                <a:effectLst/>
                <a:latin typeface="Times New Roman" panose="02020603050405020304" pitchFamily="18" charset="0"/>
                <a:ea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rPr>
              <a:t>về</a:t>
            </a:r>
            <a:r>
              <a:rPr lang="en-US" sz="2800" dirty="0">
                <a:solidFill>
                  <a:srgbClr val="0D0D0D"/>
                </a:solidFill>
                <a:effectLst/>
                <a:latin typeface="Times New Roman" panose="02020603050405020304" pitchFamily="18" charset="0"/>
                <a:ea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rPr>
              <a:t>bài</a:t>
            </a:r>
            <a:r>
              <a:rPr lang="en-US" sz="2800" dirty="0">
                <a:solidFill>
                  <a:srgbClr val="0D0D0D"/>
                </a:solidFill>
                <a:effectLst/>
                <a:latin typeface="Times New Roman" panose="02020603050405020304" pitchFamily="18" charset="0"/>
                <a:ea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rPr>
              <a:t>thơ</a:t>
            </a:r>
            <a:r>
              <a:rPr lang="en-US" sz="2800" dirty="0">
                <a:solidFill>
                  <a:srgbClr val="0D0D0D"/>
                </a:solidFill>
                <a:effectLst/>
                <a:latin typeface="Times New Roman" panose="02020603050405020304" pitchFamily="18" charset="0"/>
                <a:ea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rPr>
              <a:t>và</a:t>
            </a:r>
            <a:r>
              <a:rPr lang="en-US" sz="2800" dirty="0">
                <a:solidFill>
                  <a:srgbClr val="0D0D0D"/>
                </a:solidFill>
                <a:effectLst/>
                <a:latin typeface="Times New Roman" panose="02020603050405020304" pitchFamily="18" charset="0"/>
                <a:ea typeface="Times New Roman" panose="02020603050405020304" pitchFamily="18" charset="0"/>
              </a:rPr>
              <a:t> ý </a:t>
            </a:r>
            <a:r>
              <a:rPr lang="en-US" sz="2800" dirty="0" err="1">
                <a:solidFill>
                  <a:srgbClr val="0D0D0D"/>
                </a:solidFill>
                <a:effectLst/>
                <a:latin typeface="Times New Roman" panose="02020603050405020304" pitchFamily="18" charset="0"/>
                <a:ea typeface="Times New Roman" panose="02020603050405020304" pitchFamily="18" charset="0"/>
              </a:rPr>
              <a:t>nghĩa</a:t>
            </a:r>
            <a:r>
              <a:rPr lang="en-US" sz="2800" dirty="0">
                <a:solidFill>
                  <a:srgbClr val="0D0D0D"/>
                </a:solidFill>
                <a:effectLst/>
                <a:latin typeface="Times New Roman" panose="02020603050405020304" pitchFamily="18" charset="0"/>
                <a:ea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rPr>
              <a:t>của</a:t>
            </a:r>
            <a:r>
              <a:rPr lang="en-US" sz="2800" dirty="0">
                <a:solidFill>
                  <a:srgbClr val="0D0D0D"/>
                </a:solidFill>
                <a:effectLst/>
                <a:latin typeface="Times New Roman" panose="02020603050405020304" pitchFamily="18" charset="0"/>
                <a:ea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rPr>
              <a:t>nó</a:t>
            </a:r>
            <a:r>
              <a:rPr lang="en-US" sz="2800" dirty="0">
                <a:solidFill>
                  <a:srgbClr val="0D0D0D"/>
                </a:solidFill>
                <a:effectLst/>
                <a:latin typeface="Times New Roman" panose="02020603050405020304" pitchFamily="18" charset="0"/>
                <a:ea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rPr>
              <a:t>đối</a:t>
            </a:r>
            <a:r>
              <a:rPr lang="en-US" sz="2800" dirty="0">
                <a:solidFill>
                  <a:srgbClr val="0D0D0D"/>
                </a:solidFill>
                <a:effectLst/>
                <a:latin typeface="Times New Roman" panose="02020603050405020304" pitchFamily="18" charset="0"/>
                <a:ea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rPr>
              <a:t>với</a:t>
            </a:r>
            <a:r>
              <a:rPr lang="en-US" sz="2800" dirty="0">
                <a:solidFill>
                  <a:srgbClr val="0D0D0D"/>
                </a:solidFill>
                <a:effectLst/>
                <a:latin typeface="Times New Roman" panose="02020603050405020304" pitchFamily="18" charset="0"/>
                <a:ea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rPr>
              <a:t>bản</a:t>
            </a:r>
            <a:r>
              <a:rPr lang="en-US" sz="2800" dirty="0">
                <a:solidFill>
                  <a:srgbClr val="0D0D0D"/>
                </a:solidFill>
                <a:effectLst/>
                <a:latin typeface="Times New Roman" panose="02020603050405020304" pitchFamily="18" charset="0"/>
                <a:ea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rPr>
              <a:t>thân</a:t>
            </a:r>
            <a:r>
              <a:rPr lang="en-US" sz="2800" dirty="0">
                <a:solidFill>
                  <a:srgbClr val="0D0D0D"/>
                </a:solidFill>
                <a:effectLst/>
                <a:latin typeface="Times New Roman" panose="02020603050405020304" pitchFamily="18" charset="0"/>
                <a:ea typeface="Times New Roman" panose="02020603050405020304" pitchFamily="18" charset="0"/>
              </a:rPr>
              <a:t>.</a:t>
            </a:r>
            <a:endParaRPr lang="en-US" sz="2800" dirty="0"/>
          </a:p>
        </p:txBody>
      </p:sp>
    </p:spTree>
    <p:extLst>
      <p:ext uri="{BB962C8B-B14F-4D97-AF65-F5344CB8AC3E}">
        <p14:creationId xmlns:p14="http://schemas.microsoft.com/office/powerpoint/2010/main" val="3495748106"/>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heel(1)">
                                      <p:cBhvr>
                                        <p:cTn id="12" dur="20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53" presetClass="entr" presetSubtype="16"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 calcmode="lin" valueType="num">
                                      <p:cBhvr>
                                        <p:cTn id="17" dur="500" fill="hold"/>
                                        <p:tgtEl>
                                          <p:spTgt spid="6"/>
                                        </p:tgtEl>
                                        <p:attrNameLst>
                                          <p:attrName>ppt_w</p:attrName>
                                        </p:attrNameLst>
                                      </p:cBhvr>
                                      <p:tavLst>
                                        <p:tav tm="0">
                                          <p:val>
                                            <p:fltVal val="0"/>
                                          </p:val>
                                        </p:tav>
                                        <p:tav tm="100000">
                                          <p:val>
                                            <p:strVal val="#ppt_w"/>
                                          </p:val>
                                        </p:tav>
                                      </p:tavLst>
                                    </p:anim>
                                    <p:anim calcmode="lin" valueType="num">
                                      <p:cBhvr>
                                        <p:cTn id="18" dur="500" fill="hold"/>
                                        <p:tgtEl>
                                          <p:spTgt spid="6"/>
                                        </p:tgtEl>
                                        <p:attrNameLst>
                                          <p:attrName>ppt_h</p:attrName>
                                        </p:attrNameLst>
                                      </p:cBhvr>
                                      <p:tavLst>
                                        <p:tav tm="0">
                                          <p:val>
                                            <p:fltVal val="0"/>
                                          </p:val>
                                        </p:tav>
                                        <p:tav tm="100000">
                                          <p:val>
                                            <p:strVal val="#ppt_h"/>
                                          </p:val>
                                        </p:tav>
                                      </p:tavLst>
                                    </p:anim>
                                    <p:animEffect transition="in" filter="fade">
                                      <p:cBhvr>
                                        <p:cTn id="19" dur="500"/>
                                        <p:tgtEl>
                                          <p:spTgt spid="6"/>
                                        </p:tgtEl>
                                      </p:cBhvr>
                                    </p:animEffect>
                                  </p:childTnLst>
                                </p:cTn>
                              </p:par>
                            </p:childTnLst>
                          </p:cTn>
                        </p:par>
                      </p:childTnLst>
                    </p:cTn>
                  </p:par>
                  <p:par>
                    <p:cTn id="20" fill="hold">
                      <p:stCondLst>
                        <p:cond delay="indefinite"/>
                      </p:stCondLst>
                      <p:childTnLst>
                        <p:par>
                          <p:cTn id="21" fill="hold">
                            <p:stCondLst>
                              <p:cond delay="0"/>
                            </p:stCondLst>
                            <p:childTnLst>
                              <p:par>
                                <p:cTn id="22" presetID="26" presetClass="entr" presetSubtype="0" fill="hold" grpId="0" nodeType="clickEffect">
                                  <p:stCondLst>
                                    <p:cond delay="0"/>
                                  </p:stCondLst>
                                  <p:childTnLst>
                                    <p:set>
                                      <p:cBhvr>
                                        <p:cTn id="23" dur="1" fill="hold">
                                          <p:stCondLst>
                                            <p:cond delay="0"/>
                                          </p:stCondLst>
                                        </p:cTn>
                                        <p:tgtEl>
                                          <p:spTgt spid="7"/>
                                        </p:tgtEl>
                                        <p:attrNameLst>
                                          <p:attrName>style.visibility</p:attrName>
                                        </p:attrNameLst>
                                      </p:cBhvr>
                                      <p:to>
                                        <p:strVal val="visible"/>
                                      </p:to>
                                    </p:set>
                                    <p:animEffect transition="in" filter="wipe(down)">
                                      <p:cBhvr>
                                        <p:cTn id="24" dur="580">
                                          <p:stCondLst>
                                            <p:cond delay="0"/>
                                          </p:stCondLst>
                                        </p:cTn>
                                        <p:tgtEl>
                                          <p:spTgt spid="7"/>
                                        </p:tgtEl>
                                      </p:cBhvr>
                                    </p:animEffect>
                                    <p:anim calcmode="lin" valueType="num">
                                      <p:cBhvr>
                                        <p:cTn id="25" dur="1822" tmFilter="0,0; 0.14,0.36; 0.43,0.73; 0.71,0.91; 1.0,1.0">
                                          <p:stCondLst>
                                            <p:cond delay="0"/>
                                          </p:stCondLst>
                                        </p:cTn>
                                        <p:tgtEl>
                                          <p:spTgt spid="7"/>
                                        </p:tgtEl>
                                        <p:attrNameLst>
                                          <p:attrName>ppt_x</p:attrName>
                                        </p:attrNameLst>
                                      </p:cBhvr>
                                      <p:tavLst>
                                        <p:tav tm="0">
                                          <p:val>
                                            <p:strVal val="#ppt_x-0.25"/>
                                          </p:val>
                                        </p:tav>
                                        <p:tav tm="100000">
                                          <p:val>
                                            <p:strVal val="#ppt_x"/>
                                          </p:val>
                                        </p:tav>
                                      </p:tavLst>
                                    </p:anim>
                                    <p:anim calcmode="lin" valueType="num">
                                      <p:cBhvr>
                                        <p:cTn id="26" dur="664" tmFilter="0.0,0.0; 0.25,0.07; 0.50,0.2; 0.75,0.467; 1.0,1.0">
                                          <p:stCondLst>
                                            <p:cond delay="0"/>
                                          </p:stCondLst>
                                        </p:cTn>
                                        <p:tgtEl>
                                          <p:spTgt spid="7"/>
                                        </p:tgtEl>
                                        <p:attrNameLst>
                                          <p:attrName>ppt_y</p:attrName>
                                        </p:attrNameLst>
                                      </p:cBhvr>
                                      <p:tavLst>
                                        <p:tav tm="0" fmla="#ppt_y-sin(pi*$)/3">
                                          <p:val>
                                            <p:fltVal val="0.5"/>
                                          </p:val>
                                        </p:tav>
                                        <p:tav tm="100000">
                                          <p:val>
                                            <p:fltVal val="1"/>
                                          </p:val>
                                        </p:tav>
                                      </p:tavLst>
                                    </p:anim>
                                    <p:anim calcmode="lin" valueType="num">
                                      <p:cBhvr>
                                        <p:cTn id="27" dur="664" tmFilter="0, 0; 0.125,0.2665; 0.25,0.4; 0.375,0.465; 0.5,0.5;  0.625,0.535; 0.75,0.6; 0.875,0.7335; 1,1">
                                          <p:stCondLst>
                                            <p:cond delay="664"/>
                                          </p:stCondLst>
                                        </p:cTn>
                                        <p:tgtEl>
                                          <p:spTgt spid="7"/>
                                        </p:tgtEl>
                                        <p:attrNameLst>
                                          <p:attrName>ppt_y</p:attrName>
                                        </p:attrNameLst>
                                      </p:cBhvr>
                                      <p:tavLst>
                                        <p:tav tm="0" fmla="#ppt_y-sin(pi*$)/9">
                                          <p:val>
                                            <p:fltVal val="0"/>
                                          </p:val>
                                        </p:tav>
                                        <p:tav tm="100000">
                                          <p:val>
                                            <p:fltVal val="1"/>
                                          </p:val>
                                        </p:tav>
                                      </p:tavLst>
                                    </p:anim>
                                    <p:anim calcmode="lin" valueType="num">
                                      <p:cBhvr>
                                        <p:cTn id="28" dur="332" tmFilter="0, 0; 0.125,0.2665; 0.25,0.4; 0.375,0.465; 0.5,0.5;  0.625,0.535; 0.75,0.6; 0.875,0.7335; 1,1">
                                          <p:stCondLst>
                                            <p:cond delay="1324"/>
                                          </p:stCondLst>
                                        </p:cTn>
                                        <p:tgtEl>
                                          <p:spTgt spid="7"/>
                                        </p:tgtEl>
                                        <p:attrNameLst>
                                          <p:attrName>ppt_y</p:attrName>
                                        </p:attrNameLst>
                                      </p:cBhvr>
                                      <p:tavLst>
                                        <p:tav tm="0" fmla="#ppt_y-sin(pi*$)/27">
                                          <p:val>
                                            <p:fltVal val="0"/>
                                          </p:val>
                                        </p:tav>
                                        <p:tav tm="100000">
                                          <p:val>
                                            <p:fltVal val="1"/>
                                          </p:val>
                                        </p:tav>
                                      </p:tavLst>
                                    </p:anim>
                                    <p:anim calcmode="lin" valueType="num">
                                      <p:cBhvr>
                                        <p:cTn id="29" dur="164" tmFilter="0, 0; 0.125,0.2665; 0.25,0.4; 0.375,0.465; 0.5,0.5;  0.625,0.535; 0.75,0.6; 0.875,0.7335; 1,1">
                                          <p:stCondLst>
                                            <p:cond delay="1656"/>
                                          </p:stCondLst>
                                        </p:cTn>
                                        <p:tgtEl>
                                          <p:spTgt spid="7"/>
                                        </p:tgtEl>
                                        <p:attrNameLst>
                                          <p:attrName>ppt_y</p:attrName>
                                        </p:attrNameLst>
                                      </p:cBhvr>
                                      <p:tavLst>
                                        <p:tav tm="0" fmla="#ppt_y-sin(pi*$)/81">
                                          <p:val>
                                            <p:fltVal val="0"/>
                                          </p:val>
                                        </p:tav>
                                        <p:tav tm="100000">
                                          <p:val>
                                            <p:fltVal val="1"/>
                                          </p:val>
                                        </p:tav>
                                      </p:tavLst>
                                    </p:anim>
                                    <p:animScale>
                                      <p:cBhvr>
                                        <p:cTn id="30" dur="26">
                                          <p:stCondLst>
                                            <p:cond delay="650"/>
                                          </p:stCondLst>
                                        </p:cTn>
                                        <p:tgtEl>
                                          <p:spTgt spid="7"/>
                                        </p:tgtEl>
                                      </p:cBhvr>
                                      <p:to x="100000" y="60000"/>
                                    </p:animScale>
                                    <p:animScale>
                                      <p:cBhvr>
                                        <p:cTn id="31" dur="166" decel="50000">
                                          <p:stCondLst>
                                            <p:cond delay="676"/>
                                          </p:stCondLst>
                                        </p:cTn>
                                        <p:tgtEl>
                                          <p:spTgt spid="7"/>
                                        </p:tgtEl>
                                      </p:cBhvr>
                                      <p:to x="100000" y="100000"/>
                                    </p:animScale>
                                    <p:animScale>
                                      <p:cBhvr>
                                        <p:cTn id="32" dur="26">
                                          <p:stCondLst>
                                            <p:cond delay="1312"/>
                                          </p:stCondLst>
                                        </p:cTn>
                                        <p:tgtEl>
                                          <p:spTgt spid="7"/>
                                        </p:tgtEl>
                                      </p:cBhvr>
                                      <p:to x="100000" y="80000"/>
                                    </p:animScale>
                                    <p:animScale>
                                      <p:cBhvr>
                                        <p:cTn id="33" dur="166" decel="50000">
                                          <p:stCondLst>
                                            <p:cond delay="1338"/>
                                          </p:stCondLst>
                                        </p:cTn>
                                        <p:tgtEl>
                                          <p:spTgt spid="7"/>
                                        </p:tgtEl>
                                      </p:cBhvr>
                                      <p:to x="100000" y="100000"/>
                                    </p:animScale>
                                    <p:animScale>
                                      <p:cBhvr>
                                        <p:cTn id="34" dur="26">
                                          <p:stCondLst>
                                            <p:cond delay="1642"/>
                                          </p:stCondLst>
                                        </p:cTn>
                                        <p:tgtEl>
                                          <p:spTgt spid="7"/>
                                        </p:tgtEl>
                                      </p:cBhvr>
                                      <p:to x="100000" y="90000"/>
                                    </p:animScale>
                                    <p:animScale>
                                      <p:cBhvr>
                                        <p:cTn id="35" dur="166" decel="50000">
                                          <p:stCondLst>
                                            <p:cond delay="1668"/>
                                          </p:stCondLst>
                                        </p:cTn>
                                        <p:tgtEl>
                                          <p:spTgt spid="7"/>
                                        </p:tgtEl>
                                      </p:cBhvr>
                                      <p:to x="100000" y="100000"/>
                                    </p:animScale>
                                    <p:animScale>
                                      <p:cBhvr>
                                        <p:cTn id="36" dur="26">
                                          <p:stCondLst>
                                            <p:cond delay="1808"/>
                                          </p:stCondLst>
                                        </p:cTn>
                                        <p:tgtEl>
                                          <p:spTgt spid="7"/>
                                        </p:tgtEl>
                                      </p:cBhvr>
                                      <p:to x="100000" y="95000"/>
                                    </p:animScale>
                                    <p:animScale>
                                      <p:cBhvr>
                                        <p:cTn id="37" dur="166" decel="50000">
                                          <p:stCondLst>
                                            <p:cond delay="1834"/>
                                          </p:stCondLst>
                                        </p:cTn>
                                        <p:tgtEl>
                                          <p:spTgt spid="7"/>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p:bldP spid="6" grpId="0"/>
      <p:bldP spid="7"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Hình ảnh 6">
            <a:extLst>
              <a:ext uri="{FF2B5EF4-FFF2-40B4-BE49-F238E27FC236}">
                <a16:creationId xmlns:a16="http://schemas.microsoft.com/office/drawing/2014/main" id="{D443056D-0CCE-C765-9C66-FD034DA034F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77077"/>
            <a:ext cx="11979965" cy="6308035"/>
          </a:xfrm>
          <a:prstGeom prst="rect">
            <a:avLst/>
          </a:prstGeom>
        </p:spPr>
      </p:pic>
      <p:sp>
        <p:nvSpPr>
          <p:cNvPr id="8" name="Hộp Văn bản 7">
            <a:extLst>
              <a:ext uri="{FF2B5EF4-FFF2-40B4-BE49-F238E27FC236}">
                <a16:creationId xmlns:a16="http://schemas.microsoft.com/office/drawing/2014/main" id="{C74988E7-9E40-DD67-E811-0320D604FC65}"/>
              </a:ext>
            </a:extLst>
          </p:cNvPr>
          <p:cNvSpPr txBox="1"/>
          <p:nvPr/>
        </p:nvSpPr>
        <p:spPr>
          <a:xfrm>
            <a:off x="212036" y="304800"/>
            <a:ext cx="11330608" cy="1099930"/>
          </a:xfrm>
          <a:prstGeom prst="rect">
            <a:avLst/>
          </a:prstGeom>
          <a:noFill/>
        </p:spPr>
        <p:txBody>
          <a:bodyPr wrap="square" rtlCol="0">
            <a:prstTxWarp prst="textDoubleWave1">
              <a:avLst/>
            </a:prstTxWarp>
            <a:spAutoFit/>
          </a:bodyPr>
          <a:lstStyle/>
          <a:p>
            <a:pPr>
              <a:lnSpc>
                <a:spcPct val="115000"/>
              </a:lnSpc>
            </a:pPr>
            <a:r>
              <a:rPr lang="en-US" sz="1800" b="1" dirty="0">
                <a:solidFill>
                  <a:srgbClr val="0000FF"/>
                </a:solidFill>
                <a:effectLst/>
                <a:latin typeface="Times New Roman" panose="02020603050405020304" pitchFamily="18" charset="0"/>
                <a:ea typeface="MS Mincho" panose="02020609040205080304" pitchFamily="49" charset="-128"/>
              </a:rPr>
              <a:t>THỰC HÀNH</a:t>
            </a:r>
            <a:r>
              <a:rPr lang="en-US" sz="1800" b="1" dirty="0">
                <a:solidFill>
                  <a:srgbClr val="000000"/>
                </a:solidFill>
                <a:effectLst/>
                <a:latin typeface="Times New Roman" panose="02020603050405020304" pitchFamily="18" charset="0"/>
                <a:ea typeface="Times New Roman" panose="02020603050405020304" pitchFamily="18" charset="0"/>
              </a:rPr>
              <a:t> </a:t>
            </a:r>
            <a:endParaRPr lang="en-US" sz="1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393325999"/>
      </p:ext>
    </p:extLst>
  </p:cSld>
  <p:clrMapOvr>
    <a:masterClrMapping/>
  </p:clrMapOvr>
  <p:transition spd="slow">
    <p:wheel spokes="1"/>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Hộp Văn bản 4">
            <a:extLst>
              <a:ext uri="{FF2B5EF4-FFF2-40B4-BE49-F238E27FC236}">
                <a16:creationId xmlns:a16="http://schemas.microsoft.com/office/drawing/2014/main" id="{70E546D4-CBD8-34F9-7496-A42A1E525C84}"/>
              </a:ext>
            </a:extLst>
          </p:cNvPr>
          <p:cNvSpPr txBox="1"/>
          <p:nvPr/>
        </p:nvSpPr>
        <p:spPr>
          <a:xfrm>
            <a:off x="2769704" y="145775"/>
            <a:ext cx="7169426" cy="613245"/>
          </a:xfrm>
          <a:prstGeom prst="rect">
            <a:avLst/>
          </a:prstGeom>
          <a:noFill/>
        </p:spPr>
        <p:txBody>
          <a:bodyPr wrap="square" rtlCol="0">
            <a:spAutoFit/>
          </a:bodyPr>
          <a:lstStyle/>
          <a:p>
            <a:pPr>
              <a:lnSpc>
                <a:spcPct val="115000"/>
              </a:lnSpc>
            </a:pPr>
            <a:r>
              <a:rPr lang="en-US" sz="3200" b="1" dirty="0">
                <a:solidFill>
                  <a:srgbClr val="FF0000"/>
                </a:solidFill>
                <a:effectLst/>
                <a:latin typeface="Times New Roman" panose="02020603050405020304" pitchFamily="18" charset="0"/>
                <a:ea typeface="Calibri" panose="020F0502020204030204" pitchFamily="34" charset="0"/>
              </a:rPr>
              <a:t>PHIẾU HỌC TẬP 02- </a:t>
            </a:r>
            <a:r>
              <a:rPr lang="en-US" sz="3200" b="1" dirty="0">
                <a:solidFill>
                  <a:srgbClr val="FF0000"/>
                </a:solidFill>
                <a:effectLst/>
                <a:latin typeface="Times New Roman" panose="02020603050405020304" pitchFamily="18" charset="0"/>
                <a:ea typeface="Times New Roman" panose="02020603050405020304" pitchFamily="18" charset="0"/>
              </a:rPr>
              <a:t>PHIẾU TÌM Ý</a:t>
            </a:r>
            <a:r>
              <a:rPr lang="en-US" sz="3200" b="1" dirty="0">
                <a:solidFill>
                  <a:srgbClr val="2323E5"/>
                </a:solidFill>
                <a:effectLst/>
                <a:latin typeface="Times New Roman" panose="02020603050405020304" pitchFamily="18" charset="0"/>
                <a:ea typeface="Times New Roman" panose="02020603050405020304" pitchFamily="18" charset="0"/>
              </a:rPr>
              <a:t> </a:t>
            </a:r>
            <a:endParaRPr lang="en-US" sz="3200" dirty="0">
              <a:effectLst/>
              <a:latin typeface="Times New Roman" panose="02020603050405020304" pitchFamily="18" charset="0"/>
              <a:ea typeface="Times New Roman" panose="02020603050405020304" pitchFamily="18" charset="0"/>
            </a:endParaRPr>
          </a:p>
        </p:txBody>
      </p:sp>
      <p:graphicFrame>
        <p:nvGraphicFramePr>
          <p:cNvPr id="6" name="Bảng 5">
            <a:extLst>
              <a:ext uri="{FF2B5EF4-FFF2-40B4-BE49-F238E27FC236}">
                <a16:creationId xmlns:a16="http://schemas.microsoft.com/office/drawing/2014/main" id="{D1E9EBD2-4C87-AC3A-F955-72A853E3D494}"/>
              </a:ext>
            </a:extLst>
          </p:cNvPr>
          <p:cNvGraphicFramePr>
            <a:graphicFrameLocks noGrp="1"/>
          </p:cNvGraphicFramePr>
          <p:nvPr>
            <p:extLst>
              <p:ext uri="{D42A27DB-BD31-4B8C-83A1-F6EECF244321}">
                <p14:modId xmlns:p14="http://schemas.microsoft.com/office/powerpoint/2010/main" val="3211163544"/>
              </p:ext>
            </p:extLst>
          </p:nvPr>
        </p:nvGraphicFramePr>
        <p:xfrm>
          <a:off x="265043" y="937607"/>
          <a:ext cx="11661913" cy="4749800"/>
        </p:xfrm>
        <a:graphic>
          <a:graphicData uri="http://schemas.openxmlformats.org/drawingml/2006/table">
            <a:tbl>
              <a:tblPr firstRow="1" firstCol="1" bandRow="1" bandCol="1">
                <a:tableStyleId>{5C22544A-7EE6-4342-B048-85BDC9FD1C3A}</a:tableStyleId>
              </a:tblPr>
              <a:tblGrid>
                <a:gridCol w="6785114">
                  <a:extLst>
                    <a:ext uri="{9D8B030D-6E8A-4147-A177-3AD203B41FA5}">
                      <a16:colId xmlns:a16="http://schemas.microsoft.com/office/drawing/2014/main" val="3046483077"/>
                    </a:ext>
                  </a:extLst>
                </a:gridCol>
                <a:gridCol w="4876799">
                  <a:extLst>
                    <a:ext uri="{9D8B030D-6E8A-4147-A177-3AD203B41FA5}">
                      <a16:colId xmlns:a16="http://schemas.microsoft.com/office/drawing/2014/main" val="2955848772"/>
                    </a:ext>
                  </a:extLst>
                </a:gridCol>
              </a:tblGrid>
              <a:tr h="0">
                <a:tc>
                  <a:txBody>
                    <a:bodyPr/>
                    <a:lstStyle/>
                    <a:p>
                      <a:pPr marL="91440" marR="182880" algn="ctr">
                        <a:lnSpc>
                          <a:spcPct val="115000"/>
                        </a:lnSpc>
                        <a:spcAft>
                          <a:spcPts val="0"/>
                        </a:spcAft>
                      </a:pPr>
                      <a:r>
                        <a:rPr lang="en-US" sz="2800">
                          <a:solidFill>
                            <a:schemeClr val="tx1"/>
                          </a:solidFill>
                          <a:effectLst/>
                          <a:latin typeface="Times New Roman" panose="02020603050405020304" pitchFamily="18" charset="0"/>
                          <a:cs typeface="Times New Roman" panose="02020603050405020304" pitchFamily="18" charset="0"/>
                        </a:rPr>
                        <a:t>Ðịnh hướng</a:t>
                      </a:r>
                      <a:endParaRPr lang="en-US" sz="28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91440" marR="182880" algn="ctr">
                        <a:lnSpc>
                          <a:spcPct val="115000"/>
                        </a:lnSpc>
                        <a:spcAft>
                          <a:spcPts val="0"/>
                        </a:spcAft>
                      </a:pPr>
                      <a:r>
                        <a:rPr lang="en-US" sz="2800">
                          <a:solidFill>
                            <a:schemeClr val="tx1"/>
                          </a:solidFill>
                          <a:effectLst/>
                          <a:latin typeface="Times New Roman" panose="02020603050405020304" pitchFamily="18" charset="0"/>
                          <a:cs typeface="Times New Roman" panose="02020603050405020304" pitchFamily="18" charset="0"/>
                        </a:rPr>
                        <a:t>Dự kiến</a:t>
                      </a:r>
                      <a:endParaRPr lang="en-US" sz="28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493787581"/>
                  </a:ext>
                </a:extLst>
              </a:tr>
              <a:tr h="0">
                <a:tc>
                  <a:txBody>
                    <a:bodyPr/>
                    <a:lstStyle/>
                    <a:p>
                      <a:pPr marL="91440" marR="182880">
                        <a:lnSpc>
                          <a:spcPct val="115000"/>
                        </a:lnSpc>
                        <a:spcAft>
                          <a:spcPts val="0"/>
                        </a:spcAft>
                      </a:pPr>
                      <a:r>
                        <a:rPr lang="en-US" sz="2800" b="0" dirty="0" err="1">
                          <a:solidFill>
                            <a:schemeClr val="tx1"/>
                          </a:solidFill>
                          <a:effectLst/>
                          <a:latin typeface="Times New Roman" panose="02020603050405020304" pitchFamily="18" charset="0"/>
                          <a:cs typeface="Times New Roman" panose="02020603050405020304" pitchFamily="18" charset="0"/>
                        </a:rPr>
                        <a:t>Bài</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thơ</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nào</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của</a:t>
                      </a:r>
                      <a:r>
                        <a:rPr lang="en-US" sz="2800" b="0" dirty="0">
                          <a:solidFill>
                            <a:schemeClr val="tx1"/>
                          </a:solidFill>
                          <a:effectLst/>
                          <a:latin typeface="Times New Roman" panose="02020603050405020304" pitchFamily="18" charset="0"/>
                          <a:cs typeface="Times New Roman" panose="02020603050405020304" pitchFamily="18" charset="0"/>
                        </a:rPr>
                        <a:t> ai? </a:t>
                      </a:r>
                      <a:r>
                        <a:rPr lang="en-US" sz="2800" b="0" dirty="0" err="1">
                          <a:solidFill>
                            <a:schemeClr val="tx1"/>
                          </a:solidFill>
                          <a:effectLst/>
                          <a:latin typeface="Times New Roman" panose="02020603050405020304" pitchFamily="18" charset="0"/>
                          <a:cs typeface="Times New Roman" panose="02020603050405020304" pitchFamily="18" charset="0"/>
                        </a:rPr>
                        <a:t>Bài</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thơ</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viết</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về</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điều</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gì</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Em</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thấy</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ấn</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tượng</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nhất</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với</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yếu</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tố</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nào</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trong</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bài</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thơ</a:t>
                      </a:r>
                      <a:r>
                        <a:rPr lang="en-US" sz="2800" b="0" dirty="0">
                          <a:solidFill>
                            <a:schemeClr val="tx1"/>
                          </a:solidFill>
                          <a:effectLst/>
                          <a:latin typeface="Times New Roman" panose="02020603050405020304" pitchFamily="18" charset="0"/>
                          <a:cs typeface="Times New Roman" panose="02020603050405020304" pitchFamily="18" charset="0"/>
                        </a:rPr>
                        <a:t>? </a:t>
                      </a:r>
                      <a:endParaRPr lang="en-US" sz="2800" b="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91440" marR="182880">
                        <a:lnSpc>
                          <a:spcPct val="115000"/>
                        </a:lnSpc>
                        <a:spcAft>
                          <a:spcPts val="0"/>
                        </a:spcAft>
                      </a:pPr>
                      <a:r>
                        <a:rPr lang="en-US" sz="2800" dirty="0">
                          <a:solidFill>
                            <a:schemeClr val="tx1"/>
                          </a:solidFill>
                          <a:effectLst/>
                          <a:latin typeface="Times New Roman" panose="02020603050405020304" pitchFamily="18" charset="0"/>
                          <a:cs typeface="Times New Roman" panose="02020603050405020304" pitchFamily="18" charset="0"/>
                        </a:rPr>
                        <a:t>……………………………………………………</a:t>
                      </a:r>
                    </a:p>
                    <a:p>
                      <a:pPr marL="91440" marR="182880">
                        <a:lnSpc>
                          <a:spcPct val="115000"/>
                        </a:lnSpc>
                        <a:spcAft>
                          <a:spcPts val="0"/>
                        </a:spcAft>
                      </a:pPr>
                      <a:r>
                        <a:rPr lang="en-US" sz="2800" dirty="0">
                          <a:solidFill>
                            <a:schemeClr val="tx1"/>
                          </a:solidFill>
                          <a:effectLst/>
                          <a:latin typeface="Times New Roman" panose="02020603050405020304" pitchFamily="18" charset="0"/>
                          <a:cs typeface="Times New Roman" panose="02020603050405020304" pitchFamily="18" charset="0"/>
                        </a:rPr>
                        <a:t>……………………</a:t>
                      </a:r>
                      <a:endParaRPr lang="en-US" sz="28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047831565"/>
                  </a:ext>
                </a:extLst>
              </a:tr>
              <a:tr h="0">
                <a:tc>
                  <a:txBody>
                    <a:bodyPr/>
                    <a:lstStyle/>
                    <a:p>
                      <a:pPr marL="91440" marR="182880">
                        <a:lnSpc>
                          <a:spcPct val="115000"/>
                        </a:lnSpc>
                        <a:spcAft>
                          <a:spcPts val="0"/>
                        </a:spcAft>
                      </a:pPr>
                      <a:r>
                        <a:rPr lang="en-US" sz="2800" b="0" dirty="0" err="1">
                          <a:solidFill>
                            <a:schemeClr val="tx1"/>
                          </a:solidFill>
                          <a:effectLst/>
                          <a:latin typeface="Times New Roman" panose="02020603050405020304" pitchFamily="18" charset="0"/>
                          <a:cs typeface="Times New Roman" panose="02020603050405020304" pitchFamily="18" charset="0"/>
                        </a:rPr>
                        <a:t>Yếu</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tố</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ấy</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đặc</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sắc</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như</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thế</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nào</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về</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nội</a:t>
                      </a:r>
                      <a:r>
                        <a:rPr lang="en-US" sz="2800" b="0" dirty="0">
                          <a:solidFill>
                            <a:schemeClr val="tx1"/>
                          </a:solidFill>
                          <a:effectLst/>
                          <a:latin typeface="Times New Roman" panose="02020603050405020304" pitchFamily="18" charset="0"/>
                          <a:cs typeface="Times New Roman" panose="02020603050405020304" pitchFamily="18" charset="0"/>
                        </a:rPr>
                        <a:t> dung </a:t>
                      </a:r>
                      <a:r>
                        <a:rPr lang="en-US" sz="2800" b="0" dirty="0" err="1">
                          <a:solidFill>
                            <a:schemeClr val="tx1"/>
                          </a:solidFill>
                          <a:effectLst/>
                          <a:latin typeface="Times New Roman" panose="02020603050405020304" pitchFamily="18" charset="0"/>
                          <a:cs typeface="Times New Roman" panose="02020603050405020304" pitchFamily="18" charset="0"/>
                        </a:rPr>
                        <a:t>hoặc</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về</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nghệ</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thuật</a:t>
                      </a:r>
                      <a:r>
                        <a:rPr lang="en-US" sz="2800" b="0" dirty="0">
                          <a:solidFill>
                            <a:schemeClr val="tx1"/>
                          </a:solidFill>
                          <a:effectLst/>
                          <a:latin typeface="Times New Roman" panose="02020603050405020304" pitchFamily="18" charset="0"/>
                          <a:cs typeface="Times New Roman" panose="02020603050405020304" pitchFamily="18" charset="0"/>
                        </a:rPr>
                        <a:t>)?</a:t>
                      </a:r>
                    </a:p>
                    <a:p>
                      <a:pPr marL="91440" marR="182880">
                        <a:lnSpc>
                          <a:spcPct val="115000"/>
                        </a:lnSpc>
                        <a:spcAft>
                          <a:spcPts val="0"/>
                        </a:spcAft>
                      </a:pP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Có</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thể</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chỉ</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lựa</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chọn</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một</a:t>
                      </a:r>
                      <a:r>
                        <a:rPr lang="en-US" sz="2800" b="0" dirty="0">
                          <a:solidFill>
                            <a:schemeClr val="tx1"/>
                          </a:solidFill>
                          <a:effectLst/>
                          <a:latin typeface="Times New Roman" panose="02020603050405020304" pitchFamily="18" charset="0"/>
                          <a:cs typeface="Times New Roman" panose="02020603050405020304" pitchFamily="18" charset="0"/>
                        </a:rPr>
                        <a:t> chi </a:t>
                      </a:r>
                      <a:r>
                        <a:rPr lang="en-US" sz="2800" b="0" dirty="0" err="1">
                          <a:solidFill>
                            <a:schemeClr val="tx1"/>
                          </a:solidFill>
                          <a:effectLst/>
                          <a:latin typeface="Times New Roman" panose="02020603050405020304" pitchFamily="18" charset="0"/>
                          <a:cs typeface="Times New Roman" panose="02020603050405020304" pitchFamily="18" charset="0"/>
                        </a:rPr>
                        <a:t>tiết</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nội</a:t>
                      </a:r>
                      <a:r>
                        <a:rPr lang="en-US" sz="2800" b="0" dirty="0">
                          <a:solidFill>
                            <a:schemeClr val="tx1"/>
                          </a:solidFill>
                          <a:effectLst/>
                          <a:latin typeface="Times New Roman" panose="02020603050405020304" pitchFamily="18" charset="0"/>
                          <a:cs typeface="Times New Roman" panose="02020603050405020304" pitchFamily="18" charset="0"/>
                        </a:rPr>
                        <a:t> dung </a:t>
                      </a:r>
                      <a:r>
                        <a:rPr lang="en-US" sz="2800" b="0" dirty="0" err="1">
                          <a:solidFill>
                            <a:schemeClr val="tx1"/>
                          </a:solidFill>
                          <a:effectLst/>
                          <a:latin typeface="Times New Roman" panose="02020603050405020304" pitchFamily="18" charset="0"/>
                          <a:cs typeface="Times New Roman" panose="02020603050405020304" pitchFamily="18" charset="0"/>
                        </a:rPr>
                        <a:t>hoặc</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nghệ</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thuật</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đặc</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sắc</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độc</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đáo</a:t>
                      </a:r>
                      <a:r>
                        <a:rPr lang="en-US" sz="2800" b="0" dirty="0">
                          <a:solidFill>
                            <a:schemeClr val="tx1"/>
                          </a:solidFill>
                          <a:effectLst/>
                          <a:latin typeface="Times New Roman" panose="02020603050405020304" pitchFamily="18" charset="0"/>
                          <a:cs typeface="Times New Roman" panose="02020603050405020304" pitchFamily="18" charset="0"/>
                        </a:rPr>
                        <a:t>)</a:t>
                      </a:r>
                      <a:endParaRPr lang="en-US" sz="2800" b="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91440" marR="182880">
                        <a:lnSpc>
                          <a:spcPct val="115000"/>
                        </a:lnSpc>
                        <a:spcAft>
                          <a:spcPts val="0"/>
                        </a:spcAft>
                      </a:pPr>
                      <a:r>
                        <a:rPr lang="en-US" sz="2800" dirty="0">
                          <a:solidFill>
                            <a:schemeClr val="tx1"/>
                          </a:solidFill>
                          <a:effectLst/>
                          <a:latin typeface="Times New Roman" panose="02020603050405020304" pitchFamily="18" charset="0"/>
                          <a:cs typeface="Times New Roman" panose="02020603050405020304" pitchFamily="18" charset="0"/>
                        </a:rPr>
                        <a:t>……………………………………………………</a:t>
                      </a:r>
                    </a:p>
                    <a:p>
                      <a:pPr marL="91440" marR="182880">
                        <a:lnSpc>
                          <a:spcPct val="115000"/>
                        </a:lnSpc>
                        <a:spcAft>
                          <a:spcPts val="0"/>
                        </a:spcAft>
                      </a:pPr>
                      <a:r>
                        <a:rPr lang="en-US" sz="2800" dirty="0">
                          <a:solidFill>
                            <a:schemeClr val="tx1"/>
                          </a:solidFill>
                          <a:effectLst/>
                          <a:latin typeface="Times New Roman" panose="02020603050405020304" pitchFamily="18" charset="0"/>
                          <a:cs typeface="Times New Roman" panose="02020603050405020304" pitchFamily="18" charset="0"/>
                        </a:rPr>
                        <a:t>……………………………………………………</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151145947"/>
                  </a:ext>
                </a:extLst>
              </a:tr>
              <a:tr h="0">
                <a:tc>
                  <a:txBody>
                    <a:bodyPr/>
                    <a:lstStyle/>
                    <a:p>
                      <a:pPr marL="91440" marR="182880">
                        <a:lnSpc>
                          <a:spcPct val="115000"/>
                        </a:lnSpc>
                        <a:spcAft>
                          <a:spcPts val="0"/>
                        </a:spcAft>
                      </a:pPr>
                      <a:r>
                        <a:rPr lang="en-US" sz="2800" b="0" dirty="0" err="1">
                          <a:solidFill>
                            <a:schemeClr val="tx1"/>
                          </a:solidFill>
                          <a:effectLst/>
                          <a:latin typeface="Times New Roman" panose="02020603050405020304" pitchFamily="18" charset="0"/>
                          <a:cs typeface="Times New Roman" panose="02020603050405020304" pitchFamily="18" charset="0"/>
                        </a:rPr>
                        <a:t>Yếu</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tố</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ấy</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đã</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gợi</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cho</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em</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những</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cảm</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xúc</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gì</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Vì</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sao</a:t>
                      </a:r>
                      <a:r>
                        <a:rPr lang="en-US" sz="2800" b="0" dirty="0">
                          <a:solidFill>
                            <a:schemeClr val="tx1"/>
                          </a:solidFill>
                          <a:effectLst/>
                          <a:latin typeface="Times New Roman" panose="02020603050405020304" pitchFamily="18" charset="0"/>
                          <a:cs typeface="Times New Roman" panose="02020603050405020304" pitchFamily="18" charset="0"/>
                        </a:rPr>
                        <a:t>?</a:t>
                      </a:r>
                      <a:endParaRPr lang="en-US" sz="2800" b="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91440" marR="182880">
                        <a:lnSpc>
                          <a:spcPct val="115000"/>
                        </a:lnSpc>
                        <a:spcAft>
                          <a:spcPts val="0"/>
                        </a:spcAft>
                      </a:pPr>
                      <a:r>
                        <a:rPr lang="en-US" sz="2800" dirty="0">
                          <a:solidFill>
                            <a:schemeClr val="tx1"/>
                          </a:solidFill>
                          <a:effectLst/>
                          <a:latin typeface="Times New Roman" panose="02020603050405020304" pitchFamily="18" charset="0"/>
                          <a:cs typeface="Times New Roman" panose="02020603050405020304" pitchFamily="18" charset="0"/>
                        </a:rPr>
                        <a:t>………………………………………………………………</a:t>
                      </a:r>
                      <a:endParaRPr lang="en-US" sz="28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12906893"/>
                  </a:ext>
                </a:extLst>
              </a:tr>
            </a:tbl>
          </a:graphicData>
        </a:graphic>
      </p:graphicFrame>
    </p:spTree>
    <p:extLst>
      <p:ext uri="{BB962C8B-B14F-4D97-AF65-F5344CB8AC3E}">
        <p14:creationId xmlns:p14="http://schemas.microsoft.com/office/powerpoint/2010/main" val="2448561346"/>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Hộp Văn bản 3">
            <a:extLst>
              <a:ext uri="{FF2B5EF4-FFF2-40B4-BE49-F238E27FC236}">
                <a16:creationId xmlns:a16="http://schemas.microsoft.com/office/drawing/2014/main" id="{09964D32-C194-BF39-0193-37D2DEB258B2}"/>
              </a:ext>
            </a:extLst>
          </p:cNvPr>
          <p:cNvSpPr txBox="1"/>
          <p:nvPr/>
        </p:nvSpPr>
        <p:spPr>
          <a:xfrm>
            <a:off x="516835" y="119270"/>
            <a:ext cx="11317356" cy="1179554"/>
          </a:xfrm>
          <a:prstGeom prst="rect">
            <a:avLst/>
          </a:prstGeom>
          <a:noFill/>
        </p:spPr>
        <p:txBody>
          <a:bodyPr wrap="square" rtlCol="0">
            <a:spAutoFit/>
          </a:bodyPr>
          <a:lstStyle/>
          <a:p>
            <a:pPr algn="ctr">
              <a:lnSpc>
                <a:spcPct val="115000"/>
              </a:lnSpc>
            </a:pPr>
            <a:r>
              <a:rPr lang="en-US" sz="3200" b="1">
                <a:solidFill>
                  <a:srgbClr val="FF0000"/>
                </a:solidFill>
                <a:effectLst/>
                <a:latin typeface="Times New Roman" panose="02020603050405020304" pitchFamily="18" charset="0"/>
                <a:ea typeface="Times New Roman" panose="02020603050405020304" pitchFamily="18" charset="0"/>
              </a:rPr>
              <a:t>BẢNG KIỂM ĐOẠN VĂN GHI LẠI CẢM XÚC SAU KHI ĐỌC MỘT BÀI THƠ</a:t>
            </a:r>
            <a:endParaRPr lang="en-US" sz="3200">
              <a:effectLst/>
              <a:latin typeface="Times New Roman" panose="02020603050405020304" pitchFamily="18" charset="0"/>
              <a:ea typeface="Times New Roman" panose="02020603050405020304" pitchFamily="18" charset="0"/>
            </a:endParaRPr>
          </a:p>
        </p:txBody>
      </p:sp>
      <p:graphicFrame>
        <p:nvGraphicFramePr>
          <p:cNvPr id="6" name="Bảng 5">
            <a:extLst>
              <a:ext uri="{FF2B5EF4-FFF2-40B4-BE49-F238E27FC236}">
                <a16:creationId xmlns:a16="http://schemas.microsoft.com/office/drawing/2014/main" id="{F585EEB3-E926-696C-15E3-7D83809C1BE0}"/>
              </a:ext>
            </a:extLst>
          </p:cNvPr>
          <p:cNvGraphicFramePr>
            <a:graphicFrameLocks noGrp="1"/>
          </p:cNvGraphicFramePr>
          <p:nvPr>
            <p:extLst>
              <p:ext uri="{D42A27DB-BD31-4B8C-83A1-F6EECF244321}">
                <p14:modId xmlns:p14="http://schemas.microsoft.com/office/powerpoint/2010/main" val="3066823504"/>
              </p:ext>
            </p:extLst>
          </p:nvPr>
        </p:nvGraphicFramePr>
        <p:xfrm>
          <a:off x="198728" y="1298824"/>
          <a:ext cx="11741481" cy="5483673"/>
        </p:xfrm>
        <a:graphic>
          <a:graphicData uri="http://schemas.openxmlformats.org/drawingml/2006/table">
            <a:tbl>
              <a:tblPr firstRow="1" firstCol="1" bandRow="1" bandCol="1">
                <a:tableStyleId>{5C22544A-7EE6-4342-B048-85BDC9FD1C3A}</a:tableStyleId>
              </a:tblPr>
              <a:tblGrid>
                <a:gridCol w="1865848">
                  <a:extLst>
                    <a:ext uri="{9D8B030D-6E8A-4147-A177-3AD203B41FA5}">
                      <a16:colId xmlns:a16="http://schemas.microsoft.com/office/drawing/2014/main" val="2673636319"/>
                    </a:ext>
                  </a:extLst>
                </a:gridCol>
                <a:gridCol w="7952813">
                  <a:extLst>
                    <a:ext uri="{9D8B030D-6E8A-4147-A177-3AD203B41FA5}">
                      <a16:colId xmlns:a16="http://schemas.microsoft.com/office/drawing/2014/main" val="634033016"/>
                    </a:ext>
                  </a:extLst>
                </a:gridCol>
                <a:gridCol w="1922820">
                  <a:extLst>
                    <a:ext uri="{9D8B030D-6E8A-4147-A177-3AD203B41FA5}">
                      <a16:colId xmlns:a16="http://schemas.microsoft.com/office/drawing/2014/main" val="1276206368"/>
                    </a:ext>
                  </a:extLst>
                </a:gridCol>
              </a:tblGrid>
              <a:tr h="0">
                <a:tc>
                  <a:txBody>
                    <a:bodyPr/>
                    <a:lstStyle/>
                    <a:p>
                      <a:pPr algn="ctr">
                        <a:lnSpc>
                          <a:spcPct val="107000"/>
                        </a:lnSpc>
                        <a:tabLst>
                          <a:tab pos="1386840" algn="l"/>
                        </a:tabLst>
                      </a:pPr>
                      <a:r>
                        <a:rPr lang="en-US" sz="2400">
                          <a:solidFill>
                            <a:schemeClr val="tx1"/>
                          </a:solidFill>
                          <a:effectLst/>
                          <a:latin typeface="Times New Roman" panose="02020603050405020304" pitchFamily="18" charset="0"/>
                          <a:cs typeface="Times New Roman" panose="02020603050405020304" pitchFamily="18" charset="0"/>
                        </a:rPr>
                        <a:t>Các phần của đoạn văn</a:t>
                      </a:r>
                      <a:endParaRPr lang="en-US" sz="24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tabLst>
                          <a:tab pos="1386840" algn="l"/>
                        </a:tabLst>
                      </a:pPr>
                      <a:r>
                        <a:rPr lang="en-US" sz="2400">
                          <a:solidFill>
                            <a:schemeClr val="tx1"/>
                          </a:solidFill>
                          <a:effectLst/>
                          <a:latin typeface="Times New Roman" panose="02020603050405020304" pitchFamily="18" charset="0"/>
                          <a:cs typeface="Times New Roman" panose="02020603050405020304" pitchFamily="18" charset="0"/>
                        </a:rPr>
                        <a:t>Nội dung kiểm tra</a:t>
                      </a:r>
                      <a:endParaRPr lang="en-US" sz="24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tabLst>
                          <a:tab pos="1386840" algn="l"/>
                        </a:tabLst>
                      </a:pPr>
                      <a:r>
                        <a:rPr lang="en-US" sz="2400">
                          <a:solidFill>
                            <a:schemeClr val="tx1"/>
                          </a:solidFill>
                          <a:effectLst/>
                          <a:latin typeface="Times New Roman" panose="02020603050405020304" pitchFamily="18" charset="0"/>
                          <a:cs typeface="Times New Roman" panose="02020603050405020304" pitchFamily="18" charset="0"/>
                        </a:rPr>
                        <a:t>Đạt/</a:t>
                      </a:r>
                    </a:p>
                    <a:p>
                      <a:pPr algn="ctr">
                        <a:lnSpc>
                          <a:spcPct val="107000"/>
                        </a:lnSpc>
                        <a:tabLst>
                          <a:tab pos="1386840" algn="l"/>
                        </a:tabLst>
                      </a:pPr>
                      <a:r>
                        <a:rPr lang="en-US" sz="2400">
                          <a:solidFill>
                            <a:schemeClr val="tx1"/>
                          </a:solidFill>
                          <a:effectLst/>
                          <a:latin typeface="Times New Roman" panose="02020603050405020304" pitchFamily="18" charset="0"/>
                          <a:cs typeface="Times New Roman" panose="02020603050405020304" pitchFamily="18" charset="0"/>
                        </a:rPr>
                        <a:t>Chưa đạt</a:t>
                      </a:r>
                      <a:endParaRPr lang="en-US" sz="24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38411457"/>
                  </a:ext>
                </a:extLst>
              </a:tr>
              <a:tr h="239395">
                <a:tc>
                  <a:txBody>
                    <a:bodyPr/>
                    <a:lstStyle/>
                    <a:p>
                      <a:pPr algn="ctr">
                        <a:lnSpc>
                          <a:spcPct val="107000"/>
                        </a:lnSpc>
                        <a:tabLst>
                          <a:tab pos="1386840" algn="l"/>
                        </a:tabLst>
                      </a:pPr>
                      <a:r>
                        <a:rPr lang="en-US" sz="2400">
                          <a:solidFill>
                            <a:schemeClr val="tx1"/>
                          </a:solidFill>
                          <a:effectLst/>
                          <a:latin typeface="Times New Roman" panose="02020603050405020304" pitchFamily="18" charset="0"/>
                          <a:cs typeface="Times New Roman" panose="02020603050405020304" pitchFamily="18" charset="0"/>
                        </a:rPr>
                        <a:t> </a:t>
                      </a:r>
                      <a:endParaRPr lang="en-US" sz="24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tabLst>
                          <a:tab pos="1386840" algn="l"/>
                        </a:tabLst>
                      </a:pPr>
                      <a:r>
                        <a:rPr lang="en-US" sz="2400" dirty="0" err="1">
                          <a:solidFill>
                            <a:schemeClr val="tx1"/>
                          </a:solidFill>
                          <a:effectLst/>
                          <a:latin typeface="Times New Roman" panose="02020603050405020304" pitchFamily="18" charset="0"/>
                          <a:cs typeface="Times New Roman" panose="02020603050405020304" pitchFamily="18" charset="0"/>
                        </a:rPr>
                        <a:t>Mở</a:t>
                      </a:r>
                      <a:r>
                        <a:rPr lang="en-US" sz="2400" dirty="0">
                          <a:solidFill>
                            <a:schemeClr val="tx1"/>
                          </a:solidFill>
                          <a:effectLst/>
                          <a:latin typeface="Times New Roman" panose="02020603050405020304" pitchFamily="18" charset="0"/>
                          <a:cs typeface="Times New Roman" panose="02020603050405020304" pitchFamily="18" charset="0"/>
                        </a:rPr>
                        <a:t> </a:t>
                      </a:r>
                      <a:r>
                        <a:rPr lang="en-US" sz="2400" dirty="0" err="1">
                          <a:solidFill>
                            <a:schemeClr val="tx1"/>
                          </a:solidFill>
                          <a:effectLst/>
                          <a:latin typeface="Times New Roman" panose="02020603050405020304" pitchFamily="18" charset="0"/>
                          <a:cs typeface="Times New Roman" panose="02020603050405020304" pitchFamily="18" charset="0"/>
                        </a:rPr>
                        <a:t>đoạn</a:t>
                      </a:r>
                      <a:r>
                        <a:rPr lang="en-US" sz="2400" dirty="0">
                          <a:solidFill>
                            <a:schemeClr val="tx1"/>
                          </a:solidFill>
                          <a:effectLst/>
                          <a:latin typeface="Times New Roman" panose="02020603050405020304" pitchFamily="18" charset="0"/>
                          <a:cs typeface="Times New Roman" panose="02020603050405020304" pitchFamily="18" charset="0"/>
                        </a:rPr>
                        <a:t> </a:t>
                      </a:r>
                      <a:r>
                        <a:rPr lang="en-US" sz="2400" dirty="0" err="1">
                          <a:solidFill>
                            <a:schemeClr val="tx1"/>
                          </a:solidFill>
                          <a:effectLst/>
                          <a:latin typeface="Times New Roman" panose="02020603050405020304" pitchFamily="18" charset="0"/>
                          <a:cs typeface="Times New Roman" panose="02020603050405020304" pitchFamily="18" charset="0"/>
                        </a:rPr>
                        <a:t>bằng</a:t>
                      </a:r>
                      <a:r>
                        <a:rPr lang="en-US" sz="2400" dirty="0">
                          <a:solidFill>
                            <a:schemeClr val="tx1"/>
                          </a:solidFill>
                          <a:effectLst/>
                          <a:latin typeface="Times New Roman" panose="02020603050405020304" pitchFamily="18" charset="0"/>
                          <a:cs typeface="Times New Roman" panose="02020603050405020304" pitchFamily="18" charset="0"/>
                        </a:rPr>
                        <a:t> </a:t>
                      </a:r>
                      <a:r>
                        <a:rPr lang="en-US" sz="2400" dirty="0" err="1">
                          <a:solidFill>
                            <a:schemeClr val="tx1"/>
                          </a:solidFill>
                          <a:effectLst/>
                          <a:latin typeface="Times New Roman" panose="02020603050405020304" pitchFamily="18" charset="0"/>
                          <a:cs typeface="Times New Roman" panose="02020603050405020304" pitchFamily="18" charset="0"/>
                        </a:rPr>
                        <a:t>chữ</a:t>
                      </a:r>
                      <a:r>
                        <a:rPr lang="en-US" sz="2400" dirty="0">
                          <a:solidFill>
                            <a:schemeClr val="tx1"/>
                          </a:solidFill>
                          <a:effectLst/>
                          <a:latin typeface="Times New Roman" panose="02020603050405020304" pitchFamily="18" charset="0"/>
                          <a:cs typeface="Times New Roman" panose="02020603050405020304" pitchFamily="18" charset="0"/>
                        </a:rPr>
                        <a:t> </a:t>
                      </a:r>
                      <a:r>
                        <a:rPr lang="en-US" sz="2400" dirty="0" err="1">
                          <a:solidFill>
                            <a:schemeClr val="tx1"/>
                          </a:solidFill>
                          <a:effectLst/>
                          <a:latin typeface="Times New Roman" panose="02020603050405020304" pitchFamily="18" charset="0"/>
                          <a:cs typeface="Times New Roman" panose="02020603050405020304" pitchFamily="18" charset="0"/>
                        </a:rPr>
                        <a:t>viết</a:t>
                      </a:r>
                      <a:r>
                        <a:rPr lang="en-US" sz="2400" dirty="0">
                          <a:solidFill>
                            <a:schemeClr val="tx1"/>
                          </a:solidFill>
                          <a:effectLst/>
                          <a:latin typeface="Times New Roman" panose="02020603050405020304" pitchFamily="18" charset="0"/>
                          <a:cs typeface="Times New Roman" panose="02020603050405020304" pitchFamily="18" charset="0"/>
                        </a:rPr>
                        <a:t> </a:t>
                      </a:r>
                      <a:r>
                        <a:rPr lang="en-US" sz="2400" dirty="0" err="1">
                          <a:solidFill>
                            <a:schemeClr val="tx1"/>
                          </a:solidFill>
                          <a:effectLst/>
                          <a:latin typeface="Times New Roman" panose="02020603050405020304" pitchFamily="18" charset="0"/>
                          <a:cs typeface="Times New Roman" panose="02020603050405020304" pitchFamily="18" charset="0"/>
                        </a:rPr>
                        <a:t>hoa</a:t>
                      </a:r>
                      <a:r>
                        <a:rPr lang="en-US" sz="2400" dirty="0">
                          <a:solidFill>
                            <a:schemeClr val="tx1"/>
                          </a:solidFill>
                          <a:effectLst/>
                          <a:latin typeface="Times New Roman" panose="02020603050405020304" pitchFamily="18" charset="0"/>
                          <a:cs typeface="Times New Roman" panose="02020603050405020304" pitchFamily="18" charset="0"/>
                        </a:rPr>
                        <a:t> </a:t>
                      </a:r>
                      <a:r>
                        <a:rPr lang="en-US" sz="2400" dirty="0" err="1">
                          <a:solidFill>
                            <a:schemeClr val="tx1"/>
                          </a:solidFill>
                          <a:effectLst/>
                          <a:latin typeface="Times New Roman" panose="02020603050405020304" pitchFamily="18" charset="0"/>
                          <a:cs typeface="Times New Roman" panose="02020603050405020304" pitchFamily="18" charset="0"/>
                        </a:rPr>
                        <a:t>lùi</a:t>
                      </a:r>
                      <a:r>
                        <a:rPr lang="en-US" sz="2400" dirty="0">
                          <a:solidFill>
                            <a:schemeClr val="tx1"/>
                          </a:solidFill>
                          <a:effectLst/>
                          <a:latin typeface="Times New Roman" panose="02020603050405020304" pitchFamily="18" charset="0"/>
                          <a:cs typeface="Times New Roman" panose="02020603050405020304" pitchFamily="18" charset="0"/>
                        </a:rPr>
                        <a:t> </a:t>
                      </a:r>
                      <a:r>
                        <a:rPr lang="en-US" sz="2400" dirty="0" err="1">
                          <a:solidFill>
                            <a:schemeClr val="tx1"/>
                          </a:solidFill>
                          <a:effectLst/>
                          <a:latin typeface="Times New Roman" panose="02020603050405020304" pitchFamily="18" charset="0"/>
                          <a:cs typeface="Times New Roman" panose="02020603050405020304" pitchFamily="18" charset="0"/>
                        </a:rPr>
                        <a:t>vào</a:t>
                      </a:r>
                      <a:r>
                        <a:rPr lang="en-US" sz="2400" dirty="0">
                          <a:solidFill>
                            <a:schemeClr val="tx1"/>
                          </a:solidFill>
                          <a:effectLst/>
                          <a:latin typeface="Times New Roman" panose="02020603050405020304" pitchFamily="18" charset="0"/>
                          <a:cs typeface="Times New Roman" panose="02020603050405020304" pitchFamily="18" charset="0"/>
                        </a:rPr>
                        <a:t> </a:t>
                      </a:r>
                      <a:r>
                        <a:rPr lang="en-US" sz="2400" dirty="0" err="1">
                          <a:solidFill>
                            <a:schemeClr val="tx1"/>
                          </a:solidFill>
                          <a:effectLst/>
                          <a:latin typeface="Times New Roman" panose="02020603050405020304" pitchFamily="18" charset="0"/>
                          <a:cs typeface="Times New Roman" panose="02020603050405020304" pitchFamily="18" charset="0"/>
                        </a:rPr>
                        <a:t>đầu</a:t>
                      </a:r>
                      <a:r>
                        <a:rPr lang="en-US" sz="2400" dirty="0">
                          <a:solidFill>
                            <a:schemeClr val="tx1"/>
                          </a:solidFill>
                          <a:effectLst/>
                          <a:latin typeface="Times New Roman" panose="02020603050405020304" pitchFamily="18" charset="0"/>
                          <a:cs typeface="Times New Roman" panose="02020603050405020304" pitchFamily="18" charset="0"/>
                        </a:rPr>
                        <a:t> </a:t>
                      </a:r>
                      <a:r>
                        <a:rPr lang="en-US" sz="2400" dirty="0" err="1">
                          <a:solidFill>
                            <a:schemeClr val="tx1"/>
                          </a:solidFill>
                          <a:effectLst/>
                          <a:latin typeface="Times New Roman" panose="02020603050405020304" pitchFamily="18" charset="0"/>
                          <a:cs typeface="Times New Roman" panose="02020603050405020304" pitchFamily="18" charset="0"/>
                        </a:rPr>
                        <a:t>dòng</a:t>
                      </a:r>
                      <a:endParaRPr lang="en-US" sz="2400" dirty="0">
                        <a:solidFill>
                          <a:schemeClr val="tx1"/>
                        </a:solidFill>
                        <a:effectLst/>
                        <a:latin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tabLst>
                          <a:tab pos="1386840" algn="l"/>
                        </a:tabLst>
                      </a:pPr>
                      <a:r>
                        <a:rPr lang="en-US" sz="2400">
                          <a:solidFill>
                            <a:schemeClr val="tx1"/>
                          </a:solidFill>
                          <a:effectLst/>
                          <a:latin typeface="Times New Roman" panose="02020603050405020304" pitchFamily="18" charset="0"/>
                          <a:cs typeface="Times New Roman" panose="02020603050405020304" pitchFamily="18" charset="0"/>
                        </a:rPr>
                        <a:t> </a:t>
                      </a:r>
                      <a:endParaRPr lang="en-US" sz="24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255067739"/>
                  </a:ext>
                </a:extLst>
              </a:tr>
              <a:tr h="307975">
                <a:tc>
                  <a:txBody>
                    <a:bodyPr/>
                    <a:lstStyle/>
                    <a:p>
                      <a:pPr algn="ctr">
                        <a:lnSpc>
                          <a:spcPct val="107000"/>
                        </a:lnSpc>
                        <a:tabLst>
                          <a:tab pos="1386840" algn="l"/>
                        </a:tabLst>
                      </a:pPr>
                      <a:r>
                        <a:rPr lang="en-US" sz="2400" dirty="0">
                          <a:solidFill>
                            <a:schemeClr val="tx1"/>
                          </a:solidFill>
                          <a:effectLst/>
                          <a:latin typeface="Times New Roman" panose="02020603050405020304" pitchFamily="18" charset="0"/>
                          <a:cs typeface="Times New Roman" panose="02020603050405020304" pitchFamily="18" charset="0"/>
                        </a:rPr>
                        <a:t> </a:t>
                      </a:r>
                      <a:r>
                        <a:rPr lang="en-US" sz="2400" dirty="0" err="1">
                          <a:solidFill>
                            <a:schemeClr val="tx1"/>
                          </a:solidFill>
                          <a:effectLst/>
                          <a:latin typeface="Times New Roman" panose="02020603050405020304" pitchFamily="18" charset="0"/>
                          <a:cs typeface="Times New Roman" panose="02020603050405020304" pitchFamily="18" charset="0"/>
                        </a:rPr>
                        <a:t>Mở</a:t>
                      </a:r>
                      <a:r>
                        <a:rPr lang="en-US" sz="2400" dirty="0">
                          <a:solidFill>
                            <a:schemeClr val="tx1"/>
                          </a:solidFill>
                          <a:effectLst/>
                          <a:latin typeface="Times New Roman" panose="02020603050405020304" pitchFamily="18" charset="0"/>
                          <a:cs typeface="Times New Roman" panose="02020603050405020304" pitchFamily="18" charset="0"/>
                        </a:rPr>
                        <a:t> </a:t>
                      </a:r>
                      <a:r>
                        <a:rPr lang="en-US" sz="2400" dirty="0" err="1">
                          <a:solidFill>
                            <a:schemeClr val="tx1"/>
                          </a:solidFill>
                          <a:effectLst/>
                          <a:latin typeface="Times New Roman" panose="02020603050405020304" pitchFamily="18" charset="0"/>
                          <a:cs typeface="Times New Roman" panose="02020603050405020304" pitchFamily="18" charset="0"/>
                        </a:rPr>
                        <a:t>đoạn</a:t>
                      </a:r>
                      <a:endParaRPr lang="en-US" sz="24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07000"/>
                        </a:lnSpc>
                        <a:tabLst>
                          <a:tab pos="1386840" algn="l"/>
                        </a:tabLst>
                      </a:pPr>
                      <a:r>
                        <a:rPr lang="en-US" sz="2400">
                          <a:solidFill>
                            <a:schemeClr val="tx1"/>
                          </a:solidFill>
                          <a:effectLst/>
                          <a:latin typeface="Times New Roman" panose="02020603050405020304" pitchFamily="18" charset="0"/>
                          <a:cs typeface="Times New Roman" panose="02020603050405020304" pitchFamily="18" charset="0"/>
                        </a:rPr>
                        <a:t>Dùng ngôi thứ nhất để ghi lại cảm xúc của mình về bài thơ.</a:t>
                      </a:r>
                      <a:endParaRPr lang="en-US" sz="24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sz="2400" dirty="0">
                          <a:solidFill>
                            <a:schemeClr val="tx1"/>
                          </a:solidFill>
                          <a:effectLst/>
                          <a:latin typeface="Times New Roman" panose="02020603050405020304" pitchFamily="18" charset="0"/>
                          <a:cs typeface="Times New Roman" panose="02020603050405020304" pitchFamily="18" charset="0"/>
                        </a:rPr>
                        <a:t> </a:t>
                      </a:r>
                      <a:endParaRPr lang="en-US" dirty="0"/>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77156208"/>
                  </a:ext>
                </a:extLst>
              </a:tr>
              <a:tr h="0">
                <a:tc>
                  <a:txBody>
                    <a:bodyPr/>
                    <a:lstStyle/>
                    <a:p>
                      <a:pPr algn="ctr">
                        <a:lnSpc>
                          <a:spcPct val="107000"/>
                        </a:lnSpc>
                        <a:tabLst>
                          <a:tab pos="1386840" algn="l"/>
                        </a:tabLst>
                      </a:pPr>
                      <a:r>
                        <a:rPr lang="en-US" sz="2400">
                          <a:solidFill>
                            <a:schemeClr val="tx1"/>
                          </a:solidFill>
                          <a:effectLst/>
                          <a:latin typeface="Times New Roman" panose="02020603050405020304" pitchFamily="18" charset="0"/>
                          <a:cs typeface="Times New Roman" panose="02020603050405020304" pitchFamily="18" charset="0"/>
                        </a:rPr>
                        <a:t> </a:t>
                      </a:r>
                      <a:endParaRPr lang="en-US" sz="24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tabLst>
                          <a:tab pos="1386840" algn="l"/>
                        </a:tabLst>
                      </a:pPr>
                      <a:r>
                        <a:rPr lang="en-US" sz="2400">
                          <a:solidFill>
                            <a:schemeClr val="tx1"/>
                          </a:solidFill>
                          <a:effectLst/>
                          <a:latin typeface="Times New Roman" panose="02020603050405020304" pitchFamily="18" charset="0"/>
                          <a:cs typeface="Times New Roman" panose="02020603050405020304" pitchFamily="18" charset="0"/>
                        </a:rPr>
                        <a:t>Nêu nhan đề, tên tác giả và cảm xúc khái quát về yếu tố nội dung, hạy nghệ thuật, …của bài thơ.</a:t>
                      </a:r>
                      <a:endParaRPr lang="en-US" sz="24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tabLst>
                          <a:tab pos="1386840" algn="l"/>
                        </a:tabLst>
                      </a:pPr>
                      <a:r>
                        <a:rPr lang="en-US" sz="2400">
                          <a:solidFill>
                            <a:schemeClr val="tx1"/>
                          </a:solidFill>
                          <a:effectLst/>
                          <a:latin typeface="Times New Roman" panose="02020603050405020304" pitchFamily="18" charset="0"/>
                          <a:cs typeface="Times New Roman" panose="02020603050405020304" pitchFamily="18" charset="0"/>
                        </a:rPr>
                        <a:t> </a:t>
                      </a:r>
                      <a:endParaRPr lang="en-US" sz="24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114482227"/>
                  </a:ext>
                </a:extLst>
              </a:tr>
              <a:tr h="0">
                <a:tc rowSpan="3">
                  <a:txBody>
                    <a:bodyPr/>
                    <a:lstStyle/>
                    <a:p>
                      <a:pPr algn="ctr">
                        <a:lnSpc>
                          <a:spcPct val="107000"/>
                        </a:lnSpc>
                        <a:tabLst>
                          <a:tab pos="1386840" algn="l"/>
                        </a:tabLst>
                      </a:pPr>
                      <a:r>
                        <a:rPr lang="en-US" sz="2400">
                          <a:solidFill>
                            <a:schemeClr val="tx1"/>
                          </a:solidFill>
                          <a:effectLst/>
                          <a:latin typeface="Times New Roman" panose="02020603050405020304" pitchFamily="18" charset="0"/>
                          <a:cs typeface="Times New Roman" panose="02020603050405020304" pitchFamily="18" charset="0"/>
                        </a:rPr>
                        <a:t> </a:t>
                      </a:r>
                    </a:p>
                    <a:p>
                      <a:pPr algn="ctr">
                        <a:lnSpc>
                          <a:spcPct val="107000"/>
                        </a:lnSpc>
                        <a:tabLst>
                          <a:tab pos="1386840" algn="l"/>
                        </a:tabLst>
                      </a:pPr>
                      <a:r>
                        <a:rPr lang="en-US" sz="2400">
                          <a:solidFill>
                            <a:schemeClr val="tx1"/>
                          </a:solidFill>
                          <a:effectLst/>
                          <a:latin typeface="Times New Roman" panose="02020603050405020304" pitchFamily="18" charset="0"/>
                          <a:cs typeface="Times New Roman" panose="02020603050405020304" pitchFamily="18" charset="0"/>
                        </a:rPr>
                        <a:t>Thân đoạn</a:t>
                      </a:r>
                      <a:endParaRPr lang="en-US" sz="24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457200">
                        <a:lnSpc>
                          <a:spcPct val="115000"/>
                        </a:lnSpc>
                      </a:pPr>
                      <a:r>
                        <a:rPr lang="en-US" sz="2400" dirty="0" err="1">
                          <a:solidFill>
                            <a:schemeClr val="tx1"/>
                          </a:solidFill>
                          <a:effectLst/>
                          <a:latin typeface="Times New Roman" panose="02020603050405020304" pitchFamily="18" charset="0"/>
                          <a:cs typeface="Times New Roman" panose="02020603050405020304" pitchFamily="18" charset="0"/>
                        </a:rPr>
                        <a:t>Trình</a:t>
                      </a:r>
                      <a:r>
                        <a:rPr lang="en-US" sz="2400" dirty="0">
                          <a:solidFill>
                            <a:schemeClr val="tx1"/>
                          </a:solidFill>
                          <a:effectLst/>
                          <a:latin typeface="Times New Roman" panose="02020603050405020304" pitchFamily="18" charset="0"/>
                          <a:cs typeface="Times New Roman" panose="02020603050405020304" pitchFamily="18" charset="0"/>
                        </a:rPr>
                        <a:t> </a:t>
                      </a:r>
                      <a:r>
                        <a:rPr lang="en-US" sz="2400" dirty="0" err="1">
                          <a:solidFill>
                            <a:schemeClr val="tx1"/>
                          </a:solidFill>
                          <a:effectLst/>
                          <a:latin typeface="Times New Roman" panose="02020603050405020304" pitchFamily="18" charset="0"/>
                          <a:cs typeface="Times New Roman" panose="02020603050405020304" pitchFamily="18" charset="0"/>
                        </a:rPr>
                        <a:t>bày</a:t>
                      </a:r>
                      <a:r>
                        <a:rPr lang="en-US" sz="2400" dirty="0">
                          <a:solidFill>
                            <a:schemeClr val="tx1"/>
                          </a:solidFill>
                          <a:effectLst/>
                          <a:latin typeface="Times New Roman" panose="02020603050405020304" pitchFamily="18" charset="0"/>
                          <a:cs typeface="Times New Roman" panose="02020603050405020304" pitchFamily="18" charset="0"/>
                        </a:rPr>
                        <a:t> </a:t>
                      </a:r>
                      <a:r>
                        <a:rPr lang="en-US" sz="2400" dirty="0" err="1">
                          <a:solidFill>
                            <a:schemeClr val="tx1"/>
                          </a:solidFill>
                          <a:effectLst/>
                          <a:latin typeface="Times New Roman" panose="02020603050405020304" pitchFamily="18" charset="0"/>
                          <a:cs typeface="Times New Roman" panose="02020603050405020304" pitchFamily="18" charset="0"/>
                        </a:rPr>
                        <a:t>cảm</a:t>
                      </a:r>
                      <a:r>
                        <a:rPr lang="en-US" sz="2400" dirty="0">
                          <a:solidFill>
                            <a:schemeClr val="tx1"/>
                          </a:solidFill>
                          <a:effectLst/>
                          <a:latin typeface="Times New Roman" panose="02020603050405020304" pitchFamily="18" charset="0"/>
                          <a:cs typeface="Times New Roman" panose="02020603050405020304" pitchFamily="18" charset="0"/>
                        </a:rPr>
                        <a:t> </a:t>
                      </a:r>
                      <a:r>
                        <a:rPr lang="en-US" sz="2400" dirty="0" err="1">
                          <a:solidFill>
                            <a:schemeClr val="tx1"/>
                          </a:solidFill>
                          <a:effectLst/>
                          <a:latin typeface="Times New Roman" panose="02020603050405020304" pitchFamily="18" charset="0"/>
                          <a:cs typeface="Times New Roman" panose="02020603050405020304" pitchFamily="18" charset="0"/>
                        </a:rPr>
                        <a:t>xúc</a:t>
                      </a:r>
                      <a:r>
                        <a:rPr lang="en-US" sz="2400" dirty="0">
                          <a:solidFill>
                            <a:schemeClr val="tx1"/>
                          </a:solidFill>
                          <a:effectLst/>
                          <a:latin typeface="Times New Roman" panose="02020603050405020304" pitchFamily="18" charset="0"/>
                          <a:cs typeface="Times New Roman" panose="02020603050405020304" pitchFamily="18" charset="0"/>
                        </a:rPr>
                        <a:t> </a:t>
                      </a:r>
                      <a:r>
                        <a:rPr lang="en-US" sz="2400" dirty="0" err="1">
                          <a:solidFill>
                            <a:schemeClr val="tx1"/>
                          </a:solidFill>
                          <a:effectLst/>
                          <a:latin typeface="Times New Roman" panose="02020603050405020304" pitchFamily="18" charset="0"/>
                          <a:cs typeface="Times New Roman" panose="02020603050405020304" pitchFamily="18" charset="0"/>
                        </a:rPr>
                        <a:t>về</a:t>
                      </a:r>
                      <a:r>
                        <a:rPr lang="en-US" sz="2400" dirty="0">
                          <a:solidFill>
                            <a:schemeClr val="tx1"/>
                          </a:solidFill>
                          <a:effectLst/>
                          <a:latin typeface="Times New Roman" panose="02020603050405020304" pitchFamily="18" charset="0"/>
                          <a:cs typeface="Times New Roman" panose="02020603050405020304" pitchFamily="18" charset="0"/>
                        </a:rPr>
                        <a:t> </a:t>
                      </a:r>
                      <a:r>
                        <a:rPr lang="en-US" sz="2400" dirty="0" err="1">
                          <a:solidFill>
                            <a:schemeClr val="tx1"/>
                          </a:solidFill>
                          <a:effectLst/>
                          <a:latin typeface="Times New Roman" panose="02020603050405020304" pitchFamily="18" charset="0"/>
                          <a:cs typeface="Times New Roman" panose="02020603050405020304" pitchFamily="18" charset="0"/>
                        </a:rPr>
                        <a:t>bài</a:t>
                      </a:r>
                      <a:r>
                        <a:rPr lang="en-US" sz="2400" dirty="0">
                          <a:solidFill>
                            <a:schemeClr val="tx1"/>
                          </a:solidFill>
                          <a:effectLst/>
                          <a:latin typeface="Times New Roman" panose="02020603050405020304" pitchFamily="18" charset="0"/>
                          <a:cs typeface="Times New Roman" panose="02020603050405020304" pitchFamily="18" charset="0"/>
                        </a:rPr>
                        <a:t> </a:t>
                      </a:r>
                      <a:r>
                        <a:rPr lang="en-US" sz="2400" dirty="0" err="1">
                          <a:solidFill>
                            <a:schemeClr val="tx1"/>
                          </a:solidFill>
                          <a:effectLst/>
                          <a:latin typeface="Times New Roman" panose="02020603050405020304" pitchFamily="18" charset="0"/>
                          <a:cs typeface="Times New Roman" panose="02020603050405020304" pitchFamily="18" charset="0"/>
                        </a:rPr>
                        <a:t>thơ</a:t>
                      </a:r>
                      <a:r>
                        <a:rPr lang="en-US" sz="2400" dirty="0">
                          <a:solidFill>
                            <a:schemeClr val="tx1"/>
                          </a:solidFill>
                          <a:effectLst/>
                          <a:latin typeface="Times New Roman" panose="02020603050405020304" pitchFamily="18" charset="0"/>
                          <a:cs typeface="Times New Roman" panose="02020603050405020304" pitchFamily="18" charset="0"/>
                        </a:rPr>
                        <a:t> </a:t>
                      </a:r>
                      <a:r>
                        <a:rPr lang="en-US" sz="2400" dirty="0" err="1">
                          <a:solidFill>
                            <a:schemeClr val="tx1"/>
                          </a:solidFill>
                          <a:effectLst/>
                          <a:latin typeface="Times New Roman" panose="02020603050405020304" pitchFamily="18" charset="0"/>
                          <a:cs typeface="Times New Roman" panose="02020603050405020304" pitchFamily="18" charset="0"/>
                        </a:rPr>
                        <a:t>theo</a:t>
                      </a:r>
                      <a:r>
                        <a:rPr lang="en-US" sz="2400" dirty="0">
                          <a:solidFill>
                            <a:schemeClr val="tx1"/>
                          </a:solidFill>
                          <a:effectLst/>
                          <a:latin typeface="Times New Roman" panose="02020603050405020304" pitchFamily="18" charset="0"/>
                          <a:cs typeface="Times New Roman" panose="02020603050405020304" pitchFamily="18" charset="0"/>
                        </a:rPr>
                        <a:t> </a:t>
                      </a:r>
                      <a:r>
                        <a:rPr lang="en-US" sz="2400" dirty="0" err="1">
                          <a:solidFill>
                            <a:schemeClr val="tx1"/>
                          </a:solidFill>
                          <a:effectLst/>
                          <a:latin typeface="Times New Roman" panose="02020603050405020304" pitchFamily="18" charset="0"/>
                          <a:cs typeface="Times New Roman" panose="02020603050405020304" pitchFamily="18" charset="0"/>
                        </a:rPr>
                        <a:t>một</a:t>
                      </a:r>
                      <a:r>
                        <a:rPr lang="en-US" sz="2400" dirty="0">
                          <a:solidFill>
                            <a:schemeClr val="tx1"/>
                          </a:solidFill>
                          <a:effectLst/>
                          <a:latin typeface="Times New Roman" panose="02020603050405020304" pitchFamily="18" charset="0"/>
                          <a:cs typeface="Times New Roman" panose="02020603050405020304" pitchFamily="18" charset="0"/>
                        </a:rPr>
                        <a:t> </a:t>
                      </a:r>
                      <a:r>
                        <a:rPr lang="en-US" sz="2400" dirty="0" err="1">
                          <a:solidFill>
                            <a:schemeClr val="tx1"/>
                          </a:solidFill>
                          <a:effectLst/>
                          <a:latin typeface="Times New Roman" panose="02020603050405020304" pitchFamily="18" charset="0"/>
                          <a:cs typeface="Times New Roman" panose="02020603050405020304" pitchFamily="18" charset="0"/>
                        </a:rPr>
                        <a:t>trình</a:t>
                      </a:r>
                      <a:r>
                        <a:rPr lang="en-US" sz="2400" dirty="0">
                          <a:solidFill>
                            <a:schemeClr val="tx1"/>
                          </a:solidFill>
                          <a:effectLst/>
                          <a:latin typeface="Times New Roman" panose="02020603050405020304" pitchFamily="18" charset="0"/>
                          <a:cs typeface="Times New Roman" panose="02020603050405020304" pitchFamily="18" charset="0"/>
                        </a:rPr>
                        <a:t> </a:t>
                      </a:r>
                      <a:r>
                        <a:rPr lang="en-US" sz="2400" dirty="0" err="1">
                          <a:solidFill>
                            <a:schemeClr val="tx1"/>
                          </a:solidFill>
                          <a:effectLst/>
                          <a:latin typeface="Times New Roman" panose="02020603050405020304" pitchFamily="18" charset="0"/>
                          <a:cs typeface="Times New Roman" panose="02020603050405020304" pitchFamily="18" charset="0"/>
                        </a:rPr>
                        <a:t>tự</a:t>
                      </a:r>
                      <a:r>
                        <a:rPr lang="en-US" sz="2400" dirty="0">
                          <a:solidFill>
                            <a:schemeClr val="tx1"/>
                          </a:solidFill>
                          <a:effectLst/>
                          <a:latin typeface="Times New Roman" panose="02020603050405020304" pitchFamily="18" charset="0"/>
                          <a:cs typeface="Times New Roman" panose="02020603050405020304" pitchFamily="18" charset="0"/>
                        </a:rPr>
                        <a:t> </a:t>
                      </a:r>
                      <a:r>
                        <a:rPr lang="en-US" sz="2400" dirty="0" err="1">
                          <a:solidFill>
                            <a:schemeClr val="tx1"/>
                          </a:solidFill>
                          <a:effectLst/>
                          <a:latin typeface="Times New Roman" panose="02020603050405020304" pitchFamily="18" charset="0"/>
                          <a:cs typeface="Times New Roman" panose="02020603050405020304" pitchFamily="18" charset="0"/>
                        </a:rPr>
                        <a:t>hợp</a:t>
                      </a:r>
                      <a:r>
                        <a:rPr lang="en-US" sz="2400" dirty="0">
                          <a:solidFill>
                            <a:schemeClr val="tx1"/>
                          </a:solidFill>
                          <a:effectLst/>
                          <a:latin typeface="Times New Roman" panose="02020603050405020304" pitchFamily="18" charset="0"/>
                          <a:cs typeface="Times New Roman" panose="02020603050405020304" pitchFamily="18" charset="0"/>
                        </a:rPr>
                        <a:t> </a:t>
                      </a:r>
                      <a:r>
                        <a:rPr lang="en-US" sz="2400" dirty="0" err="1">
                          <a:solidFill>
                            <a:schemeClr val="tx1"/>
                          </a:solidFill>
                          <a:effectLst/>
                          <a:latin typeface="Times New Roman" panose="02020603050405020304" pitchFamily="18" charset="0"/>
                          <a:cs typeface="Times New Roman" panose="02020603050405020304" pitchFamily="18" charset="0"/>
                        </a:rPr>
                        <a:t>lí</a:t>
                      </a:r>
                      <a:r>
                        <a:rPr lang="en-US" sz="2400" dirty="0">
                          <a:solidFill>
                            <a:schemeClr val="tx1"/>
                          </a:solidFill>
                          <a:effectLst/>
                          <a:latin typeface="Times New Roman" panose="02020603050405020304" pitchFamily="18" charset="0"/>
                          <a:cs typeface="Times New Roman" panose="02020603050405020304" pitchFamily="18" charset="0"/>
                        </a:rPr>
                        <a:t> </a:t>
                      </a:r>
                      <a:r>
                        <a:rPr lang="en-US" sz="2400" dirty="0" err="1">
                          <a:solidFill>
                            <a:schemeClr val="tx1"/>
                          </a:solidFill>
                          <a:effectLst/>
                          <a:latin typeface="Times New Roman" panose="02020603050405020304" pitchFamily="18" charset="0"/>
                          <a:cs typeface="Times New Roman" panose="02020603050405020304" pitchFamily="18" charset="0"/>
                        </a:rPr>
                        <a:t>bằng</a:t>
                      </a:r>
                      <a:r>
                        <a:rPr lang="en-US" sz="2400" dirty="0">
                          <a:solidFill>
                            <a:schemeClr val="tx1"/>
                          </a:solidFill>
                          <a:effectLst/>
                          <a:latin typeface="Times New Roman" panose="02020603050405020304" pitchFamily="18" charset="0"/>
                          <a:cs typeface="Times New Roman" panose="02020603050405020304" pitchFamily="18" charset="0"/>
                        </a:rPr>
                        <a:t> </a:t>
                      </a:r>
                      <a:r>
                        <a:rPr lang="en-US" sz="2400" dirty="0" err="1">
                          <a:solidFill>
                            <a:schemeClr val="tx1"/>
                          </a:solidFill>
                          <a:effectLst/>
                          <a:latin typeface="Times New Roman" panose="02020603050405020304" pitchFamily="18" charset="0"/>
                          <a:cs typeface="Times New Roman" panose="02020603050405020304" pitchFamily="18" charset="0"/>
                        </a:rPr>
                        <a:t>một</a:t>
                      </a:r>
                      <a:r>
                        <a:rPr lang="en-US" sz="2400" dirty="0">
                          <a:solidFill>
                            <a:schemeClr val="tx1"/>
                          </a:solidFill>
                          <a:effectLst/>
                          <a:latin typeface="Times New Roman" panose="02020603050405020304" pitchFamily="18" charset="0"/>
                          <a:cs typeface="Times New Roman" panose="02020603050405020304" pitchFamily="18" charset="0"/>
                        </a:rPr>
                        <a:t> </a:t>
                      </a:r>
                      <a:r>
                        <a:rPr lang="en-US" sz="2400" dirty="0" err="1">
                          <a:solidFill>
                            <a:schemeClr val="tx1"/>
                          </a:solidFill>
                          <a:effectLst/>
                          <a:latin typeface="Times New Roman" panose="02020603050405020304" pitchFamily="18" charset="0"/>
                          <a:cs typeface="Times New Roman" panose="02020603050405020304" pitchFamily="18" charset="0"/>
                        </a:rPr>
                        <a:t>số</a:t>
                      </a:r>
                      <a:r>
                        <a:rPr lang="en-US" sz="2400" dirty="0">
                          <a:solidFill>
                            <a:schemeClr val="tx1"/>
                          </a:solidFill>
                          <a:effectLst/>
                          <a:latin typeface="Times New Roman" panose="02020603050405020304" pitchFamily="18" charset="0"/>
                          <a:cs typeface="Times New Roman" panose="02020603050405020304" pitchFamily="18" charset="0"/>
                        </a:rPr>
                        <a:t> </a:t>
                      </a:r>
                      <a:r>
                        <a:rPr lang="en-US" sz="2400" dirty="0" err="1">
                          <a:solidFill>
                            <a:schemeClr val="tx1"/>
                          </a:solidFill>
                          <a:effectLst/>
                          <a:latin typeface="Times New Roman" panose="02020603050405020304" pitchFamily="18" charset="0"/>
                          <a:cs typeface="Times New Roman" panose="02020603050405020304" pitchFamily="18" charset="0"/>
                        </a:rPr>
                        <a:t>câu</a:t>
                      </a:r>
                      <a:r>
                        <a:rPr lang="en-US" sz="2400" dirty="0">
                          <a:solidFill>
                            <a:schemeClr val="tx1"/>
                          </a:solidFill>
                          <a:effectLst/>
                          <a:latin typeface="Times New Roman" panose="02020603050405020304" pitchFamily="18" charset="0"/>
                          <a:cs typeface="Times New Roman" panose="02020603050405020304" pitchFamily="18" charset="0"/>
                        </a:rPr>
                        <a:t>.</a:t>
                      </a:r>
                      <a:endParaRPr lang="en-US" sz="24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tabLst>
                          <a:tab pos="1386840" algn="l"/>
                        </a:tabLst>
                      </a:pPr>
                      <a:r>
                        <a:rPr lang="en-US" sz="2400">
                          <a:solidFill>
                            <a:schemeClr val="tx1"/>
                          </a:solidFill>
                          <a:effectLst/>
                          <a:latin typeface="Times New Roman" panose="02020603050405020304" pitchFamily="18" charset="0"/>
                          <a:cs typeface="Times New Roman" panose="02020603050405020304" pitchFamily="18" charset="0"/>
                        </a:rPr>
                        <a:t> </a:t>
                      </a:r>
                      <a:endParaRPr lang="en-US" sz="24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016294934"/>
                  </a:ext>
                </a:extLst>
              </a:tr>
              <a:tr h="0">
                <a:tc vMerge="1">
                  <a:txBody>
                    <a:bodyPr/>
                    <a:lstStyle/>
                    <a:p>
                      <a:endParaRPr lang="en-US"/>
                    </a:p>
                  </a:txBody>
                  <a:tcPr/>
                </a:tc>
                <a:tc>
                  <a:txBody>
                    <a:bodyPr/>
                    <a:lstStyle/>
                    <a:p>
                      <a:pPr marL="457200">
                        <a:lnSpc>
                          <a:spcPct val="115000"/>
                        </a:lnSpc>
                      </a:pPr>
                      <a:r>
                        <a:rPr lang="en-US" sz="2400">
                          <a:solidFill>
                            <a:schemeClr val="tx1"/>
                          </a:solidFill>
                          <a:effectLst/>
                          <a:latin typeface="Times New Roman" panose="02020603050405020304" pitchFamily="18" charset="0"/>
                          <a:cs typeface="Times New Roman" panose="02020603050405020304" pitchFamily="18" charset="0"/>
                        </a:rPr>
                        <a:t>Trích một số từ ngữ, hình ảnh gợi cảm xúc trong bài thơ.</a:t>
                      </a:r>
                      <a:endParaRPr lang="en-US" sz="24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tabLst>
                          <a:tab pos="1386840" algn="l"/>
                        </a:tabLst>
                      </a:pPr>
                      <a:r>
                        <a:rPr lang="en-US" sz="2400">
                          <a:solidFill>
                            <a:schemeClr val="tx1"/>
                          </a:solidFill>
                          <a:effectLst/>
                          <a:latin typeface="Times New Roman" panose="02020603050405020304" pitchFamily="18" charset="0"/>
                          <a:cs typeface="Times New Roman" panose="02020603050405020304" pitchFamily="18" charset="0"/>
                        </a:rPr>
                        <a:t> </a:t>
                      </a:r>
                      <a:endParaRPr lang="en-US" sz="24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052370930"/>
                  </a:ext>
                </a:extLst>
              </a:tr>
              <a:tr h="0">
                <a:tc vMerge="1">
                  <a:txBody>
                    <a:bodyPr/>
                    <a:lstStyle/>
                    <a:p>
                      <a:endParaRPr lang="en-US"/>
                    </a:p>
                  </a:txBody>
                  <a:tcPr/>
                </a:tc>
                <a:tc>
                  <a:txBody>
                    <a:bodyPr/>
                    <a:lstStyle/>
                    <a:p>
                      <a:pPr marL="457200">
                        <a:lnSpc>
                          <a:spcPct val="115000"/>
                        </a:lnSpc>
                      </a:pPr>
                      <a:r>
                        <a:rPr lang="en-US" sz="2400">
                          <a:solidFill>
                            <a:schemeClr val="tx1"/>
                          </a:solidFill>
                          <a:effectLst/>
                          <a:latin typeface="Times New Roman" panose="02020603050405020304" pitchFamily="18" charset="0"/>
                          <a:cs typeface="Times New Roman" panose="02020603050405020304" pitchFamily="18" charset="0"/>
                        </a:rPr>
                        <a:t>Sử dụng một số từ ngữ để tạo sự liên kết chặt chẽ giữa các câu.</a:t>
                      </a:r>
                      <a:endParaRPr lang="en-US" sz="24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tabLst>
                          <a:tab pos="1386840" algn="l"/>
                        </a:tabLst>
                      </a:pPr>
                      <a:r>
                        <a:rPr lang="en-US" sz="2400">
                          <a:solidFill>
                            <a:schemeClr val="tx1"/>
                          </a:solidFill>
                          <a:effectLst/>
                          <a:latin typeface="Times New Roman" panose="02020603050405020304" pitchFamily="18" charset="0"/>
                          <a:cs typeface="Times New Roman" panose="02020603050405020304" pitchFamily="18" charset="0"/>
                        </a:rPr>
                        <a:t> </a:t>
                      </a:r>
                      <a:endParaRPr lang="en-US" sz="24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705199035"/>
                  </a:ext>
                </a:extLst>
              </a:tr>
              <a:tr h="0">
                <a:tc rowSpan="2">
                  <a:txBody>
                    <a:bodyPr/>
                    <a:lstStyle/>
                    <a:p>
                      <a:pPr algn="ctr">
                        <a:lnSpc>
                          <a:spcPct val="107000"/>
                        </a:lnSpc>
                        <a:tabLst>
                          <a:tab pos="1386840" algn="l"/>
                        </a:tabLst>
                      </a:pPr>
                      <a:r>
                        <a:rPr lang="en-US" sz="2400">
                          <a:solidFill>
                            <a:schemeClr val="tx1"/>
                          </a:solidFill>
                          <a:effectLst/>
                          <a:latin typeface="Times New Roman" panose="02020603050405020304" pitchFamily="18" charset="0"/>
                          <a:cs typeface="Times New Roman" panose="02020603050405020304" pitchFamily="18" charset="0"/>
                        </a:rPr>
                        <a:t> </a:t>
                      </a:r>
                    </a:p>
                    <a:p>
                      <a:pPr algn="ctr">
                        <a:lnSpc>
                          <a:spcPct val="107000"/>
                        </a:lnSpc>
                        <a:tabLst>
                          <a:tab pos="1386840" algn="l"/>
                        </a:tabLst>
                      </a:pPr>
                      <a:r>
                        <a:rPr lang="en-US" sz="2400">
                          <a:solidFill>
                            <a:schemeClr val="tx1"/>
                          </a:solidFill>
                          <a:effectLst/>
                          <a:latin typeface="Times New Roman" panose="02020603050405020304" pitchFamily="18" charset="0"/>
                          <a:cs typeface="Times New Roman" panose="02020603050405020304" pitchFamily="18" charset="0"/>
                        </a:rPr>
                        <a:t>Kết đoạn</a:t>
                      </a:r>
                      <a:endParaRPr lang="en-US" sz="24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457200">
                        <a:lnSpc>
                          <a:spcPct val="115000"/>
                        </a:lnSpc>
                      </a:pPr>
                      <a:r>
                        <a:rPr lang="en-US" sz="2400">
                          <a:solidFill>
                            <a:schemeClr val="tx1"/>
                          </a:solidFill>
                          <a:effectLst/>
                          <a:latin typeface="Times New Roman" panose="02020603050405020304" pitchFamily="18" charset="0"/>
                          <a:cs typeface="Times New Roman" panose="02020603050405020304" pitchFamily="18" charset="0"/>
                        </a:rPr>
                        <a:t>Khẳng định lại cảm xúc và ý nghĩa của bài thơ với bản thân.</a:t>
                      </a:r>
                      <a:endParaRPr lang="en-US" sz="24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tabLst>
                          <a:tab pos="1386840" algn="l"/>
                        </a:tabLst>
                      </a:pPr>
                      <a:r>
                        <a:rPr lang="en-US" sz="2400">
                          <a:solidFill>
                            <a:schemeClr val="tx1"/>
                          </a:solidFill>
                          <a:effectLst/>
                          <a:latin typeface="Times New Roman" panose="02020603050405020304" pitchFamily="18" charset="0"/>
                          <a:cs typeface="Times New Roman" panose="02020603050405020304" pitchFamily="18" charset="0"/>
                        </a:rPr>
                        <a:t> </a:t>
                      </a:r>
                      <a:endParaRPr lang="en-US" sz="24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686541691"/>
                  </a:ext>
                </a:extLst>
              </a:tr>
              <a:tr h="0">
                <a:tc vMerge="1">
                  <a:txBody>
                    <a:bodyPr/>
                    <a:lstStyle/>
                    <a:p>
                      <a:endParaRPr lang="en-US"/>
                    </a:p>
                  </a:txBody>
                  <a:tcPr/>
                </a:tc>
                <a:tc>
                  <a:txBody>
                    <a:bodyPr/>
                    <a:lstStyle/>
                    <a:p>
                      <a:pPr marL="457200">
                        <a:lnSpc>
                          <a:spcPct val="115000"/>
                        </a:lnSpc>
                      </a:pPr>
                      <a:r>
                        <a:rPr lang="en-US" sz="2400">
                          <a:solidFill>
                            <a:schemeClr val="tx1"/>
                          </a:solidFill>
                          <a:effectLst/>
                          <a:latin typeface="Times New Roman" panose="02020603050405020304" pitchFamily="18" charset="0"/>
                          <a:cs typeface="Times New Roman" panose="02020603050405020304" pitchFamily="18" charset="0"/>
                        </a:rPr>
                        <a:t>Kết đoạn bằng dấu câu dùng để ngắt đoạn.</a:t>
                      </a:r>
                      <a:endParaRPr lang="en-US" sz="24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tabLst>
                          <a:tab pos="1386840" algn="l"/>
                        </a:tabLst>
                      </a:pPr>
                      <a:r>
                        <a:rPr lang="en-US" sz="2400" dirty="0">
                          <a:solidFill>
                            <a:schemeClr val="tx1"/>
                          </a:solidFill>
                          <a:effectLst/>
                          <a:latin typeface="Times New Roman" panose="02020603050405020304" pitchFamily="18" charset="0"/>
                          <a:cs typeface="Times New Roman" panose="02020603050405020304" pitchFamily="18" charset="0"/>
                        </a:rPr>
                        <a:t> </a:t>
                      </a:r>
                      <a:endParaRPr lang="en-US" sz="24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83061775"/>
                  </a:ext>
                </a:extLst>
              </a:tr>
            </a:tbl>
          </a:graphicData>
        </a:graphic>
      </p:graphicFrame>
    </p:spTree>
    <p:extLst>
      <p:ext uri="{BB962C8B-B14F-4D97-AF65-F5344CB8AC3E}">
        <p14:creationId xmlns:p14="http://schemas.microsoft.com/office/powerpoint/2010/main" val="3398094513"/>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Hộp Văn bản 3">
            <a:extLst>
              <a:ext uri="{FF2B5EF4-FFF2-40B4-BE49-F238E27FC236}">
                <a16:creationId xmlns:a16="http://schemas.microsoft.com/office/drawing/2014/main" id="{F7AB4EC6-E5F1-89BF-8B44-76F859CA5A3D}"/>
              </a:ext>
            </a:extLst>
          </p:cNvPr>
          <p:cNvSpPr txBox="1"/>
          <p:nvPr/>
        </p:nvSpPr>
        <p:spPr>
          <a:xfrm>
            <a:off x="3816625" y="0"/>
            <a:ext cx="2955235" cy="613245"/>
          </a:xfrm>
          <a:prstGeom prst="rect">
            <a:avLst/>
          </a:prstGeom>
          <a:noFill/>
        </p:spPr>
        <p:txBody>
          <a:bodyPr wrap="square" rtlCol="0">
            <a:spAutoFit/>
          </a:bodyPr>
          <a:lstStyle/>
          <a:p>
            <a:pPr>
              <a:lnSpc>
                <a:spcPct val="115000"/>
              </a:lnSpc>
            </a:pPr>
            <a:r>
              <a:rPr lang="en-US" sz="3200" b="1" dirty="0" err="1">
                <a:solidFill>
                  <a:srgbClr val="FF0000"/>
                </a:solidFill>
                <a:effectLst/>
                <a:latin typeface="Times New Roman" panose="02020603050405020304" pitchFamily="18" charset="0"/>
                <a:ea typeface="MS Mincho" panose="02020609040205080304" pitchFamily="49" charset="-128"/>
              </a:rPr>
              <a:t>III.Thực</a:t>
            </a:r>
            <a:r>
              <a:rPr lang="en-US" sz="3200" b="1" dirty="0">
                <a:solidFill>
                  <a:srgbClr val="FF0000"/>
                </a:solidFill>
                <a:effectLst/>
                <a:latin typeface="Times New Roman" panose="02020603050405020304" pitchFamily="18" charset="0"/>
                <a:ea typeface="MS Mincho" panose="02020609040205080304" pitchFamily="49" charset="-128"/>
              </a:rPr>
              <a:t> </a:t>
            </a:r>
            <a:r>
              <a:rPr lang="en-US" sz="3200" b="1" dirty="0" err="1">
                <a:solidFill>
                  <a:srgbClr val="FF0000"/>
                </a:solidFill>
                <a:effectLst/>
                <a:latin typeface="Times New Roman" panose="02020603050405020304" pitchFamily="18" charset="0"/>
                <a:ea typeface="MS Mincho" panose="02020609040205080304" pitchFamily="49" charset="-128"/>
              </a:rPr>
              <a:t>hành</a:t>
            </a:r>
            <a:endParaRPr lang="en-US" sz="3200" dirty="0">
              <a:effectLst/>
              <a:latin typeface="Times New Roman" panose="02020603050405020304" pitchFamily="18" charset="0"/>
              <a:ea typeface="Calibri" panose="020F0502020204030204" pitchFamily="34" charset="0"/>
            </a:endParaRPr>
          </a:p>
        </p:txBody>
      </p:sp>
      <p:sp>
        <p:nvSpPr>
          <p:cNvPr id="5" name="Hộp Văn bản 4">
            <a:extLst>
              <a:ext uri="{FF2B5EF4-FFF2-40B4-BE49-F238E27FC236}">
                <a16:creationId xmlns:a16="http://schemas.microsoft.com/office/drawing/2014/main" id="{CAE00C75-0560-BC08-652E-9831AFD42205}"/>
              </a:ext>
            </a:extLst>
          </p:cNvPr>
          <p:cNvSpPr txBox="1"/>
          <p:nvPr/>
        </p:nvSpPr>
        <p:spPr>
          <a:xfrm>
            <a:off x="139148" y="781879"/>
            <a:ext cx="11913704" cy="1745863"/>
          </a:xfrm>
          <a:prstGeom prst="rect">
            <a:avLst/>
          </a:prstGeom>
          <a:noFill/>
        </p:spPr>
        <p:txBody>
          <a:bodyPr wrap="square" rtlCol="0">
            <a:spAutoFit/>
          </a:bodyPr>
          <a:lstStyle/>
          <a:p>
            <a:pPr>
              <a:lnSpc>
                <a:spcPct val="115000"/>
              </a:lnSpc>
            </a:pPr>
            <a:r>
              <a:rPr lang="en-US" sz="3200" b="1" dirty="0" err="1">
                <a:solidFill>
                  <a:srgbClr val="000000"/>
                </a:solidFill>
                <a:effectLst/>
                <a:latin typeface="Times New Roman" panose="02020603050405020304" pitchFamily="18" charset="0"/>
                <a:ea typeface="MS Mincho" panose="02020609040205080304" pitchFamily="49" charset="-128"/>
              </a:rPr>
              <a:t>Đề</a:t>
            </a:r>
            <a:r>
              <a:rPr lang="en-US" sz="3200" b="1" dirty="0">
                <a:solidFill>
                  <a:srgbClr val="000000"/>
                </a:solidFill>
                <a:effectLst/>
                <a:latin typeface="Times New Roman" panose="02020603050405020304" pitchFamily="18" charset="0"/>
                <a:ea typeface="MS Mincho" panose="02020609040205080304" pitchFamily="49" charset="-128"/>
              </a:rPr>
              <a:t> </a:t>
            </a:r>
            <a:r>
              <a:rPr lang="en-US" sz="3200" b="1" dirty="0" err="1">
                <a:solidFill>
                  <a:srgbClr val="000000"/>
                </a:solidFill>
                <a:effectLst/>
                <a:latin typeface="Times New Roman" panose="02020603050405020304" pitchFamily="18" charset="0"/>
                <a:ea typeface="MS Mincho" panose="02020609040205080304" pitchFamily="49" charset="-128"/>
              </a:rPr>
              <a:t>bài</a:t>
            </a:r>
            <a:r>
              <a:rPr lang="en-US" sz="3200" b="1" dirty="0">
                <a:solidFill>
                  <a:srgbClr val="000000"/>
                </a:solidFill>
                <a:effectLst/>
                <a:latin typeface="Times New Roman" panose="02020603050405020304" pitchFamily="18" charset="0"/>
                <a:ea typeface="MS Mincho" panose="02020609040205080304" pitchFamily="49" charset="-128"/>
              </a:rPr>
              <a:t>: </a:t>
            </a:r>
            <a:r>
              <a:rPr lang="en-US" sz="3200" b="1" dirty="0" err="1">
                <a:solidFill>
                  <a:srgbClr val="000000"/>
                </a:solidFill>
                <a:effectLst/>
                <a:latin typeface="Times New Roman" panose="02020603050405020304" pitchFamily="18" charset="0"/>
                <a:ea typeface="MS Mincho" panose="02020609040205080304" pitchFamily="49" charset="-128"/>
              </a:rPr>
              <a:t>Hãy</a:t>
            </a:r>
            <a:r>
              <a:rPr lang="en-US" sz="3200" b="1" dirty="0">
                <a:solidFill>
                  <a:srgbClr val="000000"/>
                </a:solidFill>
                <a:effectLst/>
                <a:latin typeface="Times New Roman" panose="02020603050405020304" pitchFamily="18" charset="0"/>
                <a:ea typeface="MS Mincho" panose="02020609040205080304" pitchFamily="49" charset="-128"/>
              </a:rPr>
              <a:t> </a:t>
            </a:r>
            <a:r>
              <a:rPr lang="en-US" sz="3200" b="1" dirty="0" err="1">
                <a:solidFill>
                  <a:srgbClr val="000000"/>
                </a:solidFill>
                <a:effectLst/>
                <a:latin typeface="Times New Roman" panose="02020603050405020304" pitchFamily="18" charset="0"/>
                <a:ea typeface="MS Mincho" panose="02020609040205080304" pitchFamily="49" charset="-128"/>
              </a:rPr>
              <a:t>viết</a:t>
            </a:r>
            <a:r>
              <a:rPr lang="en-US" sz="3200" b="1" dirty="0">
                <a:solidFill>
                  <a:srgbClr val="000000"/>
                </a:solidFill>
                <a:effectLst/>
                <a:latin typeface="Times New Roman" panose="02020603050405020304" pitchFamily="18" charset="0"/>
                <a:ea typeface="MS Mincho" panose="02020609040205080304" pitchFamily="49" charset="-128"/>
              </a:rPr>
              <a:t> </a:t>
            </a:r>
            <a:r>
              <a:rPr lang="en-US" sz="3200" b="1" dirty="0" err="1">
                <a:solidFill>
                  <a:srgbClr val="000000"/>
                </a:solidFill>
                <a:effectLst/>
                <a:latin typeface="Times New Roman" panose="02020603050405020304" pitchFamily="18" charset="0"/>
                <a:ea typeface="MS Mincho" panose="02020609040205080304" pitchFamily="49" charset="-128"/>
              </a:rPr>
              <a:t>đoạn</a:t>
            </a:r>
            <a:r>
              <a:rPr lang="en-US" sz="3200" b="1" dirty="0">
                <a:solidFill>
                  <a:srgbClr val="000000"/>
                </a:solidFill>
                <a:effectLst/>
                <a:latin typeface="Times New Roman" panose="02020603050405020304" pitchFamily="18" charset="0"/>
                <a:ea typeface="MS Mincho" panose="02020609040205080304" pitchFamily="49" charset="-128"/>
              </a:rPr>
              <a:t> </a:t>
            </a:r>
            <a:r>
              <a:rPr lang="en-US" sz="3200" b="1" dirty="0" err="1">
                <a:solidFill>
                  <a:srgbClr val="000000"/>
                </a:solidFill>
                <a:effectLst/>
                <a:latin typeface="Times New Roman" panose="02020603050405020304" pitchFamily="18" charset="0"/>
                <a:ea typeface="MS Mincho" panose="02020609040205080304" pitchFamily="49" charset="-128"/>
              </a:rPr>
              <a:t>văn</a:t>
            </a:r>
            <a:r>
              <a:rPr lang="en-US" sz="3200" b="1" dirty="0">
                <a:solidFill>
                  <a:srgbClr val="000000"/>
                </a:solidFill>
                <a:effectLst/>
                <a:latin typeface="Times New Roman" panose="02020603050405020304" pitchFamily="18" charset="0"/>
                <a:ea typeface="MS Mincho" panose="02020609040205080304" pitchFamily="49" charset="-128"/>
              </a:rPr>
              <a:t> </a:t>
            </a:r>
            <a:r>
              <a:rPr lang="en-US" sz="3200" b="1" dirty="0" err="1">
                <a:solidFill>
                  <a:srgbClr val="000000"/>
                </a:solidFill>
                <a:effectLst/>
                <a:latin typeface="Times New Roman" panose="02020603050405020304" pitchFamily="18" charset="0"/>
                <a:ea typeface="MS Mincho" panose="02020609040205080304" pitchFamily="49" charset="-128"/>
              </a:rPr>
              <a:t>nêu</a:t>
            </a:r>
            <a:r>
              <a:rPr lang="en-US" sz="3200" b="1" dirty="0">
                <a:solidFill>
                  <a:srgbClr val="000000"/>
                </a:solidFill>
                <a:effectLst/>
                <a:latin typeface="Times New Roman" panose="02020603050405020304" pitchFamily="18" charset="0"/>
                <a:ea typeface="MS Mincho" panose="02020609040205080304" pitchFamily="49" charset="-128"/>
              </a:rPr>
              <a:t> </a:t>
            </a:r>
            <a:r>
              <a:rPr lang="en-US" sz="3200" b="1" dirty="0" err="1">
                <a:solidFill>
                  <a:srgbClr val="000000"/>
                </a:solidFill>
                <a:effectLst/>
                <a:latin typeface="Times New Roman" panose="02020603050405020304" pitchFamily="18" charset="0"/>
                <a:ea typeface="MS Mincho" panose="02020609040205080304" pitchFamily="49" charset="-128"/>
              </a:rPr>
              <a:t>lên</a:t>
            </a:r>
            <a:r>
              <a:rPr lang="en-US" sz="3200" b="1" dirty="0">
                <a:solidFill>
                  <a:srgbClr val="000000"/>
                </a:solidFill>
                <a:effectLst/>
                <a:latin typeface="Times New Roman" panose="02020603050405020304" pitchFamily="18" charset="0"/>
                <a:ea typeface="MS Mincho" panose="02020609040205080304" pitchFamily="49" charset="-128"/>
              </a:rPr>
              <a:t> </a:t>
            </a:r>
            <a:r>
              <a:rPr lang="en-US" sz="3200" b="1" dirty="0" err="1">
                <a:solidFill>
                  <a:srgbClr val="000000"/>
                </a:solidFill>
                <a:effectLst/>
                <a:latin typeface="Times New Roman" panose="02020603050405020304" pitchFamily="18" charset="0"/>
                <a:ea typeface="MS Mincho" panose="02020609040205080304" pitchFamily="49" charset="-128"/>
              </a:rPr>
              <a:t>cảm</a:t>
            </a:r>
            <a:r>
              <a:rPr lang="en-US" sz="3200" b="1" dirty="0">
                <a:solidFill>
                  <a:srgbClr val="000000"/>
                </a:solidFill>
                <a:effectLst/>
                <a:latin typeface="Times New Roman" panose="02020603050405020304" pitchFamily="18" charset="0"/>
                <a:ea typeface="MS Mincho" panose="02020609040205080304" pitchFamily="49" charset="-128"/>
              </a:rPr>
              <a:t> </a:t>
            </a:r>
            <a:r>
              <a:rPr lang="en-US" sz="3200" b="1" dirty="0" err="1">
                <a:solidFill>
                  <a:srgbClr val="000000"/>
                </a:solidFill>
                <a:effectLst/>
                <a:latin typeface="Times New Roman" panose="02020603050405020304" pitchFamily="18" charset="0"/>
                <a:ea typeface="MS Mincho" panose="02020609040205080304" pitchFamily="49" charset="-128"/>
              </a:rPr>
              <a:t>xúc</a:t>
            </a:r>
            <a:r>
              <a:rPr lang="en-US" sz="3200" b="1" dirty="0">
                <a:solidFill>
                  <a:srgbClr val="000000"/>
                </a:solidFill>
                <a:effectLst/>
                <a:latin typeface="Times New Roman" panose="02020603050405020304" pitchFamily="18" charset="0"/>
                <a:ea typeface="MS Mincho" panose="02020609040205080304" pitchFamily="49" charset="-128"/>
              </a:rPr>
              <a:t> </a:t>
            </a:r>
            <a:r>
              <a:rPr lang="en-US" sz="3200" b="1" dirty="0" err="1">
                <a:solidFill>
                  <a:srgbClr val="000000"/>
                </a:solidFill>
                <a:effectLst/>
                <a:latin typeface="Times New Roman" panose="02020603050405020304" pitchFamily="18" charset="0"/>
                <a:ea typeface="MS Mincho" panose="02020609040205080304" pitchFamily="49" charset="-128"/>
              </a:rPr>
              <a:t>của</a:t>
            </a:r>
            <a:r>
              <a:rPr lang="en-US" sz="3200" b="1" dirty="0">
                <a:solidFill>
                  <a:srgbClr val="000000"/>
                </a:solidFill>
                <a:effectLst/>
                <a:latin typeface="Times New Roman" panose="02020603050405020304" pitchFamily="18" charset="0"/>
                <a:ea typeface="MS Mincho" panose="02020609040205080304" pitchFamily="49" charset="-128"/>
              </a:rPr>
              <a:t> </a:t>
            </a:r>
            <a:r>
              <a:rPr lang="en-US" sz="3200" b="1" dirty="0" err="1">
                <a:solidFill>
                  <a:srgbClr val="000000"/>
                </a:solidFill>
                <a:effectLst/>
                <a:latin typeface="Times New Roman" panose="02020603050405020304" pitchFamily="18" charset="0"/>
                <a:ea typeface="MS Mincho" panose="02020609040205080304" pitchFamily="49" charset="-128"/>
              </a:rPr>
              <a:t>em</a:t>
            </a:r>
            <a:r>
              <a:rPr lang="en-US" sz="3200" b="1" dirty="0">
                <a:solidFill>
                  <a:srgbClr val="000000"/>
                </a:solidFill>
                <a:effectLst/>
                <a:latin typeface="Times New Roman" panose="02020603050405020304" pitchFamily="18" charset="0"/>
                <a:ea typeface="MS Mincho" panose="02020609040205080304" pitchFamily="49" charset="-128"/>
              </a:rPr>
              <a:t> </a:t>
            </a:r>
            <a:r>
              <a:rPr lang="en-US" sz="3200" b="1" dirty="0" err="1">
                <a:solidFill>
                  <a:srgbClr val="000000"/>
                </a:solidFill>
                <a:effectLst/>
                <a:latin typeface="Times New Roman" panose="02020603050405020304" pitchFamily="18" charset="0"/>
                <a:ea typeface="MS Mincho" panose="02020609040205080304" pitchFamily="49" charset="-128"/>
              </a:rPr>
              <a:t>sau</a:t>
            </a:r>
            <a:r>
              <a:rPr lang="en-US" sz="3200" b="1" dirty="0">
                <a:solidFill>
                  <a:srgbClr val="000000"/>
                </a:solidFill>
                <a:effectLst/>
                <a:latin typeface="Times New Roman" panose="02020603050405020304" pitchFamily="18" charset="0"/>
                <a:ea typeface="MS Mincho" panose="02020609040205080304" pitchFamily="49" charset="-128"/>
              </a:rPr>
              <a:t> </a:t>
            </a:r>
            <a:r>
              <a:rPr lang="en-US" sz="3200" b="1" dirty="0" err="1">
                <a:solidFill>
                  <a:srgbClr val="000000"/>
                </a:solidFill>
                <a:effectLst/>
                <a:latin typeface="Times New Roman" panose="02020603050405020304" pitchFamily="18" charset="0"/>
                <a:ea typeface="MS Mincho" panose="02020609040205080304" pitchFamily="49" charset="-128"/>
              </a:rPr>
              <a:t>khi</a:t>
            </a:r>
            <a:r>
              <a:rPr lang="en-US" sz="3200" b="1" dirty="0">
                <a:solidFill>
                  <a:srgbClr val="000000"/>
                </a:solidFill>
                <a:effectLst/>
                <a:latin typeface="Times New Roman" panose="02020603050405020304" pitchFamily="18" charset="0"/>
                <a:ea typeface="MS Mincho" panose="02020609040205080304" pitchFamily="49" charset="-128"/>
              </a:rPr>
              <a:t> </a:t>
            </a:r>
            <a:r>
              <a:rPr lang="en-US" sz="3200" b="1" dirty="0" err="1">
                <a:solidFill>
                  <a:srgbClr val="000000"/>
                </a:solidFill>
                <a:effectLst/>
                <a:latin typeface="Times New Roman" panose="02020603050405020304" pitchFamily="18" charset="0"/>
                <a:ea typeface="MS Mincho" panose="02020609040205080304" pitchFamily="49" charset="-128"/>
              </a:rPr>
              <a:t>đọc</a:t>
            </a:r>
            <a:r>
              <a:rPr lang="en-US" sz="3200" b="1" dirty="0">
                <a:solidFill>
                  <a:srgbClr val="000000"/>
                </a:solidFill>
                <a:effectLst/>
                <a:latin typeface="Times New Roman" panose="02020603050405020304" pitchFamily="18" charset="0"/>
                <a:ea typeface="MS Mincho" panose="02020609040205080304" pitchFamily="49" charset="-128"/>
              </a:rPr>
              <a:t> </a:t>
            </a:r>
            <a:r>
              <a:rPr lang="en-US" sz="3200" b="1" dirty="0" err="1">
                <a:solidFill>
                  <a:srgbClr val="000000"/>
                </a:solidFill>
                <a:effectLst/>
                <a:latin typeface="Times New Roman" panose="02020603050405020304" pitchFamily="18" charset="0"/>
                <a:ea typeface="MS Mincho" panose="02020609040205080304" pitchFamily="49" charset="-128"/>
              </a:rPr>
              <a:t>một</a:t>
            </a:r>
            <a:r>
              <a:rPr lang="en-US" sz="3200" b="1" dirty="0">
                <a:solidFill>
                  <a:srgbClr val="000000"/>
                </a:solidFill>
                <a:effectLst/>
                <a:latin typeface="Times New Roman" panose="02020603050405020304" pitchFamily="18" charset="0"/>
                <a:ea typeface="MS Mincho" panose="02020609040205080304" pitchFamily="49" charset="-128"/>
              </a:rPr>
              <a:t> </a:t>
            </a:r>
            <a:r>
              <a:rPr lang="en-US" sz="3200" b="1" dirty="0" err="1">
                <a:solidFill>
                  <a:srgbClr val="000000"/>
                </a:solidFill>
                <a:effectLst/>
                <a:latin typeface="Times New Roman" panose="02020603050405020304" pitchFamily="18" charset="0"/>
                <a:ea typeface="MS Mincho" panose="02020609040205080304" pitchFamily="49" charset="-128"/>
              </a:rPr>
              <a:t>trong</a:t>
            </a:r>
            <a:r>
              <a:rPr lang="en-US" sz="3200" b="1" dirty="0">
                <a:solidFill>
                  <a:srgbClr val="000000"/>
                </a:solidFill>
                <a:effectLst/>
                <a:latin typeface="Times New Roman" panose="02020603050405020304" pitchFamily="18" charset="0"/>
                <a:ea typeface="MS Mincho" panose="02020609040205080304" pitchFamily="49" charset="-128"/>
              </a:rPr>
              <a:t> </a:t>
            </a:r>
            <a:r>
              <a:rPr lang="en-US" sz="3200" b="1" dirty="0" err="1">
                <a:solidFill>
                  <a:srgbClr val="000000"/>
                </a:solidFill>
                <a:effectLst/>
                <a:latin typeface="Times New Roman" panose="02020603050405020304" pitchFamily="18" charset="0"/>
                <a:ea typeface="MS Mincho" panose="02020609040205080304" pitchFamily="49" charset="-128"/>
              </a:rPr>
              <a:t>các</a:t>
            </a:r>
            <a:r>
              <a:rPr lang="en-US" sz="3200" b="1" dirty="0">
                <a:solidFill>
                  <a:srgbClr val="000000"/>
                </a:solidFill>
                <a:effectLst/>
                <a:latin typeface="Times New Roman" panose="02020603050405020304" pitchFamily="18" charset="0"/>
                <a:ea typeface="MS Mincho" panose="02020609040205080304" pitchFamily="49" charset="-128"/>
              </a:rPr>
              <a:t> </a:t>
            </a:r>
            <a:r>
              <a:rPr lang="en-US" sz="3200" b="1" dirty="0" err="1">
                <a:solidFill>
                  <a:srgbClr val="000000"/>
                </a:solidFill>
                <a:effectLst/>
                <a:latin typeface="Times New Roman" panose="02020603050405020304" pitchFamily="18" charset="0"/>
                <a:ea typeface="MS Mincho" panose="02020609040205080304" pitchFamily="49" charset="-128"/>
              </a:rPr>
              <a:t>bài</a:t>
            </a:r>
            <a:r>
              <a:rPr lang="en-US" sz="3200" b="1" dirty="0">
                <a:solidFill>
                  <a:srgbClr val="000000"/>
                </a:solidFill>
                <a:effectLst/>
                <a:latin typeface="Times New Roman" panose="02020603050405020304" pitchFamily="18" charset="0"/>
                <a:ea typeface="MS Mincho" panose="02020609040205080304" pitchFamily="49" charset="-128"/>
              </a:rPr>
              <a:t> </a:t>
            </a:r>
            <a:r>
              <a:rPr lang="en-US" sz="3200" b="1" dirty="0" err="1">
                <a:solidFill>
                  <a:srgbClr val="000000"/>
                </a:solidFill>
                <a:effectLst/>
                <a:latin typeface="Times New Roman" panose="02020603050405020304" pitchFamily="18" charset="0"/>
                <a:ea typeface="MS Mincho" panose="02020609040205080304" pitchFamily="49" charset="-128"/>
              </a:rPr>
              <a:t>thơ</a:t>
            </a:r>
            <a:r>
              <a:rPr lang="en-US" sz="3200" b="1" dirty="0">
                <a:solidFill>
                  <a:srgbClr val="000000"/>
                </a:solidFill>
                <a:effectLst/>
                <a:latin typeface="Times New Roman" panose="02020603050405020304" pitchFamily="18" charset="0"/>
                <a:ea typeface="MS Mincho" panose="02020609040205080304" pitchFamily="49" charset="-128"/>
              </a:rPr>
              <a:t> “</a:t>
            </a:r>
            <a:r>
              <a:rPr lang="en-US" sz="3200" b="1" i="1" dirty="0" err="1">
                <a:solidFill>
                  <a:srgbClr val="000000"/>
                </a:solidFill>
                <a:effectLst/>
                <a:latin typeface="Times New Roman" panose="02020603050405020304" pitchFamily="18" charset="0"/>
                <a:ea typeface="MS Mincho" panose="02020609040205080304" pitchFamily="49" charset="-128"/>
              </a:rPr>
              <a:t>Những</a:t>
            </a:r>
            <a:r>
              <a:rPr lang="en-US" sz="3200" b="1" i="1" dirty="0">
                <a:solidFill>
                  <a:srgbClr val="000000"/>
                </a:solidFill>
                <a:effectLst/>
                <a:latin typeface="Times New Roman" panose="02020603050405020304" pitchFamily="18" charset="0"/>
                <a:ea typeface="MS Mincho" panose="02020609040205080304" pitchFamily="49" charset="-128"/>
              </a:rPr>
              <a:t> </a:t>
            </a:r>
            <a:r>
              <a:rPr lang="en-US" sz="3200" b="1" i="1" dirty="0" err="1">
                <a:solidFill>
                  <a:srgbClr val="000000"/>
                </a:solidFill>
                <a:effectLst/>
                <a:latin typeface="Times New Roman" panose="02020603050405020304" pitchFamily="18" charset="0"/>
                <a:ea typeface="MS Mincho" panose="02020609040205080304" pitchFamily="49" charset="-128"/>
              </a:rPr>
              <a:t>cánh</a:t>
            </a:r>
            <a:r>
              <a:rPr lang="en-US" sz="3200" b="1" i="1" dirty="0">
                <a:solidFill>
                  <a:srgbClr val="000000"/>
                </a:solidFill>
                <a:effectLst/>
                <a:latin typeface="Times New Roman" panose="02020603050405020304" pitchFamily="18" charset="0"/>
                <a:ea typeface="MS Mincho" panose="02020609040205080304" pitchFamily="49" charset="-128"/>
              </a:rPr>
              <a:t> </a:t>
            </a:r>
            <a:r>
              <a:rPr lang="en-US" sz="3200" b="1" i="1" dirty="0" err="1">
                <a:solidFill>
                  <a:srgbClr val="000000"/>
                </a:solidFill>
                <a:effectLst/>
                <a:latin typeface="Times New Roman" panose="02020603050405020304" pitchFamily="18" charset="0"/>
                <a:ea typeface="MS Mincho" panose="02020609040205080304" pitchFamily="49" charset="-128"/>
              </a:rPr>
              <a:t>buồm</a:t>
            </a:r>
            <a:r>
              <a:rPr lang="en-US" sz="3200" b="1" dirty="0">
                <a:solidFill>
                  <a:srgbClr val="000000"/>
                </a:solidFill>
                <a:effectLst/>
                <a:latin typeface="Times New Roman" panose="02020603050405020304" pitchFamily="18" charset="0"/>
                <a:ea typeface="MS Mincho" panose="02020609040205080304" pitchFamily="49" charset="-128"/>
              </a:rPr>
              <a:t>” (</a:t>
            </a:r>
            <a:r>
              <a:rPr lang="en-US" sz="3200" b="1" dirty="0" err="1">
                <a:solidFill>
                  <a:srgbClr val="000000"/>
                </a:solidFill>
                <a:effectLst/>
                <a:latin typeface="Times New Roman" panose="02020603050405020304" pitchFamily="18" charset="0"/>
                <a:ea typeface="MS Mincho" panose="02020609040205080304" pitchFamily="49" charset="-128"/>
              </a:rPr>
              <a:t>Hoàng</a:t>
            </a:r>
            <a:r>
              <a:rPr lang="en-US" sz="3200" b="1" dirty="0">
                <a:solidFill>
                  <a:srgbClr val="000000"/>
                </a:solidFill>
                <a:effectLst/>
                <a:latin typeface="Times New Roman" panose="02020603050405020304" pitchFamily="18" charset="0"/>
                <a:ea typeface="MS Mincho" panose="02020609040205080304" pitchFamily="49" charset="-128"/>
              </a:rPr>
              <a:t> </a:t>
            </a:r>
            <a:r>
              <a:rPr lang="en-US" sz="3200" b="1" dirty="0" err="1">
                <a:solidFill>
                  <a:srgbClr val="000000"/>
                </a:solidFill>
                <a:effectLst/>
                <a:latin typeface="Times New Roman" panose="02020603050405020304" pitchFamily="18" charset="0"/>
                <a:ea typeface="MS Mincho" panose="02020609040205080304" pitchFamily="49" charset="-128"/>
              </a:rPr>
              <a:t>Trung</a:t>
            </a:r>
            <a:r>
              <a:rPr lang="en-US" sz="3200" b="1" dirty="0">
                <a:solidFill>
                  <a:srgbClr val="000000"/>
                </a:solidFill>
                <a:effectLst/>
                <a:latin typeface="Times New Roman" panose="02020603050405020304" pitchFamily="18" charset="0"/>
                <a:ea typeface="MS Mincho" panose="02020609040205080304" pitchFamily="49" charset="-128"/>
              </a:rPr>
              <a:t> </a:t>
            </a:r>
            <a:r>
              <a:rPr lang="en-US" sz="3200" b="1" dirty="0" err="1">
                <a:solidFill>
                  <a:srgbClr val="000000"/>
                </a:solidFill>
                <a:effectLst/>
                <a:latin typeface="Times New Roman" panose="02020603050405020304" pitchFamily="18" charset="0"/>
                <a:ea typeface="MS Mincho" panose="02020609040205080304" pitchFamily="49" charset="-128"/>
              </a:rPr>
              <a:t>Thông</a:t>
            </a:r>
            <a:r>
              <a:rPr lang="en-US" sz="3200" b="1" dirty="0">
                <a:solidFill>
                  <a:srgbClr val="000000"/>
                </a:solidFill>
                <a:effectLst/>
                <a:latin typeface="Times New Roman" panose="02020603050405020304" pitchFamily="18" charset="0"/>
                <a:ea typeface="MS Mincho" panose="02020609040205080304" pitchFamily="49" charset="-128"/>
              </a:rPr>
              <a:t>), “</a:t>
            </a:r>
            <a:r>
              <a:rPr lang="en-US" sz="3200" b="1" i="1" dirty="0" err="1">
                <a:solidFill>
                  <a:srgbClr val="000000"/>
                </a:solidFill>
                <a:effectLst/>
                <a:latin typeface="Times New Roman" panose="02020603050405020304" pitchFamily="18" charset="0"/>
                <a:ea typeface="MS Mincho" panose="02020609040205080304" pitchFamily="49" charset="-128"/>
              </a:rPr>
              <a:t>Mây</a:t>
            </a:r>
            <a:r>
              <a:rPr lang="en-US" sz="3200" b="1" i="1" dirty="0">
                <a:solidFill>
                  <a:srgbClr val="000000"/>
                </a:solidFill>
                <a:effectLst/>
                <a:latin typeface="Times New Roman" panose="02020603050405020304" pitchFamily="18" charset="0"/>
                <a:ea typeface="MS Mincho" panose="02020609040205080304" pitchFamily="49" charset="-128"/>
              </a:rPr>
              <a:t> </a:t>
            </a:r>
            <a:r>
              <a:rPr lang="en-US" sz="3200" b="1" i="1" dirty="0" err="1">
                <a:solidFill>
                  <a:srgbClr val="000000"/>
                </a:solidFill>
                <a:effectLst/>
                <a:latin typeface="Times New Roman" panose="02020603050405020304" pitchFamily="18" charset="0"/>
                <a:ea typeface="MS Mincho" panose="02020609040205080304" pitchFamily="49" charset="-128"/>
              </a:rPr>
              <a:t>và</a:t>
            </a:r>
            <a:r>
              <a:rPr lang="en-US" sz="3200" b="1" i="1" dirty="0">
                <a:solidFill>
                  <a:srgbClr val="000000"/>
                </a:solidFill>
                <a:effectLst/>
                <a:latin typeface="Times New Roman" panose="02020603050405020304" pitchFamily="18" charset="0"/>
                <a:ea typeface="MS Mincho" panose="02020609040205080304" pitchFamily="49" charset="-128"/>
              </a:rPr>
              <a:t> </a:t>
            </a:r>
            <a:r>
              <a:rPr lang="en-US" sz="3200" b="1" i="1" dirty="0" err="1">
                <a:solidFill>
                  <a:srgbClr val="000000"/>
                </a:solidFill>
                <a:effectLst/>
                <a:latin typeface="Times New Roman" panose="02020603050405020304" pitchFamily="18" charset="0"/>
                <a:ea typeface="MS Mincho" panose="02020609040205080304" pitchFamily="49" charset="-128"/>
              </a:rPr>
              <a:t>sóng</a:t>
            </a:r>
            <a:r>
              <a:rPr lang="en-US" sz="3200" b="1" dirty="0">
                <a:solidFill>
                  <a:srgbClr val="000000"/>
                </a:solidFill>
                <a:effectLst/>
                <a:latin typeface="Times New Roman" panose="02020603050405020304" pitchFamily="18" charset="0"/>
                <a:ea typeface="MS Mincho" panose="02020609040205080304" pitchFamily="49" charset="-128"/>
              </a:rPr>
              <a:t>” (Ta-go), “</a:t>
            </a:r>
            <a:r>
              <a:rPr lang="en-US" sz="3200" b="1" i="1" dirty="0" err="1">
                <a:solidFill>
                  <a:srgbClr val="000000"/>
                </a:solidFill>
                <a:effectLst/>
                <a:latin typeface="Times New Roman" panose="02020603050405020304" pitchFamily="18" charset="0"/>
                <a:ea typeface="MS Mincho" panose="02020609040205080304" pitchFamily="49" charset="-128"/>
              </a:rPr>
              <a:t>Mẹ</a:t>
            </a:r>
            <a:r>
              <a:rPr lang="en-US" sz="3200" b="1" i="1" dirty="0">
                <a:solidFill>
                  <a:srgbClr val="000000"/>
                </a:solidFill>
                <a:effectLst/>
                <a:latin typeface="Times New Roman" panose="02020603050405020304" pitchFamily="18" charset="0"/>
                <a:ea typeface="MS Mincho" panose="02020609040205080304" pitchFamily="49" charset="-128"/>
              </a:rPr>
              <a:t> </a:t>
            </a:r>
            <a:r>
              <a:rPr lang="en-US" sz="3200" b="1" i="1" dirty="0" err="1">
                <a:solidFill>
                  <a:srgbClr val="000000"/>
                </a:solidFill>
                <a:effectLst/>
                <a:latin typeface="Times New Roman" panose="02020603050405020304" pitchFamily="18" charset="0"/>
                <a:ea typeface="MS Mincho" panose="02020609040205080304" pitchFamily="49" charset="-128"/>
              </a:rPr>
              <a:t>và</a:t>
            </a:r>
            <a:r>
              <a:rPr lang="en-US" sz="3200" b="1" i="1" dirty="0">
                <a:solidFill>
                  <a:srgbClr val="000000"/>
                </a:solidFill>
                <a:effectLst/>
                <a:latin typeface="Times New Roman" panose="02020603050405020304" pitchFamily="18" charset="0"/>
                <a:ea typeface="MS Mincho" panose="02020609040205080304" pitchFamily="49" charset="-128"/>
              </a:rPr>
              <a:t> </a:t>
            </a:r>
            <a:r>
              <a:rPr lang="en-US" sz="3200" b="1" i="1" dirty="0" err="1">
                <a:solidFill>
                  <a:srgbClr val="000000"/>
                </a:solidFill>
                <a:effectLst/>
                <a:latin typeface="Times New Roman" panose="02020603050405020304" pitchFamily="18" charset="0"/>
                <a:ea typeface="MS Mincho" panose="02020609040205080304" pitchFamily="49" charset="-128"/>
              </a:rPr>
              <a:t>quả</a:t>
            </a:r>
            <a:r>
              <a:rPr lang="en-US" sz="3200" b="1" i="1" dirty="0">
                <a:solidFill>
                  <a:srgbClr val="000000"/>
                </a:solidFill>
                <a:effectLst/>
                <a:latin typeface="Times New Roman" panose="02020603050405020304" pitchFamily="18" charset="0"/>
                <a:ea typeface="MS Mincho" panose="02020609040205080304" pitchFamily="49" charset="-128"/>
              </a:rPr>
              <a:t>”</a:t>
            </a:r>
            <a:r>
              <a:rPr lang="en-US" sz="3200" b="1" dirty="0">
                <a:solidFill>
                  <a:srgbClr val="000000"/>
                </a:solidFill>
                <a:effectLst/>
                <a:latin typeface="Times New Roman" panose="02020603050405020304" pitchFamily="18" charset="0"/>
                <a:ea typeface="MS Mincho" panose="02020609040205080304" pitchFamily="49" charset="-128"/>
              </a:rPr>
              <a:t> (</a:t>
            </a:r>
            <a:r>
              <a:rPr lang="en-US" sz="3200" b="1" dirty="0" err="1">
                <a:solidFill>
                  <a:srgbClr val="000000"/>
                </a:solidFill>
                <a:effectLst/>
                <a:latin typeface="Times New Roman" panose="02020603050405020304" pitchFamily="18" charset="0"/>
                <a:ea typeface="MS Mincho" panose="02020609040205080304" pitchFamily="49" charset="-128"/>
              </a:rPr>
              <a:t>Nguyễn</a:t>
            </a:r>
            <a:r>
              <a:rPr lang="en-US" sz="3200" b="1" dirty="0">
                <a:solidFill>
                  <a:srgbClr val="000000"/>
                </a:solidFill>
                <a:effectLst/>
                <a:latin typeface="Times New Roman" panose="02020603050405020304" pitchFamily="18" charset="0"/>
                <a:ea typeface="MS Mincho" panose="02020609040205080304" pitchFamily="49" charset="-128"/>
              </a:rPr>
              <a:t> Khoa </a:t>
            </a:r>
            <a:r>
              <a:rPr lang="en-US" sz="3200" b="1" dirty="0" err="1">
                <a:solidFill>
                  <a:srgbClr val="000000"/>
                </a:solidFill>
                <a:effectLst/>
                <a:latin typeface="Times New Roman" panose="02020603050405020304" pitchFamily="18" charset="0"/>
                <a:ea typeface="MS Mincho" panose="02020609040205080304" pitchFamily="49" charset="-128"/>
              </a:rPr>
              <a:t>Điềm</a:t>
            </a:r>
            <a:r>
              <a:rPr lang="en-US" sz="3200" b="1" dirty="0">
                <a:solidFill>
                  <a:srgbClr val="000000"/>
                </a:solidFill>
                <a:effectLst/>
                <a:latin typeface="Times New Roman" panose="02020603050405020304" pitchFamily="18" charset="0"/>
                <a:ea typeface="MS Mincho" panose="02020609040205080304" pitchFamily="49" charset="-128"/>
              </a:rPr>
              <a:t>).</a:t>
            </a:r>
            <a:endParaRPr lang="en-US" sz="3200" dirty="0">
              <a:effectLst/>
              <a:latin typeface="Times New Roman" panose="02020603050405020304" pitchFamily="18" charset="0"/>
              <a:ea typeface="Calibri" panose="020F0502020204030204" pitchFamily="34" charset="0"/>
            </a:endParaRPr>
          </a:p>
        </p:txBody>
      </p:sp>
      <p:pic>
        <p:nvPicPr>
          <p:cNvPr id="3" name="Hình ảnh 2">
            <a:extLst>
              <a:ext uri="{FF2B5EF4-FFF2-40B4-BE49-F238E27FC236}">
                <a16:creationId xmlns:a16="http://schemas.microsoft.com/office/drawing/2014/main" id="{8F234A35-6C1C-21CE-50BD-7221FF33864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981464" y="2696376"/>
            <a:ext cx="3544957" cy="3956215"/>
          </a:xfrm>
          <a:prstGeom prst="rect">
            <a:avLst/>
          </a:prstGeom>
          <a:effectLst>
            <a:reflection blurRad="6350" stA="50000" endA="295" endPos="92000" dist="101600" dir="5400000" sy="-100000" algn="bl" rotWithShape="0"/>
          </a:effectLst>
          <a:scene3d>
            <a:camera prst="orthographicFront"/>
            <a:lightRig rig="threePt" dir="t"/>
          </a:scene3d>
          <a:sp3d>
            <a:bevelT w="101600" prst="riblet"/>
          </a:sp3d>
        </p:spPr>
      </p:pic>
      <p:pic>
        <p:nvPicPr>
          <p:cNvPr id="7" name="Hình ảnh 6">
            <a:extLst>
              <a:ext uri="{FF2B5EF4-FFF2-40B4-BE49-F238E27FC236}">
                <a16:creationId xmlns:a16="http://schemas.microsoft.com/office/drawing/2014/main" id="{D43367AB-54A9-889A-345E-EF827A15290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9148" y="2696377"/>
            <a:ext cx="3438939" cy="3956214"/>
          </a:xfrm>
          <a:prstGeom prst="rect">
            <a:avLst/>
          </a:prstGeom>
          <a:effectLst>
            <a:reflection blurRad="6350" stA="50000" endA="300" endPos="55500" dist="101600" dir="5400000" sy="-100000" algn="bl" rotWithShape="0"/>
          </a:effectLst>
          <a:scene3d>
            <a:camera prst="orthographicFront"/>
            <a:lightRig rig="threePt" dir="t"/>
          </a:scene3d>
          <a:sp3d>
            <a:bevelT w="101600" prst="riblet"/>
          </a:sp3d>
        </p:spPr>
      </p:pic>
      <p:pic>
        <p:nvPicPr>
          <p:cNvPr id="9" name="Hình ảnh 8">
            <a:extLst>
              <a:ext uri="{FF2B5EF4-FFF2-40B4-BE49-F238E27FC236}">
                <a16:creationId xmlns:a16="http://schemas.microsoft.com/office/drawing/2014/main" id="{35F6A29E-08E0-EE27-DF63-47F7F05A4C8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078015" y="2711451"/>
            <a:ext cx="3842315" cy="3956215"/>
          </a:xfrm>
          <a:prstGeom prst="rect">
            <a:avLst/>
          </a:prstGeom>
          <a:effectLst>
            <a:reflection blurRad="6350" stA="50000" endA="300" endPos="55500" dist="101600" dir="5400000" sy="-100000" algn="bl" rotWithShape="0"/>
          </a:effectLst>
          <a:scene3d>
            <a:camera prst="orthographicFront"/>
            <a:lightRig rig="threePt" dir="t"/>
          </a:scene3d>
          <a:sp3d>
            <a:bevelT w="139700" h="139700" prst="divot"/>
          </a:sp3d>
        </p:spPr>
      </p:pic>
    </p:spTree>
    <p:extLst>
      <p:ext uri="{BB962C8B-B14F-4D97-AF65-F5344CB8AC3E}">
        <p14:creationId xmlns:p14="http://schemas.microsoft.com/office/powerpoint/2010/main" val="235958814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6" presetClass="entr" presetSubtype="16"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circle(in)">
                                      <p:cBhvr>
                                        <p:cTn id="13"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Hộp Văn bản 5">
            <a:extLst>
              <a:ext uri="{FF2B5EF4-FFF2-40B4-BE49-F238E27FC236}">
                <a16:creationId xmlns:a16="http://schemas.microsoft.com/office/drawing/2014/main" id="{C3AA2D9E-6AA7-ECDE-DA47-3D5BEDB76111}"/>
              </a:ext>
            </a:extLst>
          </p:cNvPr>
          <p:cNvSpPr txBox="1"/>
          <p:nvPr/>
        </p:nvSpPr>
        <p:spPr>
          <a:xfrm>
            <a:off x="159026" y="172278"/>
            <a:ext cx="11714922" cy="2584174"/>
          </a:xfrm>
          <a:prstGeom prst="rect">
            <a:avLst/>
          </a:prstGeom>
          <a:noFill/>
        </p:spPr>
        <p:txBody>
          <a:bodyPr wrap="square" rtlCol="0">
            <a:prstTxWarp prst="textDeflateBottom">
              <a:avLst/>
            </a:prstTxWarp>
            <a:spAutoFit/>
          </a:bodyPr>
          <a:lstStyle/>
          <a:p>
            <a:pPr indent="292100" algn="ctr">
              <a:lnSpc>
                <a:spcPct val="112000"/>
              </a:lnSpc>
              <a:spcAft>
                <a:spcPts val="200"/>
              </a:spcAft>
            </a:pPr>
            <a:r>
              <a:rPr lang="en-US" sz="1800" b="1" dirty="0">
                <a:solidFill>
                  <a:srgbClr val="0000CC"/>
                </a:solidFill>
                <a:effectLst/>
                <a:latin typeface="Times New Roman" panose="02020603050405020304" pitchFamily="18" charset="0"/>
                <a:ea typeface="Times New Roman" panose="02020603050405020304" pitchFamily="18" charset="0"/>
                <a:cs typeface="Times New Roman" panose="02020603050405020304" pitchFamily="18" charset="0"/>
              </a:rPr>
              <a:t>MỞ ĐẦU</a:t>
            </a:r>
            <a:endParaRPr lang="en-US" sz="1800" b="1" dirty="0">
              <a:effectLst/>
              <a:latin typeface="Segoe UI" panose="020B0502040204020203" pitchFamily="34" charset="0"/>
              <a:ea typeface="Times New Roman" panose="02020603050405020304" pitchFamily="18" charset="0"/>
              <a:cs typeface="Times New Roman" panose="02020603050405020304" pitchFamily="18" charset="0"/>
            </a:endParaRPr>
          </a:p>
        </p:txBody>
      </p:sp>
      <p:pic>
        <p:nvPicPr>
          <p:cNvPr id="9" name="Hình ảnh 8">
            <a:extLst>
              <a:ext uri="{FF2B5EF4-FFF2-40B4-BE49-F238E27FC236}">
                <a16:creationId xmlns:a16="http://schemas.microsoft.com/office/drawing/2014/main" id="{70FB5516-F4C4-537F-A5FF-197A2FD5E08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968486" y="1656522"/>
            <a:ext cx="6679097" cy="5201478"/>
          </a:xfrm>
          <a:prstGeom prst="rect">
            <a:avLst/>
          </a:prstGeom>
        </p:spPr>
      </p:pic>
    </p:spTree>
    <p:extLst>
      <p:ext uri="{BB962C8B-B14F-4D97-AF65-F5344CB8AC3E}">
        <p14:creationId xmlns:p14="http://schemas.microsoft.com/office/powerpoint/2010/main" val="3116807152"/>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Đường nối Thẳng 4">
            <a:extLst>
              <a:ext uri="{FF2B5EF4-FFF2-40B4-BE49-F238E27FC236}">
                <a16:creationId xmlns:a16="http://schemas.microsoft.com/office/drawing/2014/main" id="{21AF5B53-DFD5-B5D2-FFA3-1D91C3A231DA}"/>
              </a:ext>
            </a:extLst>
          </p:cNvPr>
          <p:cNvCxnSpPr>
            <a:cxnSpLocks/>
          </p:cNvCxnSpPr>
          <p:nvPr/>
        </p:nvCxnSpPr>
        <p:spPr>
          <a:xfrm>
            <a:off x="583096" y="291548"/>
            <a:ext cx="10694504" cy="0"/>
          </a:xfrm>
          <a:prstGeom prst="line">
            <a:avLst/>
          </a:prstGeom>
        </p:spPr>
        <p:style>
          <a:lnRef idx="1">
            <a:schemeClr val="accent2"/>
          </a:lnRef>
          <a:fillRef idx="0">
            <a:schemeClr val="accent2"/>
          </a:fillRef>
          <a:effectRef idx="0">
            <a:schemeClr val="accent2"/>
          </a:effectRef>
          <a:fontRef idx="minor">
            <a:schemeClr val="tx1"/>
          </a:fontRef>
        </p:style>
      </p:cxnSp>
      <p:cxnSp>
        <p:nvCxnSpPr>
          <p:cNvPr id="10" name="Đường nối Thẳng 9">
            <a:extLst>
              <a:ext uri="{FF2B5EF4-FFF2-40B4-BE49-F238E27FC236}">
                <a16:creationId xmlns:a16="http://schemas.microsoft.com/office/drawing/2014/main" id="{4D7BE188-AA53-88F1-01BC-067A9D1C32E4}"/>
              </a:ext>
            </a:extLst>
          </p:cNvPr>
          <p:cNvCxnSpPr/>
          <p:nvPr/>
        </p:nvCxnSpPr>
        <p:spPr>
          <a:xfrm>
            <a:off x="1404729" y="291548"/>
            <a:ext cx="0" cy="1232453"/>
          </a:xfrm>
          <a:prstGeom prst="line">
            <a:avLst/>
          </a:prstGeom>
        </p:spPr>
        <p:style>
          <a:lnRef idx="1">
            <a:schemeClr val="accent1"/>
          </a:lnRef>
          <a:fillRef idx="0">
            <a:schemeClr val="accent1"/>
          </a:fillRef>
          <a:effectRef idx="0">
            <a:schemeClr val="accent1"/>
          </a:effectRef>
          <a:fontRef idx="minor">
            <a:schemeClr val="tx1"/>
          </a:fontRef>
        </p:style>
      </p:cxnSp>
      <p:cxnSp>
        <p:nvCxnSpPr>
          <p:cNvPr id="12" name="Đường nối Thẳng 11">
            <a:extLst>
              <a:ext uri="{FF2B5EF4-FFF2-40B4-BE49-F238E27FC236}">
                <a16:creationId xmlns:a16="http://schemas.microsoft.com/office/drawing/2014/main" id="{DD279E91-AA70-0C44-396E-0CDE3251C864}"/>
              </a:ext>
            </a:extLst>
          </p:cNvPr>
          <p:cNvCxnSpPr/>
          <p:nvPr/>
        </p:nvCxnSpPr>
        <p:spPr>
          <a:xfrm>
            <a:off x="4452731" y="291548"/>
            <a:ext cx="0" cy="1007165"/>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Đường nối Thẳng 12">
            <a:extLst>
              <a:ext uri="{FF2B5EF4-FFF2-40B4-BE49-F238E27FC236}">
                <a16:creationId xmlns:a16="http://schemas.microsoft.com/office/drawing/2014/main" id="{733BF5D2-DDF8-ECA2-A165-EBFF71B1ED8D}"/>
              </a:ext>
            </a:extLst>
          </p:cNvPr>
          <p:cNvCxnSpPr/>
          <p:nvPr/>
        </p:nvCxnSpPr>
        <p:spPr>
          <a:xfrm>
            <a:off x="10721009" y="331304"/>
            <a:ext cx="0" cy="1007165"/>
          </a:xfrm>
          <a:prstGeom prst="line">
            <a:avLst/>
          </a:prstGeom>
        </p:spPr>
        <p:style>
          <a:lnRef idx="1">
            <a:schemeClr val="accent1"/>
          </a:lnRef>
          <a:fillRef idx="0">
            <a:schemeClr val="accent1"/>
          </a:fillRef>
          <a:effectRef idx="0">
            <a:schemeClr val="accent1"/>
          </a:effectRef>
          <a:fontRef idx="minor">
            <a:schemeClr val="tx1"/>
          </a:fontRef>
        </p:style>
      </p:cxnSp>
      <p:cxnSp>
        <p:nvCxnSpPr>
          <p:cNvPr id="14" name="Đường nối Thẳng 13">
            <a:extLst>
              <a:ext uri="{FF2B5EF4-FFF2-40B4-BE49-F238E27FC236}">
                <a16:creationId xmlns:a16="http://schemas.microsoft.com/office/drawing/2014/main" id="{A2E809A0-96DF-7C30-AFC8-968091D6A793}"/>
              </a:ext>
            </a:extLst>
          </p:cNvPr>
          <p:cNvCxnSpPr/>
          <p:nvPr/>
        </p:nvCxnSpPr>
        <p:spPr>
          <a:xfrm>
            <a:off x="7407965" y="291548"/>
            <a:ext cx="0" cy="1007165"/>
          </a:xfrm>
          <a:prstGeom prst="line">
            <a:avLst/>
          </a:prstGeom>
        </p:spPr>
        <p:style>
          <a:lnRef idx="1">
            <a:schemeClr val="accent1"/>
          </a:lnRef>
          <a:fillRef idx="0">
            <a:schemeClr val="accent1"/>
          </a:fillRef>
          <a:effectRef idx="0">
            <a:schemeClr val="accent1"/>
          </a:effectRef>
          <a:fontRef idx="minor">
            <a:schemeClr val="tx1"/>
          </a:fontRef>
        </p:style>
      </p:cxnSp>
      <p:sp>
        <p:nvSpPr>
          <p:cNvPr id="15" name="Hình Bầu dục 14">
            <a:extLst>
              <a:ext uri="{FF2B5EF4-FFF2-40B4-BE49-F238E27FC236}">
                <a16:creationId xmlns:a16="http://schemas.microsoft.com/office/drawing/2014/main" id="{C9C3521E-997A-7FBF-7EBC-0974B71BA69A}"/>
              </a:ext>
            </a:extLst>
          </p:cNvPr>
          <p:cNvSpPr/>
          <p:nvPr/>
        </p:nvSpPr>
        <p:spPr>
          <a:xfrm>
            <a:off x="145774" y="1338469"/>
            <a:ext cx="2557667" cy="4823790"/>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800" dirty="0" err="1">
                <a:solidFill>
                  <a:srgbClr val="0D0D0D"/>
                </a:solidFill>
                <a:latin typeface="Times New Roman" panose="02020603050405020304" pitchFamily="18" charset="0"/>
                <a:ea typeface="MS Mincho" panose="02020609040205080304" pitchFamily="49" charset="-128"/>
              </a:rPr>
              <a:t>S</a:t>
            </a:r>
            <a:r>
              <a:rPr lang="en-US" sz="2800" dirty="0" err="1">
                <a:solidFill>
                  <a:srgbClr val="0D0D0D"/>
                </a:solidFill>
                <a:effectLst/>
                <a:latin typeface="Times New Roman" panose="02020603050405020304" pitchFamily="18" charset="0"/>
                <a:ea typeface="MS Mincho" panose="02020609040205080304" pitchFamily="49" charset="-128"/>
              </a:rPr>
              <a:t>uy</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nghĩ</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để</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lựa</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chọn</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nội</a:t>
            </a:r>
            <a:r>
              <a:rPr lang="en-US" sz="2800" dirty="0">
                <a:solidFill>
                  <a:srgbClr val="0D0D0D"/>
                </a:solidFill>
                <a:effectLst/>
                <a:latin typeface="Times New Roman" panose="02020603050405020304" pitchFamily="18" charset="0"/>
                <a:ea typeface="MS Mincho" panose="02020609040205080304" pitchFamily="49" charset="-128"/>
              </a:rPr>
              <a:t> dung </a:t>
            </a:r>
            <a:r>
              <a:rPr lang="en-US" sz="2800" dirty="0" err="1">
                <a:solidFill>
                  <a:srgbClr val="0D0D0D"/>
                </a:solidFill>
                <a:effectLst/>
                <a:latin typeface="Times New Roman" panose="02020603050405020304" pitchFamily="18" charset="0"/>
                <a:ea typeface="MS Mincho" panose="02020609040205080304" pitchFamily="49" charset="-128"/>
              </a:rPr>
              <a:t>cho</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đoạn</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văn</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của</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mình</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bằng</a:t>
            </a:r>
            <a:r>
              <a:rPr lang="en-US" sz="2800" b="1" dirty="0">
                <a:solidFill>
                  <a:srgbClr val="FF0000"/>
                </a:solidFill>
                <a:effectLst/>
                <a:latin typeface="Times New Roman" panose="02020603050405020304" pitchFamily="18" charset="0"/>
                <a:ea typeface="MS Mincho" panose="02020609040205080304" pitchFamily="49" charset="-128"/>
              </a:rPr>
              <a:t> </a:t>
            </a:r>
            <a:r>
              <a:rPr lang="en-US" sz="2800" b="1" dirty="0" err="1">
                <a:solidFill>
                  <a:srgbClr val="FF0000"/>
                </a:solidFill>
                <a:effectLst/>
                <a:latin typeface="Times New Roman" panose="02020603050405020304" pitchFamily="18" charset="0"/>
                <a:ea typeface="MS Mincho" panose="02020609040205080304" pitchFamily="49" charset="-128"/>
              </a:rPr>
              <a:t>kĩ</a:t>
            </a:r>
            <a:r>
              <a:rPr lang="en-US" sz="2800" b="1" dirty="0">
                <a:solidFill>
                  <a:srgbClr val="FF0000"/>
                </a:solidFill>
                <a:effectLst/>
                <a:latin typeface="Times New Roman" panose="02020603050405020304" pitchFamily="18" charset="0"/>
                <a:ea typeface="MS Mincho" panose="02020609040205080304" pitchFamily="49" charset="-128"/>
              </a:rPr>
              <a:t> </a:t>
            </a:r>
            <a:r>
              <a:rPr lang="en-US" sz="2800" b="1" dirty="0" err="1">
                <a:solidFill>
                  <a:srgbClr val="FF0000"/>
                </a:solidFill>
                <a:effectLst/>
                <a:latin typeface="Times New Roman" panose="02020603050405020304" pitchFamily="18" charset="0"/>
                <a:ea typeface="MS Mincho" panose="02020609040205080304" pitchFamily="49" charset="-128"/>
              </a:rPr>
              <a:t>thuật</a:t>
            </a:r>
            <a:r>
              <a:rPr lang="en-US" sz="2800" b="1" dirty="0">
                <a:solidFill>
                  <a:srgbClr val="FF0000"/>
                </a:solidFill>
                <a:effectLst/>
                <a:latin typeface="Times New Roman" panose="02020603050405020304" pitchFamily="18" charset="0"/>
                <a:ea typeface="MS Mincho" panose="02020609040205080304" pitchFamily="49" charset="-128"/>
              </a:rPr>
              <a:t> </a:t>
            </a:r>
            <a:r>
              <a:rPr lang="en-US" sz="2800" b="1" dirty="0" err="1">
                <a:solidFill>
                  <a:srgbClr val="FF0000"/>
                </a:solidFill>
                <a:effectLst/>
                <a:latin typeface="Times New Roman" panose="02020603050405020304" pitchFamily="18" charset="0"/>
                <a:ea typeface="MS Mincho" panose="02020609040205080304" pitchFamily="49" charset="-128"/>
              </a:rPr>
              <a:t>công</a:t>
            </a:r>
            <a:r>
              <a:rPr lang="en-US" sz="2800" b="1" dirty="0">
                <a:solidFill>
                  <a:srgbClr val="FF0000"/>
                </a:solidFill>
                <a:effectLst/>
                <a:latin typeface="Times New Roman" panose="02020603050405020304" pitchFamily="18" charset="0"/>
                <a:ea typeface="MS Mincho" panose="02020609040205080304" pitchFamily="49" charset="-128"/>
              </a:rPr>
              <a:t> </a:t>
            </a:r>
            <a:r>
              <a:rPr lang="en-US" sz="2800" b="1" dirty="0" err="1">
                <a:solidFill>
                  <a:srgbClr val="FF0000"/>
                </a:solidFill>
                <a:effectLst/>
                <a:latin typeface="Times New Roman" panose="02020603050405020304" pitchFamily="18" charset="0"/>
                <a:ea typeface="MS Mincho" panose="02020609040205080304" pitchFamily="49" charset="-128"/>
              </a:rPr>
              <a:t>não</a:t>
            </a:r>
            <a:r>
              <a:rPr lang="en-US" sz="2800" b="1" dirty="0">
                <a:solidFill>
                  <a:srgbClr val="FF0000"/>
                </a:solidFill>
                <a:effectLst/>
                <a:latin typeface="Times New Roman" panose="02020603050405020304" pitchFamily="18" charset="0"/>
                <a:ea typeface="MS Mincho" panose="02020609040205080304" pitchFamily="49" charset="-128"/>
              </a:rPr>
              <a:t>:</a:t>
            </a:r>
            <a:endParaRPr lang="en-US" sz="2800" dirty="0"/>
          </a:p>
        </p:txBody>
      </p:sp>
      <p:sp>
        <p:nvSpPr>
          <p:cNvPr id="16" name="Hình Bầu dục 15">
            <a:extLst>
              <a:ext uri="{FF2B5EF4-FFF2-40B4-BE49-F238E27FC236}">
                <a16:creationId xmlns:a16="http://schemas.microsoft.com/office/drawing/2014/main" id="{FF742A61-8EB0-464C-FAD8-CDB265EA4DA7}"/>
              </a:ext>
            </a:extLst>
          </p:cNvPr>
          <p:cNvSpPr/>
          <p:nvPr/>
        </p:nvSpPr>
        <p:spPr>
          <a:xfrm>
            <a:off x="3253407" y="1298713"/>
            <a:ext cx="2372139" cy="4823790"/>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800">
                <a:solidFill>
                  <a:srgbClr val="0D0D0D"/>
                </a:solidFill>
                <a:effectLst/>
                <a:latin typeface="Times New Roman" panose="02020603050405020304" pitchFamily="18" charset="0"/>
                <a:ea typeface="MS Mincho" panose="02020609040205080304" pitchFamily="49" charset="-128"/>
              </a:rPr>
              <a:t>Điền vào </a:t>
            </a:r>
            <a:r>
              <a:rPr lang="en-US" sz="2800" b="1">
                <a:solidFill>
                  <a:srgbClr val="FF0000"/>
                </a:solidFill>
                <a:effectLst/>
                <a:latin typeface="Times New Roman" panose="02020603050405020304" pitchFamily="18" charset="0"/>
                <a:ea typeface="MS Mincho" panose="02020609040205080304" pitchFamily="49" charset="-128"/>
              </a:rPr>
              <a:t>Phiếu tìm ý </a:t>
            </a:r>
            <a:r>
              <a:rPr lang="en-US" sz="2800">
                <a:solidFill>
                  <a:srgbClr val="0070C0"/>
                </a:solidFill>
                <a:effectLst/>
                <a:latin typeface="Times New Roman" panose="02020603050405020304" pitchFamily="18" charset="0"/>
                <a:ea typeface="MS Mincho" panose="02020609040205080304" pitchFamily="49" charset="-128"/>
              </a:rPr>
              <a:t> </a:t>
            </a:r>
            <a:r>
              <a:rPr lang="en-US" sz="2800">
                <a:solidFill>
                  <a:srgbClr val="0D0D0D"/>
                </a:solidFill>
                <a:effectLst/>
                <a:latin typeface="Times New Roman" panose="02020603050405020304" pitchFamily="18" charset="0"/>
                <a:ea typeface="MS Mincho" panose="02020609040205080304" pitchFamily="49" charset="-128"/>
              </a:rPr>
              <a:t>theo mẫu.</a:t>
            </a:r>
            <a:endParaRPr lang="en-US" sz="2800" dirty="0"/>
          </a:p>
        </p:txBody>
      </p:sp>
      <p:sp>
        <p:nvSpPr>
          <p:cNvPr id="17" name="Hình Bầu dục 16">
            <a:extLst>
              <a:ext uri="{FF2B5EF4-FFF2-40B4-BE49-F238E27FC236}">
                <a16:creationId xmlns:a16="http://schemas.microsoft.com/office/drawing/2014/main" id="{00D1DA44-DEF9-B8B8-3A0C-8A5CB1365384}"/>
              </a:ext>
            </a:extLst>
          </p:cNvPr>
          <p:cNvSpPr/>
          <p:nvPr/>
        </p:nvSpPr>
        <p:spPr>
          <a:xfrm>
            <a:off x="6400799" y="1298713"/>
            <a:ext cx="2372139" cy="4823790"/>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15000"/>
              </a:lnSpc>
              <a:tabLst>
                <a:tab pos="1386840" algn="l"/>
              </a:tabLst>
            </a:pPr>
            <a:r>
              <a:rPr lang="en-US" sz="2800">
                <a:solidFill>
                  <a:srgbClr val="0D0D0D"/>
                </a:solidFill>
                <a:latin typeface="Times New Roman" panose="02020603050405020304" pitchFamily="18" charset="0"/>
                <a:ea typeface="MS Mincho" panose="02020609040205080304" pitchFamily="49" charset="-128"/>
              </a:rPr>
              <a:t>L</a:t>
            </a:r>
            <a:r>
              <a:rPr lang="en-US" sz="2800">
                <a:solidFill>
                  <a:srgbClr val="0D0D0D"/>
                </a:solidFill>
                <a:effectLst/>
                <a:latin typeface="Times New Roman" panose="02020603050405020304" pitchFamily="18" charset="0"/>
                <a:ea typeface="MS Mincho" panose="02020609040205080304" pitchFamily="49" charset="-128"/>
              </a:rPr>
              <a:t>ập dàn ý cho đoạn văn theo bố cục 3 phần: MĐ – TĐ - KĐ</a:t>
            </a:r>
            <a:endParaRPr lang="en-US" sz="2800" dirty="0">
              <a:effectLst/>
              <a:latin typeface="Times New Roman" panose="02020603050405020304" pitchFamily="18" charset="0"/>
              <a:ea typeface="Times New Roman" panose="02020603050405020304" pitchFamily="18" charset="0"/>
            </a:endParaRPr>
          </a:p>
        </p:txBody>
      </p:sp>
      <p:sp>
        <p:nvSpPr>
          <p:cNvPr id="18" name="Hình Bầu dục 17">
            <a:extLst>
              <a:ext uri="{FF2B5EF4-FFF2-40B4-BE49-F238E27FC236}">
                <a16:creationId xmlns:a16="http://schemas.microsoft.com/office/drawing/2014/main" id="{1A401A9F-95E9-7D11-36E9-36984AC41BF4}"/>
              </a:ext>
            </a:extLst>
          </p:cNvPr>
          <p:cNvSpPr/>
          <p:nvPr/>
        </p:nvSpPr>
        <p:spPr>
          <a:xfrm>
            <a:off x="9660835" y="1298713"/>
            <a:ext cx="2372139" cy="4823790"/>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457200" algn="just">
              <a:lnSpc>
                <a:spcPct val="115000"/>
              </a:lnSpc>
              <a:tabLst>
                <a:tab pos="1386840" algn="l"/>
              </a:tabLst>
            </a:pPr>
            <a:r>
              <a:rPr lang="en-US" sz="2800">
                <a:solidFill>
                  <a:srgbClr val="0D0D0D"/>
                </a:solidFill>
                <a:latin typeface="Times New Roman" panose="02020603050405020304" pitchFamily="18" charset="0"/>
                <a:ea typeface="MS Mincho" panose="02020609040205080304" pitchFamily="49" charset="-128"/>
              </a:rPr>
              <a:t>V</a:t>
            </a:r>
            <a:r>
              <a:rPr lang="en-US" sz="2800">
                <a:solidFill>
                  <a:srgbClr val="0D0D0D"/>
                </a:solidFill>
                <a:effectLst/>
                <a:latin typeface="Times New Roman" panose="02020603050405020304" pitchFamily="18" charset="0"/>
                <a:ea typeface="MS Mincho" panose="02020609040205080304" pitchFamily="49" charset="-128"/>
              </a:rPr>
              <a:t>iết thành bài hoàn chỉnh.</a:t>
            </a:r>
            <a:endParaRPr lang="en-US" sz="2800" dirty="0">
              <a:effectLst/>
              <a:latin typeface="Times New Roman" panose="02020603050405020304" pitchFamily="18" charset="0"/>
              <a:ea typeface="Calibri" panose="020F0502020204030204" pitchFamily="34" charset="0"/>
            </a:endParaRPr>
          </a:p>
        </p:txBody>
      </p:sp>
    </p:spTree>
    <p:extLst>
      <p:ext uri="{BB962C8B-B14F-4D97-AF65-F5344CB8AC3E}">
        <p14:creationId xmlns:p14="http://schemas.microsoft.com/office/powerpoint/2010/main" val="35704481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0"/>
                                        </p:tgtEl>
                                        <p:attrNameLst>
                                          <p:attrName>style.visibility</p:attrName>
                                        </p:attrNameLst>
                                      </p:cBhvr>
                                      <p:to>
                                        <p:strVal val="visible"/>
                                      </p:to>
                                    </p:set>
                                    <p:anim calcmode="lin" valueType="num">
                                      <p:cBhvr additive="base">
                                        <p:cTn id="13" dur="500" fill="hold"/>
                                        <p:tgtEl>
                                          <p:spTgt spid="10"/>
                                        </p:tgtEl>
                                        <p:attrNameLst>
                                          <p:attrName>ppt_x</p:attrName>
                                        </p:attrNameLst>
                                      </p:cBhvr>
                                      <p:tavLst>
                                        <p:tav tm="0">
                                          <p:val>
                                            <p:strVal val="#ppt_x"/>
                                          </p:val>
                                        </p:tav>
                                        <p:tav tm="100000">
                                          <p:val>
                                            <p:strVal val="#ppt_x"/>
                                          </p:val>
                                        </p:tav>
                                      </p:tavLst>
                                    </p:anim>
                                    <p:anim calcmode="lin" valueType="num">
                                      <p:cBhvr additive="base">
                                        <p:cTn id="14"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6" presetClass="entr" presetSubtype="16" fill="hold" grpId="0" nodeType="clickEffect">
                                  <p:stCondLst>
                                    <p:cond delay="0"/>
                                  </p:stCondLst>
                                  <p:childTnLst>
                                    <p:set>
                                      <p:cBhvr>
                                        <p:cTn id="18" dur="1" fill="hold">
                                          <p:stCondLst>
                                            <p:cond delay="0"/>
                                          </p:stCondLst>
                                        </p:cTn>
                                        <p:tgtEl>
                                          <p:spTgt spid="15"/>
                                        </p:tgtEl>
                                        <p:attrNameLst>
                                          <p:attrName>style.visibility</p:attrName>
                                        </p:attrNameLst>
                                      </p:cBhvr>
                                      <p:to>
                                        <p:strVal val="visible"/>
                                      </p:to>
                                    </p:set>
                                    <p:animEffect transition="in" filter="circle(in)">
                                      <p:cBhvr>
                                        <p:cTn id="19" dur="2000"/>
                                        <p:tgtEl>
                                          <p:spTgt spid="15"/>
                                        </p:tgtEl>
                                      </p:cBhvr>
                                    </p:animEffect>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nodeType="clickEffect">
                                  <p:stCondLst>
                                    <p:cond delay="0"/>
                                  </p:stCondLst>
                                  <p:childTnLst>
                                    <p:set>
                                      <p:cBhvr>
                                        <p:cTn id="23" dur="1" fill="hold">
                                          <p:stCondLst>
                                            <p:cond delay="0"/>
                                          </p:stCondLst>
                                        </p:cTn>
                                        <p:tgtEl>
                                          <p:spTgt spid="12"/>
                                        </p:tgtEl>
                                        <p:attrNameLst>
                                          <p:attrName>style.visibility</p:attrName>
                                        </p:attrNameLst>
                                      </p:cBhvr>
                                      <p:to>
                                        <p:strVal val="visible"/>
                                      </p:to>
                                    </p:set>
                                    <p:anim calcmode="lin" valueType="num">
                                      <p:cBhvr additive="base">
                                        <p:cTn id="24" dur="500" fill="hold"/>
                                        <p:tgtEl>
                                          <p:spTgt spid="12"/>
                                        </p:tgtEl>
                                        <p:attrNameLst>
                                          <p:attrName>ppt_x</p:attrName>
                                        </p:attrNameLst>
                                      </p:cBhvr>
                                      <p:tavLst>
                                        <p:tav tm="0">
                                          <p:val>
                                            <p:strVal val="#ppt_x"/>
                                          </p:val>
                                        </p:tav>
                                        <p:tav tm="100000">
                                          <p:val>
                                            <p:strVal val="#ppt_x"/>
                                          </p:val>
                                        </p:tav>
                                      </p:tavLst>
                                    </p:anim>
                                    <p:anim calcmode="lin" valueType="num">
                                      <p:cBhvr additive="base">
                                        <p:cTn id="25"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21" presetClass="entr" presetSubtype="1" fill="hold" grpId="0" nodeType="clickEffect">
                                  <p:stCondLst>
                                    <p:cond delay="0"/>
                                  </p:stCondLst>
                                  <p:childTnLst>
                                    <p:set>
                                      <p:cBhvr>
                                        <p:cTn id="29" dur="1" fill="hold">
                                          <p:stCondLst>
                                            <p:cond delay="0"/>
                                          </p:stCondLst>
                                        </p:cTn>
                                        <p:tgtEl>
                                          <p:spTgt spid="16"/>
                                        </p:tgtEl>
                                        <p:attrNameLst>
                                          <p:attrName>style.visibility</p:attrName>
                                        </p:attrNameLst>
                                      </p:cBhvr>
                                      <p:to>
                                        <p:strVal val="visible"/>
                                      </p:to>
                                    </p:set>
                                    <p:animEffect transition="in" filter="wheel(1)">
                                      <p:cBhvr>
                                        <p:cTn id="30" dur="2000"/>
                                        <p:tgtEl>
                                          <p:spTgt spid="16"/>
                                        </p:tgtEl>
                                      </p:cBhvr>
                                    </p:animEffect>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nodeType="clickEffect">
                                  <p:stCondLst>
                                    <p:cond delay="0"/>
                                  </p:stCondLst>
                                  <p:childTnLst>
                                    <p:set>
                                      <p:cBhvr>
                                        <p:cTn id="34" dur="1" fill="hold">
                                          <p:stCondLst>
                                            <p:cond delay="0"/>
                                          </p:stCondLst>
                                        </p:cTn>
                                        <p:tgtEl>
                                          <p:spTgt spid="14"/>
                                        </p:tgtEl>
                                        <p:attrNameLst>
                                          <p:attrName>style.visibility</p:attrName>
                                        </p:attrNameLst>
                                      </p:cBhvr>
                                      <p:to>
                                        <p:strVal val="visible"/>
                                      </p:to>
                                    </p:set>
                                    <p:anim calcmode="lin" valueType="num">
                                      <p:cBhvr additive="base">
                                        <p:cTn id="35" dur="500" fill="hold"/>
                                        <p:tgtEl>
                                          <p:spTgt spid="14"/>
                                        </p:tgtEl>
                                        <p:attrNameLst>
                                          <p:attrName>ppt_x</p:attrName>
                                        </p:attrNameLst>
                                      </p:cBhvr>
                                      <p:tavLst>
                                        <p:tav tm="0">
                                          <p:val>
                                            <p:strVal val="#ppt_x"/>
                                          </p:val>
                                        </p:tav>
                                        <p:tav tm="100000">
                                          <p:val>
                                            <p:strVal val="#ppt_x"/>
                                          </p:val>
                                        </p:tav>
                                      </p:tavLst>
                                    </p:anim>
                                    <p:anim calcmode="lin" valueType="num">
                                      <p:cBhvr additive="base">
                                        <p:cTn id="36"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53" presetClass="entr" presetSubtype="16" fill="hold" grpId="0" nodeType="clickEffect">
                                  <p:stCondLst>
                                    <p:cond delay="0"/>
                                  </p:stCondLst>
                                  <p:childTnLst>
                                    <p:set>
                                      <p:cBhvr>
                                        <p:cTn id="40" dur="1" fill="hold">
                                          <p:stCondLst>
                                            <p:cond delay="0"/>
                                          </p:stCondLst>
                                        </p:cTn>
                                        <p:tgtEl>
                                          <p:spTgt spid="17"/>
                                        </p:tgtEl>
                                        <p:attrNameLst>
                                          <p:attrName>style.visibility</p:attrName>
                                        </p:attrNameLst>
                                      </p:cBhvr>
                                      <p:to>
                                        <p:strVal val="visible"/>
                                      </p:to>
                                    </p:set>
                                    <p:anim calcmode="lin" valueType="num">
                                      <p:cBhvr>
                                        <p:cTn id="41" dur="500" fill="hold"/>
                                        <p:tgtEl>
                                          <p:spTgt spid="17"/>
                                        </p:tgtEl>
                                        <p:attrNameLst>
                                          <p:attrName>ppt_w</p:attrName>
                                        </p:attrNameLst>
                                      </p:cBhvr>
                                      <p:tavLst>
                                        <p:tav tm="0">
                                          <p:val>
                                            <p:fltVal val="0"/>
                                          </p:val>
                                        </p:tav>
                                        <p:tav tm="100000">
                                          <p:val>
                                            <p:strVal val="#ppt_w"/>
                                          </p:val>
                                        </p:tav>
                                      </p:tavLst>
                                    </p:anim>
                                    <p:anim calcmode="lin" valueType="num">
                                      <p:cBhvr>
                                        <p:cTn id="42" dur="500" fill="hold"/>
                                        <p:tgtEl>
                                          <p:spTgt spid="17"/>
                                        </p:tgtEl>
                                        <p:attrNameLst>
                                          <p:attrName>ppt_h</p:attrName>
                                        </p:attrNameLst>
                                      </p:cBhvr>
                                      <p:tavLst>
                                        <p:tav tm="0">
                                          <p:val>
                                            <p:fltVal val="0"/>
                                          </p:val>
                                        </p:tav>
                                        <p:tav tm="100000">
                                          <p:val>
                                            <p:strVal val="#ppt_h"/>
                                          </p:val>
                                        </p:tav>
                                      </p:tavLst>
                                    </p:anim>
                                    <p:animEffect transition="in" filter="fade">
                                      <p:cBhvr>
                                        <p:cTn id="43" dur="500"/>
                                        <p:tgtEl>
                                          <p:spTgt spid="17"/>
                                        </p:tgtEl>
                                      </p:cBhvr>
                                    </p:animEffect>
                                  </p:childTnLst>
                                </p:cTn>
                              </p:par>
                            </p:childTnLst>
                          </p:cTn>
                        </p:par>
                      </p:childTnLst>
                    </p:cTn>
                  </p:par>
                  <p:par>
                    <p:cTn id="44" fill="hold">
                      <p:stCondLst>
                        <p:cond delay="indefinite"/>
                      </p:stCondLst>
                      <p:childTnLst>
                        <p:par>
                          <p:cTn id="45" fill="hold">
                            <p:stCondLst>
                              <p:cond delay="0"/>
                            </p:stCondLst>
                            <p:childTnLst>
                              <p:par>
                                <p:cTn id="46" presetID="2" presetClass="entr" presetSubtype="4" fill="hold" nodeType="clickEffect">
                                  <p:stCondLst>
                                    <p:cond delay="0"/>
                                  </p:stCondLst>
                                  <p:childTnLst>
                                    <p:set>
                                      <p:cBhvr>
                                        <p:cTn id="47" dur="1" fill="hold">
                                          <p:stCondLst>
                                            <p:cond delay="0"/>
                                          </p:stCondLst>
                                        </p:cTn>
                                        <p:tgtEl>
                                          <p:spTgt spid="13"/>
                                        </p:tgtEl>
                                        <p:attrNameLst>
                                          <p:attrName>style.visibility</p:attrName>
                                        </p:attrNameLst>
                                      </p:cBhvr>
                                      <p:to>
                                        <p:strVal val="visible"/>
                                      </p:to>
                                    </p:set>
                                    <p:anim calcmode="lin" valueType="num">
                                      <p:cBhvr additive="base">
                                        <p:cTn id="48" dur="500" fill="hold"/>
                                        <p:tgtEl>
                                          <p:spTgt spid="13"/>
                                        </p:tgtEl>
                                        <p:attrNameLst>
                                          <p:attrName>ppt_x</p:attrName>
                                        </p:attrNameLst>
                                      </p:cBhvr>
                                      <p:tavLst>
                                        <p:tav tm="0">
                                          <p:val>
                                            <p:strVal val="#ppt_x"/>
                                          </p:val>
                                        </p:tav>
                                        <p:tav tm="100000">
                                          <p:val>
                                            <p:strVal val="#ppt_x"/>
                                          </p:val>
                                        </p:tav>
                                      </p:tavLst>
                                    </p:anim>
                                    <p:anim calcmode="lin" valueType="num">
                                      <p:cBhvr additive="base">
                                        <p:cTn id="49"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50" fill="hold">
                      <p:stCondLst>
                        <p:cond delay="indefinite"/>
                      </p:stCondLst>
                      <p:childTnLst>
                        <p:par>
                          <p:cTn id="51" fill="hold">
                            <p:stCondLst>
                              <p:cond delay="0"/>
                            </p:stCondLst>
                            <p:childTnLst>
                              <p:par>
                                <p:cTn id="52" presetID="16" presetClass="entr" presetSubtype="21" fill="hold" grpId="0" nodeType="clickEffect">
                                  <p:stCondLst>
                                    <p:cond delay="0"/>
                                  </p:stCondLst>
                                  <p:childTnLst>
                                    <p:set>
                                      <p:cBhvr>
                                        <p:cTn id="53" dur="1" fill="hold">
                                          <p:stCondLst>
                                            <p:cond delay="0"/>
                                          </p:stCondLst>
                                        </p:cTn>
                                        <p:tgtEl>
                                          <p:spTgt spid="18"/>
                                        </p:tgtEl>
                                        <p:attrNameLst>
                                          <p:attrName>style.visibility</p:attrName>
                                        </p:attrNameLst>
                                      </p:cBhvr>
                                      <p:to>
                                        <p:strVal val="visible"/>
                                      </p:to>
                                    </p:set>
                                    <p:animEffect transition="in" filter="barn(inVertical)">
                                      <p:cBhvr>
                                        <p:cTn id="54"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6" grpId="0" animBg="1"/>
      <p:bldP spid="17" grpId="0" animBg="1"/>
      <p:bldP spid="18"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Hộp Văn bản 3">
            <a:extLst>
              <a:ext uri="{FF2B5EF4-FFF2-40B4-BE49-F238E27FC236}">
                <a16:creationId xmlns:a16="http://schemas.microsoft.com/office/drawing/2014/main" id="{BA61DB21-19DC-0E9C-5ADA-C777F39412E4}"/>
              </a:ext>
            </a:extLst>
          </p:cNvPr>
          <p:cNvSpPr txBox="1"/>
          <p:nvPr/>
        </p:nvSpPr>
        <p:spPr>
          <a:xfrm>
            <a:off x="318053" y="132522"/>
            <a:ext cx="11701670" cy="548099"/>
          </a:xfrm>
          <a:prstGeom prst="rect">
            <a:avLst/>
          </a:prstGeom>
          <a:noFill/>
        </p:spPr>
        <p:txBody>
          <a:bodyPr wrap="square" rtlCol="0">
            <a:spAutoFit/>
          </a:bodyPr>
          <a:lstStyle/>
          <a:p>
            <a:pPr>
              <a:lnSpc>
                <a:spcPct val="115000"/>
              </a:lnSpc>
            </a:pPr>
            <a:r>
              <a:rPr lang="vi-VN" sz="2800" b="1" u="sng" dirty="0" err="1">
                <a:solidFill>
                  <a:srgbClr val="0D0D0D"/>
                </a:solidFill>
                <a:effectLst/>
                <a:latin typeface="Times New Roman" panose="02020603050405020304" pitchFamily="18" charset="0"/>
                <a:ea typeface="Calibri" panose="020F0502020204030204" pitchFamily="34" charset="0"/>
              </a:rPr>
              <a:t>Ví</a:t>
            </a:r>
            <a:r>
              <a:rPr lang="vi-VN" sz="2800" b="1" u="sng" dirty="0">
                <a:solidFill>
                  <a:srgbClr val="0D0D0D"/>
                </a:solidFill>
                <a:effectLst/>
                <a:latin typeface="Times New Roman" panose="02020603050405020304" pitchFamily="18" charset="0"/>
                <a:ea typeface="Calibri" panose="020F0502020204030204" pitchFamily="34" charset="0"/>
              </a:rPr>
              <a:t> </a:t>
            </a:r>
            <a:r>
              <a:rPr lang="vi-VN" sz="2800" b="1" u="sng" dirty="0" err="1">
                <a:solidFill>
                  <a:srgbClr val="0D0D0D"/>
                </a:solidFill>
                <a:effectLst/>
                <a:latin typeface="Times New Roman" panose="02020603050405020304" pitchFamily="18" charset="0"/>
                <a:ea typeface="Calibri" panose="020F0502020204030204" pitchFamily="34" charset="0"/>
              </a:rPr>
              <a:t>dụ</a:t>
            </a:r>
            <a:r>
              <a:rPr lang="vi-VN" sz="2800" dirty="0">
                <a:solidFill>
                  <a:srgbClr val="0D0D0D"/>
                </a:solidFill>
                <a:effectLst/>
                <a:latin typeface="Times New Roman" panose="02020603050405020304" pitchFamily="18" charset="0"/>
                <a:ea typeface="Calibri" panose="020F0502020204030204" pitchFamily="34" charset="0"/>
              </a:rPr>
              <a:t>: </a:t>
            </a:r>
            <a:r>
              <a:rPr lang="vi-VN" sz="2800" dirty="0" err="1">
                <a:solidFill>
                  <a:srgbClr val="0D0D0D"/>
                </a:solidFill>
                <a:effectLst/>
                <a:latin typeface="Times New Roman" panose="02020603050405020304" pitchFamily="18" charset="0"/>
                <a:ea typeface="Calibri" panose="020F0502020204030204" pitchFamily="34" charset="0"/>
              </a:rPr>
              <a:t>Viết</a:t>
            </a:r>
            <a:r>
              <a:rPr lang="vi-VN" sz="2800" dirty="0">
                <a:solidFill>
                  <a:srgbClr val="0D0D0D"/>
                </a:solidFill>
                <a:effectLst/>
                <a:latin typeface="Times New Roman" panose="02020603050405020304" pitchFamily="18" charset="0"/>
                <a:ea typeface="Calibri" panose="020F0502020204030204" pitchFamily="34" charset="0"/>
              </a:rPr>
              <a:t> </a:t>
            </a:r>
            <a:r>
              <a:rPr lang="en-US" sz="2800" dirty="0" err="1">
                <a:solidFill>
                  <a:srgbClr val="0D0D0D"/>
                </a:solidFill>
                <a:effectLst/>
                <a:latin typeface="Times New Roman" panose="02020603050405020304" pitchFamily="18" charset="0"/>
                <a:ea typeface="Calibri" panose="020F0502020204030204" pitchFamily="34" charset="0"/>
              </a:rPr>
              <a:t>đoạn</a:t>
            </a:r>
            <a:r>
              <a:rPr lang="en-US" sz="2800" dirty="0">
                <a:solidFill>
                  <a:srgbClr val="0D0D0D"/>
                </a:solidFill>
                <a:effectLst/>
                <a:latin typeface="Times New Roman" panose="02020603050405020304" pitchFamily="18" charset="0"/>
                <a:ea typeface="Calibri" panose="020F0502020204030204" pitchFamily="34" charset="0"/>
              </a:rPr>
              <a:t> </a:t>
            </a:r>
            <a:r>
              <a:rPr lang="en-US" sz="2800" dirty="0" err="1">
                <a:solidFill>
                  <a:srgbClr val="0D0D0D"/>
                </a:solidFill>
                <a:effectLst/>
                <a:latin typeface="Times New Roman" panose="02020603050405020304" pitchFamily="18" charset="0"/>
                <a:ea typeface="Calibri" panose="020F0502020204030204" pitchFamily="34" charset="0"/>
              </a:rPr>
              <a:t>văn</a:t>
            </a:r>
            <a:r>
              <a:rPr lang="en-US" sz="2800" dirty="0">
                <a:solidFill>
                  <a:srgbClr val="0D0D0D"/>
                </a:solidFill>
                <a:effectLst/>
                <a:latin typeface="Times New Roman" panose="02020603050405020304" pitchFamily="18" charset="0"/>
                <a:ea typeface="Calibri" panose="020F0502020204030204" pitchFamily="34" charset="0"/>
              </a:rPr>
              <a:t> </a:t>
            </a:r>
            <a:r>
              <a:rPr lang="en-US" sz="2800" dirty="0" err="1">
                <a:solidFill>
                  <a:srgbClr val="0D0D0D"/>
                </a:solidFill>
                <a:effectLst/>
                <a:latin typeface="Times New Roman" panose="02020603050405020304" pitchFamily="18" charset="0"/>
                <a:ea typeface="Calibri" panose="020F0502020204030204" pitchFamily="34" charset="0"/>
              </a:rPr>
              <a:t>ghi</a:t>
            </a:r>
            <a:r>
              <a:rPr lang="en-US" sz="2800" dirty="0">
                <a:solidFill>
                  <a:srgbClr val="0D0D0D"/>
                </a:solidFill>
                <a:effectLst/>
                <a:latin typeface="Times New Roman" panose="02020603050405020304" pitchFamily="18" charset="0"/>
                <a:ea typeface="Calibri" panose="020F0502020204030204" pitchFamily="34" charset="0"/>
              </a:rPr>
              <a:t> </a:t>
            </a:r>
            <a:r>
              <a:rPr lang="en-US" sz="2800" dirty="0" err="1">
                <a:solidFill>
                  <a:srgbClr val="0D0D0D"/>
                </a:solidFill>
                <a:effectLst/>
                <a:latin typeface="Times New Roman" panose="02020603050405020304" pitchFamily="18" charset="0"/>
                <a:ea typeface="Calibri" panose="020F0502020204030204" pitchFamily="34" charset="0"/>
              </a:rPr>
              <a:t>lại</a:t>
            </a:r>
            <a:r>
              <a:rPr lang="en-US" sz="2800" dirty="0">
                <a:solidFill>
                  <a:srgbClr val="0D0D0D"/>
                </a:solidFill>
                <a:effectLst/>
                <a:latin typeface="Times New Roman" panose="02020603050405020304" pitchFamily="18" charset="0"/>
                <a:ea typeface="Calibri" panose="020F0502020204030204" pitchFamily="34" charset="0"/>
              </a:rPr>
              <a:t> </a:t>
            </a:r>
            <a:r>
              <a:rPr lang="en-US" sz="2800" dirty="0" err="1">
                <a:solidFill>
                  <a:srgbClr val="0D0D0D"/>
                </a:solidFill>
                <a:effectLst/>
                <a:latin typeface="Times New Roman" panose="02020603050405020304" pitchFamily="18" charset="0"/>
                <a:ea typeface="Calibri" panose="020F0502020204030204" pitchFamily="34" charset="0"/>
              </a:rPr>
              <a:t>cảm</a:t>
            </a:r>
            <a:r>
              <a:rPr lang="en-US" sz="2800" dirty="0">
                <a:solidFill>
                  <a:srgbClr val="0D0D0D"/>
                </a:solidFill>
                <a:effectLst/>
                <a:latin typeface="Times New Roman" panose="02020603050405020304" pitchFamily="18" charset="0"/>
                <a:ea typeface="Calibri" panose="020F0502020204030204" pitchFamily="34" charset="0"/>
              </a:rPr>
              <a:t> </a:t>
            </a:r>
            <a:r>
              <a:rPr lang="en-US" sz="2800" dirty="0" err="1">
                <a:solidFill>
                  <a:srgbClr val="0D0D0D"/>
                </a:solidFill>
                <a:effectLst/>
                <a:latin typeface="Times New Roman" panose="02020603050405020304" pitchFamily="18" charset="0"/>
                <a:ea typeface="Calibri" panose="020F0502020204030204" pitchFamily="34" charset="0"/>
              </a:rPr>
              <a:t>xúc</a:t>
            </a:r>
            <a:r>
              <a:rPr lang="en-US" sz="2800" dirty="0">
                <a:solidFill>
                  <a:srgbClr val="0D0D0D"/>
                </a:solidFill>
                <a:effectLst/>
                <a:latin typeface="Times New Roman" panose="02020603050405020304" pitchFamily="18" charset="0"/>
                <a:ea typeface="Calibri" panose="020F0502020204030204" pitchFamily="34" charset="0"/>
              </a:rPr>
              <a:t> </a:t>
            </a:r>
            <a:r>
              <a:rPr lang="en-US" sz="2800" dirty="0" err="1">
                <a:solidFill>
                  <a:srgbClr val="0D0D0D"/>
                </a:solidFill>
                <a:effectLst/>
                <a:latin typeface="Times New Roman" panose="02020603050405020304" pitchFamily="18" charset="0"/>
                <a:ea typeface="Calibri" panose="020F0502020204030204" pitchFamily="34" charset="0"/>
              </a:rPr>
              <a:t>sau</a:t>
            </a:r>
            <a:r>
              <a:rPr lang="en-US" sz="2800" dirty="0">
                <a:solidFill>
                  <a:srgbClr val="0D0D0D"/>
                </a:solidFill>
                <a:effectLst/>
                <a:latin typeface="Times New Roman" panose="02020603050405020304" pitchFamily="18" charset="0"/>
                <a:ea typeface="Calibri" panose="020F0502020204030204" pitchFamily="34" charset="0"/>
              </a:rPr>
              <a:t> </a:t>
            </a:r>
            <a:r>
              <a:rPr lang="en-US" sz="2800" dirty="0" err="1">
                <a:solidFill>
                  <a:srgbClr val="0D0D0D"/>
                </a:solidFill>
                <a:effectLst/>
                <a:latin typeface="Times New Roman" panose="02020603050405020304" pitchFamily="18" charset="0"/>
                <a:ea typeface="Calibri" panose="020F0502020204030204" pitchFamily="34" charset="0"/>
              </a:rPr>
              <a:t>khi</a:t>
            </a:r>
            <a:r>
              <a:rPr lang="en-US" sz="2800" dirty="0">
                <a:solidFill>
                  <a:srgbClr val="0D0D0D"/>
                </a:solidFill>
                <a:effectLst/>
                <a:latin typeface="Times New Roman" panose="02020603050405020304" pitchFamily="18" charset="0"/>
                <a:ea typeface="Calibri" panose="020F0502020204030204" pitchFamily="34" charset="0"/>
              </a:rPr>
              <a:t> </a:t>
            </a:r>
            <a:r>
              <a:rPr lang="en-US" sz="2800" dirty="0" err="1">
                <a:solidFill>
                  <a:srgbClr val="0D0D0D"/>
                </a:solidFill>
                <a:effectLst/>
                <a:latin typeface="Times New Roman" panose="02020603050405020304" pitchFamily="18" charset="0"/>
                <a:ea typeface="Calibri" panose="020F0502020204030204" pitchFamily="34" charset="0"/>
              </a:rPr>
              <a:t>đọc</a:t>
            </a:r>
            <a:r>
              <a:rPr lang="en-US" sz="2800" dirty="0">
                <a:solidFill>
                  <a:srgbClr val="0D0D0D"/>
                </a:solidFill>
                <a:effectLst/>
                <a:latin typeface="Times New Roman" panose="02020603050405020304" pitchFamily="18" charset="0"/>
                <a:ea typeface="Calibri" panose="020F0502020204030204" pitchFamily="34" charset="0"/>
              </a:rPr>
              <a:t> </a:t>
            </a:r>
            <a:r>
              <a:rPr lang="en-US" sz="2800" dirty="0" err="1">
                <a:solidFill>
                  <a:srgbClr val="0D0D0D"/>
                </a:solidFill>
                <a:effectLst/>
                <a:latin typeface="Times New Roman" panose="02020603050405020304" pitchFamily="18" charset="0"/>
                <a:ea typeface="Calibri" panose="020F0502020204030204" pitchFamily="34" charset="0"/>
              </a:rPr>
              <a:t>bài</a:t>
            </a:r>
            <a:r>
              <a:rPr lang="en-US" sz="2800" dirty="0">
                <a:solidFill>
                  <a:srgbClr val="0D0D0D"/>
                </a:solidFill>
                <a:effectLst/>
                <a:latin typeface="Times New Roman" panose="02020603050405020304" pitchFamily="18" charset="0"/>
                <a:ea typeface="Calibri" panose="020F0502020204030204" pitchFamily="34" charset="0"/>
              </a:rPr>
              <a:t> </a:t>
            </a:r>
            <a:r>
              <a:rPr lang="en-US" sz="2800" dirty="0" err="1">
                <a:solidFill>
                  <a:srgbClr val="0D0D0D"/>
                </a:solidFill>
                <a:effectLst/>
                <a:latin typeface="Times New Roman" panose="02020603050405020304" pitchFamily="18" charset="0"/>
                <a:ea typeface="Calibri" panose="020F0502020204030204" pitchFamily="34" charset="0"/>
              </a:rPr>
              <a:t>thơ</a:t>
            </a:r>
            <a:r>
              <a:rPr lang="en-US" sz="2800" dirty="0">
                <a:solidFill>
                  <a:srgbClr val="0D0D0D"/>
                </a:solidFill>
                <a:effectLst/>
                <a:latin typeface="Times New Roman" panose="02020603050405020304" pitchFamily="18" charset="0"/>
                <a:ea typeface="Calibri" panose="020F0502020204030204" pitchFamily="34" charset="0"/>
              </a:rPr>
              <a:t> “</a:t>
            </a:r>
            <a:r>
              <a:rPr lang="en-US" sz="2800" i="1" dirty="0" err="1">
                <a:solidFill>
                  <a:srgbClr val="0D0D0D"/>
                </a:solidFill>
                <a:effectLst/>
                <a:latin typeface="Times New Roman" panose="02020603050405020304" pitchFamily="18" charset="0"/>
                <a:ea typeface="Calibri" panose="020F0502020204030204" pitchFamily="34" charset="0"/>
              </a:rPr>
              <a:t>Mây</a:t>
            </a:r>
            <a:r>
              <a:rPr lang="en-US" sz="2800" i="1" dirty="0">
                <a:solidFill>
                  <a:srgbClr val="0D0D0D"/>
                </a:solidFill>
                <a:effectLst/>
                <a:latin typeface="Times New Roman" panose="02020603050405020304" pitchFamily="18" charset="0"/>
                <a:ea typeface="Calibri" panose="020F0502020204030204" pitchFamily="34" charset="0"/>
              </a:rPr>
              <a:t> </a:t>
            </a:r>
            <a:r>
              <a:rPr lang="en-US" sz="2800" i="1" dirty="0" err="1">
                <a:solidFill>
                  <a:srgbClr val="0D0D0D"/>
                </a:solidFill>
                <a:effectLst/>
                <a:latin typeface="Times New Roman" panose="02020603050405020304" pitchFamily="18" charset="0"/>
                <a:ea typeface="Calibri" panose="020F0502020204030204" pitchFamily="34" charset="0"/>
              </a:rPr>
              <a:t>và</a:t>
            </a:r>
            <a:r>
              <a:rPr lang="en-US" sz="2800" i="1" dirty="0">
                <a:solidFill>
                  <a:srgbClr val="0D0D0D"/>
                </a:solidFill>
                <a:effectLst/>
                <a:latin typeface="Times New Roman" panose="02020603050405020304" pitchFamily="18" charset="0"/>
                <a:ea typeface="Calibri" panose="020F0502020204030204" pitchFamily="34" charset="0"/>
              </a:rPr>
              <a:t> </a:t>
            </a:r>
            <a:r>
              <a:rPr lang="en-US" sz="2800" i="1" dirty="0" err="1">
                <a:solidFill>
                  <a:srgbClr val="0D0D0D"/>
                </a:solidFill>
                <a:effectLst/>
                <a:latin typeface="Times New Roman" panose="02020603050405020304" pitchFamily="18" charset="0"/>
                <a:ea typeface="Calibri" panose="020F0502020204030204" pitchFamily="34" charset="0"/>
              </a:rPr>
              <a:t>sóng</a:t>
            </a:r>
            <a:r>
              <a:rPr lang="en-US" sz="2800" dirty="0">
                <a:solidFill>
                  <a:srgbClr val="0D0D0D"/>
                </a:solidFill>
                <a:effectLst/>
                <a:latin typeface="Times New Roman" panose="02020603050405020304" pitchFamily="18" charset="0"/>
                <a:ea typeface="Calibri" panose="020F0502020204030204" pitchFamily="34" charset="0"/>
              </a:rPr>
              <a:t>” (Ta-go)</a:t>
            </a:r>
            <a:endParaRPr lang="en-US" sz="2800" dirty="0">
              <a:effectLst/>
              <a:latin typeface="Times New Roman" panose="02020603050405020304" pitchFamily="18" charset="0"/>
              <a:ea typeface="Calibri" panose="020F0502020204030204" pitchFamily="34" charset="0"/>
            </a:endParaRPr>
          </a:p>
        </p:txBody>
      </p:sp>
      <p:sp>
        <p:nvSpPr>
          <p:cNvPr id="6" name="Hộp Văn bản 5">
            <a:extLst>
              <a:ext uri="{FF2B5EF4-FFF2-40B4-BE49-F238E27FC236}">
                <a16:creationId xmlns:a16="http://schemas.microsoft.com/office/drawing/2014/main" id="{D1D5AC76-7615-0D57-D640-08EEB4EEF051}"/>
              </a:ext>
            </a:extLst>
          </p:cNvPr>
          <p:cNvSpPr txBox="1"/>
          <p:nvPr/>
        </p:nvSpPr>
        <p:spPr>
          <a:xfrm>
            <a:off x="3988905" y="786638"/>
            <a:ext cx="3631096" cy="548099"/>
          </a:xfrm>
          <a:prstGeom prst="rect">
            <a:avLst/>
          </a:prstGeom>
          <a:solidFill>
            <a:srgbClr val="FFFF00"/>
          </a:solidFill>
        </p:spPr>
        <p:txBody>
          <a:bodyPr wrap="square" rtlCol="0">
            <a:spAutoFit/>
          </a:bodyPr>
          <a:lstStyle/>
          <a:p>
            <a:pPr>
              <a:lnSpc>
                <a:spcPct val="115000"/>
              </a:lnSpc>
            </a:pPr>
            <a:r>
              <a:rPr lang="en-US" sz="2800" b="1" dirty="0">
                <a:solidFill>
                  <a:srgbClr val="0070C0"/>
                </a:solidFill>
                <a:effectLst/>
                <a:latin typeface="Times New Roman" panose="02020603050405020304" pitchFamily="18" charset="0"/>
                <a:ea typeface="MS Mincho" panose="02020609040205080304" pitchFamily="49" charset="-128"/>
              </a:rPr>
              <a:t>1. </a:t>
            </a:r>
            <a:r>
              <a:rPr lang="en-US" sz="2800" b="1" dirty="0" err="1">
                <a:solidFill>
                  <a:srgbClr val="0070C0"/>
                </a:solidFill>
                <a:effectLst/>
                <a:latin typeface="Times New Roman" panose="02020603050405020304" pitchFamily="18" charset="0"/>
                <a:ea typeface="MS Mincho" panose="02020609040205080304" pitchFamily="49" charset="-128"/>
              </a:rPr>
              <a:t>Bước</a:t>
            </a:r>
            <a:r>
              <a:rPr lang="en-US" sz="2800" b="1" dirty="0">
                <a:solidFill>
                  <a:srgbClr val="0070C0"/>
                </a:solidFill>
                <a:effectLst/>
                <a:latin typeface="Times New Roman" panose="02020603050405020304" pitchFamily="18" charset="0"/>
                <a:ea typeface="MS Mincho" panose="02020609040205080304" pitchFamily="49" charset="-128"/>
              </a:rPr>
              <a:t> 1: </a:t>
            </a:r>
            <a:r>
              <a:rPr lang="en-US" sz="2800" b="1" dirty="0" err="1">
                <a:solidFill>
                  <a:srgbClr val="0070C0"/>
                </a:solidFill>
                <a:effectLst/>
                <a:latin typeface="Times New Roman" panose="02020603050405020304" pitchFamily="18" charset="0"/>
                <a:ea typeface="MS Mincho" panose="02020609040205080304" pitchFamily="49" charset="-128"/>
              </a:rPr>
              <a:t>Chuẩn</a:t>
            </a:r>
            <a:r>
              <a:rPr lang="en-US" sz="2800" b="1" dirty="0">
                <a:solidFill>
                  <a:srgbClr val="0070C0"/>
                </a:solidFill>
                <a:effectLst/>
                <a:latin typeface="Times New Roman" panose="02020603050405020304" pitchFamily="18" charset="0"/>
                <a:ea typeface="MS Mincho" panose="02020609040205080304" pitchFamily="49" charset="-128"/>
              </a:rPr>
              <a:t> </a:t>
            </a:r>
            <a:r>
              <a:rPr lang="en-US" sz="2800" b="1" dirty="0" err="1">
                <a:solidFill>
                  <a:srgbClr val="0070C0"/>
                </a:solidFill>
                <a:effectLst/>
                <a:latin typeface="Times New Roman" panose="02020603050405020304" pitchFamily="18" charset="0"/>
                <a:ea typeface="MS Mincho" panose="02020609040205080304" pitchFamily="49" charset="-128"/>
              </a:rPr>
              <a:t>bị</a:t>
            </a:r>
            <a:endParaRPr lang="en-US" sz="2800" dirty="0">
              <a:solidFill>
                <a:srgbClr val="0070C0"/>
              </a:solidFill>
              <a:effectLst/>
              <a:latin typeface="Times New Roman" panose="02020603050405020304" pitchFamily="18" charset="0"/>
              <a:ea typeface="Calibri" panose="020F0502020204030204" pitchFamily="34" charset="0"/>
            </a:endParaRPr>
          </a:p>
        </p:txBody>
      </p:sp>
      <p:sp>
        <p:nvSpPr>
          <p:cNvPr id="7" name="Hình chữ nhật: Góc Tròn 6">
            <a:extLst>
              <a:ext uri="{FF2B5EF4-FFF2-40B4-BE49-F238E27FC236}">
                <a16:creationId xmlns:a16="http://schemas.microsoft.com/office/drawing/2014/main" id="{A9A88EB5-4229-C799-0C69-16809B2CA7E8}"/>
              </a:ext>
            </a:extLst>
          </p:cNvPr>
          <p:cNvSpPr/>
          <p:nvPr/>
        </p:nvSpPr>
        <p:spPr>
          <a:xfrm>
            <a:off x="318053" y="1683026"/>
            <a:ext cx="4200938" cy="1219200"/>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spcAft>
                <a:spcPts val="1200"/>
              </a:spcAft>
            </a:pPr>
            <a:r>
              <a:rPr lang="en-US" sz="2800">
                <a:solidFill>
                  <a:srgbClr val="0D0D0D"/>
                </a:solidFill>
                <a:effectLst/>
                <a:latin typeface="Times New Roman" panose="02020603050405020304" pitchFamily="18" charset="0"/>
                <a:ea typeface="Calibri" panose="020F0502020204030204" pitchFamily="34" charset="0"/>
              </a:rPr>
              <a:t>- </a:t>
            </a:r>
            <a:r>
              <a:rPr lang="vi-VN" sz="2800">
                <a:solidFill>
                  <a:srgbClr val="0D0D0D"/>
                </a:solidFill>
                <a:effectLst/>
                <a:latin typeface="Times New Roman" panose="02020603050405020304" pitchFamily="18" charset="0"/>
                <a:ea typeface="Calibri" panose="020F0502020204030204" pitchFamily="34" charset="0"/>
              </a:rPr>
              <a:t>Xem lại nội dung văn bản </a:t>
            </a:r>
            <a:r>
              <a:rPr lang="vi-VN" sz="2800" i="1">
                <a:solidFill>
                  <a:srgbClr val="0D0D0D"/>
                </a:solidFill>
                <a:effectLst/>
                <a:latin typeface="Times New Roman" panose="02020603050405020304" pitchFamily="18" charset="0"/>
                <a:ea typeface="Calibri" panose="020F0502020204030204" pitchFamily="34" charset="0"/>
              </a:rPr>
              <a:t>Mây và sóng (Ta-go</a:t>
            </a:r>
            <a:r>
              <a:rPr lang="en-US" sz="2800" i="1">
                <a:solidFill>
                  <a:srgbClr val="0D0D0D"/>
                </a:solidFill>
                <a:effectLst/>
                <a:latin typeface="Times New Roman" panose="02020603050405020304" pitchFamily="18" charset="0"/>
                <a:ea typeface="Calibri" panose="020F0502020204030204" pitchFamily="34" charset="0"/>
              </a:rPr>
              <a:t>).</a:t>
            </a:r>
            <a:endParaRPr lang="en-US" sz="2800">
              <a:effectLst/>
              <a:latin typeface="Times New Roman" panose="02020603050405020304" pitchFamily="18" charset="0"/>
              <a:ea typeface="Calibri" panose="020F0502020204030204" pitchFamily="34" charset="0"/>
            </a:endParaRPr>
          </a:p>
        </p:txBody>
      </p:sp>
      <p:sp>
        <p:nvSpPr>
          <p:cNvPr id="8" name="Hình chữ nhật: Góc Tròn 7">
            <a:extLst>
              <a:ext uri="{FF2B5EF4-FFF2-40B4-BE49-F238E27FC236}">
                <a16:creationId xmlns:a16="http://schemas.microsoft.com/office/drawing/2014/main" id="{B18D98B7-8F78-9C4D-3B71-1C92B8733C8A}"/>
              </a:ext>
            </a:extLst>
          </p:cNvPr>
          <p:cNvSpPr/>
          <p:nvPr/>
        </p:nvSpPr>
        <p:spPr>
          <a:xfrm>
            <a:off x="3419063" y="3008243"/>
            <a:ext cx="4200938" cy="1603513"/>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spcAft>
                <a:spcPts val="1200"/>
              </a:spcAft>
            </a:pPr>
            <a:r>
              <a:rPr lang="vi-VN" sz="2800" dirty="0">
                <a:solidFill>
                  <a:srgbClr val="0D0D0D"/>
                </a:solidFill>
                <a:effectLst/>
                <a:latin typeface="Times New Roman" panose="02020603050405020304" pitchFamily="18" charset="0"/>
                <a:ea typeface="Calibri" panose="020F0502020204030204" pitchFamily="34" charset="0"/>
              </a:rPr>
              <a:t>- </a:t>
            </a:r>
            <a:r>
              <a:rPr lang="en-US" sz="2800" dirty="0" err="1">
                <a:solidFill>
                  <a:srgbClr val="0D0D0D"/>
                </a:solidFill>
                <a:effectLst/>
                <a:latin typeface="Times New Roman" panose="02020603050405020304" pitchFamily="18" charset="0"/>
                <a:ea typeface="Calibri" panose="020F0502020204030204" pitchFamily="34" charset="0"/>
              </a:rPr>
              <a:t>Xác</a:t>
            </a:r>
            <a:r>
              <a:rPr lang="en-US" sz="2800" dirty="0">
                <a:solidFill>
                  <a:srgbClr val="0D0D0D"/>
                </a:solidFill>
                <a:effectLst/>
                <a:latin typeface="Times New Roman" panose="02020603050405020304" pitchFamily="18" charset="0"/>
                <a:ea typeface="Calibri" panose="020F0502020204030204" pitchFamily="34" charset="0"/>
              </a:rPr>
              <a:t> </a:t>
            </a:r>
            <a:r>
              <a:rPr lang="en-US" sz="2800" dirty="0" err="1">
                <a:solidFill>
                  <a:srgbClr val="0D0D0D"/>
                </a:solidFill>
                <a:effectLst/>
                <a:latin typeface="Times New Roman" panose="02020603050405020304" pitchFamily="18" charset="0"/>
                <a:ea typeface="Calibri" panose="020F0502020204030204" pitchFamily="34" charset="0"/>
              </a:rPr>
              <a:t>định</a:t>
            </a:r>
            <a:r>
              <a:rPr lang="en-US" sz="2800" dirty="0">
                <a:solidFill>
                  <a:srgbClr val="0D0D0D"/>
                </a:solidFill>
                <a:effectLst/>
                <a:latin typeface="Times New Roman" panose="02020603050405020304" pitchFamily="18" charset="0"/>
                <a:ea typeface="Calibri" panose="020F0502020204030204" pitchFamily="34" charset="0"/>
              </a:rPr>
              <a:t> </a:t>
            </a:r>
            <a:r>
              <a:rPr lang="en-US" sz="2800" dirty="0" err="1">
                <a:solidFill>
                  <a:srgbClr val="0D0D0D"/>
                </a:solidFill>
                <a:effectLst/>
                <a:latin typeface="Times New Roman" panose="02020603050405020304" pitchFamily="18" charset="0"/>
                <a:ea typeface="Calibri" panose="020F0502020204030204" pitchFamily="34" charset="0"/>
              </a:rPr>
              <a:t>những</a:t>
            </a:r>
            <a:r>
              <a:rPr lang="en-US" sz="2800" dirty="0">
                <a:solidFill>
                  <a:srgbClr val="0D0D0D"/>
                </a:solidFill>
                <a:effectLst/>
                <a:latin typeface="Times New Roman" panose="02020603050405020304" pitchFamily="18" charset="0"/>
                <a:ea typeface="Calibri" panose="020F0502020204030204" pitchFamily="34" charset="0"/>
              </a:rPr>
              <a:t> </a:t>
            </a:r>
            <a:r>
              <a:rPr lang="en-US" sz="2800" dirty="0" err="1">
                <a:solidFill>
                  <a:srgbClr val="0D0D0D"/>
                </a:solidFill>
                <a:effectLst/>
                <a:latin typeface="Times New Roman" panose="02020603050405020304" pitchFamily="18" charset="0"/>
                <a:ea typeface="Calibri" panose="020F0502020204030204" pitchFamily="34" charset="0"/>
              </a:rPr>
              <a:t>nét</a:t>
            </a:r>
            <a:r>
              <a:rPr lang="en-US" sz="2800" dirty="0">
                <a:solidFill>
                  <a:srgbClr val="0D0D0D"/>
                </a:solidFill>
                <a:effectLst/>
                <a:latin typeface="Times New Roman" panose="02020603050405020304" pitchFamily="18" charset="0"/>
                <a:ea typeface="Calibri" panose="020F0502020204030204" pitchFamily="34" charset="0"/>
              </a:rPr>
              <a:t> </a:t>
            </a:r>
            <a:r>
              <a:rPr lang="en-US" sz="2800" dirty="0" err="1">
                <a:solidFill>
                  <a:srgbClr val="0D0D0D"/>
                </a:solidFill>
                <a:effectLst/>
                <a:latin typeface="Times New Roman" panose="02020603050405020304" pitchFamily="18" charset="0"/>
                <a:ea typeface="Calibri" panose="020F0502020204030204" pitchFamily="34" charset="0"/>
              </a:rPr>
              <a:t>đặc</a:t>
            </a:r>
            <a:r>
              <a:rPr lang="en-US" sz="2800" dirty="0">
                <a:solidFill>
                  <a:srgbClr val="0D0D0D"/>
                </a:solidFill>
                <a:effectLst/>
                <a:latin typeface="Times New Roman" panose="02020603050405020304" pitchFamily="18" charset="0"/>
                <a:ea typeface="Calibri" panose="020F0502020204030204" pitchFamily="34" charset="0"/>
              </a:rPr>
              <a:t> </a:t>
            </a:r>
            <a:r>
              <a:rPr lang="en-US" sz="2800" dirty="0" err="1">
                <a:solidFill>
                  <a:srgbClr val="0D0D0D"/>
                </a:solidFill>
                <a:effectLst/>
                <a:latin typeface="Times New Roman" panose="02020603050405020304" pitchFamily="18" charset="0"/>
                <a:ea typeface="Calibri" panose="020F0502020204030204" pitchFamily="34" charset="0"/>
              </a:rPr>
              <a:t>sắc</a:t>
            </a:r>
            <a:r>
              <a:rPr lang="en-US" sz="2800" dirty="0">
                <a:solidFill>
                  <a:srgbClr val="0D0D0D"/>
                </a:solidFill>
                <a:effectLst/>
                <a:latin typeface="Times New Roman" panose="02020603050405020304" pitchFamily="18" charset="0"/>
                <a:ea typeface="Calibri" panose="020F0502020204030204" pitchFamily="34" charset="0"/>
              </a:rPr>
              <a:t> </a:t>
            </a:r>
            <a:r>
              <a:rPr lang="en-US" sz="2800" dirty="0" err="1">
                <a:solidFill>
                  <a:srgbClr val="0D0D0D"/>
                </a:solidFill>
                <a:effectLst/>
                <a:latin typeface="Times New Roman" panose="02020603050405020304" pitchFamily="18" charset="0"/>
                <a:ea typeface="Calibri" panose="020F0502020204030204" pitchFamily="34" charset="0"/>
              </a:rPr>
              <a:t>về</a:t>
            </a:r>
            <a:r>
              <a:rPr lang="en-US" sz="2800" dirty="0">
                <a:solidFill>
                  <a:srgbClr val="0D0D0D"/>
                </a:solidFill>
                <a:effectLst/>
                <a:latin typeface="Times New Roman" panose="02020603050405020304" pitchFamily="18" charset="0"/>
                <a:ea typeface="Calibri" panose="020F0502020204030204" pitchFamily="34" charset="0"/>
              </a:rPr>
              <a:t> </a:t>
            </a:r>
            <a:r>
              <a:rPr lang="vi-VN" sz="2800" dirty="0" err="1">
                <a:solidFill>
                  <a:srgbClr val="000000"/>
                </a:solidFill>
                <a:effectLst/>
                <a:latin typeface="Times New Roman" panose="02020603050405020304" pitchFamily="18" charset="0"/>
                <a:ea typeface="Calibri" panose="020F0502020204030204" pitchFamily="34" charset="0"/>
              </a:rPr>
              <a:t>nội</a:t>
            </a:r>
            <a:r>
              <a:rPr lang="vi-VN" sz="2800" dirty="0">
                <a:solidFill>
                  <a:srgbClr val="000000"/>
                </a:solidFill>
                <a:effectLst/>
                <a:latin typeface="Times New Roman" panose="02020603050405020304" pitchFamily="18" charset="0"/>
                <a:ea typeface="Calibri" panose="020F0502020204030204" pitchFamily="34" charset="0"/>
              </a:rPr>
              <a:t> dung </a:t>
            </a:r>
            <a:r>
              <a:rPr lang="vi-VN" sz="2800" dirty="0" err="1">
                <a:solidFill>
                  <a:srgbClr val="000000"/>
                </a:solidFill>
                <a:effectLst/>
                <a:latin typeface="Times New Roman" panose="02020603050405020304" pitchFamily="18" charset="0"/>
                <a:ea typeface="Calibri" panose="020F0502020204030204" pitchFamily="34" charset="0"/>
              </a:rPr>
              <a:t>và</a:t>
            </a:r>
            <a:r>
              <a:rPr lang="vi-VN" sz="2800" dirty="0">
                <a:solidFill>
                  <a:srgbClr val="000000"/>
                </a:solidFill>
                <a:effectLst/>
                <a:latin typeface="Times New Roman" panose="02020603050405020304" pitchFamily="18" charset="0"/>
                <a:ea typeface="Calibri" panose="020F0502020204030204" pitchFamily="34" charset="0"/>
              </a:rPr>
              <a:t> </a:t>
            </a:r>
            <a:r>
              <a:rPr lang="vi-VN" sz="2800" dirty="0" err="1">
                <a:solidFill>
                  <a:srgbClr val="000000"/>
                </a:solidFill>
                <a:effectLst/>
                <a:latin typeface="Times New Roman" panose="02020603050405020304" pitchFamily="18" charset="0"/>
                <a:ea typeface="Calibri" panose="020F0502020204030204" pitchFamily="34" charset="0"/>
              </a:rPr>
              <a:t>nghệ</a:t>
            </a:r>
            <a:r>
              <a:rPr lang="vi-VN" sz="2800" dirty="0">
                <a:solidFill>
                  <a:srgbClr val="000000"/>
                </a:solidFill>
                <a:effectLst/>
                <a:latin typeface="Times New Roman" panose="02020603050405020304" pitchFamily="18" charset="0"/>
                <a:ea typeface="Calibri" panose="020F0502020204030204" pitchFamily="34" charset="0"/>
              </a:rPr>
              <a:t> </a:t>
            </a:r>
            <a:r>
              <a:rPr lang="vi-VN" sz="2800" dirty="0" err="1">
                <a:solidFill>
                  <a:srgbClr val="000000"/>
                </a:solidFill>
                <a:effectLst/>
                <a:latin typeface="Times New Roman" panose="02020603050405020304" pitchFamily="18" charset="0"/>
                <a:ea typeface="Calibri" panose="020F0502020204030204" pitchFamily="34" charset="0"/>
              </a:rPr>
              <a:t>thuật</a:t>
            </a:r>
            <a:r>
              <a:rPr lang="vi-VN" sz="2800" dirty="0">
                <a:solidFill>
                  <a:srgbClr val="000000"/>
                </a:solidFill>
                <a:effectLst/>
                <a:latin typeface="Times New Roman" panose="02020603050405020304" pitchFamily="18" charset="0"/>
                <a:ea typeface="Calibri" panose="020F0502020204030204" pitchFamily="34" charset="0"/>
              </a:rPr>
              <a:t> </a:t>
            </a:r>
            <a:r>
              <a:rPr lang="vi-VN" sz="2800" dirty="0" err="1">
                <a:solidFill>
                  <a:srgbClr val="000000"/>
                </a:solidFill>
                <a:effectLst/>
                <a:latin typeface="Times New Roman" panose="02020603050405020304" pitchFamily="18" charset="0"/>
                <a:ea typeface="Calibri" panose="020F0502020204030204" pitchFamily="34" charset="0"/>
              </a:rPr>
              <a:t>của</a:t>
            </a:r>
            <a:r>
              <a:rPr lang="vi-VN" sz="2800" dirty="0">
                <a:solidFill>
                  <a:srgbClr val="000000"/>
                </a:solidFill>
                <a:effectLst/>
                <a:latin typeface="Times New Roman" panose="02020603050405020304" pitchFamily="18" charset="0"/>
                <a:ea typeface="Calibri" panose="020F0502020204030204" pitchFamily="34" charset="0"/>
              </a:rPr>
              <a:t> </a:t>
            </a:r>
            <a:r>
              <a:rPr lang="vi-VN" sz="2800" dirty="0" err="1">
                <a:solidFill>
                  <a:srgbClr val="000000"/>
                </a:solidFill>
                <a:effectLst/>
                <a:latin typeface="Times New Roman" panose="02020603050405020304" pitchFamily="18" charset="0"/>
                <a:ea typeface="Calibri" panose="020F0502020204030204" pitchFamily="34" charset="0"/>
              </a:rPr>
              <a:t>bài</a:t>
            </a:r>
            <a:r>
              <a:rPr lang="vi-VN" sz="2800" dirty="0">
                <a:solidFill>
                  <a:srgbClr val="000000"/>
                </a:solidFill>
                <a:effectLst/>
                <a:latin typeface="Times New Roman" panose="02020603050405020304" pitchFamily="18" charset="0"/>
                <a:ea typeface="Calibri" panose="020F0502020204030204" pitchFamily="34" charset="0"/>
              </a:rPr>
              <a:t> thơ.</a:t>
            </a:r>
            <a:endParaRPr lang="en-US" sz="2800" dirty="0">
              <a:effectLst/>
              <a:latin typeface="Times New Roman" panose="02020603050405020304" pitchFamily="18" charset="0"/>
              <a:ea typeface="Calibri" panose="020F0502020204030204" pitchFamily="34" charset="0"/>
            </a:endParaRPr>
          </a:p>
        </p:txBody>
      </p:sp>
      <p:sp>
        <p:nvSpPr>
          <p:cNvPr id="9" name="Hình chữ nhật: Góc Tròn 8">
            <a:extLst>
              <a:ext uri="{FF2B5EF4-FFF2-40B4-BE49-F238E27FC236}">
                <a16:creationId xmlns:a16="http://schemas.microsoft.com/office/drawing/2014/main" id="{FF37B4CB-14C3-0EE4-AD45-692D7554BABC}"/>
              </a:ext>
            </a:extLst>
          </p:cNvPr>
          <p:cNvSpPr/>
          <p:nvPr/>
        </p:nvSpPr>
        <p:spPr>
          <a:xfrm>
            <a:off x="6520069" y="4830416"/>
            <a:ext cx="4532243" cy="1742661"/>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spcAft>
                <a:spcPts val="1200"/>
              </a:spcAft>
            </a:pPr>
            <a:r>
              <a:rPr lang="en-US" sz="2800">
                <a:solidFill>
                  <a:srgbClr val="0D0D0D"/>
                </a:solidFill>
                <a:effectLst/>
                <a:latin typeface="Times New Roman" panose="02020603050405020304" pitchFamily="18" charset="0"/>
                <a:ea typeface="Calibri" panose="020F0502020204030204" pitchFamily="34" charset="0"/>
              </a:rPr>
              <a:t>- Xác định yếu tố mang lại cảm xúc cho em (em ấn tượng nhất). Đó là cảm xúc nào?</a:t>
            </a:r>
            <a:endParaRPr lang="en-US" sz="2800">
              <a:effectLst/>
              <a:latin typeface="Times New Roman" panose="02020603050405020304" pitchFamily="18" charset="0"/>
              <a:ea typeface="Calibri" panose="020F0502020204030204" pitchFamily="34" charset="0"/>
            </a:endParaRPr>
          </a:p>
        </p:txBody>
      </p:sp>
    </p:spTree>
    <p:extLst>
      <p:ext uri="{BB962C8B-B14F-4D97-AF65-F5344CB8AC3E}">
        <p14:creationId xmlns:p14="http://schemas.microsoft.com/office/powerpoint/2010/main" val="1708869368"/>
      </p:ext>
    </p:extLst>
  </p:cSld>
  <p:clrMapOvr>
    <a:masterClrMapping/>
  </p:clrMapOvr>
  <p:transition spd="slow">
    <p:comb/>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cBhvr additive="base">
                                        <p:cTn id="12" dur="500" fill="hold"/>
                                        <p:tgtEl>
                                          <p:spTgt spid="6"/>
                                        </p:tgtEl>
                                        <p:attrNameLst>
                                          <p:attrName>ppt_x</p:attrName>
                                        </p:attrNameLst>
                                      </p:cBhvr>
                                      <p:tavLst>
                                        <p:tav tm="0">
                                          <p:val>
                                            <p:strVal val="#ppt_x"/>
                                          </p:val>
                                        </p:tav>
                                        <p:tav tm="100000">
                                          <p:val>
                                            <p:strVal val="#ppt_x"/>
                                          </p:val>
                                        </p:tav>
                                      </p:tavLst>
                                    </p:anim>
                                    <p:anim calcmode="lin" valueType="num">
                                      <p:cBhvr additive="base">
                                        <p:cTn id="13"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6" presetClass="entr" presetSubtype="16" fill="hold" grpId="0" nodeType="clickEffect">
                                  <p:stCondLst>
                                    <p:cond delay="0"/>
                                  </p:stCondLst>
                                  <p:childTnLst>
                                    <p:set>
                                      <p:cBhvr>
                                        <p:cTn id="17" dur="1" fill="hold">
                                          <p:stCondLst>
                                            <p:cond delay="0"/>
                                          </p:stCondLst>
                                        </p:cTn>
                                        <p:tgtEl>
                                          <p:spTgt spid="7"/>
                                        </p:tgtEl>
                                        <p:attrNameLst>
                                          <p:attrName>style.visibility</p:attrName>
                                        </p:attrNameLst>
                                      </p:cBhvr>
                                      <p:to>
                                        <p:strVal val="visible"/>
                                      </p:to>
                                    </p:set>
                                    <p:animEffect transition="in" filter="circle(in)">
                                      <p:cBhvr>
                                        <p:cTn id="18" dur="2000"/>
                                        <p:tgtEl>
                                          <p:spTgt spid="7"/>
                                        </p:tgtEl>
                                      </p:cBhvr>
                                    </p:animEffect>
                                  </p:childTnLst>
                                </p:cTn>
                              </p:par>
                            </p:childTnLst>
                          </p:cTn>
                        </p:par>
                      </p:childTnLst>
                    </p:cTn>
                  </p:par>
                  <p:par>
                    <p:cTn id="19" fill="hold">
                      <p:stCondLst>
                        <p:cond delay="indefinite"/>
                      </p:stCondLst>
                      <p:childTnLst>
                        <p:par>
                          <p:cTn id="20" fill="hold">
                            <p:stCondLst>
                              <p:cond delay="0"/>
                            </p:stCondLst>
                            <p:childTnLst>
                              <p:par>
                                <p:cTn id="21" presetID="21" presetClass="entr" presetSubtype="1" fill="hold" grpId="0" nodeType="clickEffect">
                                  <p:stCondLst>
                                    <p:cond delay="0"/>
                                  </p:stCondLst>
                                  <p:childTnLst>
                                    <p:set>
                                      <p:cBhvr>
                                        <p:cTn id="22" dur="1" fill="hold">
                                          <p:stCondLst>
                                            <p:cond delay="0"/>
                                          </p:stCondLst>
                                        </p:cTn>
                                        <p:tgtEl>
                                          <p:spTgt spid="8"/>
                                        </p:tgtEl>
                                        <p:attrNameLst>
                                          <p:attrName>style.visibility</p:attrName>
                                        </p:attrNameLst>
                                      </p:cBhvr>
                                      <p:to>
                                        <p:strVal val="visible"/>
                                      </p:to>
                                    </p:set>
                                    <p:animEffect transition="in" filter="wheel(1)">
                                      <p:cBhvr>
                                        <p:cTn id="23" dur="2000"/>
                                        <p:tgtEl>
                                          <p:spTgt spid="8"/>
                                        </p:tgtEl>
                                      </p:cBhvr>
                                    </p:animEffect>
                                  </p:childTnLst>
                                </p:cTn>
                              </p:par>
                            </p:childTnLst>
                          </p:cTn>
                        </p:par>
                      </p:childTnLst>
                    </p:cTn>
                  </p:par>
                  <p:par>
                    <p:cTn id="24" fill="hold">
                      <p:stCondLst>
                        <p:cond delay="indefinite"/>
                      </p:stCondLst>
                      <p:childTnLst>
                        <p:par>
                          <p:cTn id="25" fill="hold">
                            <p:stCondLst>
                              <p:cond delay="0"/>
                            </p:stCondLst>
                            <p:childTnLst>
                              <p:par>
                                <p:cTn id="26" presetID="31" presetClass="entr" presetSubtype="0" fill="hold" grpId="0" nodeType="clickEffect">
                                  <p:stCondLst>
                                    <p:cond delay="0"/>
                                  </p:stCondLst>
                                  <p:childTnLst>
                                    <p:set>
                                      <p:cBhvr>
                                        <p:cTn id="27" dur="1" fill="hold">
                                          <p:stCondLst>
                                            <p:cond delay="0"/>
                                          </p:stCondLst>
                                        </p:cTn>
                                        <p:tgtEl>
                                          <p:spTgt spid="9"/>
                                        </p:tgtEl>
                                        <p:attrNameLst>
                                          <p:attrName>style.visibility</p:attrName>
                                        </p:attrNameLst>
                                      </p:cBhvr>
                                      <p:to>
                                        <p:strVal val="visible"/>
                                      </p:to>
                                    </p:set>
                                    <p:anim calcmode="lin" valueType="num">
                                      <p:cBhvr>
                                        <p:cTn id="28" dur="1000" fill="hold"/>
                                        <p:tgtEl>
                                          <p:spTgt spid="9"/>
                                        </p:tgtEl>
                                        <p:attrNameLst>
                                          <p:attrName>ppt_w</p:attrName>
                                        </p:attrNameLst>
                                      </p:cBhvr>
                                      <p:tavLst>
                                        <p:tav tm="0">
                                          <p:val>
                                            <p:fltVal val="0"/>
                                          </p:val>
                                        </p:tav>
                                        <p:tav tm="100000">
                                          <p:val>
                                            <p:strVal val="#ppt_w"/>
                                          </p:val>
                                        </p:tav>
                                      </p:tavLst>
                                    </p:anim>
                                    <p:anim calcmode="lin" valueType="num">
                                      <p:cBhvr>
                                        <p:cTn id="29" dur="1000" fill="hold"/>
                                        <p:tgtEl>
                                          <p:spTgt spid="9"/>
                                        </p:tgtEl>
                                        <p:attrNameLst>
                                          <p:attrName>ppt_h</p:attrName>
                                        </p:attrNameLst>
                                      </p:cBhvr>
                                      <p:tavLst>
                                        <p:tav tm="0">
                                          <p:val>
                                            <p:fltVal val="0"/>
                                          </p:val>
                                        </p:tav>
                                        <p:tav tm="100000">
                                          <p:val>
                                            <p:strVal val="#ppt_h"/>
                                          </p:val>
                                        </p:tav>
                                      </p:tavLst>
                                    </p:anim>
                                    <p:anim calcmode="lin" valueType="num">
                                      <p:cBhvr>
                                        <p:cTn id="30" dur="1000" fill="hold"/>
                                        <p:tgtEl>
                                          <p:spTgt spid="9"/>
                                        </p:tgtEl>
                                        <p:attrNameLst>
                                          <p:attrName>style.rotation</p:attrName>
                                        </p:attrNameLst>
                                      </p:cBhvr>
                                      <p:tavLst>
                                        <p:tav tm="0">
                                          <p:val>
                                            <p:fltVal val="90"/>
                                          </p:val>
                                        </p:tav>
                                        <p:tav tm="100000">
                                          <p:val>
                                            <p:fltVal val="0"/>
                                          </p:val>
                                        </p:tav>
                                      </p:tavLst>
                                    </p:anim>
                                    <p:animEffect transition="in" filter="fade">
                                      <p:cBhvr>
                                        <p:cTn id="31" dur="1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animBg="1"/>
      <p:bldP spid="7" grpId="0" animBg="1"/>
      <p:bldP spid="8" grpId="0" animBg="1"/>
      <p:bldP spid="9"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Hình chữ nhật 3">
            <a:extLst>
              <a:ext uri="{FF2B5EF4-FFF2-40B4-BE49-F238E27FC236}">
                <a16:creationId xmlns:a16="http://schemas.microsoft.com/office/drawing/2014/main" id="{7D5D06C8-E5C1-82D3-1C3E-4A59F7C5F23D}"/>
              </a:ext>
            </a:extLst>
          </p:cNvPr>
          <p:cNvSpPr/>
          <p:nvPr/>
        </p:nvSpPr>
        <p:spPr>
          <a:xfrm>
            <a:off x="2981739" y="132522"/>
            <a:ext cx="5751442" cy="636104"/>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15000"/>
              </a:lnSpc>
              <a:spcAft>
                <a:spcPts val="1200"/>
              </a:spcAft>
            </a:pPr>
            <a:r>
              <a:rPr lang="en-US" sz="3200" b="1" dirty="0">
                <a:solidFill>
                  <a:srgbClr val="0070C0"/>
                </a:solidFill>
                <a:effectLst/>
                <a:latin typeface="Times New Roman" panose="02020603050405020304" pitchFamily="18" charset="0"/>
                <a:ea typeface="Calibri" panose="020F0502020204030204" pitchFamily="34" charset="0"/>
              </a:rPr>
              <a:t>2</a:t>
            </a:r>
            <a:r>
              <a:rPr lang="en-US" sz="3200" dirty="0">
                <a:solidFill>
                  <a:srgbClr val="0070C0"/>
                </a:solidFill>
                <a:effectLst/>
                <a:latin typeface="Times New Roman" panose="02020603050405020304" pitchFamily="18" charset="0"/>
                <a:ea typeface="Calibri" panose="020F0502020204030204" pitchFamily="34" charset="0"/>
              </a:rPr>
              <a:t>. </a:t>
            </a:r>
            <a:r>
              <a:rPr lang="en-US" sz="3200" b="1" dirty="0">
                <a:solidFill>
                  <a:srgbClr val="0070C0"/>
                </a:solidFill>
                <a:effectLst/>
                <a:latin typeface="Times New Roman" panose="02020603050405020304" pitchFamily="18" charset="0"/>
                <a:ea typeface="MS Mincho" panose="02020609040205080304" pitchFamily="49" charset="-128"/>
              </a:rPr>
              <a:t>B</a:t>
            </a:r>
            <a:r>
              <a:rPr lang="vi-VN" sz="3200" b="1" dirty="0" err="1">
                <a:solidFill>
                  <a:srgbClr val="0070C0"/>
                </a:solidFill>
                <a:effectLst/>
                <a:latin typeface="Times New Roman" panose="02020603050405020304" pitchFamily="18" charset="0"/>
                <a:ea typeface="MS Mincho" panose="02020609040205080304" pitchFamily="49" charset="-128"/>
              </a:rPr>
              <a:t>ước</a:t>
            </a:r>
            <a:r>
              <a:rPr lang="vi-VN" sz="3200" b="1" dirty="0">
                <a:solidFill>
                  <a:srgbClr val="0070C0"/>
                </a:solidFill>
                <a:effectLst/>
                <a:latin typeface="Times New Roman" panose="02020603050405020304" pitchFamily="18" charset="0"/>
                <a:ea typeface="MS Mincho" panose="02020609040205080304" pitchFamily="49" charset="-128"/>
              </a:rPr>
              <a:t> 2:</a:t>
            </a:r>
            <a:r>
              <a:rPr lang="vi-VN" sz="3200" dirty="0">
                <a:solidFill>
                  <a:srgbClr val="0070C0"/>
                </a:solidFill>
                <a:effectLst/>
                <a:latin typeface="Times New Roman" panose="02020603050405020304" pitchFamily="18" charset="0"/>
                <a:ea typeface="Calibri" panose="020F0502020204030204" pitchFamily="34" charset="0"/>
              </a:rPr>
              <a:t> </a:t>
            </a:r>
            <a:r>
              <a:rPr lang="vi-VN" sz="3200" b="1" dirty="0" err="1">
                <a:solidFill>
                  <a:srgbClr val="0070C0"/>
                </a:solidFill>
                <a:effectLst/>
                <a:latin typeface="Times New Roman" panose="02020603050405020304" pitchFamily="18" charset="0"/>
                <a:ea typeface="Calibri" panose="020F0502020204030204" pitchFamily="34" charset="0"/>
              </a:rPr>
              <a:t>Tìm</a:t>
            </a:r>
            <a:r>
              <a:rPr lang="vi-VN" sz="3200" b="1" dirty="0">
                <a:solidFill>
                  <a:srgbClr val="0070C0"/>
                </a:solidFill>
                <a:effectLst/>
                <a:latin typeface="Times New Roman" panose="02020603050405020304" pitchFamily="18" charset="0"/>
                <a:ea typeface="Calibri" panose="020F0502020204030204" pitchFamily="34" charset="0"/>
              </a:rPr>
              <a:t> ý </a:t>
            </a:r>
            <a:r>
              <a:rPr lang="en-US" sz="3200" b="1" dirty="0" err="1">
                <a:solidFill>
                  <a:srgbClr val="0070C0"/>
                </a:solidFill>
                <a:effectLst/>
                <a:latin typeface="Times New Roman" panose="02020603050405020304" pitchFamily="18" charset="0"/>
                <a:ea typeface="Calibri" panose="020F0502020204030204" pitchFamily="34" charset="0"/>
              </a:rPr>
              <a:t>và</a:t>
            </a:r>
            <a:r>
              <a:rPr lang="en-US" sz="3200" b="1" dirty="0">
                <a:solidFill>
                  <a:srgbClr val="0070C0"/>
                </a:solidFill>
                <a:effectLst/>
                <a:latin typeface="Times New Roman" panose="02020603050405020304" pitchFamily="18" charset="0"/>
                <a:ea typeface="Calibri" panose="020F0502020204030204" pitchFamily="34" charset="0"/>
              </a:rPr>
              <a:t> </a:t>
            </a:r>
            <a:r>
              <a:rPr lang="en-US" sz="3200" b="1" dirty="0" err="1">
                <a:solidFill>
                  <a:srgbClr val="0070C0"/>
                </a:solidFill>
                <a:effectLst/>
                <a:latin typeface="Times New Roman" panose="02020603050405020304" pitchFamily="18" charset="0"/>
                <a:ea typeface="Calibri" panose="020F0502020204030204" pitchFamily="34" charset="0"/>
              </a:rPr>
              <a:t>lập</a:t>
            </a:r>
            <a:r>
              <a:rPr lang="en-US" sz="3200" b="1" dirty="0">
                <a:solidFill>
                  <a:srgbClr val="0070C0"/>
                </a:solidFill>
                <a:effectLst/>
                <a:latin typeface="Times New Roman" panose="02020603050405020304" pitchFamily="18" charset="0"/>
                <a:ea typeface="Calibri" panose="020F0502020204030204" pitchFamily="34" charset="0"/>
              </a:rPr>
              <a:t> </a:t>
            </a:r>
            <a:r>
              <a:rPr lang="en-US" sz="3200" b="1" dirty="0" err="1">
                <a:solidFill>
                  <a:srgbClr val="0070C0"/>
                </a:solidFill>
                <a:effectLst/>
                <a:latin typeface="Times New Roman" panose="02020603050405020304" pitchFamily="18" charset="0"/>
                <a:ea typeface="Calibri" panose="020F0502020204030204" pitchFamily="34" charset="0"/>
              </a:rPr>
              <a:t>dàn</a:t>
            </a:r>
            <a:r>
              <a:rPr lang="en-US" sz="3200" b="1" dirty="0">
                <a:solidFill>
                  <a:srgbClr val="0070C0"/>
                </a:solidFill>
                <a:effectLst/>
                <a:latin typeface="Times New Roman" panose="02020603050405020304" pitchFamily="18" charset="0"/>
                <a:ea typeface="Calibri" panose="020F0502020204030204" pitchFamily="34" charset="0"/>
              </a:rPr>
              <a:t> ý</a:t>
            </a:r>
            <a:endParaRPr lang="en-US" sz="3200" dirty="0">
              <a:solidFill>
                <a:srgbClr val="0070C0"/>
              </a:solidFill>
              <a:effectLst/>
              <a:latin typeface="Times New Roman" panose="02020603050405020304" pitchFamily="18" charset="0"/>
              <a:ea typeface="Calibri" panose="020F0502020204030204" pitchFamily="34" charset="0"/>
            </a:endParaRPr>
          </a:p>
        </p:txBody>
      </p:sp>
      <p:sp>
        <p:nvSpPr>
          <p:cNvPr id="5" name="Hộp Văn bản 4">
            <a:extLst>
              <a:ext uri="{FF2B5EF4-FFF2-40B4-BE49-F238E27FC236}">
                <a16:creationId xmlns:a16="http://schemas.microsoft.com/office/drawing/2014/main" id="{6C2253A5-FB80-E178-9C35-23F4BD16FF32}"/>
              </a:ext>
            </a:extLst>
          </p:cNvPr>
          <p:cNvSpPr txBox="1"/>
          <p:nvPr/>
        </p:nvSpPr>
        <p:spPr>
          <a:xfrm>
            <a:off x="2276062" y="992044"/>
            <a:ext cx="5751443" cy="613245"/>
          </a:xfrm>
          <a:prstGeom prst="rect">
            <a:avLst/>
          </a:prstGeom>
          <a:noFill/>
        </p:spPr>
        <p:txBody>
          <a:bodyPr wrap="square" rtlCol="0">
            <a:spAutoFit/>
          </a:bodyPr>
          <a:lstStyle/>
          <a:p>
            <a:pPr>
              <a:lnSpc>
                <a:spcPct val="115000"/>
              </a:lnSpc>
              <a:spcAft>
                <a:spcPts val="1200"/>
              </a:spcAft>
            </a:pPr>
            <a:r>
              <a:rPr lang="en-US" sz="3200" b="1" dirty="0">
                <a:solidFill>
                  <a:srgbClr val="0D0D0D"/>
                </a:solidFill>
                <a:effectLst/>
                <a:latin typeface="Times New Roman" panose="02020603050405020304" pitchFamily="18" charset="0"/>
                <a:ea typeface="Calibri" panose="020F0502020204030204" pitchFamily="34" charset="0"/>
              </a:rPr>
              <a:t>- </a:t>
            </a:r>
            <a:r>
              <a:rPr lang="en-US" sz="3200" b="1" dirty="0" err="1">
                <a:solidFill>
                  <a:srgbClr val="0D0D0D"/>
                </a:solidFill>
                <a:effectLst/>
                <a:latin typeface="Times New Roman" panose="02020603050405020304" pitchFamily="18" charset="0"/>
                <a:ea typeface="Calibri" panose="020F0502020204030204" pitchFamily="34" charset="0"/>
              </a:rPr>
              <a:t>Tìm</a:t>
            </a:r>
            <a:r>
              <a:rPr lang="en-US" sz="3200" b="1" dirty="0">
                <a:solidFill>
                  <a:srgbClr val="0D0D0D"/>
                </a:solidFill>
                <a:effectLst/>
                <a:latin typeface="Times New Roman" panose="02020603050405020304" pitchFamily="18" charset="0"/>
                <a:ea typeface="Calibri" panose="020F0502020204030204" pitchFamily="34" charset="0"/>
              </a:rPr>
              <a:t> ý: </a:t>
            </a:r>
            <a:r>
              <a:rPr lang="en-US" sz="3200" b="1" dirty="0" err="1">
                <a:solidFill>
                  <a:srgbClr val="0D0D0D"/>
                </a:solidFill>
                <a:effectLst/>
                <a:latin typeface="Times New Roman" panose="02020603050405020304" pitchFamily="18" charset="0"/>
                <a:ea typeface="Calibri" panose="020F0502020204030204" pitchFamily="34" charset="0"/>
              </a:rPr>
              <a:t>Điền</a:t>
            </a:r>
            <a:r>
              <a:rPr lang="en-US" sz="3200" b="1" dirty="0">
                <a:solidFill>
                  <a:srgbClr val="0D0D0D"/>
                </a:solidFill>
                <a:effectLst/>
                <a:latin typeface="Times New Roman" panose="02020603050405020304" pitchFamily="18" charset="0"/>
                <a:ea typeface="Calibri" panose="020F0502020204030204" pitchFamily="34" charset="0"/>
              </a:rPr>
              <a:t> </a:t>
            </a:r>
            <a:r>
              <a:rPr lang="en-US" sz="3200" b="1" dirty="0" err="1">
                <a:solidFill>
                  <a:srgbClr val="0D0D0D"/>
                </a:solidFill>
                <a:effectLst/>
                <a:latin typeface="Times New Roman" panose="02020603050405020304" pitchFamily="18" charset="0"/>
                <a:ea typeface="Calibri" panose="020F0502020204030204" pitchFamily="34" charset="0"/>
              </a:rPr>
              <a:t>vào</a:t>
            </a:r>
            <a:r>
              <a:rPr lang="en-US" sz="3200" b="1" dirty="0">
                <a:solidFill>
                  <a:srgbClr val="0D0D0D"/>
                </a:solidFill>
                <a:effectLst/>
                <a:latin typeface="Times New Roman" panose="02020603050405020304" pitchFamily="18" charset="0"/>
                <a:ea typeface="Calibri" panose="020F0502020204030204" pitchFamily="34" charset="0"/>
              </a:rPr>
              <a:t> </a:t>
            </a:r>
            <a:r>
              <a:rPr lang="en-US" sz="3200" b="1" dirty="0" err="1">
                <a:solidFill>
                  <a:srgbClr val="FF0000"/>
                </a:solidFill>
                <a:effectLst/>
                <a:latin typeface="Times New Roman" panose="02020603050405020304" pitchFamily="18" charset="0"/>
                <a:ea typeface="Calibri" panose="020F0502020204030204" pitchFamily="34" charset="0"/>
              </a:rPr>
              <a:t>phiếu</a:t>
            </a:r>
            <a:r>
              <a:rPr lang="en-US" sz="3200" b="1" dirty="0">
                <a:solidFill>
                  <a:srgbClr val="FF0000"/>
                </a:solidFill>
                <a:effectLst/>
                <a:latin typeface="Times New Roman" panose="02020603050405020304" pitchFamily="18" charset="0"/>
                <a:ea typeface="Calibri" panose="020F0502020204030204" pitchFamily="34" charset="0"/>
              </a:rPr>
              <a:t> </a:t>
            </a:r>
            <a:r>
              <a:rPr lang="en-US" sz="3200" b="1" dirty="0" err="1">
                <a:solidFill>
                  <a:srgbClr val="FF0000"/>
                </a:solidFill>
                <a:effectLst/>
                <a:latin typeface="Times New Roman" panose="02020603050405020304" pitchFamily="18" charset="0"/>
                <a:ea typeface="Calibri" panose="020F0502020204030204" pitchFamily="34" charset="0"/>
              </a:rPr>
              <a:t>tìm</a:t>
            </a:r>
            <a:r>
              <a:rPr lang="en-US" sz="3200" b="1" dirty="0">
                <a:solidFill>
                  <a:srgbClr val="FF0000"/>
                </a:solidFill>
                <a:effectLst/>
                <a:latin typeface="Times New Roman" panose="02020603050405020304" pitchFamily="18" charset="0"/>
                <a:ea typeface="Calibri" panose="020F0502020204030204" pitchFamily="34" charset="0"/>
              </a:rPr>
              <a:t> ý.</a:t>
            </a:r>
            <a:endParaRPr lang="en-US" sz="3200" dirty="0">
              <a:effectLst/>
              <a:latin typeface="Times New Roman" panose="02020603050405020304" pitchFamily="18" charset="0"/>
              <a:ea typeface="Calibri" panose="020F0502020204030204" pitchFamily="34" charset="0"/>
            </a:endParaRPr>
          </a:p>
        </p:txBody>
      </p:sp>
      <p:sp>
        <p:nvSpPr>
          <p:cNvPr id="6" name="Hộp Văn bản 5">
            <a:extLst>
              <a:ext uri="{FF2B5EF4-FFF2-40B4-BE49-F238E27FC236}">
                <a16:creationId xmlns:a16="http://schemas.microsoft.com/office/drawing/2014/main" id="{CB5D547F-AFB8-3D75-2920-B1B27500CCCD}"/>
              </a:ext>
            </a:extLst>
          </p:cNvPr>
          <p:cNvSpPr txBox="1"/>
          <p:nvPr/>
        </p:nvSpPr>
        <p:spPr>
          <a:xfrm>
            <a:off x="1563758" y="1737812"/>
            <a:ext cx="9843052" cy="1077218"/>
          </a:xfrm>
          <a:prstGeom prst="rect">
            <a:avLst/>
          </a:prstGeom>
          <a:noFill/>
        </p:spPr>
        <p:txBody>
          <a:bodyPr wrap="square" rtlCol="0">
            <a:spAutoFit/>
          </a:bodyPr>
          <a:lstStyle/>
          <a:p>
            <a:pPr marL="457200" indent="-457200">
              <a:buFontTx/>
              <a:buChar char="-"/>
            </a:pPr>
            <a:r>
              <a:rPr lang="en-US" sz="3200" b="1"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Lập</a:t>
            </a:r>
            <a:r>
              <a:rPr lang="en-US" sz="3200" b="1"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dàn</a:t>
            </a:r>
            <a:r>
              <a:rPr lang="en-US" sz="3200" b="1"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ý: </a:t>
            </a:r>
          </a:p>
          <a:p>
            <a:pPr algn="just"/>
            <a:r>
              <a:rPr lang="en-US" sz="3200" b="1"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Dựa</a:t>
            </a:r>
            <a:r>
              <a:rPr lang="en-US" sz="3200" b="1"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vào</a:t>
            </a:r>
            <a:r>
              <a:rPr lang="en-US" sz="3200" b="1"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các</a:t>
            </a:r>
            <a:r>
              <a:rPr lang="en-US" sz="3200" b="1"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ý </a:t>
            </a:r>
            <a:r>
              <a:rPr lang="en-US" sz="3200" b="1"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đã</a:t>
            </a:r>
            <a:r>
              <a:rPr lang="en-US" sz="3200" b="1"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tìm</a:t>
            </a:r>
            <a:r>
              <a:rPr lang="en-US" sz="3200" b="1"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được</a:t>
            </a:r>
            <a:r>
              <a:rPr lang="en-US" sz="3200" b="1" i="1" dirty="0">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sắp</a:t>
            </a:r>
            <a:r>
              <a:rPr lang="en-US" sz="3200" b="1"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xếp</a:t>
            </a:r>
            <a:r>
              <a:rPr lang="en-US" sz="3200" b="1"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lại</a:t>
            </a:r>
            <a:r>
              <a:rPr lang="en-US" sz="3200" b="1"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theo</a:t>
            </a:r>
            <a:r>
              <a:rPr lang="en-US" sz="3200" b="1"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ba</a:t>
            </a:r>
            <a:r>
              <a:rPr lang="en-US" sz="3200" b="1"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đoạn</a:t>
            </a:r>
            <a:r>
              <a:rPr lang="en-US" sz="3200" b="1"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gồm</a:t>
            </a:r>
            <a:endParaRPr lang="en-US" sz="3200" dirty="0">
              <a:latin typeface="Times New Roman" panose="02020603050405020304" pitchFamily="18" charset="0"/>
              <a:cs typeface="Times New Roman" panose="02020603050405020304" pitchFamily="18" charset="0"/>
            </a:endParaRPr>
          </a:p>
        </p:txBody>
      </p:sp>
      <p:sp>
        <p:nvSpPr>
          <p:cNvPr id="7" name="Hình Bầu dục 6">
            <a:extLst>
              <a:ext uri="{FF2B5EF4-FFF2-40B4-BE49-F238E27FC236}">
                <a16:creationId xmlns:a16="http://schemas.microsoft.com/office/drawing/2014/main" id="{3E6CA9A8-760A-BE55-81D8-2477E47B934F}"/>
              </a:ext>
            </a:extLst>
          </p:cNvPr>
          <p:cNvSpPr/>
          <p:nvPr/>
        </p:nvSpPr>
        <p:spPr>
          <a:xfrm>
            <a:off x="4075043" y="3319812"/>
            <a:ext cx="3120887" cy="1689509"/>
          </a:xfrm>
          <a:prstGeom prst="ellips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err="1">
                <a:latin typeface="Times New Roman" panose="02020603050405020304" pitchFamily="18" charset="0"/>
                <a:cs typeface="Times New Roman" panose="02020603050405020304" pitchFamily="18" charset="0"/>
              </a:rPr>
              <a:t>Mở</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đoạn</a:t>
            </a:r>
            <a:endParaRPr lang="en-US" sz="3200" dirty="0">
              <a:latin typeface="Times New Roman" panose="02020603050405020304" pitchFamily="18" charset="0"/>
              <a:cs typeface="Times New Roman" panose="02020603050405020304" pitchFamily="18" charset="0"/>
            </a:endParaRPr>
          </a:p>
        </p:txBody>
      </p:sp>
      <p:sp>
        <p:nvSpPr>
          <p:cNvPr id="8" name="Hình Bầu dục 7">
            <a:extLst>
              <a:ext uri="{FF2B5EF4-FFF2-40B4-BE49-F238E27FC236}">
                <a16:creationId xmlns:a16="http://schemas.microsoft.com/office/drawing/2014/main" id="{86EED19E-7198-CB3E-BC0D-E7B38A602CFF}"/>
              </a:ext>
            </a:extLst>
          </p:cNvPr>
          <p:cNvSpPr/>
          <p:nvPr/>
        </p:nvSpPr>
        <p:spPr>
          <a:xfrm>
            <a:off x="5976730" y="4575597"/>
            <a:ext cx="2875722" cy="1818720"/>
          </a:xfrm>
          <a:prstGeom prst="ellipse">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err="1">
                <a:latin typeface="Times New Roman" panose="02020603050405020304" pitchFamily="18" charset="0"/>
                <a:cs typeface="Times New Roman" panose="02020603050405020304" pitchFamily="18" charset="0"/>
              </a:rPr>
              <a:t>Kết</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đoạn</a:t>
            </a:r>
            <a:endParaRPr lang="en-US" sz="3200" dirty="0">
              <a:latin typeface="Times New Roman" panose="02020603050405020304" pitchFamily="18" charset="0"/>
              <a:cs typeface="Times New Roman" panose="02020603050405020304" pitchFamily="18" charset="0"/>
            </a:endParaRPr>
          </a:p>
        </p:txBody>
      </p:sp>
      <p:sp>
        <p:nvSpPr>
          <p:cNvPr id="9" name="Hình Bầu dục 8">
            <a:extLst>
              <a:ext uri="{FF2B5EF4-FFF2-40B4-BE49-F238E27FC236}">
                <a16:creationId xmlns:a16="http://schemas.microsoft.com/office/drawing/2014/main" id="{5C4BE024-C459-DA39-AC78-E89174D74B1C}"/>
              </a:ext>
            </a:extLst>
          </p:cNvPr>
          <p:cNvSpPr/>
          <p:nvPr/>
        </p:nvSpPr>
        <p:spPr>
          <a:xfrm>
            <a:off x="2276062" y="4575596"/>
            <a:ext cx="2892287" cy="1895061"/>
          </a:xfrm>
          <a:prstGeom prst="ellips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err="1">
                <a:latin typeface="Times New Roman" panose="02020603050405020304" pitchFamily="18" charset="0"/>
                <a:cs typeface="Times New Roman" panose="02020603050405020304" pitchFamily="18" charset="0"/>
              </a:rPr>
              <a:t>Thân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đoạn</a:t>
            </a:r>
            <a:endParaRPr lang="en-US" sz="3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221027814"/>
      </p:ext>
    </p:extLst>
  </p:cSld>
  <p:clrMapOvr>
    <a:masterClrMapping/>
  </p:clrMapOvr>
  <p:transition spd="slow">
    <p:comb/>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fade">
                                      <p:cBhvr>
                                        <p:cTn id="13" dur="1000"/>
                                        <p:tgtEl>
                                          <p:spTgt spid="5"/>
                                        </p:tgtEl>
                                      </p:cBhvr>
                                    </p:animEffect>
                                    <p:anim calcmode="lin" valueType="num">
                                      <p:cBhvr>
                                        <p:cTn id="14" dur="1000" fill="hold"/>
                                        <p:tgtEl>
                                          <p:spTgt spid="5"/>
                                        </p:tgtEl>
                                        <p:attrNameLst>
                                          <p:attrName>ppt_x</p:attrName>
                                        </p:attrNameLst>
                                      </p:cBhvr>
                                      <p:tavLst>
                                        <p:tav tm="0">
                                          <p:val>
                                            <p:strVal val="#ppt_x"/>
                                          </p:val>
                                        </p:tav>
                                        <p:tav tm="100000">
                                          <p:val>
                                            <p:strVal val="#ppt_x"/>
                                          </p:val>
                                        </p:tav>
                                      </p:tavLst>
                                    </p:anim>
                                    <p:anim calcmode="lin" valueType="num">
                                      <p:cBhvr>
                                        <p:cTn id="15"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grpId="0" nodeType="clickEffect">
                                  <p:stCondLst>
                                    <p:cond delay="0"/>
                                  </p:stCondLst>
                                  <p:childTnLst>
                                    <p:set>
                                      <p:cBhvr>
                                        <p:cTn id="19" dur="1" fill="hold">
                                          <p:stCondLst>
                                            <p:cond delay="0"/>
                                          </p:stCondLst>
                                        </p:cTn>
                                        <p:tgtEl>
                                          <p:spTgt spid="6"/>
                                        </p:tgtEl>
                                        <p:attrNameLst>
                                          <p:attrName>style.visibility</p:attrName>
                                        </p:attrNameLst>
                                      </p:cBhvr>
                                      <p:to>
                                        <p:strVal val="visible"/>
                                      </p:to>
                                    </p:set>
                                    <p:animEffect transition="in" filter="barn(inVertical)">
                                      <p:cBhvr>
                                        <p:cTn id="20" dur="500"/>
                                        <p:tgtEl>
                                          <p:spTgt spid="6"/>
                                        </p:tgtEl>
                                      </p:cBhvr>
                                    </p:animEffect>
                                  </p:childTnLst>
                                </p:cTn>
                              </p:par>
                            </p:childTnLst>
                          </p:cTn>
                        </p:par>
                      </p:childTnLst>
                    </p:cTn>
                  </p:par>
                  <p:par>
                    <p:cTn id="21" fill="hold">
                      <p:stCondLst>
                        <p:cond delay="indefinite"/>
                      </p:stCondLst>
                      <p:childTnLst>
                        <p:par>
                          <p:cTn id="22" fill="hold">
                            <p:stCondLst>
                              <p:cond delay="0"/>
                            </p:stCondLst>
                            <p:childTnLst>
                              <p:par>
                                <p:cTn id="23" presetID="6" presetClass="entr" presetSubtype="16" fill="hold" grpId="0" nodeType="clickEffect">
                                  <p:stCondLst>
                                    <p:cond delay="0"/>
                                  </p:stCondLst>
                                  <p:childTnLst>
                                    <p:set>
                                      <p:cBhvr>
                                        <p:cTn id="24" dur="1" fill="hold">
                                          <p:stCondLst>
                                            <p:cond delay="0"/>
                                          </p:stCondLst>
                                        </p:cTn>
                                        <p:tgtEl>
                                          <p:spTgt spid="7"/>
                                        </p:tgtEl>
                                        <p:attrNameLst>
                                          <p:attrName>style.visibility</p:attrName>
                                        </p:attrNameLst>
                                      </p:cBhvr>
                                      <p:to>
                                        <p:strVal val="visible"/>
                                      </p:to>
                                    </p:set>
                                    <p:animEffect transition="in" filter="circle(in)">
                                      <p:cBhvr>
                                        <p:cTn id="25" dur="2000"/>
                                        <p:tgtEl>
                                          <p:spTgt spid="7"/>
                                        </p:tgtEl>
                                      </p:cBhvr>
                                    </p:animEffect>
                                  </p:childTnLst>
                                </p:cTn>
                              </p:par>
                            </p:childTnLst>
                          </p:cTn>
                        </p:par>
                      </p:childTnLst>
                    </p:cTn>
                  </p:par>
                  <p:par>
                    <p:cTn id="26" fill="hold">
                      <p:stCondLst>
                        <p:cond delay="indefinite"/>
                      </p:stCondLst>
                      <p:childTnLst>
                        <p:par>
                          <p:cTn id="27" fill="hold">
                            <p:stCondLst>
                              <p:cond delay="0"/>
                            </p:stCondLst>
                            <p:childTnLst>
                              <p:par>
                                <p:cTn id="28" presetID="21" presetClass="entr" presetSubtype="1" fill="hold" grpId="0" nodeType="clickEffect">
                                  <p:stCondLst>
                                    <p:cond delay="0"/>
                                  </p:stCondLst>
                                  <p:childTnLst>
                                    <p:set>
                                      <p:cBhvr>
                                        <p:cTn id="29" dur="1" fill="hold">
                                          <p:stCondLst>
                                            <p:cond delay="0"/>
                                          </p:stCondLst>
                                        </p:cTn>
                                        <p:tgtEl>
                                          <p:spTgt spid="9"/>
                                        </p:tgtEl>
                                        <p:attrNameLst>
                                          <p:attrName>style.visibility</p:attrName>
                                        </p:attrNameLst>
                                      </p:cBhvr>
                                      <p:to>
                                        <p:strVal val="visible"/>
                                      </p:to>
                                    </p:set>
                                    <p:animEffect transition="in" filter="wheel(1)">
                                      <p:cBhvr>
                                        <p:cTn id="30" dur="2000"/>
                                        <p:tgtEl>
                                          <p:spTgt spid="9"/>
                                        </p:tgtEl>
                                      </p:cBhvr>
                                    </p:animEffect>
                                  </p:childTnLst>
                                </p:cTn>
                              </p:par>
                            </p:childTnLst>
                          </p:cTn>
                        </p:par>
                      </p:childTnLst>
                    </p:cTn>
                  </p:par>
                  <p:par>
                    <p:cTn id="31" fill="hold">
                      <p:stCondLst>
                        <p:cond delay="indefinite"/>
                      </p:stCondLst>
                      <p:childTnLst>
                        <p:par>
                          <p:cTn id="32" fill="hold">
                            <p:stCondLst>
                              <p:cond delay="0"/>
                            </p:stCondLst>
                            <p:childTnLst>
                              <p:par>
                                <p:cTn id="33" presetID="53" presetClass="entr" presetSubtype="16" fill="hold" grpId="0" nodeType="clickEffect">
                                  <p:stCondLst>
                                    <p:cond delay="0"/>
                                  </p:stCondLst>
                                  <p:childTnLst>
                                    <p:set>
                                      <p:cBhvr>
                                        <p:cTn id="34" dur="1" fill="hold">
                                          <p:stCondLst>
                                            <p:cond delay="0"/>
                                          </p:stCondLst>
                                        </p:cTn>
                                        <p:tgtEl>
                                          <p:spTgt spid="8"/>
                                        </p:tgtEl>
                                        <p:attrNameLst>
                                          <p:attrName>style.visibility</p:attrName>
                                        </p:attrNameLst>
                                      </p:cBhvr>
                                      <p:to>
                                        <p:strVal val="visible"/>
                                      </p:to>
                                    </p:set>
                                    <p:anim calcmode="lin" valueType="num">
                                      <p:cBhvr>
                                        <p:cTn id="35" dur="500" fill="hold"/>
                                        <p:tgtEl>
                                          <p:spTgt spid="8"/>
                                        </p:tgtEl>
                                        <p:attrNameLst>
                                          <p:attrName>ppt_w</p:attrName>
                                        </p:attrNameLst>
                                      </p:cBhvr>
                                      <p:tavLst>
                                        <p:tav tm="0">
                                          <p:val>
                                            <p:fltVal val="0"/>
                                          </p:val>
                                        </p:tav>
                                        <p:tav tm="100000">
                                          <p:val>
                                            <p:strVal val="#ppt_w"/>
                                          </p:val>
                                        </p:tav>
                                      </p:tavLst>
                                    </p:anim>
                                    <p:anim calcmode="lin" valueType="num">
                                      <p:cBhvr>
                                        <p:cTn id="36" dur="500" fill="hold"/>
                                        <p:tgtEl>
                                          <p:spTgt spid="8"/>
                                        </p:tgtEl>
                                        <p:attrNameLst>
                                          <p:attrName>ppt_h</p:attrName>
                                        </p:attrNameLst>
                                      </p:cBhvr>
                                      <p:tavLst>
                                        <p:tav tm="0">
                                          <p:val>
                                            <p:fltVal val="0"/>
                                          </p:val>
                                        </p:tav>
                                        <p:tav tm="100000">
                                          <p:val>
                                            <p:strVal val="#ppt_h"/>
                                          </p:val>
                                        </p:tav>
                                      </p:tavLst>
                                    </p:anim>
                                    <p:animEffect transition="in" filter="fade">
                                      <p:cBhvr>
                                        <p:cTn id="3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p:bldP spid="6" grpId="0"/>
      <p:bldP spid="7" grpId="0" animBg="1"/>
      <p:bldP spid="8" grpId="0" animBg="1"/>
      <p:bldP spid="9"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Bảng con 3">
            <a:extLst>
              <a:ext uri="{FF2B5EF4-FFF2-40B4-BE49-F238E27FC236}">
                <a16:creationId xmlns:a16="http://schemas.microsoft.com/office/drawing/2014/main" id="{93D4FCAE-15F3-5CA6-8C9F-44EA782B60B9}"/>
              </a:ext>
            </a:extLst>
          </p:cNvPr>
          <p:cNvSpPr/>
          <p:nvPr/>
        </p:nvSpPr>
        <p:spPr>
          <a:xfrm>
            <a:off x="3551583" y="159026"/>
            <a:ext cx="2716695" cy="689113"/>
          </a:xfrm>
          <a:prstGeom prst="plaqu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a:solidFill>
                  <a:schemeClr val="bg1"/>
                </a:solidFill>
                <a:effectLst/>
                <a:latin typeface="Times New Roman" panose="02020603050405020304" pitchFamily="18" charset="0"/>
                <a:ea typeface="Times New Roman" panose="02020603050405020304" pitchFamily="18" charset="0"/>
              </a:rPr>
              <a:t>+ </a:t>
            </a:r>
            <a:r>
              <a:rPr lang="en-US" sz="3200" b="1">
                <a:solidFill>
                  <a:schemeClr val="bg1"/>
                </a:solidFill>
                <a:effectLst/>
                <a:latin typeface="Times New Roman" panose="02020603050405020304" pitchFamily="18" charset="0"/>
                <a:ea typeface="Times New Roman" panose="02020603050405020304" pitchFamily="18" charset="0"/>
              </a:rPr>
              <a:t>Mở đoạn</a:t>
            </a:r>
            <a:endParaRPr lang="en-US" sz="3200">
              <a:solidFill>
                <a:schemeClr val="bg1"/>
              </a:solidFill>
            </a:endParaRPr>
          </a:p>
        </p:txBody>
      </p:sp>
      <p:sp>
        <p:nvSpPr>
          <p:cNvPr id="5" name="Hộp Văn bản 4">
            <a:extLst>
              <a:ext uri="{FF2B5EF4-FFF2-40B4-BE49-F238E27FC236}">
                <a16:creationId xmlns:a16="http://schemas.microsoft.com/office/drawing/2014/main" id="{897A134C-E6C1-8603-5FE9-FE21E831798B}"/>
              </a:ext>
            </a:extLst>
          </p:cNvPr>
          <p:cNvSpPr txBox="1"/>
          <p:nvPr/>
        </p:nvSpPr>
        <p:spPr>
          <a:xfrm>
            <a:off x="503583" y="1152939"/>
            <a:ext cx="11065565" cy="1077218"/>
          </a:xfrm>
          <a:prstGeom prst="rect">
            <a:avLst/>
          </a:prstGeom>
          <a:noFill/>
        </p:spPr>
        <p:txBody>
          <a:bodyPr wrap="square" rtlCol="0">
            <a:spAutoFit/>
          </a:bodyPr>
          <a:lstStyle/>
          <a:p>
            <a:pPr>
              <a:spcAft>
                <a:spcPts val="1200"/>
              </a:spcAft>
            </a:pPr>
            <a:r>
              <a:rPr lang="en-US" sz="3200" dirty="0" err="1">
                <a:solidFill>
                  <a:srgbClr val="0D0D0D"/>
                </a:solidFill>
                <a:effectLst/>
                <a:latin typeface="Times New Roman" panose="02020603050405020304" pitchFamily="18" charset="0"/>
                <a:ea typeface="Calibri" panose="020F0502020204030204" pitchFamily="34" charset="0"/>
              </a:rPr>
              <a:t>Nêu</a:t>
            </a:r>
            <a:r>
              <a:rPr lang="en-US" sz="3200" dirty="0">
                <a:solidFill>
                  <a:srgbClr val="0D0D0D"/>
                </a:solidFill>
                <a:effectLst/>
                <a:latin typeface="Times New Roman" panose="02020603050405020304" pitchFamily="18" charset="0"/>
                <a:ea typeface="Calibri" panose="020F0502020204030204" pitchFamily="34" charset="0"/>
              </a:rPr>
              <a:t> </a:t>
            </a:r>
            <a:r>
              <a:rPr lang="en-US" sz="3200" dirty="0" err="1">
                <a:solidFill>
                  <a:srgbClr val="0D0D0D"/>
                </a:solidFill>
                <a:effectLst/>
                <a:latin typeface="Times New Roman" panose="02020603050405020304" pitchFamily="18" charset="0"/>
                <a:ea typeface="Calibri" panose="020F0502020204030204" pitchFamily="34" charset="0"/>
              </a:rPr>
              <a:t>cảm</a:t>
            </a:r>
            <a:r>
              <a:rPr lang="en-US" sz="3200" dirty="0">
                <a:solidFill>
                  <a:srgbClr val="0D0D0D"/>
                </a:solidFill>
                <a:effectLst/>
                <a:latin typeface="Times New Roman" panose="02020603050405020304" pitchFamily="18" charset="0"/>
                <a:ea typeface="Calibri" panose="020F0502020204030204" pitchFamily="34" charset="0"/>
              </a:rPr>
              <a:t> </a:t>
            </a:r>
            <a:r>
              <a:rPr lang="en-US" sz="3200" dirty="0" err="1">
                <a:solidFill>
                  <a:srgbClr val="0D0D0D"/>
                </a:solidFill>
                <a:effectLst/>
                <a:latin typeface="Times New Roman" panose="02020603050405020304" pitchFamily="18" charset="0"/>
                <a:ea typeface="Calibri" panose="020F0502020204030204" pitchFamily="34" charset="0"/>
              </a:rPr>
              <a:t>nghĩ</a:t>
            </a:r>
            <a:r>
              <a:rPr lang="en-US" sz="3200" dirty="0">
                <a:solidFill>
                  <a:srgbClr val="0D0D0D"/>
                </a:solidFill>
                <a:effectLst/>
                <a:latin typeface="Times New Roman" panose="02020603050405020304" pitchFamily="18" charset="0"/>
                <a:ea typeface="Calibri" panose="020F0502020204030204" pitchFamily="34" charset="0"/>
              </a:rPr>
              <a:t> </a:t>
            </a:r>
            <a:r>
              <a:rPr lang="en-US" sz="3200" dirty="0" err="1">
                <a:solidFill>
                  <a:srgbClr val="0D0D0D"/>
                </a:solidFill>
                <a:effectLst/>
                <a:latin typeface="Times New Roman" panose="02020603050405020304" pitchFamily="18" charset="0"/>
                <a:ea typeface="Calibri" panose="020F0502020204030204" pitchFamily="34" charset="0"/>
              </a:rPr>
              <a:t>chung</a:t>
            </a:r>
            <a:r>
              <a:rPr lang="en-US" sz="3200" dirty="0">
                <a:solidFill>
                  <a:srgbClr val="0D0D0D"/>
                </a:solidFill>
                <a:effectLst/>
                <a:latin typeface="Times New Roman" panose="02020603050405020304" pitchFamily="18" charset="0"/>
                <a:ea typeface="Calibri" panose="020F0502020204030204" pitchFamily="34" charset="0"/>
              </a:rPr>
              <a:t> </a:t>
            </a:r>
            <a:r>
              <a:rPr lang="en-US" sz="3200" dirty="0" err="1">
                <a:solidFill>
                  <a:srgbClr val="0D0D0D"/>
                </a:solidFill>
                <a:effectLst/>
                <a:latin typeface="Times New Roman" panose="02020603050405020304" pitchFamily="18" charset="0"/>
                <a:ea typeface="Calibri" panose="020F0502020204030204" pitchFamily="34" charset="0"/>
              </a:rPr>
              <a:t>về</a:t>
            </a:r>
            <a:r>
              <a:rPr lang="en-US" sz="3200" dirty="0">
                <a:solidFill>
                  <a:srgbClr val="0D0D0D"/>
                </a:solidFill>
                <a:effectLst/>
                <a:latin typeface="Times New Roman" panose="02020603050405020304" pitchFamily="18" charset="0"/>
                <a:ea typeface="Calibri" panose="020F0502020204030204" pitchFamily="34" charset="0"/>
              </a:rPr>
              <a:t> </a:t>
            </a:r>
            <a:r>
              <a:rPr lang="en-US" sz="3200" dirty="0" err="1">
                <a:solidFill>
                  <a:srgbClr val="0D0D0D"/>
                </a:solidFill>
                <a:effectLst/>
                <a:latin typeface="Times New Roman" panose="02020603050405020304" pitchFamily="18" charset="0"/>
                <a:ea typeface="Calibri" panose="020F0502020204030204" pitchFamily="34" charset="0"/>
              </a:rPr>
              <a:t>bài</a:t>
            </a:r>
            <a:r>
              <a:rPr lang="en-US" sz="3200" dirty="0">
                <a:solidFill>
                  <a:srgbClr val="0D0D0D"/>
                </a:solidFill>
                <a:effectLst/>
                <a:latin typeface="Times New Roman" panose="02020603050405020304" pitchFamily="18" charset="0"/>
                <a:ea typeface="Calibri" panose="020F0502020204030204" pitchFamily="34" charset="0"/>
              </a:rPr>
              <a:t> </a:t>
            </a:r>
            <a:r>
              <a:rPr lang="en-US" sz="3200" dirty="0" err="1">
                <a:solidFill>
                  <a:srgbClr val="0D0D0D"/>
                </a:solidFill>
                <a:effectLst/>
                <a:latin typeface="Times New Roman" panose="02020603050405020304" pitchFamily="18" charset="0"/>
                <a:ea typeface="Calibri" panose="020F0502020204030204" pitchFamily="34" charset="0"/>
              </a:rPr>
              <a:t>thơ</a:t>
            </a:r>
            <a:r>
              <a:rPr lang="en-US" sz="3200" dirty="0">
                <a:solidFill>
                  <a:srgbClr val="0D0D0D"/>
                </a:solidFill>
                <a:effectLst/>
                <a:latin typeface="Times New Roman" panose="02020603050405020304" pitchFamily="18" charset="0"/>
                <a:ea typeface="Calibri" panose="020F0502020204030204" pitchFamily="34" charset="0"/>
              </a:rPr>
              <a:t>. </a:t>
            </a:r>
            <a:r>
              <a:rPr lang="en-US" sz="3200" dirty="0" err="1">
                <a:solidFill>
                  <a:srgbClr val="0D0D0D"/>
                </a:solidFill>
                <a:effectLst/>
                <a:latin typeface="Times New Roman" panose="02020603050405020304" pitchFamily="18" charset="0"/>
                <a:ea typeface="Calibri" panose="020F0502020204030204" pitchFamily="34" charset="0"/>
              </a:rPr>
              <a:t>Dẫn</a:t>
            </a:r>
            <a:r>
              <a:rPr lang="en-US" sz="3200" dirty="0">
                <a:solidFill>
                  <a:srgbClr val="0D0D0D"/>
                </a:solidFill>
                <a:effectLst/>
                <a:latin typeface="Times New Roman" panose="02020603050405020304" pitchFamily="18" charset="0"/>
                <a:ea typeface="Calibri" panose="020F0502020204030204" pitchFamily="34" charset="0"/>
              </a:rPr>
              <a:t> </a:t>
            </a:r>
            <a:r>
              <a:rPr lang="en-US" sz="3200" dirty="0" err="1">
                <a:solidFill>
                  <a:srgbClr val="0D0D0D"/>
                </a:solidFill>
                <a:effectLst/>
                <a:latin typeface="Times New Roman" panose="02020603050405020304" pitchFamily="18" charset="0"/>
                <a:ea typeface="Calibri" panose="020F0502020204030204" pitchFamily="34" charset="0"/>
              </a:rPr>
              <a:t>ra</a:t>
            </a:r>
            <a:r>
              <a:rPr lang="en-US" sz="3200" dirty="0">
                <a:solidFill>
                  <a:srgbClr val="0D0D0D"/>
                </a:solidFill>
                <a:effectLst/>
                <a:latin typeface="Times New Roman" panose="02020603050405020304" pitchFamily="18" charset="0"/>
                <a:ea typeface="Calibri" panose="020F0502020204030204" pitchFamily="34" charset="0"/>
              </a:rPr>
              <a:t> </a:t>
            </a:r>
            <a:r>
              <a:rPr lang="en-US" sz="3200" dirty="0" err="1">
                <a:solidFill>
                  <a:srgbClr val="0D0D0D"/>
                </a:solidFill>
                <a:effectLst/>
                <a:latin typeface="Times New Roman" panose="02020603050405020304" pitchFamily="18" charset="0"/>
                <a:ea typeface="Calibri" panose="020F0502020204030204" pitchFamily="34" charset="0"/>
              </a:rPr>
              <a:t>khổ</a:t>
            </a:r>
            <a:r>
              <a:rPr lang="en-US" sz="3200" dirty="0">
                <a:solidFill>
                  <a:srgbClr val="0D0D0D"/>
                </a:solidFill>
                <a:effectLst/>
                <a:latin typeface="Times New Roman" panose="02020603050405020304" pitchFamily="18" charset="0"/>
                <a:ea typeface="Calibri" panose="020F0502020204030204" pitchFamily="34" charset="0"/>
              </a:rPr>
              <a:t> </a:t>
            </a:r>
            <a:r>
              <a:rPr lang="en-US" sz="3200" dirty="0" err="1">
                <a:solidFill>
                  <a:srgbClr val="0D0D0D"/>
                </a:solidFill>
                <a:effectLst/>
                <a:latin typeface="Times New Roman" panose="02020603050405020304" pitchFamily="18" charset="0"/>
                <a:ea typeface="Calibri" panose="020F0502020204030204" pitchFamily="34" charset="0"/>
              </a:rPr>
              <a:t>thơ</a:t>
            </a:r>
            <a:r>
              <a:rPr lang="en-US" sz="3200" dirty="0">
                <a:solidFill>
                  <a:srgbClr val="0D0D0D"/>
                </a:solidFill>
                <a:effectLst/>
                <a:latin typeface="Times New Roman" panose="02020603050405020304" pitchFamily="18" charset="0"/>
                <a:ea typeface="Calibri" panose="020F0502020204030204" pitchFamily="34" charset="0"/>
              </a:rPr>
              <a:t>, </a:t>
            </a:r>
            <a:r>
              <a:rPr lang="en-US" sz="3200" dirty="0" err="1">
                <a:solidFill>
                  <a:srgbClr val="0D0D0D"/>
                </a:solidFill>
                <a:effectLst/>
                <a:latin typeface="Times New Roman" panose="02020603050405020304" pitchFamily="18" charset="0"/>
                <a:ea typeface="Calibri" panose="020F0502020204030204" pitchFamily="34" charset="0"/>
              </a:rPr>
              <a:t>đoạn</a:t>
            </a:r>
            <a:r>
              <a:rPr lang="en-US" sz="3200" dirty="0">
                <a:solidFill>
                  <a:srgbClr val="0D0D0D"/>
                </a:solidFill>
                <a:effectLst/>
                <a:latin typeface="Times New Roman" panose="02020603050405020304" pitchFamily="18" charset="0"/>
                <a:ea typeface="Calibri" panose="020F0502020204030204" pitchFamily="34" charset="0"/>
              </a:rPr>
              <a:t> </a:t>
            </a:r>
            <a:r>
              <a:rPr lang="en-US" sz="3200" dirty="0" err="1">
                <a:solidFill>
                  <a:srgbClr val="0D0D0D"/>
                </a:solidFill>
                <a:effectLst/>
                <a:latin typeface="Times New Roman" panose="02020603050405020304" pitchFamily="18" charset="0"/>
                <a:ea typeface="Calibri" panose="020F0502020204030204" pitchFamily="34" charset="0"/>
              </a:rPr>
              <a:t>thơ</a:t>
            </a:r>
            <a:r>
              <a:rPr lang="en-US" sz="3200" dirty="0">
                <a:solidFill>
                  <a:srgbClr val="0D0D0D"/>
                </a:solidFill>
                <a:effectLst/>
                <a:latin typeface="Times New Roman" panose="02020603050405020304" pitchFamily="18" charset="0"/>
                <a:ea typeface="Calibri" panose="020F0502020204030204" pitchFamily="34" charset="0"/>
              </a:rPr>
              <a:t> </a:t>
            </a:r>
            <a:r>
              <a:rPr lang="en-US" sz="3200" dirty="0" err="1">
                <a:solidFill>
                  <a:srgbClr val="0D0D0D"/>
                </a:solidFill>
                <a:effectLst/>
                <a:latin typeface="Times New Roman" panose="02020603050405020304" pitchFamily="18" charset="0"/>
                <a:ea typeface="Calibri" panose="020F0502020204030204" pitchFamily="34" charset="0"/>
              </a:rPr>
              <a:t>có</a:t>
            </a:r>
            <a:r>
              <a:rPr lang="en-US" sz="3200" dirty="0">
                <a:solidFill>
                  <a:srgbClr val="0D0D0D"/>
                </a:solidFill>
                <a:effectLst/>
                <a:latin typeface="Times New Roman" panose="02020603050405020304" pitchFamily="18" charset="0"/>
                <a:ea typeface="Calibri" panose="020F0502020204030204" pitchFamily="34" charset="0"/>
              </a:rPr>
              <a:t> </a:t>
            </a:r>
            <a:r>
              <a:rPr lang="en-US" sz="3200" dirty="0" err="1">
                <a:solidFill>
                  <a:srgbClr val="0D0D0D"/>
                </a:solidFill>
                <a:effectLst/>
                <a:latin typeface="Times New Roman" panose="02020603050405020304" pitchFamily="18" charset="0"/>
                <a:ea typeface="Calibri" panose="020F0502020204030204" pitchFamily="34" charset="0"/>
              </a:rPr>
              <a:t>nội</a:t>
            </a:r>
            <a:r>
              <a:rPr lang="en-US" sz="3200" dirty="0">
                <a:solidFill>
                  <a:srgbClr val="0D0D0D"/>
                </a:solidFill>
                <a:effectLst/>
                <a:latin typeface="Times New Roman" panose="02020603050405020304" pitchFamily="18" charset="0"/>
                <a:ea typeface="Calibri" panose="020F0502020204030204" pitchFamily="34" charset="0"/>
              </a:rPr>
              <a:t> dung </a:t>
            </a:r>
            <a:r>
              <a:rPr lang="en-US" sz="3200" dirty="0" err="1">
                <a:solidFill>
                  <a:srgbClr val="0D0D0D"/>
                </a:solidFill>
                <a:effectLst/>
                <a:latin typeface="Times New Roman" panose="02020603050405020304" pitchFamily="18" charset="0"/>
                <a:ea typeface="Calibri" panose="020F0502020204030204" pitchFamily="34" charset="0"/>
              </a:rPr>
              <a:t>hoặc</a:t>
            </a:r>
            <a:r>
              <a:rPr lang="en-US" sz="3200" dirty="0">
                <a:solidFill>
                  <a:srgbClr val="0D0D0D"/>
                </a:solidFill>
                <a:effectLst/>
                <a:latin typeface="Times New Roman" panose="02020603050405020304" pitchFamily="18" charset="0"/>
                <a:ea typeface="Calibri" panose="020F0502020204030204" pitchFamily="34" charset="0"/>
              </a:rPr>
              <a:t> </a:t>
            </a:r>
            <a:r>
              <a:rPr lang="en-US" sz="3200" dirty="0" err="1">
                <a:solidFill>
                  <a:srgbClr val="0D0D0D"/>
                </a:solidFill>
                <a:effectLst/>
                <a:latin typeface="Times New Roman" panose="02020603050405020304" pitchFamily="18" charset="0"/>
                <a:ea typeface="Calibri" panose="020F0502020204030204" pitchFamily="34" charset="0"/>
              </a:rPr>
              <a:t>nghệ</a:t>
            </a:r>
            <a:r>
              <a:rPr lang="en-US" sz="3200" dirty="0">
                <a:solidFill>
                  <a:srgbClr val="0D0D0D"/>
                </a:solidFill>
                <a:effectLst/>
                <a:latin typeface="Times New Roman" panose="02020603050405020304" pitchFamily="18" charset="0"/>
                <a:ea typeface="Calibri" panose="020F0502020204030204" pitchFamily="34" charset="0"/>
              </a:rPr>
              <a:t> </a:t>
            </a:r>
            <a:r>
              <a:rPr lang="en-US" sz="3200" dirty="0" err="1">
                <a:solidFill>
                  <a:srgbClr val="0D0D0D"/>
                </a:solidFill>
                <a:effectLst/>
                <a:latin typeface="Times New Roman" panose="02020603050405020304" pitchFamily="18" charset="0"/>
                <a:ea typeface="Calibri" panose="020F0502020204030204" pitchFamily="34" charset="0"/>
              </a:rPr>
              <a:t>thuật</a:t>
            </a:r>
            <a:r>
              <a:rPr lang="en-US" sz="3200" dirty="0">
                <a:solidFill>
                  <a:srgbClr val="0D0D0D"/>
                </a:solidFill>
                <a:effectLst/>
                <a:latin typeface="Times New Roman" panose="02020603050405020304" pitchFamily="18" charset="0"/>
                <a:ea typeface="Calibri" panose="020F0502020204030204" pitchFamily="34" charset="0"/>
              </a:rPr>
              <a:t> </a:t>
            </a:r>
            <a:r>
              <a:rPr lang="en-US" sz="3200" dirty="0" err="1">
                <a:solidFill>
                  <a:srgbClr val="0D0D0D"/>
                </a:solidFill>
                <a:effectLst/>
                <a:latin typeface="Times New Roman" panose="02020603050405020304" pitchFamily="18" charset="0"/>
                <a:ea typeface="Calibri" panose="020F0502020204030204" pitchFamily="34" charset="0"/>
              </a:rPr>
              <a:t>đặc</a:t>
            </a:r>
            <a:r>
              <a:rPr lang="en-US" sz="3200" dirty="0">
                <a:solidFill>
                  <a:srgbClr val="0D0D0D"/>
                </a:solidFill>
                <a:effectLst/>
                <a:latin typeface="Times New Roman" panose="02020603050405020304" pitchFamily="18" charset="0"/>
                <a:ea typeface="Calibri" panose="020F0502020204030204" pitchFamily="34" charset="0"/>
              </a:rPr>
              <a:t> </a:t>
            </a:r>
            <a:r>
              <a:rPr lang="en-US" sz="3200" dirty="0" err="1">
                <a:solidFill>
                  <a:srgbClr val="0D0D0D"/>
                </a:solidFill>
                <a:effectLst/>
                <a:latin typeface="Times New Roman" panose="02020603050405020304" pitchFamily="18" charset="0"/>
                <a:ea typeface="Calibri" panose="020F0502020204030204" pitchFamily="34" charset="0"/>
              </a:rPr>
              <a:t>sắc</a:t>
            </a:r>
            <a:r>
              <a:rPr lang="en-US" sz="3200" dirty="0">
                <a:solidFill>
                  <a:srgbClr val="0D0D0D"/>
                </a:solidFill>
                <a:effectLst/>
                <a:latin typeface="Times New Roman" panose="02020603050405020304" pitchFamily="18" charset="0"/>
                <a:ea typeface="Calibri" panose="020F0502020204030204" pitchFamily="34" charset="0"/>
              </a:rPr>
              <a:t> </a:t>
            </a:r>
            <a:r>
              <a:rPr lang="en-US" sz="3200" dirty="0" err="1">
                <a:solidFill>
                  <a:srgbClr val="0D0D0D"/>
                </a:solidFill>
                <a:effectLst/>
                <a:latin typeface="Times New Roman" panose="02020603050405020304" pitchFamily="18" charset="0"/>
                <a:ea typeface="Calibri" panose="020F0502020204030204" pitchFamily="34" charset="0"/>
              </a:rPr>
              <a:t>mang</a:t>
            </a:r>
            <a:r>
              <a:rPr lang="en-US" sz="3200" dirty="0">
                <a:solidFill>
                  <a:srgbClr val="0D0D0D"/>
                </a:solidFill>
                <a:effectLst/>
                <a:latin typeface="Times New Roman" panose="02020603050405020304" pitchFamily="18" charset="0"/>
                <a:ea typeface="Calibri" panose="020F0502020204030204" pitchFamily="34" charset="0"/>
              </a:rPr>
              <a:t> </a:t>
            </a:r>
            <a:r>
              <a:rPr lang="en-US" sz="3200" dirty="0" err="1">
                <a:solidFill>
                  <a:srgbClr val="0D0D0D"/>
                </a:solidFill>
                <a:effectLst/>
                <a:latin typeface="Times New Roman" panose="02020603050405020304" pitchFamily="18" charset="0"/>
                <a:ea typeface="Calibri" panose="020F0502020204030204" pitchFamily="34" charset="0"/>
              </a:rPr>
              <a:t>lại</a:t>
            </a:r>
            <a:r>
              <a:rPr lang="en-US" sz="3200" dirty="0">
                <a:solidFill>
                  <a:srgbClr val="0D0D0D"/>
                </a:solidFill>
                <a:effectLst/>
                <a:latin typeface="Times New Roman" panose="02020603050405020304" pitchFamily="18" charset="0"/>
                <a:ea typeface="Calibri" panose="020F0502020204030204" pitchFamily="34" charset="0"/>
              </a:rPr>
              <a:t> </a:t>
            </a:r>
            <a:r>
              <a:rPr lang="en-US" sz="3200" dirty="0" err="1">
                <a:solidFill>
                  <a:srgbClr val="0D0D0D"/>
                </a:solidFill>
                <a:effectLst/>
                <a:latin typeface="Times New Roman" panose="02020603050405020304" pitchFamily="18" charset="0"/>
                <a:ea typeface="Calibri" panose="020F0502020204030204" pitchFamily="34" charset="0"/>
              </a:rPr>
              <a:t>cho</a:t>
            </a:r>
            <a:r>
              <a:rPr lang="en-US" sz="3200" dirty="0">
                <a:solidFill>
                  <a:srgbClr val="0D0D0D"/>
                </a:solidFill>
                <a:effectLst/>
                <a:latin typeface="Times New Roman" panose="02020603050405020304" pitchFamily="18" charset="0"/>
                <a:ea typeface="Calibri" panose="020F0502020204030204" pitchFamily="34" charset="0"/>
              </a:rPr>
              <a:t> </a:t>
            </a:r>
            <a:r>
              <a:rPr lang="en-US" sz="3200" dirty="0" err="1">
                <a:solidFill>
                  <a:srgbClr val="0D0D0D"/>
                </a:solidFill>
                <a:effectLst/>
                <a:latin typeface="Times New Roman" panose="02020603050405020304" pitchFamily="18" charset="0"/>
                <a:ea typeface="Calibri" panose="020F0502020204030204" pitchFamily="34" charset="0"/>
              </a:rPr>
              <a:t>em</a:t>
            </a:r>
            <a:r>
              <a:rPr lang="en-US" sz="3200" dirty="0">
                <a:solidFill>
                  <a:srgbClr val="0D0D0D"/>
                </a:solidFill>
                <a:effectLst/>
                <a:latin typeface="Times New Roman" panose="02020603050405020304" pitchFamily="18" charset="0"/>
                <a:ea typeface="Calibri" panose="020F0502020204030204" pitchFamily="34" charset="0"/>
              </a:rPr>
              <a:t> </a:t>
            </a:r>
            <a:r>
              <a:rPr lang="en-US" sz="3200" dirty="0" err="1">
                <a:solidFill>
                  <a:srgbClr val="0D0D0D"/>
                </a:solidFill>
                <a:effectLst/>
                <a:latin typeface="Times New Roman" panose="02020603050405020304" pitchFamily="18" charset="0"/>
                <a:ea typeface="Calibri" panose="020F0502020204030204" pitchFamily="34" charset="0"/>
              </a:rPr>
              <a:t>nhiều</a:t>
            </a:r>
            <a:r>
              <a:rPr lang="en-US" sz="3200" dirty="0">
                <a:solidFill>
                  <a:srgbClr val="0D0D0D"/>
                </a:solidFill>
                <a:effectLst/>
                <a:latin typeface="Times New Roman" panose="02020603050405020304" pitchFamily="18" charset="0"/>
                <a:ea typeface="Calibri" panose="020F0502020204030204" pitchFamily="34" charset="0"/>
              </a:rPr>
              <a:t> </a:t>
            </a:r>
            <a:r>
              <a:rPr lang="en-US" sz="3200" dirty="0" err="1">
                <a:solidFill>
                  <a:srgbClr val="0D0D0D"/>
                </a:solidFill>
                <a:effectLst/>
                <a:latin typeface="Times New Roman" panose="02020603050405020304" pitchFamily="18" charset="0"/>
                <a:ea typeface="Calibri" panose="020F0502020204030204" pitchFamily="34" charset="0"/>
              </a:rPr>
              <a:t>cảm</a:t>
            </a:r>
            <a:r>
              <a:rPr lang="en-US" sz="3200" dirty="0">
                <a:solidFill>
                  <a:srgbClr val="0D0D0D"/>
                </a:solidFill>
                <a:effectLst/>
                <a:latin typeface="Times New Roman" panose="02020603050405020304" pitchFamily="18" charset="0"/>
                <a:ea typeface="Calibri" panose="020F0502020204030204" pitchFamily="34" charset="0"/>
              </a:rPr>
              <a:t> </a:t>
            </a:r>
            <a:r>
              <a:rPr lang="en-US" sz="3200" dirty="0" err="1">
                <a:solidFill>
                  <a:srgbClr val="0D0D0D"/>
                </a:solidFill>
                <a:effectLst/>
                <a:latin typeface="Times New Roman" panose="02020603050405020304" pitchFamily="18" charset="0"/>
                <a:ea typeface="Calibri" panose="020F0502020204030204" pitchFamily="34" charset="0"/>
              </a:rPr>
              <a:t>xúc</a:t>
            </a:r>
            <a:r>
              <a:rPr lang="en-US" sz="3200" dirty="0">
                <a:solidFill>
                  <a:srgbClr val="0D0D0D"/>
                </a:solidFill>
                <a:effectLst/>
                <a:latin typeface="Times New Roman" panose="02020603050405020304" pitchFamily="18" charset="0"/>
                <a:ea typeface="Calibri" panose="020F0502020204030204" pitchFamily="34" charset="0"/>
              </a:rPr>
              <a:t>. </a:t>
            </a:r>
            <a:endParaRPr lang="en-US" sz="3200" dirty="0">
              <a:effectLst/>
              <a:latin typeface="Times New Roman" panose="02020603050405020304" pitchFamily="18" charset="0"/>
              <a:ea typeface="Calibri" panose="020F0502020204030204" pitchFamily="34" charset="0"/>
            </a:endParaRPr>
          </a:p>
        </p:txBody>
      </p:sp>
      <p:sp>
        <p:nvSpPr>
          <p:cNvPr id="6" name="Lưu đồ: Băng Đục lỗ 5">
            <a:extLst>
              <a:ext uri="{FF2B5EF4-FFF2-40B4-BE49-F238E27FC236}">
                <a16:creationId xmlns:a16="http://schemas.microsoft.com/office/drawing/2014/main" id="{6B486D82-8213-F6C7-88EA-FFDB06DE12B4}"/>
              </a:ext>
            </a:extLst>
          </p:cNvPr>
          <p:cNvSpPr/>
          <p:nvPr/>
        </p:nvSpPr>
        <p:spPr>
          <a:xfrm>
            <a:off x="284923" y="2358886"/>
            <a:ext cx="3491948" cy="4041913"/>
          </a:xfrm>
          <a:prstGeom prst="flowChartPunchedTap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lvl="0" indent="-342900">
              <a:spcAft>
                <a:spcPts val="1200"/>
              </a:spcAft>
              <a:buFont typeface="Symbol" panose="05050102010706020507" pitchFamily="18" charset="2"/>
              <a:buChar char=""/>
            </a:pPr>
            <a:r>
              <a:rPr lang="en-US" sz="3200">
                <a:solidFill>
                  <a:srgbClr val="0D0D0D"/>
                </a:solidFill>
                <a:effectLst/>
                <a:latin typeface="Times New Roman" panose="02020603050405020304" pitchFamily="18" charset="0"/>
                <a:ea typeface="Calibri" panose="020F0502020204030204" pitchFamily="34" charset="0"/>
              </a:rPr>
              <a:t>Giới thiệu tác giả R. Ta-go và bài thơ “Mây và sóng”.</a:t>
            </a:r>
            <a:endParaRPr lang="en-US" sz="3200">
              <a:effectLst/>
              <a:latin typeface="Times New Roman" panose="02020603050405020304" pitchFamily="18" charset="0"/>
              <a:ea typeface="Calibri" panose="020F0502020204030204" pitchFamily="34" charset="0"/>
            </a:endParaRPr>
          </a:p>
        </p:txBody>
      </p:sp>
      <p:sp>
        <p:nvSpPr>
          <p:cNvPr id="7" name="Lưu đồ: Băng Đục lỗ 6">
            <a:extLst>
              <a:ext uri="{FF2B5EF4-FFF2-40B4-BE49-F238E27FC236}">
                <a16:creationId xmlns:a16="http://schemas.microsoft.com/office/drawing/2014/main" id="{DF89FCD8-E190-D517-5153-721D1AA65A2D}"/>
              </a:ext>
            </a:extLst>
          </p:cNvPr>
          <p:cNvSpPr/>
          <p:nvPr/>
        </p:nvSpPr>
        <p:spPr>
          <a:xfrm>
            <a:off x="7619999" y="2358887"/>
            <a:ext cx="4287077" cy="4359966"/>
          </a:xfrm>
          <a:prstGeom prst="flowChartPunchedTap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lvl="0" indent="-342900">
              <a:spcAft>
                <a:spcPts val="1200"/>
              </a:spcAft>
              <a:buFont typeface="Symbol" panose="05050102010706020507" pitchFamily="18" charset="2"/>
              <a:buChar char=""/>
            </a:pPr>
            <a:r>
              <a:rPr lang="en-US" sz="3200" dirty="0" err="1">
                <a:solidFill>
                  <a:srgbClr val="0D0D0D"/>
                </a:solidFill>
                <a:effectLst/>
                <a:latin typeface="Times New Roman" panose="02020603050405020304" pitchFamily="18" charset="0"/>
                <a:ea typeface="Calibri" panose="020F0502020204030204" pitchFamily="34" charset="0"/>
              </a:rPr>
              <a:t>Nêu</a:t>
            </a:r>
            <a:r>
              <a:rPr lang="en-US" sz="3200" dirty="0">
                <a:solidFill>
                  <a:srgbClr val="0D0D0D"/>
                </a:solidFill>
                <a:effectLst/>
                <a:latin typeface="Times New Roman" panose="02020603050405020304" pitchFamily="18" charset="0"/>
                <a:ea typeface="Calibri" panose="020F0502020204030204" pitchFamily="34" charset="0"/>
              </a:rPr>
              <a:t> </a:t>
            </a:r>
            <a:r>
              <a:rPr lang="en-US" sz="3200" dirty="0" err="1">
                <a:solidFill>
                  <a:srgbClr val="0D0D0D"/>
                </a:solidFill>
                <a:effectLst/>
                <a:latin typeface="Times New Roman" panose="02020603050405020304" pitchFamily="18" charset="0"/>
                <a:ea typeface="Calibri" panose="020F0502020204030204" pitchFamily="34" charset="0"/>
              </a:rPr>
              <a:t>cảm</a:t>
            </a:r>
            <a:r>
              <a:rPr lang="en-US" sz="3200" dirty="0">
                <a:solidFill>
                  <a:srgbClr val="0D0D0D"/>
                </a:solidFill>
                <a:effectLst/>
                <a:latin typeface="Times New Roman" panose="02020603050405020304" pitchFamily="18" charset="0"/>
                <a:ea typeface="Calibri" panose="020F0502020204030204" pitchFamily="34" charset="0"/>
              </a:rPr>
              <a:t> </a:t>
            </a:r>
            <a:r>
              <a:rPr lang="en-US" sz="3200" dirty="0" err="1">
                <a:solidFill>
                  <a:srgbClr val="0D0D0D"/>
                </a:solidFill>
                <a:effectLst/>
                <a:latin typeface="Times New Roman" panose="02020603050405020304" pitchFamily="18" charset="0"/>
                <a:ea typeface="Calibri" panose="020F0502020204030204" pitchFamily="34" charset="0"/>
              </a:rPr>
              <a:t>xúc</a:t>
            </a:r>
            <a:r>
              <a:rPr lang="en-US" sz="3200" dirty="0">
                <a:solidFill>
                  <a:srgbClr val="0D0D0D"/>
                </a:solidFill>
                <a:effectLst/>
                <a:latin typeface="Times New Roman" panose="02020603050405020304" pitchFamily="18" charset="0"/>
                <a:ea typeface="Calibri" panose="020F0502020204030204" pitchFamily="34" charset="0"/>
              </a:rPr>
              <a:t> </a:t>
            </a:r>
            <a:r>
              <a:rPr lang="vi-VN" sz="3200" dirty="0">
                <a:solidFill>
                  <a:srgbClr val="0D0D0D"/>
                </a:solidFill>
                <a:effectLst/>
                <a:latin typeface="Times New Roman" panose="02020603050405020304" pitchFamily="18" charset="0"/>
                <a:ea typeface="Calibri" panose="020F0502020204030204" pitchFamily="34" charset="0"/>
              </a:rPr>
              <a:t>chung </a:t>
            </a:r>
            <a:r>
              <a:rPr lang="vi-VN" sz="3200" dirty="0" err="1">
                <a:solidFill>
                  <a:srgbClr val="0D0D0D"/>
                </a:solidFill>
                <a:effectLst/>
                <a:latin typeface="Times New Roman" panose="02020603050405020304" pitchFamily="18" charset="0"/>
                <a:ea typeface="Calibri" panose="020F0502020204030204" pitchFamily="34" charset="0"/>
              </a:rPr>
              <a:t>của</a:t>
            </a:r>
            <a:r>
              <a:rPr lang="vi-VN" sz="3200" dirty="0">
                <a:solidFill>
                  <a:srgbClr val="0D0D0D"/>
                </a:solidFill>
                <a:effectLst/>
                <a:latin typeface="Times New Roman" panose="02020603050405020304" pitchFamily="18" charset="0"/>
                <a:ea typeface="Calibri" panose="020F0502020204030204" pitchFamily="34" charset="0"/>
              </a:rPr>
              <a:t> em </a:t>
            </a:r>
            <a:r>
              <a:rPr lang="vi-VN" sz="3200" dirty="0" err="1">
                <a:solidFill>
                  <a:srgbClr val="0D0D0D"/>
                </a:solidFill>
                <a:effectLst/>
                <a:latin typeface="Times New Roman" panose="02020603050405020304" pitchFamily="18" charset="0"/>
                <a:ea typeface="Calibri" panose="020F0502020204030204" pitchFamily="34" charset="0"/>
              </a:rPr>
              <a:t>về</a:t>
            </a:r>
            <a:r>
              <a:rPr lang="vi-VN" sz="3200" dirty="0">
                <a:solidFill>
                  <a:srgbClr val="0D0D0D"/>
                </a:solidFill>
                <a:effectLst/>
                <a:latin typeface="Times New Roman" panose="02020603050405020304" pitchFamily="18" charset="0"/>
                <a:ea typeface="Calibri" panose="020F0502020204030204" pitchFamily="34" charset="0"/>
              </a:rPr>
              <a:t> </a:t>
            </a:r>
            <a:r>
              <a:rPr lang="vi-VN" sz="3200" dirty="0" err="1">
                <a:solidFill>
                  <a:srgbClr val="0D0D0D"/>
                </a:solidFill>
                <a:effectLst/>
                <a:latin typeface="Times New Roman" panose="02020603050405020304" pitchFamily="18" charset="0"/>
                <a:ea typeface="Calibri" panose="020F0502020204030204" pitchFamily="34" charset="0"/>
              </a:rPr>
              <a:t>bài</a:t>
            </a:r>
            <a:r>
              <a:rPr lang="vi-VN" sz="3200" dirty="0">
                <a:solidFill>
                  <a:srgbClr val="0D0D0D"/>
                </a:solidFill>
                <a:effectLst/>
                <a:latin typeface="Times New Roman" panose="02020603050405020304" pitchFamily="18" charset="0"/>
                <a:ea typeface="Calibri" panose="020F0502020204030204" pitchFamily="34" charset="0"/>
              </a:rPr>
              <a:t> </a:t>
            </a:r>
            <a:r>
              <a:rPr lang="en-US" sz="3200" dirty="0" err="1">
                <a:solidFill>
                  <a:srgbClr val="0D0D0D"/>
                </a:solidFill>
                <a:effectLst/>
                <a:latin typeface="Times New Roman" panose="02020603050405020304" pitchFamily="18" charset="0"/>
                <a:ea typeface="Calibri" panose="020F0502020204030204" pitchFamily="34" charset="0"/>
              </a:rPr>
              <a:t>thơ</a:t>
            </a:r>
            <a:r>
              <a:rPr lang="en-US" sz="3200" dirty="0">
                <a:solidFill>
                  <a:srgbClr val="0D0D0D"/>
                </a:solidFill>
                <a:effectLst/>
                <a:latin typeface="Times New Roman" panose="02020603050405020304" pitchFamily="18" charset="0"/>
                <a:ea typeface="Calibri" panose="020F0502020204030204" pitchFamily="34" charset="0"/>
              </a:rPr>
              <a:t> </a:t>
            </a:r>
            <a:r>
              <a:rPr lang="en-US" sz="3200" dirty="0" err="1">
                <a:solidFill>
                  <a:srgbClr val="0D0D0D"/>
                </a:solidFill>
                <a:effectLst/>
                <a:latin typeface="Times New Roman" panose="02020603050405020304" pitchFamily="18" charset="0"/>
                <a:ea typeface="Calibri" panose="020F0502020204030204" pitchFamily="34" charset="0"/>
              </a:rPr>
              <a:t>hoặc</a:t>
            </a:r>
            <a:r>
              <a:rPr lang="en-US" sz="3200" dirty="0">
                <a:solidFill>
                  <a:srgbClr val="0D0D0D"/>
                </a:solidFill>
                <a:effectLst/>
                <a:latin typeface="Times New Roman" panose="02020603050405020304" pitchFamily="18" charset="0"/>
                <a:ea typeface="Calibri" panose="020F0502020204030204" pitchFamily="34" charset="0"/>
              </a:rPr>
              <a:t> </a:t>
            </a:r>
            <a:r>
              <a:rPr lang="en-US" sz="3200" dirty="0" err="1">
                <a:solidFill>
                  <a:srgbClr val="0D0D0D"/>
                </a:solidFill>
                <a:effectLst/>
                <a:latin typeface="Times New Roman" panose="02020603050405020304" pitchFamily="18" charset="0"/>
                <a:ea typeface="Calibri" panose="020F0502020204030204" pitchFamily="34" charset="0"/>
              </a:rPr>
              <a:t>một</a:t>
            </a:r>
            <a:r>
              <a:rPr lang="en-US" sz="3200" dirty="0">
                <a:solidFill>
                  <a:srgbClr val="0D0D0D"/>
                </a:solidFill>
                <a:effectLst/>
                <a:latin typeface="Times New Roman" panose="02020603050405020304" pitchFamily="18" charset="0"/>
                <a:ea typeface="Calibri" panose="020F0502020204030204" pitchFamily="34" charset="0"/>
              </a:rPr>
              <a:t> </a:t>
            </a:r>
            <a:r>
              <a:rPr lang="en-US" sz="3200" dirty="0" err="1">
                <a:solidFill>
                  <a:srgbClr val="0D0D0D"/>
                </a:solidFill>
                <a:effectLst/>
                <a:latin typeface="Times New Roman" panose="02020603050405020304" pitchFamily="18" charset="0"/>
                <a:ea typeface="Calibri" panose="020F0502020204030204" pitchFamily="34" charset="0"/>
              </a:rPr>
              <a:t>yếu</a:t>
            </a:r>
            <a:r>
              <a:rPr lang="en-US" sz="3200" dirty="0">
                <a:solidFill>
                  <a:srgbClr val="0D0D0D"/>
                </a:solidFill>
                <a:effectLst/>
                <a:latin typeface="Times New Roman" panose="02020603050405020304" pitchFamily="18" charset="0"/>
                <a:ea typeface="Calibri" panose="020F0502020204030204" pitchFamily="34" charset="0"/>
              </a:rPr>
              <a:t> </a:t>
            </a:r>
            <a:r>
              <a:rPr lang="en-US" sz="3200" dirty="0" err="1">
                <a:solidFill>
                  <a:srgbClr val="0D0D0D"/>
                </a:solidFill>
                <a:effectLst/>
                <a:latin typeface="Times New Roman" panose="02020603050405020304" pitchFamily="18" charset="0"/>
                <a:ea typeface="Calibri" panose="020F0502020204030204" pitchFamily="34" charset="0"/>
              </a:rPr>
              <a:t>tố</a:t>
            </a:r>
            <a:r>
              <a:rPr lang="en-US" sz="3200" dirty="0">
                <a:solidFill>
                  <a:srgbClr val="0D0D0D"/>
                </a:solidFill>
                <a:effectLst/>
                <a:latin typeface="Times New Roman" panose="02020603050405020304" pitchFamily="18" charset="0"/>
                <a:ea typeface="Calibri" panose="020F0502020204030204" pitchFamily="34" charset="0"/>
              </a:rPr>
              <a:t> </a:t>
            </a:r>
            <a:r>
              <a:rPr lang="en-US" sz="3200" dirty="0" err="1">
                <a:solidFill>
                  <a:srgbClr val="0D0D0D"/>
                </a:solidFill>
                <a:effectLst/>
                <a:latin typeface="Times New Roman" panose="02020603050405020304" pitchFamily="18" charset="0"/>
                <a:ea typeface="Calibri" panose="020F0502020204030204" pitchFamily="34" charset="0"/>
              </a:rPr>
              <a:t>nào</a:t>
            </a:r>
            <a:r>
              <a:rPr lang="en-US" sz="3200" dirty="0">
                <a:solidFill>
                  <a:srgbClr val="0D0D0D"/>
                </a:solidFill>
                <a:effectLst/>
                <a:latin typeface="Times New Roman" panose="02020603050405020304" pitchFamily="18" charset="0"/>
                <a:ea typeface="Calibri" panose="020F0502020204030204" pitchFamily="34" charset="0"/>
              </a:rPr>
              <a:t> </a:t>
            </a:r>
            <a:r>
              <a:rPr lang="en-US" sz="3200" dirty="0" err="1">
                <a:solidFill>
                  <a:srgbClr val="0D0D0D"/>
                </a:solidFill>
                <a:effectLst/>
                <a:latin typeface="Times New Roman" panose="02020603050405020304" pitchFamily="18" charset="0"/>
                <a:ea typeface="Calibri" panose="020F0502020204030204" pitchFamily="34" charset="0"/>
              </a:rPr>
              <a:t>đó</a:t>
            </a:r>
            <a:r>
              <a:rPr lang="en-US" sz="3200" dirty="0">
                <a:solidFill>
                  <a:srgbClr val="0D0D0D"/>
                </a:solidFill>
                <a:effectLst/>
                <a:latin typeface="Times New Roman" panose="02020603050405020304" pitchFamily="18" charset="0"/>
                <a:ea typeface="Calibri" panose="020F0502020204030204" pitchFamily="34" charset="0"/>
              </a:rPr>
              <a:t> </a:t>
            </a:r>
            <a:r>
              <a:rPr lang="en-US" sz="3200" dirty="0" err="1">
                <a:solidFill>
                  <a:srgbClr val="0D0D0D"/>
                </a:solidFill>
                <a:effectLst/>
                <a:latin typeface="Times New Roman" panose="02020603050405020304" pitchFamily="18" charset="0"/>
                <a:ea typeface="Calibri" panose="020F0502020204030204" pitchFamily="34" charset="0"/>
              </a:rPr>
              <a:t>về</a:t>
            </a:r>
            <a:r>
              <a:rPr lang="en-US" sz="3200" dirty="0">
                <a:solidFill>
                  <a:srgbClr val="0D0D0D"/>
                </a:solidFill>
                <a:effectLst/>
                <a:latin typeface="Times New Roman" panose="02020603050405020304" pitchFamily="18" charset="0"/>
                <a:ea typeface="Calibri" panose="020F0502020204030204" pitchFamily="34" charset="0"/>
              </a:rPr>
              <a:t> </a:t>
            </a:r>
            <a:r>
              <a:rPr lang="en-US" sz="3200" dirty="0" err="1">
                <a:solidFill>
                  <a:srgbClr val="0D0D0D"/>
                </a:solidFill>
                <a:effectLst/>
                <a:latin typeface="Times New Roman" panose="02020603050405020304" pitchFamily="18" charset="0"/>
                <a:ea typeface="Calibri" panose="020F0502020204030204" pitchFamily="34" charset="0"/>
              </a:rPr>
              <a:t>nội</a:t>
            </a:r>
            <a:r>
              <a:rPr lang="en-US" sz="3200" dirty="0">
                <a:solidFill>
                  <a:srgbClr val="0D0D0D"/>
                </a:solidFill>
                <a:effectLst/>
                <a:latin typeface="Times New Roman" panose="02020603050405020304" pitchFamily="18" charset="0"/>
                <a:ea typeface="Calibri" panose="020F0502020204030204" pitchFamily="34" charset="0"/>
              </a:rPr>
              <a:t> dung </a:t>
            </a:r>
            <a:r>
              <a:rPr lang="en-US" sz="3200" dirty="0" err="1">
                <a:solidFill>
                  <a:srgbClr val="0D0D0D"/>
                </a:solidFill>
                <a:effectLst/>
                <a:latin typeface="Times New Roman" panose="02020603050405020304" pitchFamily="18" charset="0"/>
                <a:ea typeface="Calibri" panose="020F0502020204030204" pitchFamily="34" charset="0"/>
              </a:rPr>
              <a:t>hoặc</a:t>
            </a:r>
            <a:r>
              <a:rPr lang="en-US" sz="3200" dirty="0">
                <a:solidFill>
                  <a:srgbClr val="0D0D0D"/>
                </a:solidFill>
                <a:effectLst/>
                <a:latin typeface="Times New Roman" panose="02020603050405020304" pitchFamily="18" charset="0"/>
                <a:ea typeface="Calibri" panose="020F0502020204030204" pitchFamily="34" charset="0"/>
              </a:rPr>
              <a:t> </a:t>
            </a:r>
            <a:r>
              <a:rPr lang="en-US" sz="3200" dirty="0" err="1">
                <a:solidFill>
                  <a:srgbClr val="0D0D0D"/>
                </a:solidFill>
                <a:effectLst/>
                <a:latin typeface="Times New Roman" panose="02020603050405020304" pitchFamily="18" charset="0"/>
                <a:ea typeface="Calibri" panose="020F0502020204030204" pitchFamily="34" charset="0"/>
              </a:rPr>
              <a:t>nghệ</a:t>
            </a:r>
            <a:r>
              <a:rPr lang="en-US" sz="3200" dirty="0">
                <a:solidFill>
                  <a:srgbClr val="0D0D0D"/>
                </a:solidFill>
                <a:effectLst/>
                <a:latin typeface="Times New Roman" panose="02020603050405020304" pitchFamily="18" charset="0"/>
                <a:ea typeface="Calibri" panose="020F0502020204030204" pitchFamily="34" charset="0"/>
              </a:rPr>
              <a:t> </a:t>
            </a:r>
            <a:r>
              <a:rPr lang="en-US" sz="3200" dirty="0" err="1">
                <a:solidFill>
                  <a:srgbClr val="0D0D0D"/>
                </a:solidFill>
                <a:effectLst/>
                <a:latin typeface="Times New Roman" panose="02020603050405020304" pitchFamily="18" charset="0"/>
                <a:ea typeface="Calibri" panose="020F0502020204030204" pitchFamily="34" charset="0"/>
              </a:rPr>
              <a:t>thuật</a:t>
            </a:r>
            <a:r>
              <a:rPr lang="en-US" sz="3200" dirty="0">
                <a:solidFill>
                  <a:srgbClr val="0D0D0D"/>
                </a:solidFill>
                <a:effectLst/>
                <a:latin typeface="Times New Roman" panose="02020603050405020304" pitchFamily="18" charset="0"/>
                <a:ea typeface="Calibri" panose="020F0502020204030204" pitchFamily="34" charset="0"/>
              </a:rPr>
              <a:t> </a:t>
            </a:r>
            <a:r>
              <a:rPr lang="en-US" sz="3200" dirty="0" err="1">
                <a:solidFill>
                  <a:srgbClr val="0D0D0D"/>
                </a:solidFill>
                <a:effectLst/>
                <a:latin typeface="Times New Roman" panose="02020603050405020304" pitchFamily="18" charset="0"/>
                <a:ea typeface="Calibri" panose="020F0502020204030204" pitchFamily="34" charset="0"/>
              </a:rPr>
              <a:t>của</a:t>
            </a:r>
            <a:r>
              <a:rPr lang="en-US" sz="3200" dirty="0">
                <a:solidFill>
                  <a:srgbClr val="0D0D0D"/>
                </a:solidFill>
                <a:effectLst/>
                <a:latin typeface="Times New Roman" panose="02020603050405020304" pitchFamily="18" charset="0"/>
                <a:ea typeface="Calibri" panose="020F0502020204030204" pitchFamily="34" charset="0"/>
              </a:rPr>
              <a:t> </a:t>
            </a:r>
            <a:r>
              <a:rPr lang="en-US" sz="3200" dirty="0" err="1">
                <a:solidFill>
                  <a:srgbClr val="0D0D0D"/>
                </a:solidFill>
                <a:effectLst/>
                <a:latin typeface="Times New Roman" panose="02020603050405020304" pitchFamily="18" charset="0"/>
                <a:ea typeface="Calibri" panose="020F0502020204030204" pitchFamily="34" charset="0"/>
              </a:rPr>
              <a:t>bài</a:t>
            </a:r>
            <a:r>
              <a:rPr lang="en-US" sz="3200" dirty="0">
                <a:solidFill>
                  <a:srgbClr val="0D0D0D"/>
                </a:solidFill>
                <a:effectLst/>
                <a:latin typeface="Times New Roman" panose="02020603050405020304" pitchFamily="18" charset="0"/>
                <a:ea typeface="Calibri" panose="020F0502020204030204" pitchFamily="34" charset="0"/>
              </a:rPr>
              <a:t> </a:t>
            </a:r>
            <a:r>
              <a:rPr lang="en-US" sz="3200" dirty="0" err="1">
                <a:solidFill>
                  <a:srgbClr val="0D0D0D"/>
                </a:solidFill>
                <a:effectLst/>
                <a:latin typeface="Times New Roman" panose="02020603050405020304" pitchFamily="18" charset="0"/>
                <a:ea typeface="Calibri" panose="020F0502020204030204" pitchFamily="34" charset="0"/>
              </a:rPr>
              <a:t>thơ</a:t>
            </a:r>
            <a:r>
              <a:rPr lang="en-US" sz="3200" dirty="0">
                <a:solidFill>
                  <a:srgbClr val="0D0D0D"/>
                </a:solidFill>
                <a:effectLst/>
                <a:latin typeface="Times New Roman" panose="02020603050405020304" pitchFamily="18" charset="0"/>
                <a:ea typeface="Calibri" panose="020F0502020204030204" pitchFamily="34" charset="0"/>
              </a:rPr>
              <a:t>.</a:t>
            </a:r>
            <a:endParaRPr lang="en-US" sz="3200" dirty="0">
              <a:effectLst/>
              <a:latin typeface="Times New Roman" panose="02020603050405020304" pitchFamily="18" charset="0"/>
              <a:ea typeface="Calibri" panose="020F0502020204030204" pitchFamily="34" charset="0"/>
            </a:endParaRPr>
          </a:p>
        </p:txBody>
      </p:sp>
      <p:graphicFrame>
        <p:nvGraphicFramePr>
          <p:cNvPr id="8" name="Sơ đồ 7">
            <a:extLst>
              <a:ext uri="{FF2B5EF4-FFF2-40B4-BE49-F238E27FC236}">
                <a16:creationId xmlns:a16="http://schemas.microsoft.com/office/drawing/2014/main" id="{F598016C-713B-2C63-E237-C9E037572A2D}"/>
              </a:ext>
            </a:extLst>
          </p:cNvPr>
          <p:cNvGraphicFramePr/>
          <p:nvPr>
            <p:extLst>
              <p:ext uri="{D42A27DB-BD31-4B8C-83A1-F6EECF244321}">
                <p14:modId xmlns:p14="http://schemas.microsoft.com/office/powerpoint/2010/main" val="3652576450"/>
              </p:ext>
            </p:extLst>
          </p:nvPr>
        </p:nvGraphicFramePr>
        <p:xfrm>
          <a:off x="3776871" y="2358886"/>
          <a:ext cx="3843128" cy="435996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95903946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barn(inVertical)">
                                      <p:cBhvr>
                                        <p:cTn id="13" dur="500"/>
                                        <p:tgtEl>
                                          <p:spTgt spid="5"/>
                                        </p:tgtEl>
                                      </p:cBhvr>
                                    </p:animEffect>
                                  </p:childTnLst>
                                </p:cTn>
                              </p:par>
                            </p:childTnLst>
                          </p:cTn>
                        </p:par>
                      </p:childTnLst>
                    </p:cTn>
                  </p:par>
                  <p:par>
                    <p:cTn id="14" fill="hold">
                      <p:stCondLst>
                        <p:cond delay="indefinite"/>
                      </p:stCondLst>
                      <p:childTnLst>
                        <p:par>
                          <p:cTn id="15" fill="hold">
                            <p:stCondLst>
                              <p:cond delay="0"/>
                            </p:stCondLst>
                            <p:childTnLst>
                              <p:par>
                                <p:cTn id="16" presetID="6" presetClass="entr" presetSubtype="16" fill="hold" grpId="0" nodeType="clickEffect">
                                  <p:stCondLst>
                                    <p:cond delay="0"/>
                                  </p:stCondLst>
                                  <p:childTnLst>
                                    <p:set>
                                      <p:cBhvr>
                                        <p:cTn id="17" dur="1" fill="hold">
                                          <p:stCondLst>
                                            <p:cond delay="0"/>
                                          </p:stCondLst>
                                        </p:cTn>
                                        <p:tgtEl>
                                          <p:spTgt spid="6"/>
                                        </p:tgtEl>
                                        <p:attrNameLst>
                                          <p:attrName>style.visibility</p:attrName>
                                        </p:attrNameLst>
                                      </p:cBhvr>
                                      <p:to>
                                        <p:strVal val="visible"/>
                                      </p:to>
                                    </p:set>
                                    <p:animEffect transition="in" filter="circle(in)">
                                      <p:cBhvr>
                                        <p:cTn id="18" dur="2000"/>
                                        <p:tgtEl>
                                          <p:spTgt spid="6"/>
                                        </p:tgtEl>
                                      </p:cBhvr>
                                    </p:animEffect>
                                  </p:childTnLst>
                                </p:cTn>
                              </p:par>
                            </p:childTnLst>
                          </p:cTn>
                        </p:par>
                      </p:childTnLst>
                    </p:cTn>
                  </p:par>
                  <p:par>
                    <p:cTn id="19" fill="hold">
                      <p:stCondLst>
                        <p:cond delay="indefinite"/>
                      </p:stCondLst>
                      <p:childTnLst>
                        <p:par>
                          <p:cTn id="20" fill="hold">
                            <p:stCondLst>
                              <p:cond delay="0"/>
                            </p:stCondLst>
                            <p:childTnLst>
                              <p:par>
                                <p:cTn id="21" presetID="21" presetClass="entr" presetSubtype="1" fill="hold" grpId="0" nodeType="clickEffect">
                                  <p:stCondLst>
                                    <p:cond delay="0"/>
                                  </p:stCondLst>
                                  <p:childTnLst>
                                    <p:set>
                                      <p:cBhvr>
                                        <p:cTn id="22" dur="1" fill="hold">
                                          <p:stCondLst>
                                            <p:cond delay="0"/>
                                          </p:stCondLst>
                                        </p:cTn>
                                        <p:tgtEl>
                                          <p:spTgt spid="7"/>
                                        </p:tgtEl>
                                        <p:attrNameLst>
                                          <p:attrName>style.visibility</p:attrName>
                                        </p:attrNameLst>
                                      </p:cBhvr>
                                      <p:to>
                                        <p:strVal val="visible"/>
                                      </p:to>
                                    </p:set>
                                    <p:animEffect transition="in" filter="wheel(1)">
                                      <p:cBhvr>
                                        <p:cTn id="23"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p:bldP spid="6" grpId="0" animBg="1"/>
      <p:bldP spid="7"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Bảng con 3">
            <a:extLst>
              <a:ext uri="{FF2B5EF4-FFF2-40B4-BE49-F238E27FC236}">
                <a16:creationId xmlns:a16="http://schemas.microsoft.com/office/drawing/2014/main" id="{1FE2A352-8834-ABB0-D733-00EB223AA147}"/>
              </a:ext>
            </a:extLst>
          </p:cNvPr>
          <p:cNvSpPr/>
          <p:nvPr/>
        </p:nvSpPr>
        <p:spPr>
          <a:xfrm>
            <a:off x="3458817" y="172278"/>
            <a:ext cx="3101009" cy="583096"/>
          </a:xfrm>
          <a:prstGeom prst="plaqu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a:solidFill>
                  <a:schemeClr val="bg1"/>
                </a:solidFill>
                <a:effectLst/>
                <a:latin typeface="Times New Roman" panose="02020603050405020304" pitchFamily="18" charset="0"/>
                <a:ea typeface="Times New Roman" panose="02020603050405020304" pitchFamily="18" charset="0"/>
              </a:rPr>
              <a:t>+ </a:t>
            </a:r>
            <a:r>
              <a:rPr lang="en-US" sz="3200" b="1">
                <a:solidFill>
                  <a:schemeClr val="bg1"/>
                </a:solidFill>
                <a:effectLst/>
                <a:latin typeface="Times New Roman" panose="02020603050405020304" pitchFamily="18" charset="0"/>
                <a:ea typeface="Times New Roman" panose="02020603050405020304" pitchFamily="18" charset="0"/>
              </a:rPr>
              <a:t>Thân đoạn</a:t>
            </a:r>
            <a:endParaRPr lang="en-US" sz="3200">
              <a:solidFill>
                <a:schemeClr val="bg1"/>
              </a:solidFill>
            </a:endParaRPr>
          </a:p>
        </p:txBody>
      </p:sp>
      <p:sp>
        <p:nvSpPr>
          <p:cNvPr id="5" name="Hộp Văn bản 4">
            <a:extLst>
              <a:ext uri="{FF2B5EF4-FFF2-40B4-BE49-F238E27FC236}">
                <a16:creationId xmlns:a16="http://schemas.microsoft.com/office/drawing/2014/main" id="{C687A437-720F-CDFD-E4AD-72DCAD4922DA}"/>
              </a:ext>
            </a:extLst>
          </p:cNvPr>
          <p:cNvSpPr txBox="1"/>
          <p:nvPr/>
        </p:nvSpPr>
        <p:spPr>
          <a:xfrm>
            <a:off x="291548" y="1007165"/>
            <a:ext cx="11449878" cy="954107"/>
          </a:xfrm>
          <a:prstGeom prst="rect">
            <a:avLst/>
          </a:prstGeom>
          <a:noFill/>
        </p:spPr>
        <p:txBody>
          <a:bodyPr wrap="square" rtlCol="0">
            <a:spAutoFit/>
          </a:bodyPr>
          <a:lstStyle/>
          <a:p>
            <a:pPr>
              <a:spcAft>
                <a:spcPts val="1200"/>
              </a:spcAft>
            </a:pPr>
            <a:r>
              <a:rPr lang="en-US" sz="2800" dirty="0" err="1">
                <a:solidFill>
                  <a:srgbClr val="0D0D0D"/>
                </a:solidFill>
                <a:effectLst/>
                <a:latin typeface="Times New Roman" panose="02020603050405020304" pitchFamily="18" charset="0"/>
                <a:ea typeface="Calibri" panose="020F0502020204030204" pitchFamily="34" charset="0"/>
              </a:rPr>
              <a:t>Nêu</a:t>
            </a:r>
            <a:r>
              <a:rPr lang="en-US" sz="2800" dirty="0">
                <a:solidFill>
                  <a:srgbClr val="0D0D0D"/>
                </a:solidFill>
                <a:effectLst/>
                <a:latin typeface="Times New Roman" panose="02020603050405020304" pitchFamily="18" charset="0"/>
                <a:ea typeface="Calibri" panose="020F0502020204030204" pitchFamily="34" charset="0"/>
              </a:rPr>
              <a:t> </a:t>
            </a:r>
            <a:r>
              <a:rPr lang="en-US" sz="2800" dirty="0" err="1">
                <a:solidFill>
                  <a:srgbClr val="0D0D0D"/>
                </a:solidFill>
                <a:effectLst/>
                <a:latin typeface="Times New Roman" panose="02020603050405020304" pitchFamily="18" charset="0"/>
                <a:ea typeface="Calibri" panose="020F0502020204030204" pitchFamily="34" charset="0"/>
              </a:rPr>
              <a:t>cụ</a:t>
            </a:r>
            <a:r>
              <a:rPr lang="en-US" sz="2800" dirty="0">
                <a:solidFill>
                  <a:srgbClr val="0D0D0D"/>
                </a:solidFill>
                <a:effectLst/>
                <a:latin typeface="Times New Roman" panose="02020603050405020304" pitchFamily="18" charset="0"/>
                <a:ea typeface="Calibri" panose="020F0502020204030204" pitchFamily="34" charset="0"/>
              </a:rPr>
              <a:t> </a:t>
            </a:r>
            <a:r>
              <a:rPr lang="en-US" sz="2800" dirty="0" err="1">
                <a:solidFill>
                  <a:srgbClr val="0D0D0D"/>
                </a:solidFill>
                <a:effectLst/>
                <a:latin typeface="Times New Roman" panose="02020603050405020304" pitchFamily="18" charset="0"/>
                <a:ea typeface="Calibri" panose="020F0502020204030204" pitchFamily="34" charset="0"/>
              </a:rPr>
              <a:t>thể</a:t>
            </a:r>
            <a:r>
              <a:rPr lang="en-US" sz="2800" dirty="0">
                <a:solidFill>
                  <a:srgbClr val="0D0D0D"/>
                </a:solidFill>
                <a:effectLst/>
                <a:latin typeface="Times New Roman" panose="02020603050405020304" pitchFamily="18" charset="0"/>
                <a:ea typeface="Calibri" panose="020F0502020204030204" pitchFamily="34" charset="0"/>
              </a:rPr>
              <a:t> </a:t>
            </a:r>
            <a:r>
              <a:rPr lang="en-US" sz="2800" dirty="0" err="1">
                <a:solidFill>
                  <a:srgbClr val="0D0D0D"/>
                </a:solidFill>
                <a:effectLst/>
                <a:latin typeface="Times New Roman" panose="02020603050405020304" pitchFamily="18" charset="0"/>
                <a:ea typeface="Calibri" panose="020F0502020204030204" pitchFamily="34" charset="0"/>
              </a:rPr>
              <a:t>cảm</a:t>
            </a:r>
            <a:r>
              <a:rPr lang="en-US" sz="2800" dirty="0">
                <a:solidFill>
                  <a:srgbClr val="0D0D0D"/>
                </a:solidFill>
                <a:effectLst/>
                <a:latin typeface="Times New Roman" panose="02020603050405020304" pitchFamily="18" charset="0"/>
                <a:ea typeface="Calibri" panose="020F0502020204030204" pitchFamily="34" charset="0"/>
              </a:rPr>
              <a:t> </a:t>
            </a:r>
            <a:r>
              <a:rPr lang="en-US" sz="2800" dirty="0" err="1">
                <a:solidFill>
                  <a:srgbClr val="0D0D0D"/>
                </a:solidFill>
                <a:effectLst/>
                <a:latin typeface="Times New Roman" panose="02020603050405020304" pitchFamily="18" charset="0"/>
                <a:ea typeface="Calibri" panose="020F0502020204030204" pitchFamily="34" charset="0"/>
              </a:rPr>
              <a:t>xúc</a:t>
            </a:r>
            <a:r>
              <a:rPr lang="en-US" sz="2800" dirty="0">
                <a:solidFill>
                  <a:srgbClr val="0D0D0D"/>
                </a:solidFill>
                <a:effectLst/>
                <a:latin typeface="Times New Roman" panose="02020603050405020304" pitchFamily="18" charset="0"/>
                <a:ea typeface="Calibri" panose="020F0502020204030204" pitchFamily="34" charset="0"/>
              </a:rPr>
              <a:t> </a:t>
            </a:r>
            <a:r>
              <a:rPr lang="en-US" sz="2800" dirty="0" err="1">
                <a:solidFill>
                  <a:srgbClr val="0D0D0D"/>
                </a:solidFill>
                <a:effectLst/>
                <a:latin typeface="Times New Roman" panose="02020603050405020304" pitchFamily="18" charset="0"/>
                <a:ea typeface="Calibri" panose="020F0502020204030204" pitchFamily="34" charset="0"/>
              </a:rPr>
              <a:t>của</a:t>
            </a:r>
            <a:r>
              <a:rPr lang="en-US" sz="2800" dirty="0">
                <a:solidFill>
                  <a:srgbClr val="0D0D0D"/>
                </a:solidFill>
                <a:effectLst/>
                <a:latin typeface="Times New Roman" panose="02020603050405020304" pitchFamily="18" charset="0"/>
                <a:ea typeface="Calibri" panose="020F0502020204030204" pitchFamily="34" charset="0"/>
              </a:rPr>
              <a:t> </a:t>
            </a:r>
            <a:r>
              <a:rPr lang="en-US" sz="2800" dirty="0" err="1">
                <a:solidFill>
                  <a:srgbClr val="0D0D0D"/>
                </a:solidFill>
                <a:effectLst/>
                <a:latin typeface="Times New Roman" panose="02020603050405020304" pitchFamily="18" charset="0"/>
                <a:ea typeface="Calibri" panose="020F0502020204030204" pitchFamily="34" charset="0"/>
              </a:rPr>
              <a:t>em</a:t>
            </a:r>
            <a:r>
              <a:rPr lang="en-US" sz="2800" dirty="0">
                <a:solidFill>
                  <a:srgbClr val="0D0D0D"/>
                </a:solidFill>
                <a:effectLst/>
                <a:latin typeface="Times New Roman" panose="02020603050405020304" pitchFamily="18" charset="0"/>
                <a:ea typeface="Calibri" panose="020F0502020204030204" pitchFamily="34" charset="0"/>
              </a:rPr>
              <a:t> </a:t>
            </a:r>
            <a:r>
              <a:rPr lang="en-US" sz="2800" dirty="0" err="1">
                <a:solidFill>
                  <a:srgbClr val="0D0D0D"/>
                </a:solidFill>
                <a:effectLst/>
                <a:latin typeface="Times New Roman" panose="02020603050405020304" pitchFamily="18" charset="0"/>
                <a:ea typeface="Calibri" panose="020F0502020204030204" pitchFamily="34" charset="0"/>
              </a:rPr>
              <a:t>về</a:t>
            </a:r>
            <a:r>
              <a:rPr lang="en-US" sz="2800" dirty="0">
                <a:solidFill>
                  <a:srgbClr val="0D0D0D"/>
                </a:solidFill>
                <a:effectLst/>
                <a:latin typeface="Times New Roman" panose="02020603050405020304" pitchFamily="18" charset="0"/>
                <a:ea typeface="Calibri" panose="020F0502020204030204" pitchFamily="34" charset="0"/>
              </a:rPr>
              <a:t> </a:t>
            </a:r>
            <a:r>
              <a:rPr lang="en-US" sz="2800" dirty="0" err="1">
                <a:solidFill>
                  <a:srgbClr val="0D0D0D"/>
                </a:solidFill>
                <a:effectLst/>
                <a:latin typeface="Times New Roman" panose="02020603050405020304" pitchFamily="18" charset="0"/>
                <a:ea typeface="Calibri" panose="020F0502020204030204" pitchFamily="34" charset="0"/>
              </a:rPr>
              <a:t>yếu</a:t>
            </a:r>
            <a:r>
              <a:rPr lang="en-US" sz="2800" dirty="0">
                <a:solidFill>
                  <a:srgbClr val="0D0D0D"/>
                </a:solidFill>
                <a:effectLst/>
                <a:latin typeface="Times New Roman" panose="02020603050405020304" pitchFamily="18" charset="0"/>
                <a:ea typeface="Calibri" panose="020F0502020204030204" pitchFamily="34" charset="0"/>
              </a:rPr>
              <a:t> </a:t>
            </a:r>
            <a:r>
              <a:rPr lang="en-US" sz="2800" dirty="0" err="1">
                <a:solidFill>
                  <a:srgbClr val="0D0D0D"/>
                </a:solidFill>
                <a:effectLst/>
                <a:latin typeface="Times New Roman" panose="02020603050405020304" pitchFamily="18" charset="0"/>
                <a:ea typeface="Calibri" panose="020F0502020204030204" pitchFamily="34" charset="0"/>
              </a:rPr>
              <a:t>tố</a:t>
            </a:r>
            <a:r>
              <a:rPr lang="en-US" sz="2800" dirty="0">
                <a:solidFill>
                  <a:srgbClr val="0D0D0D"/>
                </a:solidFill>
                <a:effectLst/>
                <a:latin typeface="Times New Roman" panose="02020603050405020304" pitchFamily="18" charset="0"/>
                <a:ea typeface="Calibri" panose="020F0502020204030204" pitchFamily="34" charset="0"/>
              </a:rPr>
              <a:t> </a:t>
            </a:r>
            <a:r>
              <a:rPr lang="en-US" sz="2800" dirty="0" err="1">
                <a:solidFill>
                  <a:srgbClr val="0D0D0D"/>
                </a:solidFill>
                <a:effectLst/>
                <a:latin typeface="Times New Roman" panose="02020603050405020304" pitchFamily="18" charset="0"/>
                <a:ea typeface="Calibri" panose="020F0502020204030204" pitchFamily="34" charset="0"/>
              </a:rPr>
              <a:t>nội</a:t>
            </a:r>
            <a:r>
              <a:rPr lang="en-US" sz="2800" dirty="0">
                <a:solidFill>
                  <a:srgbClr val="0D0D0D"/>
                </a:solidFill>
                <a:effectLst/>
                <a:latin typeface="Times New Roman" panose="02020603050405020304" pitchFamily="18" charset="0"/>
                <a:ea typeface="Calibri" panose="020F0502020204030204" pitchFamily="34" charset="0"/>
              </a:rPr>
              <a:t> dung </a:t>
            </a:r>
            <a:r>
              <a:rPr lang="en-US" sz="2800" dirty="0" err="1">
                <a:solidFill>
                  <a:srgbClr val="0D0D0D"/>
                </a:solidFill>
                <a:effectLst/>
                <a:latin typeface="Times New Roman" panose="02020603050405020304" pitchFamily="18" charset="0"/>
                <a:ea typeface="Calibri" panose="020F0502020204030204" pitchFamily="34" charset="0"/>
              </a:rPr>
              <a:t>hoặc</a:t>
            </a:r>
            <a:r>
              <a:rPr lang="en-US" sz="2800" dirty="0">
                <a:solidFill>
                  <a:srgbClr val="0D0D0D"/>
                </a:solidFill>
                <a:effectLst/>
                <a:latin typeface="Times New Roman" panose="02020603050405020304" pitchFamily="18" charset="0"/>
                <a:ea typeface="Calibri" panose="020F0502020204030204" pitchFamily="34" charset="0"/>
              </a:rPr>
              <a:t> </a:t>
            </a:r>
            <a:r>
              <a:rPr lang="en-US" sz="2800" dirty="0" err="1">
                <a:solidFill>
                  <a:srgbClr val="0D0D0D"/>
                </a:solidFill>
                <a:effectLst/>
                <a:latin typeface="Times New Roman" panose="02020603050405020304" pitchFamily="18" charset="0"/>
                <a:ea typeface="Calibri" panose="020F0502020204030204" pitchFamily="34" charset="0"/>
              </a:rPr>
              <a:t>nghệ</a:t>
            </a:r>
            <a:r>
              <a:rPr lang="en-US" sz="2800" dirty="0">
                <a:solidFill>
                  <a:srgbClr val="0D0D0D"/>
                </a:solidFill>
                <a:effectLst/>
                <a:latin typeface="Times New Roman" panose="02020603050405020304" pitchFamily="18" charset="0"/>
                <a:ea typeface="Calibri" panose="020F0502020204030204" pitchFamily="34" charset="0"/>
              </a:rPr>
              <a:t> </a:t>
            </a:r>
            <a:r>
              <a:rPr lang="en-US" sz="2800" dirty="0" err="1">
                <a:solidFill>
                  <a:srgbClr val="0D0D0D"/>
                </a:solidFill>
                <a:effectLst/>
                <a:latin typeface="Times New Roman" panose="02020603050405020304" pitchFamily="18" charset="0"/>
                <a:ea typeface="Calibri" panose="020F0502020204030204" pitchFamily="34" charset="0"/>
              </a:rPr>
              <a:t>thuật</a:t>
            </a:r>
            <a:r>
              <a:rPr lang="en-US" sz="2800" dirty="0">
                <a:solidFill>
                  <a:srgbClr val="0D0D0D"/>
                </a:solidFill>
                <a:effectLst/>
                <a:latin typeface="Times New Roman" panose="02020603050405020304" pitchFamily="18" charset="0"/>
                <a:ea typeface="Calibri" panose="020F0502020204030204" pitchFamily="34" charset="0"/>
              </a:rPr>
              <a:t> </a:t>
            </a:r>
            <a:r>
              <a:rPr lang="en-US" sz="2800" dirty="0" err="1">
                <a:solidFill>
                  <a:srgbClr val="0D0D0D"/>
                </a:solidFill>
                <a:effectLst/>
                <a:latin typeface="Times New Roman" panose="02020603050405020304" pitchFamily="18" charset="0"/>
                <a:ea typeface="Calibri" panose="020F0502020204030204" pitchFamily="34" charset="0"/>
              </a:rPr>
              <a:t>đặc</a:t>
            </a:r>
            <a:r>
              <a:rPr lang="en-US" sz="2800" dirty="0">
                <a:solidFill>
                  <a:srgbClr val="0D0D0D"/>
                </a:solidFill>
                <a:effectLst/>
                <a:latin typeface="Times New Roman" panose="02020603050405020304" pitchFamily="18" charset="0"/>
                <a:ea typeface="Calibri" panose="020F0502020204030204" pitchFamily="34" charset="0"/>
              </a:rPr>
              <a:t> </a:t>
            </a:r>
            <a:r>
              <a:rPr lang="en-US" sz="2800" dirty="0" err="1">
                <a:solidFill>
                  <a:srgbClr val="0D0D0D"/>
                </a:solidFill>
                <a:effectLst/>
                <a:latin typeface="Times New Roman" panose="02020603050405020304" pitchFamily="18" charset="0"/>
                <a:ea typeface="Calibri" panose="020F0502020204030204" pitchFamily="34" charset="0"/>
              </a:rPr>
              <a:t>sắc</a:t>
            </a:r>
            <a:r>
              <a:rPr lang="en-US" sz="2800" dirty="0">
                <a:solidFill>
                  <a:srgbClr val="0D0D0D"/>
                </a:solidFill>
                <a:effectLst/>
                <a:latin typeface="Times New Roman" panose="02020603050405020304" pitchFamily="18" charset="0"/>
                <a:ea typeface="Calibri" panose="020F0502020204030204" pitchFamily="34" charset="0"/>
              </a:rPr>
              <a:t> </a:t>
            </a:r>
            <a:r>
              <a:rPr lang="en-US" sz="2800" dirty="0" err="1">
                <a:solidFill>
                  <a:srgbClr val="0D0D0D"/>
                </a:solidFill>
                <a:effectLst/>
                <a:latin typeface="Times New Roman" panose="02020603050405020304" pitchFamily="18" charset="0"/>
                <a:ea typeface="Calibri" panose="020F0502020204030204" pitchFamily="34" charset="0"/>
              </a:rPr>
              <a:t>khiến</a:t>
            </a:r>
            <a:r>
              <a:rPr lang="en-US" sz="2800" dirty="0">
                <a:solidFill>
                  <a:srgbClr val="0D0D0D"/>
                </a:solidFill>
                <a:effectLst/>
                <a:latin typeface="Times New Roman" panose="02020603050405020304" pitchFamily="18" charset="0"/>
                <a:ea typeface="Calibri" panose="020F0502020204030204" pitchFamily="34" charset="0"/>
              </a:rPr>
              <a:t> </a:t>
            </a:r>
            <a:r>
              <a:rPr lang="en-US" sz="2800" dirty="0" err="1">
                <a:solidFill>
                  <a:srgbClr val="0D0D0D"/>
                </a:solidFill>
                <a:effectLst/>
                <a:latin typeface="Times New Roman" panose="02020603050405020304" pitchFamily="18" charset="0"/>
                <a:ea typeface="Calibri" panose="020F0502020204030204" pitchFamily="34" charset="0"/>
              </a:rPr>
              <a:t>em</a:t>
            </a:r>
            <a:r>
              <a:rPr lang="en-US" sz="2800" dirty="0">
                <a:solidFill>
                  <a:srgbClr val="0D0D0D"/>
                </a:solidFill>
                <a:effectLst/>
                <a:latin typeface="Times New Roman" panose="02020603050405020304" pitchFamily="18" charset="0"/>
                <a:ea typeface="Calibri" panose="020F0502020204030204" pitchFamily="34" charset="0"/>
              </a:rPr>
              <a:t> </a:t>
            </a:r>
            <a:r>
              <a:rPr lang="en-US" sz="2800" dirty="0" err="1">
                <a:solidFill>
                  <a:srgbClr val="0D0D0D"/>
                </a:solidFill>
                <a:effectLst/>
                <a:latin typeface="Times New Roman" panose="02020603050405020304" pitchFamily="18" charset="0"/>
                <a:ea typeface="Calibri" panose="020F0502020204030204" pitchFamily="34" charset="0"/>
              </a:rPr>
              <a:t>yêu</a:t>
            </a:r>
            <a:r>
              <a:rPr lang="en-US" sz="2800" dirty="0">
                <a:solidFill>
                  <a:srgbClr val="0D0D0D"/>
                </a:solidFill>
                <a:effectLst/>
                <a:latin typeface="Times New Roman" panose="02020603050405020304" pitchFamily="18" charset="0"/>
                <a:ea typeface="Calibri" panose="020F0502020204030204" pitchFamily="34" charset="0"/>
              </a:rPr>
              <a:t> </a:t>
            </a:r>
            <a:r>
              <a:rPr lang="en-US" sz="2800" dirty="0" err="1">
                <a:solidFill>
                  <a:srgbClr val="0D0D0D"/>
                </a:solidFill>
                <a:effectLst/>
                <a:latin typeface="Times New Roman" panose="02020603050405020304" pitchFamily="18" charset="0"/>
                <a:ea typeface="Calibri" panose="020F0502020204030204" pitchFamily="34" charset="0"/>
              </a:rPr>
              <a:t>thích</a:t>
            </a:r>
            <a:r>
              <a:rPr lang="en-US" sz="2800" dirty="0">
                <a:solidFill>
                  <a:srgbClr val="0D0D0D"/>
                </a:solidFill>
                <a:effectLst/>
                <a:latin typeface="Times New Roman" panose="02020603050405020304" pitchFamily="18" charset="0"/>
                <a:ea typeface="Calibri" panose="020F0502020204030204" pitchFamily="34" charset="0"/>
              </a:rPr>
              <a:t>.</a:t>
            </a:r>
            <a:endParaRPr lang="en-US" sz="2800" dirty="0">
              <a:effectLst/>
              <a:latin typeface="Times New Roman" panose="02020603050405020304" pitchFamily="18" charset="0"/>
              <a:ea typeface="Calibri" panose="020F0502020204030204" pitchFamily="34" charset="0"/>
            </a:endParaRPr>
          </a:p>
        </p:txBody>
      </p:sp>
      <p:sp>
        <p:nvSpPr>
          <p:cNvPr id="6" name="Hộp Văn bản 5">
            <a:extLst>
              <a:ext uri="{FF2B5EF4-FFF2-40B4-BE49-F238E27FC236}">
                <a16:creationId xmlns:a16="http://schemas.microsoft.com/office/drawing/2014/main" id="{772FF548-30C4-B149-A346-9DA7BC0ACF8D}"/>
              </a:ext>
            </a:extLst>
          </p:cNvPr>
          <p:cNvSpPr txBox="1"/>
          <p:nvPr/>
        </p:nvSpPr>
        <p:spPr>
          <a:xfrm>
            <a:off x="291548" y="2902226"/>
            <a:ext cx="874643" cy="1200329"/>
          </a:xfrm>
          <a:prstGeom prst="rect">
            <a:avLst/>
          </a:prstGeom>
          <a:noFill/>
        </p:spPr>
        <p:txBody>
          <a:bodyPr wrap="square" rtlCol="0">
            <a:spAutoFit/>
          </a:bodyPr>
          <a:lstStyle/>
          <a:p>
            <a:r>
              <a:rPr lang="en-US" sz="3600" b="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Ví</a:t>
            </a:r>
            <a:r>
              <a:rPr lang="en-US" sz="3600" b="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600" b="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dụ</a:t>
            </a:r>
            <a:endParaRPr lang="en-US" sz="3600" dirty="0">
              <a:latin typeface="Times New Roman" panose="02020603050405020304" pitchFamily="18" charset="0"/>
              <a:cs typeface="Times New Roman" panose="02020603050405020304" pitchFamily="18" charset="0"/>
            </a:endParaRPr>
          </a:p>
        </p:txBody>
      </p:sp>
      <p:sp>
        <p:nvSpPr>
          <p:cNvPr id="7" name="Gợn sóng Kép 6">
            <a:extLst>
              <a:ext uri="{FF2B5EF4-FFF2-40B4-BE49-F238E27FC236}">
                <a16:creationId xmlns:a16="http://schemas.microsoft.com/office/drawing/2014/main" id="{390884D1-45D3-B1A5-AA86-88D06883DDA8}"/>
              </a:ext>
            </a:extLst>
          </p:cNvPr>
          <p:cNvSpPr/>
          <p:nvPr/>
        </p:nvSpPr>
        <p:spPr>
          <a:xfrm>
            <a:off x="1550504" y="2160104"/>
            <a:ext cx="4545496" cy="4525618"/>
          </a:xfrm>
          <a:prstGeom prst="doubleWav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a:solidFill>
                  <a:schemeClr val="tx1"/>
                </a:solidFill>
                <a:effectLst/>
                <a:latin typeface="Times New Roman" panose="02020603050405020304" pitchFamily="18" charset="0"/>
                <a:ea typeface="Times New Roman" panose="02020603050405020304" pitchFamily="18" charset="0"/>
              </a:rPr>
              <a:t>Về nội dung, bài thơ thể hiện tình yêu thương mẹ  tình mẫu tử sâu nặng, thiêng liêng qua lăng kính của một chú bé. Chú bé kể lại những </a:t>
            </a:r>
            <a:r>
              <a:rPr lang="vi-VN" sz="2800">
                <a:solidFill>
                  <a:schemeClr val="tx1"/>
                </a:solidFill>
                <a:effectLst/>
                <a:latin typeface="Times New Roman" panose="02020603050405020304" pitchFamily="18" charset="0"/>
                <a:ea typeface="Times New Roman" panose="02020603050405020304" pitchFamily="18" charset="0"/>
              </a:rPr>
              <a:t>lời rủ rê, thuật lại lời từ chối và lí do từ chối và trò chơi do em bé sáng tạo cùng chơi với mẹ</a:t>
            </a:r>
            <a:endParaRPr lang="en-US" sz="2800">
              <a:solidFill>
                <a:schemeClr val="tx1"/>
              </a:solidFill>
            </a:endParaRPr>
          </a:p>
        </p:txBody>
      </p:sp>
      <p:sp>
        <p:nvSpPr>
          <p:cNvPr id="8" name="Gợn sóng Kép 7">
            <a:extLst>
              <a:ext uri="{FF2B5EF4-FFF2-40B4-BE49-F238E27FC236}">
                <a16:creationId xmlns:a16="http://schemas.microsoft.com/office/drawing/2014/main" id="{477831BD-252E-39E3-84BD-94144B21BD99}"/>
              </a:ext>
            </a:extLst>
          </p:cNvPr>
          <p:cNvSpPr/>
          <p:nvPr/>
        </p:nvSpPr>
        <p:spPr>
          <a:xfrm>
            <a:off x="7195930" y="2213063"/>
            <a:ext cx="4545496" cy="4525618"/>
          </a:xfrm>
          <a:prstGeom prst="doubleWav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spcAft>
                <a:spcPts val="1200"/>
              </a:spcAft>
            </a:pPr>
            <a:r>
              <a:rPr lang="vi-VN" sz="2800" dirty="0" err="1">
                <a:solidFill>
                  <a:srgbClr val="0D0D0D"/>
                </a:solidFill>
                <a:effectLst/>
                <a:latin typeface="Times New Roman" panose="02020603050405020304" pitchFamily="18" charset="0"/>
                <a:ea typeface="Calibri" panose="020F0502020204030204" pitchFamily="34" charset="0"/>
              </a:rPr>
              <a:t>Về</a:t>
            </a:r>
            <a:r>
              <a:rPr lang="vi-VN" sz="2800" dirty="0">
                <a:solidFill>
                  <a:srgbClr val="0D0D0D"/>
                </a:solidFill>
                <a:effectLst/>
                <a:latin typeface="Times New Roman" panose="02020603050405020304" pitchFamily="18" charset="0"/>
                <a:ea typeface="Calibri" panose="020F0502020204030204" pitchFamily="34" charset="0"/>
              </a:rPr>
              <a:t> </a:t>
            </a:r>
            <a:r>
              <a:rPr lang="vi-VN" sz="2800" dirty="0" err="1">
                <a:solidFill>
                  <a:srgbClr val="0D0D0D"/>
                </a:solidFill>
                <a:effectLst/>
                <a:latin typeface="Times New Roman" panose="02020603050405020304" pitchFamily="18" charset="0"/>
                <a:ea typeface="Calibri" panose="020F0502020204030204" pitchFamily="34" charset="0"/>
              </a:rPr>
              <a:t>hình</a:t>
            </a:r>
            <a:r>
              <a:rPr lang="vi-VN" sz="2800" dirty="0">
                <a:solidFill>
                  <a:srgbClr val="0D0D0D"/>
                </a:solidFill>
                <a:effectLst/>
                <a:latin typeface="Times New Roman" panose="02020603050405020304" pitchFamily="18" charset="0"/>
                <a:ea typeface="Calibri" panose="020F0502020204030204" pitchFamily="34" charset="0"/>
              </a:rPr>
              <a:t> </a:t>
            </a:r>
            <a:r>
              <a:rPr lang="vi-VN" sz="2800" dirty="0" err="1">
                <a:solidFill>
                  <a:srgbClr val="0D0D0D"/>
                </a:solidFill>
                <a:effectLst/>
                <a:latin typeface="Times New Roman" panose="02020603050405020304" pitchFamily="18" charset="0"/>
                <a:ea typeface="Calibri" panose="020F0502020204030204" pitchFamily="34" charset="0"/>
              </a:rPr>
              <a:t>thức</a:t>
            </a:r>
            <a:r>
              <a:rPr lang="vi-VN" sz="2800" dirty="0">
                <a:solidFill>
                  <a:srgbClr val="0D0D0D"/>
                </a:solidFill>
                <a:effectLst/>
                <a:latin typeface="Times New Roman" panose="02020603050405020304" pitchFamily="18" charset="0"/>
                <a:ea typeface="Calibri" panose="020F0502020204030204" pitchFamily="34" charset="0"/>
              </a:rPr>
              <a:t>, </a:t>
            </a:r>
            <a:r>
              <a:rPr lang="vi-VN" sz="2800" dirty="0" err="1">
                <a:solidFill>
                  <a:srgbClr val="0D0D0D"/>
                </a:solidFill>
                <a:effectLst/>
                <a:latin typeface="Times New Roman" panose="02020603050405020304" pitchFamily="18" charset="0"/>
                <a:ea typeface="Calibri" panose="020F0502020204030204" pitchFamily="34" charset="0"/>
              </a:rPr>
              <a:t>bài</a:t>
            </a:r>
            <a:r>
              <a:rPr lang="vi-VN" sz="2800" dirty="0">
                <a:solidFill>
                  <a:srgbClr val="0D0D0D"/>
                </a:solidFill>
                <a:effectLst/>
                <a:latin typeface="Times New Roman" panose="02020603050405020304" pitchFamily="18" charset="0"/>
                <a:ea typeface="Calibri" panose="020F0502020204030204" pitchFamily="34" charset="0"/>
              </a:rPr>
              <a:t> thơ </a:t>
            </a:r>
            <a:r>
              <a:rPr lang="vi-VN" sz="2800" dirty="0" err="1">
                <a:solidFill>
                  <a:srgbClr val="0D0D0D"/>
                </a:solidFill>
                <a:effectLst/>
                <a:latin typeface="Times New Roman" panose="02020603050405020304" pitchFamily="18" charset="0"/>
                <a:ea typeface="Calibri" panose="020F0502020204030204" pitchFamily="34" charset="0"/>
              </a:rPr>
              <a:t>sử</a:t>
            </a:r>
            <a:r>
              <a:rPr lang="vi-VN" sz="2800" dirty="0">
                <a:solidFill>
                  <a:srgbClr val="0D0D0D"/>
                </a:solidFill>
                <a:effectLst/>
                <a:latin typeface="Times New Roman" panose="02020603050405020304" pitchFamily="18" charset="0"/>
                <a:ea typeface="Calibri" panose="020F0502020204030204" pitchFamily="34" charset="0"/>
              </a:rPr>
              <a:t> </a:t>
            </a:r>
            <a:r>
              <a:rPr lang="vi-VN" sz="2800" dirty="0" err="1">
                <a:solidFill>
                  <a:srgbClr val="0D0D0D"/>
                </a:solidFill>
                <a:effectLst/>
                <a:latin typeface="Times New Roman" panose="02020603050405020304" pitchFamily="18" charset="0"/>
                <a:ea typeface="Calibri" panose="020F0502020204030204" pitchFamily="34" charset="0"/>
              </a:rPr>
              <a:t>dụng</a:t>
            </a:r>
            <a:r>
              <a:rPr lang="vi-VN" sz="2800" dirty="0">
                <a:solidFill>
                  <a:srgbClr val="0D0D0D"/>
                </a:solidFill>
                <a:effectLst/>
                <a:latin typeface="Times New Roman" panose="02020603050405020304" pitchFamily="18" charset="0"/>
                <a:ea typeface="Calibri" panose="020F0502020204030204" pitchFamily="34" charset="0"/>
              </a:rPr>
              <a:t> </a:t>
            </a:r>
            <a:r>
              <a:rPr lang="vi-VN" sz="2800" dirty="0" err="1">
                <a:solidFill>
                  <a:srgbClr val="0D0D0D"/>
                </a:solidFill>
                <a:effectLst/>
                <a:latin typeface="Times New Roman" panose="02020603050405020304" pitchFamily="18" charset="0"/>
                <a:ea typeface="Calibri" panose="020F0502020204030204" pitchFamily="34" charset="0"/>
              </a:rPr>
              <a:t>nhiều</a:t>
            </a:r>
            <a:r>
              <a:rPr lang="vi-VN" sz="2800" dirty="0">
                <a:solidFill>
                  <a:srgbClr val="0D0D0D"/>
                </a:solidFill>
                <a:effectLst/>
                <a:latin typeface="Times New Roman" panose="02020603050405020304" pitchFamily="18" charset="0"/>
                <a:ea typeface="Calibri" panose="020F0502020204030204" pitchFamily="34" charset="0"/>
              </a:rPr>
              <a:t> </a:t>
            </a:r>
            <a:r>
              <a:rPr lang="vi-VN" sz="2800" dirty="0" err="1">
                <a:solidFill>
                  <a:srgbClr val="0D0D0D"/>
                </a:solidFill>
                <a:effectLst/>
                <a:latin typeface="Times New Roman" panose="02020603050405020304" pitchFamily="18" charset="0"/>
                <a:ea typeface="Calibri" panose="020F0502020204030204" pitchFamily="34" charset="0"/>
              </a:rPr>
              <a:t>yếu</a:t>
            </a:r>
            <a:r>
              <a:rPr lang="vi-VN" sz="2800" dirty="0">
                <a:solidFill>
                  <a:srgbClr val="0D0D0D"/>
                </a:solidFill>
                <a:effectLst/>
                <a:latin typeface="Times New Roman" panose="02020603050405020304" pitchFamily="18" charset="0"/>
                <a:ea typeface="Calibri" panose="020F0502020204030204" pitchFamily="34" charset="0"/>
              </a:rPr>
              <a:t> </a:t>
            </a:r>
            <a:r>
              <a:rPr lang="vi-VN" sz="2800" dirty="0" err="1">
                <a:solidFill>
                  <a:srgbClr val="0D0D0D"/>
                </a:solidFill>
                <a:effectLst/>
                <a:latin typeface="Times New Roman" panose="02020603050405020304" pitchFamily="18" charset="0"/>
                <a:ea typeface="Calibri" panose="020F0502020204030204" pitchFamily="34" charset="0"/>
              </a:rPr>
              <a:t>tố</a:t>
            </a:r>
            <a:r>
              <a:rPr lang="vi-VN" sz="2800" dirty="0">
                <a:solidFill>
                  <a:srgbClr val="0D0D0D"/>
                </a:solidFill>
                <a:effectLst/>
                <a:latin typeface="Times New Roman" panose="02020603050405020304" pitchFamily="18" charset="0"/>
                <a:ea typeface="Calibri" panose="020F0502020204030204" pitchFamily="34" charset="0"/>
              </a:rPr>
              <a:t> </a:t>
            </a:r>
            <a:r>
              <a:rPr lang="vi-VN" sz="2800" dirty="0" err="1">
                <a:solidFill>
                  <a:srgbClr val="0D0D0D"/>
                </a:solidFill>
                <a:effectLst/>
                <a:latin typeface="Times New Roman" panose="02020603050405020304" pitchFamily="18" charset="0"/>
                <a:ea typeface="Calibri" panose="020F0502020204030204" pitchFamily="34" charset="0"/>
              </a:rPr>
              <a:t>tự</a:t>
            </a:r>
            <a:r>
              <a:rPr lang="vi-VN" sz="2800" dirty="0">
                <a:solidFill>
                  <a:srgbClr val="0D0D0D"/>
                </a:solidFill>
                <a:effectLst/>
                <a:latin typeface="Times New Roman" panose="02020603050405020304" pitchFamily="18" charset="0"/>
                <a:ea typeface="Calibri" panose="020F0502020204030204" pitchFamily="34" charset="0"/>
              </a:rPr>
              <a:t> </a:t>
            </a:r>
            <a:r>
              <a:rPr lang="vi-VN" sz="2800" dirty="0" err="1">
                <a:solidFill>
                  <a:srgbClr val="0D0D0D"/>
                </a:solidFill>
                <a:effectLst/>
                <a:latin typeface="Times New Roman" panose="02020603050405020304" pitchFamily="18" charset="0"/>
                <a:ea typeface="Calibri" panose="020F0502020204030204" pitchFamily="34" charset="0"/>
              </a:rPr>
              <a:t>sự</a:t>
            </a:r>
            <a:r>
              <a:rPr lang="vi-VN" sz="2800" dirty="0">
                <a:solidFill>
                  <a:srgbClr val="0D0D0D"/>
                </a:solidFill>
                <a:effectLst/>
                <a:latin typeface="Times New Roman" panose="02020603050405020304" pitchFamily="18" charset="0"/>
                <a:ea typeface="Calibri" panose="020F0502020204030204" pitchFamily="34" charset="0"/>
              </a:rPr>
              <a:t>, miêu </a:t>
            </a:r>
            <a:r>
              <a:rPr lang="vi-VN" sz="2800" dirty="0" err="1">
                <a:solidFill>
                  <a:srgbClr val="0D0D0D"/>
                </a:solidFill>
                <a:effectLst/>
                <a:latin typeface="Times New Roman" panose="02020603050405020304" pitchFamily="18" charset="0"/>
                <a:ea typeface="Calibri" panose="020F0502020204030204" pitchFamily="34" charset="0"/>
              </a:rPr>
              <a:t>tả</a:t>
            </a:r>
            <a:r>
              <a:rPr lang="vi-VN" sz="2800" dirty="0">
                <a:solidFill>
                  <a:srgbClr val="0D0D0D"/>
                </a:solidFill>
                <a:effectLst/>
                <a:latin typeface="Times New Roman" panose="02020603050405020304" pitchFamily="18" charset="0"/>
                <a:ea typeface="Calibri" panose="020F0502020204030204" pitchFamily="34" charset="0"/>
              </a:rPr>
              <a:t> </a:t>
            </a:r>
            <a:r>
              <a:rPr lang="vi-VN" sz="2800" dirty="0" err="1">
                <a:solidFill>
                  <a:srgbClr val="0D0D0D"/>
                </a:solidFill>
                <a:effectLst/>
                <a:latin typeface="Times New Roman" panose="02020603050405020304" pitchFamily="18" charset="0"/>
                <a:ea typeface="Calibri" panose="020F0502020204030204" pitchFamily="34" charset="0"/>
              </a:rPr>
              <a:t>phù</a:t>
            </a:r>
            <a:r>
              <a:rPr lang="vi-VN" sz="2800" dirty="0">
                <a:solidFill>
                  <a:srgbClr val="0D0D0D"/>
                </a:solidFill>
                <a:effectLst/>
                <a:latin typeface="Times New Roman" panose="02020603050405020304" pitchFamily="18" charset="0"/>
                <a:ea typeface="Calibri" panose="020F0502020204030204" pitchFamily="34" charset="0"/>
              </a:rPr>
              <a:t> </a:t>
            </a:r>
            <a:r>
              <a:rPr lang="vi-VN" sz="2800" dirty="0" err="1">
                <a:solidFill>
                  <a:srgbClr val="0D0D0D"/>
                </a:solidFill>
                <a:effectLst/>
                <a:latin typeface="Times New Roman" panose="02020603050405020304" pitchFamily="18" charset="0"/>
                <a:ea typeface="Calibri" panose="020F0502020204030204" pitchFamily="34" charset="0"/>
              </a:rPr>
              <a:t>hơp</a:t>
            </a:r>
            <a:r>
              <a:rPr lang="vi-VN" sz="2800" dirty="0">
                <a:solidFill>
                  <a:srgbClr val="0D0D0D"/>
                </a:solidFill>
                <a:effectLst/>
                <a:latin typeface="Times New Roman" panose="02020603050405020304" pitchFamily="18" charset="0"/>
                <a:ea typeface="Calibri" panose="020F0502020204030204" pitchFamily="34" charset="0"/>
              </a:rPr>
              <a:t> </a:t>
            </a:r>
            <a:r>
              <a:rPr lang="vi-VN" sz="2800" dirty="0" err="1">
                <a:solidFill>
                  <a:srgbClr val="0D0D0D"/>
                </a:solidFill>
                <a:effectLst/>
                <a:latin typeface="Times New Roman" panose="02020603050405020304" pitchFamily="18" charset="0"/>
                <a:ea typeface="Calibri" panose="020F0502020204030204" pitchFamily="34" charset="0"/>
              </a:rPr>
              <a:t>với</a:t>
            </a:r>
            <a:r>
              <a:rPr lang="vi-VN" sz="2800" dirty="0">
                <a:solidFill>
                  <a:srgbClr val="0D0D0D"/>
                </a:solidFill>
                <a:effectLst/>
                <a:latin typeface="Times New Roman" panose="02020603050405020304" pitchFamily="18" charset="0"/>
                <a:ea typeface="Calibri" panose="020F0502020204030204" pitchFamily="34" charset="0"/>
              </a:rPr>
              <a:t> </a:t>
            </a:r>
            <a:r>
              <a:rPr lang="vi-VN" sz="2800" dirty="0" err="1">
                <a:solidFill>
                  <a:srgbClr val="0D0D0D"/>
                </a:solidFill>
                <a:effectLst/>
                <a:latin typeface="Times New Roman" panose="02020603050405020304" pitchFamily="18" charset="0"/>
                <a:ea typeface="Calibri" panose="020F0502020204030204" pitchFamily="34" charset="0"/>
              </a:rPr>
              <a:t>việc</a:t>
            </a:r>
            <a:r>
              <a:rPr lang="vi-VN" sz="2800" dirty="0">
                <a:solidFill>
                  <a:srgbClr val="0D0D0D"/>
                </a:solidFill>
                <a:effectLst/>
                <a:latin typeface="Times New Roman" panose="02020603050405020304" pitchFamily="18" charset="0"/>
                <a:ea typeface="Calibri" panose="020F0502020204030204" pitchFamily="34" charset="0"/>
              </a:rPr>
              <a:t> </a:t>
            </a:r>
            <a:r>
              <a:rPr lang="vi-VN" sz="2800" dirty="0" err="1">
                <a:solidFill>
                  <a:srgbClr val="0D0D0D"/>
                </a:solidFill>
                <a:effectLst/>
                <a:latin typeface="Times New Roman" panose="02020603050405020304" pitchFamily="18" charset="0"/>
                <a:ea typeface="Calibri" panose="020F0502020204030204" pitchFamily="34" charset="0"/>
              </a:rPr>
              <a:t>thể</a:t>
            </a:r>
            <a:r>
              <a:rPr lang="vi-VN" sz="2800" dirty="0">
                <a:solidFill>
                  <a:srgbClr val="0D0D0D"/>
                </a:solidFill>
                <a:effectLst/>
                <a:latin typeface="Times New Roman" panose="02020603050405020304" pitchFamily="18" charset="0"/>
                <a:ea typeface="Calibri" panose="020F0502020204030204" pitchFamily="34" charset="0"/>
              </a:rPr>
              <a:t> </a:t>
            </a:r>
            <a:r>
              <a:rPr lang="vi-VN" sz="2800" dirty="0" err="1">
                <a:solidFill>
                  <a:srgbClr val="0D0D0D"/>
                </a:solidFill>
                <a:effectLst/>
                <a:latin typeface="Times New Roman" panose="02020603050405020304" pitchFamily="18" charset="0"/>
                <a:ea typeface="Calibri" panose="020F0502020204030204" pitchFamily="34" charset="0"/>
              </a:rPr>
              <a:t>hiện</a:t>
            </a:r>
            <a:r>
              <a:rPr lang="vi-VN" sz="2800" dirty="0">
                <a:solidFill>
                  <a:srgbClr val="0D0D0D"/>
                </a:solidFill>
                <a:effectLst/>
                <a:latin typeface="Times New Roman" panose="02020603050405020304" pitchFamily="18" charset="0"/>
                <a:ea typeface="Calibri" panose="020F0502020204030204" pitchFamily="34" charset="0"/>
              </a:rPr>
              <a:t> </a:t>
            </a:r>
            <a:r>
              <a:rPr lang="vi-VN" sz="2800" dirty="0" err="1">
                <a:solidFill>
                  <a:srgbClr val="0D0D0D"/>
                </a:solidFill>
                <a:effectLst/>
                <a:latin typeface="Times New Roman" panose="02020603050405020304" pitchFamily="18" charset="0"/>
                <a:ea typeface="Calibri" panose="020F0502020204030204" pitchFamily="34" charset="0"/>
              </a:rPr>
              <a:t>nội</a:t>
            </a:r>
            <a:r>
              <a:rPr lang="vi-VN" sz="2800" dirty="0">
                <a:solidFill>
                  <a:srgbClr val="0D0D0D"/>
                </a:solidFill>
                <a:effectLst/>
                <a:latin typeface="Times New Roman" panose="02020603050405020304" pitchFamily="18" charset="0"/>
                <a:ea typeface="Calibri" panose="020F0502020204030204" pitchFamily="34" charset="0"/>
              </a:rPr>
              <a:t> dung </a:t>
            </a:r>
            <a:r>
              <a:rPr lang="vi-VN" sz="2800" dirty="0" err="1">
                <a:solidFill>
                  <a:srgbClr val="0D0D0D"/>
                </a:solidFill>
                <a:effectLst/>
                <a:latin typeface="Times New Roman" panose="02020603050405020304" pitchFamily="18" charset="0"/>
                <a:ea typeface="Calibri" panose="020F0502020204030204" pitchFamily="34" charset="0"/>
              </a:rPr>
              <a:t>kể</a:t>
            </a:r>
            <a:r>
              <a:rPr lang="vi-VN" sz="2800" dirty="0">
                <a:solidFill>
                  <a:srgbClr val="0D0D0D"/>
                </a:solidFill>
                <a:effectLst/>
                <a:latin typeface="Times New Roman" panose="02020603050405020304" pitchFamily="18" charset="0"/>
                <a:ea typeface="Calibri" panose="020F0502020204030204" pitchFamily="34" charset="0"/>
              </a:rPr>
              <a:t> </a:t>
            </a:r>
            <a:r>
              <a:rPr lang="vi-VN" sz="2800" dirty="0" err="1">
                <a:solidFill>
                  <a:srgbClr val="0D0D0D"/>
                </a:solidFill>
                <a:effectLst/>
                <a:latin typeface="Times New Roman" panose="02020603050405020304" pitchFamily="18" charset="0"/>
                <a:ea typeface="Calibri" panose="020F0502020204030204" pitchFamily="34" charset="0"/>
              </a:rPr>
              <a:t>chuyện</a:t>
            </a:r>
            <a:r>
              <a:rPr lang="vi-VN" sz="2800" dirty="0">
                <a:solidFill>
                  <a:srgbClr val="0D0D0D"/>
                </a:solidFill>
                <a:effectLst/>
                <a:latin typeface="Times New Roman" panose="02020603050405020304" pitchFamily="18" charset="0"/>
                <a:ea typeface="Calibri" panose="020F0502020204030204" pitchFamily="34" charset="0"/>
              </a:rPr>
              <a:t>; </a:t>
            </a:r>
            <a:r>
              <a:rPr lang="vi-VN" sz="2800" dirty="0" err="1">
                <a:solidFill>
                  <a:srgbClr val="0D0D0D"/>
                </a:solidFill>
                <a:effectLst/>
                <a:latin typeface="Times New Roman" panose="02020603050405020304" pitchFamily="18" charset="0"/>
                <a:ea typeface="Calibri" panose="020F0502020204030204" pitchFamily="34" charset="0"/>
              </a:rPr>
              <a:t>sử</a:t>
            </a:r>
            <a:r>
              <a:rPr lang="vi-VN" sz="2800" dirty="0">
                <a:solidFill>
                  <a:srgbClr val="0D0D0D"/>
                </a:solidFill>
                <a:effectLst/>
                <a:latin typeface="Times New Roman" panose="02020603050405020304" pitchFamily="18" charset="0"/>
                <a:ea typeface="Calibri" panose="020F0502020204030204" pitchFamily="34" charset="0"/>
              </a:rPr>
              <a:t> </a:t>
            </a:r>
            <a:r>
              <a:rPr lang="vi-VN" sz="2800" dirty="0" err="1">
                <a:solidFill>
                  <a:srgbClr val="0D0D0D"/>
                </a:solidFill>
                <a:effectLst/>
                <a:latin typeface="Times New Roman" panose="02020603050405020304" pitchFamily="18" charset="0"/>
                <a:ea typeface="Calibri" panose="020F0502020204030204" pitchFamily="34" charset="0"/>
              </a:rPr>
              <a:t>dụng</a:t>
            </a:r>
            <a:r>
              <a:rPr lang="vi-VN" sz="2800" dirty="0">
                <a:solidFill>
                  <a:srgbClr val="0D0D0D"/>
                </a:solidFill>
                <a:effectLst/>
                <a:latin typeface="Times New Roman" panose="02020603050405020304" pitchFamily="18" charset="0"/>
                <a:ea typeface="Calibri" panose="020F0502020204030204" pitchFamily="34" charset="0"/>
              </a:rPr>
              <a:t> </a:t>
            </a:r>
            <a:r>
              <a:rPr lang="vi-VN" sz="2800" dirty="0" err="1">
                <a:solidFill>
                  <a:srgbClr val="0D0D0D"/>
                </a:solidFill>
                <a:effectLst/>
                <a:latin typeface="Times New Roman" panose="02020603050405020304" pitchFamily="18" charset="0"/>
                <a:ea typeface="Calibri" panose="020F0502020204030204" pitchFamily="34" charset="0"/>
              </a:rPr>
              <a:t>các</a:t>
            </a:r>
            <a:r>
              <a:rPr lang="vi-VN" sz="2800" dirty="0">
                <a:solidFill>
                  <a:srgbClr val="0D0D0D"/>
                </a:solidFill>
                <a:effectLst/>
                <a:latin typeface="Times New Roman" panose="02020603050405020304" pitchFamily="18" charset="0"/>
                <a:ea typeface="Calibri" panose="020F0502020204030204" pitchFamily="34" charset="0"/>
              </a:rPr>
              <a:t> </a:t>
            </a:r>
            <a:r>
              <a:rPr lang="vi-VN" sz="2800" dirty="0" err="1">
                <a:solidFill>
                  <a:srgbClr val="0D0D0D"/>
                </a:solidFill>
                <a:effectLst/>
                <a:latin typeface="Times New Roman" panose="02020603050405020304" pitchFamily="18" charset="0"/>
                <a:ea typeface="Calibri" panose="020F0502020204030204" pitchFamily="34" charset="0"/>
              </a:rPr>
              <a:t>biện</a:t>
            </a:r>
            <a:r>
              <a:rPr lang="vi-VN" sz="2800" dirty="0">
                <a:solidFill>
                  <a:srgbClr val="0D0D0D"/>
                </a:solidFill>
                <a:effectLst/>
                <a:latin typeface="Times New Roman" panose="02020603050405020304" pitchFamily="18" charset="0"/>
                <a:ea typeface="Calibri" panose="020F0502020204030204" pitchFamily="34" charset="0"/>
              </a:rPr>
              <a:t> </a:t>
            </a:r>
            <a:r>
              <a:rPr lang="vi-VN" sz="2800" dirty="0" err="1">
                <a:solidFill>
                  <a:srgbClr val="0D0D0D"/>
                </a:solidFill>
                <a:effectLst/>
                <a:latin typeface="Times New Roman" panose="02020603050405020304" pitchFamily="18" charset="0"/>
                <a:ea typeface="Calibri" panose="020F0502020204030204" pitchFamily="34" charset="0"/>
              </a:rPr>
              <a:t>pháp</a:t>
            </a:r>
            <a:r>
              <a:rPr lang="vi-VN" sz="2800" dirty="0">
                <a:solidFill>
                  <a:srgbClr val="0D0D0D"/>
                </a:solidFill>
                <a:effectLst/>
                <a:latin typeface="Times New Roman" panose="02020603050405020304" pitchFamily="18" charset="0"/>
                <a:ea typeface="Calibri" panose="020F0502020204030204" pitchFamily="34" charset="0"/>
              </a:rPr>
              <a:t> tu </a:t>
            </a:r>
            <a:r>
              <a:rPr lang="vi-VN" sz="2800" dirty="0" err="1">
                <a:solidFill>
                  <a:srgbClr val="0D0D0D"/>
                </a:solidFill>
                <a:effectLst/>
                <a:latin typeface="Times New Roman" panose="02020603050405020304" pitchFamily="18" charset="0"/>
                <a:ea typeface="Calibri" panose="020F0502020204030204" pitchFamily="34" charset="0"/>
              </a:rPr>
              <a:t>từ</a:t>
            </a:r>
            <a:r>
              <a:rPr lang="vi-VN" sz="2800" dirty="0">
                <a:solidFill>
                  <a:srgbClr val="0D0D0D"/>
                </a:solidFill>
                <a:effectLst/>
                <a:latin typeface="Times New Roman" panose="02020603050405020304" pitchFamily="18" charset="0"/>
                <a:ea typeface="Calibri" panose="020F0502020204030204" pitchFamily="34" charset="0"/>
              </a:rPr>
              <a:t> như </a:t>
            </a:r>
            <a:r>
              <a:rPr lang="vi-VN" sz="2800" dirty="0" err="1">
                <a:solidFill>
                  <a:srgbClr val="0D0D0D"/>
                </a:solidFill>
                <a:effectLst/>
                <a:latin typeface="Times New Roman" panose="02020603050405020304" pitchFamily="18" charset="0"/>
                <a:ea typeface="Calibri" panose="020F0502020204030204" pitchFamily="34" charset="0"/>
              </a:rPr>
              <a:t>điệp</a:t>
            </a:r>
            <a:r>
              <a:rPr lang="vi-VN" sz="2800" dirty="0">
                <a:solidFill>
                  <a:srgbClr val="0D0D0D"/>
                </a:solidFill>
                <a:effectLst/>
                <a:latin typeface="Times New Roman" panose="02020603050405020304" pitchFamily="18" charset="0"/>
                <a:ea typeface="Calibri" panose="020F0502020204030204" pitchFamily="34" charset="0"/>
              </a:rPr>
              <a:t> </a:t>
            </a:r>
            <a:r>
              <a:rPr lang="vi-VN" sz="2800" dirty="0" err="1">
                <a:solidFill>
                  <a:srgbClr val="0D0D0D"/>
                </a:solidFill>
                <a:effectLst/>
                <a:latin typeface="Times New Roman" panose="02020603050405020304" pitchFamily="18" charset="0"/>
                <a:ea typeface="Calibri" panose="020F0502020204030204" pitchFamily="34" charset="0"/>
              </a:rPr>
              <a:t>cấu</a:t>
            </a:r>
            <a:r>
              <a:rPr lang="vi-VN" sz="2800" dirty="0">
                <a:solidFill>
                  <a:srgbClr val="0D0D0D"/>
                </a:solidFill>
                <a:effectLst/>
                <a:latin typeface="Times New Roman" panose="02020603050405020304" pitchFamily="18" charset="0"/>
                <a:ea typeface="Calibri" panose="020F0502020204030204" pitchFamily="34" charset="0"/>
              </a:rPr>
              <a:t> </a:t>
            </a:r>
            <a:r>
              <a:rPr lang="vi-VN" sz="2800" dirty="0" err="1">
                <a:solidFill>
                  <a:srgbClr val="0D0D0D"/>
                </a:solidFill>
                <a:effectLst/>
                <a:latin typeface="Times New Roman" panose="02020603050405020304" pitchFamily="18" charset="0"/>
                <a:ea typeface="Calibri" panose="020F0502020204030204" pitchFamily="34" charset="0"/>
              </a:rPr>
              <a:t>trúc</a:t>
            </a:r>
            <a:r>
              <a:rPr lang="vi-VN" sz="2800" dirty="0">
                <a:solidFill>
                  <a:srgbClr val="0D0D0D"/>
                </a:solidFill>
                <a:effectLst/>
                <a:latin typeface="Times New Roman" panose="02020603050405020304" pitchFamily="18" charset="0"/>
                <a:ea typeface="Calibri" panose="020F0502020204030204" pitchFamily="34" charset="0"/>
              </a:rPr>
              <a:t>, </a:t>
            </a:r>
            <a:r>
              <a:rPr lang="en-US" sz="2800" dirty="0" err="1">
                <a:solidFill>
                  <a:srgbClr val="0D0D0D"/>
                </a:solidFill>
                <a:effectLst/>
                <a:latin typeface="Times New Roman" panose="02020603050405020304" pitchFamily="18" charset="0"/>
                <a:ea typeface="Calibri" panose="020F0502020204030204" pitchFamily="34" charset="0"/>
              </a:rPr>
              <a:t>các</a:t>
            </a:r>
            <a:r>
              <a:rPr lang="en-US" sz="2800" dirty="0">
                <a:solidFill>
                  <a:srgbClr val="0D0D0D"/>
                </a:solidFill>
                <a:effectLst/>
                <a:latin typeface="Times New Roman" panose="02020603050405020304" pitchFamily="18" charset="0"/>
                <a:ea typeface="Calibri" panose="020F0502020204030204" pitchFamily="34" charset="0"/>
              </a:rPr>
              <a:t> </a:t>
            </a:r>
            <a:r>
              <a:rPr lang="en-US" sz="2800" dirty="0" err="1">
                <a:solidFill>
                  <a:srgbClr val="0D0D0D"/>
                </a:solidFill>
                <a:effectLst/>
                <a:latin typeface="Times New Roman" panose="02020603050405020304" pitchFamily="18" charset="0"/>
                <a:ea typeface="Calibri" panose="020F0502020204030204" pitchFamily="34" charset="0"/>
              </a:rPr>
              <a:t>hình</a:t>
            </a:r>
            <a:r>
              <a:rPr lang="en-US" sz="2800" dirty="0">
                <a:solidFill>
                  <a:srgbClr val="0D0D0D"/>
                </a:solidFill>
                <a:effectLst/>
                <a:latin typeface="Times New Roman" panose="02020603050405020304" pitchFamily="18" charset="0"/>
                <a:ea typeface="Calibri" panose="020F0502020204030204" pitchFamily="34" charset="0"/>
              </a:rPr>
              <a:t> </a:t>
            </a:r>
            <a:r>
              <a:rPr lang="en-US" sz="2800" dirty="0" err="1">
                <a:solidFill>
                  <a:srgbClr val="0D0D0D"/>
                </a:solidFill>
                <a:effectLst/>
                <a:latin typeface="Times New Roman" panose="02020603050405020304" pitchFamily="18" charset="0"/>
                <a:ea typeface="Calibri" panose="020F0502020204030204" pitchFamily="34" charset="0"/>
              </a:rPr>
              <a:t>ảnh</a:t>
            </a:r>
            <a:r>
              <a:rPr lang="en-US" sz="2800" dirty="0">
                <a:solidFill>
                  <a:srgbClr val="0D0D0D"/>
                </a:solidFill>
                <a:effectLst/>
                <a:latin typeface="Times New Roman" panose="02020603050405020304" pitchFamily="18" charset="0"/>
                <a:ea typeface="Calibri" panose="020F0502020204030204" pitchFamily="34" charset="0"/>
              </a:rPr>
              <a:t> </a:t>
            </a:r>
            <a:r>
              <a:rPr lang="en-US" sz="2800" dirty="0" err="1">
                <a:solidFill>
                  <a:srgbClr val="0D0D0D"/>
                </a:solidFill>
                <a:effectLst/>
                <a:latin typeface="Times New Roman" panose="02020603050405020304" pitchFamily="18" charset="0"/>
                <a:ea typeface="Calibri" panose="020F0502020204030204" pitchFamily="34" charset="0"/>
              </a:rPr>
              <a:t>thiên</a:t>
            </a:r>
            <a:r>
              <a:rPr lang="en-US" sz="2800" dirty="0">
                <a:solidFill>
                  <a:srgbClr val="0D0D0D"/>
                </a:solidFill>
                <a:effectLst/>
                <a:latin typeface="Times New Roman" panose="02020603050405020304" pitchFamily="18" charset="0"/>
                <a:ea typeface="Calibri" panose="020F0502020204030204" pitchFamily="34" charset="0"/>
              </a:rPr>
              <a:t> </a:t>
            </a:r>
            <a:r>
              <a:rPr lang="en-US" sz="2800" dirty="0" err="1">
                <a:solidFill>
                  <a:srgbClr val="0D0D0D"/>
                </a:solidFill>
                <a:effectLst/>
                <a:latin typeface="Times New Roman" panose="02020603050405020304" pitchFamily="18" charset="0"/>
                <a:ea typeface="Calibri" panose="020F0502020204030204" pitchFamily="34" charset="0"/>
              </a:rPr>
              <a:t>nhiên</a:t>
            </a:r>
            <a:r>
              <a:rPr lang="en-US" sz="2800" dirty="0">
                <a:solidFill>
                  <a:srgbClr val="0D0D0D"/>
                </a:solidFill>
                <a:effectLst/>
                <a:latin typeface="Times New Roman" panose="02020603050405020304" pitchFamily="18" charset="0"/>
                <a:ea typeface="Calibri" panose="020F0502020204030204" pitchFamily="34" charset="0"/>
              </a:rPr>
              <a:t> bay </a:t>
            </a:r>
            <a:r>
              <a:rPr lang="en-US" sz="2800" dirty="0" err="1">
                <a:solidFill>
                  <a:srgbClr val="0D0D0D"/>
                </a:solidFill>
                <a:effectLst/>
                <a:latin typeface="Times New Roman" panose="02020603050405020304" pitchFamily="18" charset="0"/>
                <a:ea typeface="Calibri" panose="020F0502020204030204" pitchFamily="34" charset="0"/>
              </a:rPr>
              <a:t>bổng</a:t>
            </a:r>
            <a:endParaRPr lang="en-US" sz="2800" dirty="0">
              <a:effectLst/>
              <a:latin typeface="Times New Roman" panose="02020603050405020304" pitchFamily="18" charset="0"/>
              <a:ea typeface="Calibri" panose="020F0502020204030204" pitchFamily="34" charset="0"/>
            </a:endParaRPr>
          </a:p>
        </p:txBody>
      </p:sp>
    </p:spTree>
    <p:extLst>
      <p:ext uri="{BB962C8B-B14F-4D97-AF65-F5344CB8AC3E}">
        <p14:creationId xmlns:p14="http://schemas.microsoft.com/office/powerpoint/2010/main" val="7015008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wind"/>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barn(inVertical)">
                                      <p:cBhvr>
                                        <p:cTn id="13" dur="500"/>
                                        <p:tgtEl>
                                          <p:spTgt spid="5"/>
                                        </p:tgtEl>
                                      </p:cBhvr>
                                    </p:animEffect>
                                  </p:childTnLst>
                                </p:cTn>
                              </p:par>
                            </p:childTnLst>
                          </p:cTn>
                        </p:par>
                      </p:childTnLst>
                    </p:cTn>
                  </p:par>
                  <p:par>
                    <p:cTn id="14" fill="hold">
                      <p:stCondLst>
                        <p:cond delay="indefinite"/>
                      </p:stCondLst>
                      <p:childTnLst>
                        <p:par>
                          <p:cTn id="15" fill="hold">
                            <p:stCondLst>
                              <p:cond delay="0"/>
                            </p:stCondLst>
                            <p:childTnLst>
                              <p:par>
                                <p:cTn id="16" presetID="53" presetClass="entr" presetSubtype="16" fill="hold" grpId="0" nodeType="clickEffect">
                                  <p:stCondLst>
                                    <p:cond delay="0"/>
                                  </p:stCondLst>
                                  <p:childTnLst>
                                    <p:set>
                                      <p:cBhvr>
                                        <p:cTn id="17" dur="1" fill="hold">
                                          <p:stCondLst>
                                            <p:cond delay="0"/>
                                          </p:stCondLst>
                                        </p:cTn>
                                        <p:tgtEl>
                                          <p:spTgt spid="6"/>
                                        </p:tgtEl>
                                        <p:attrNameLst>
                                          <p:attrName>style.visibility</p:attrName>
                                        </p:attrNameLst>
                                      </p:cBhvr>
                                      <p:to>
                                        <p:strVal val="visible"/>
                                      </p:to>
                                    </p:set>
                                    <p:anim calcmode="lin" valueType="num">
                                      <p:cBhvr>
                                        <p:cTn id="18" dur="500" fill="hold"/>
                                        <p:tgtEl>
                                          <p:spTgt spid="6"/>
                                        </p:tgtEl>
                                        <p:attrNameLst>
                                          <p:attrName>ppt_w</p:attrName>
                                        </p:attrNameLst>
                                      </p:cBhvr>
                                      <p:tavLst>
                                        <p:tav tm="0">
                                          <p:val>
                                            <p:fltVal val="0"/>
                                          </p:val>
                                        </p:tav>
                                        <p:tav tm="100000">
                                          <p:val>
                                            <p:strVal val="#ppt_w"/>
                                          </p:val>
                                        </p:tav>
                                      </p:tavLst>
                                    </p:anim>
                                    <p:anim calcmode="lin" valueType="num">
                                      <p:cBhvr>
                                        <p:cTn id="19" dur="500" fill="hold"/>
                                        <p:tgtEl>
                                          <p:spTgt spid="6"/>
                                        </p:tgtEl>
                                        <p:attrNameLst>
                                          <p:attrName>ppt_h</p:attrName>
                                        </p:attrNameLst>
                                      </p:cBhvr>
                                      <p:tavLst>
                                        <p:tav tm="0">
                                          <p:val>
                                            <p:fltVal val="0"/>
                                          </p:val>
                                        </p:tav>
                                        <p:tav tm="100000">
                                          <p:val>
                                            <p:strVal val="#ppt_h"/>
                                          </p:val>
                                        </p:tav>
                                      </p:tavLst>
                                    </p:anim>
                                    <p:animEffect transition="in" filter="fade">
                                      <p:cBhvr>
                                        <p:cTn id="20" dur="500"/>
                                        <p:tgtEl>
                                          <p:spTgt spid="6"/>
                                        </p:tgtEl>
                                      </p:cBhvr>
                                    </p:animEffect>
                                  </p:childTnLst>
                                </p:cTn>
                              </p:par>
                            </p:childTnLst>
                          </p:cTn>
                        </p:par>
                      </p:childTnLst>
                    </p:cTn>
                  </p:par>
                  <p:par>
                    <p:cTn id="21" fill="hold">
                      <p:stCondLst>
                        <p:cond delay="indefinite"/>
                      </p:stCondLst>
                      <p:childTnLst>
                        <p:par>
                          <p:cTn id="22" fill="hold">
                            <p:stCondLst>
                              <p:cond delay="0"/>
                            </p:stCondLst>
                            <p:childTnLst>
                              <p:par>
                                <p:cTn id="23" presetID="21" presetClass="entr" presetSubtype="1" fill="hold" grpId="0" nodeType="clickEffect">
                                  <p:stCondLst>
                                    <p:cond delay="0"/>
                                  </p:stCondLst>
                                  <p:childTnLst>
                                    <p:set>
                                      <p:cBhvr>
                                        <p:cTn id="24" dur="1" fill="hold">
                                          <p:stCondLst>
                                            <p:cond delay="0"/>
                                          </p:stCondLst>
                                        </p:cTn>
                                        <p:tgtEl>
                                          <p:spTgt spid="7"/>
                                        </p:tgtEl>
                                        <p:attrNameLst>
                                          <p:attrName>style.visibility</p:attrName>
                                        </p:attrNameLst>
                                      </p:cBhvr>
                                      <p:to>
                                        <p:strVal val="visible"/>
                                      </p:to>
                                    </p:set>
                                    <p:animEffect transition="in" filter="wheel(1)">
                                      <p:cBhvr>
                                        <p:cTn id="25" dur="2000"/>
                                        <p:tgtEl>
                                          <p:spTgt spid="7"/>
                                        </p:tgtEl>
                                      </p:cBhvr>
                                    </p:animEffect>
                                  </p:childTnLst>
                                </p:cTn>
                              </p:par>
                            </p:childTnLst>
                          </p:cTn>
                        </p:par>
                      </p:childTnLst>
                    </p:cTn>
                  </p:par>
                  <p:par>
                    <p:cTn id="26" fill="hold">
                      <p:stCondLst>
                        <p:cond delay="indefinite"/>
                      </p:stCondLst>
                      <p:childTnLst>
                        <p:par>
                          <p:cTn id="27" fill="hold">
                            <p:stCondLst>
                              <p:cond delay="0"/>
                            </p:stCondLst>
                            <p:childTnLst>
                              <p:par>
                                <p:cTn id="28" presetID="26" presetClass="entr" presetSubtype="0" fill="hold" grpId="0" nodeType="clickEffect">
                                  <p:stCondLst>
                                    <p:cond delay="0"/>
                                  </p:stCondLst>
                                  <p:childTnLst>
                                    <p:set>
                                      <p:cBhvr>
                                        <p:cTn id="29" dur="1" fill="hold">
                                          <p:stCondLst>
                                            <p:cond delay="0"/>
                                          </p:stCondLst>
                                        </p:cTn>
                                        <p:tgtEl>
                                          <p:spTgt spid="8"/>
                                        </p:tgtEl>
                                        <p:attrNameLst>
                                          <p:attrName>style.visibility</p:attrName>
                                        </p:attrNameLst>
                                      </p:cBhvr>
                                      <p:to>
                                        <p:strVal val="visible"/>
                                      </p:to>
                                    </p:set>
                                    <p:animEffect transition="in" filter="wipe(down)">
                                      <p:cBhvr>
                                        <p:cTn id="30" dur="580">
                                          <p:stCondLst>
                                            <p:cond delay="0"/>
                                          </p:stCondLst>
                                        </p:cTn>
                                        <p:tgtEl>
                                          <p:spTgt spid="8"/>
                                        </p:tgtEl>
                                      </p:cBhvr>
                                    </p:animEffect>
                                    <p:anim calcmode="lin" valueType="num">
                                      <p:cBhvr>
                                        <p:cTn id="31" dur="1822" tmFilter="0,0; 0.14,0.36; 0.43,0.73; 0.71,0.91; 1.0,1.0">
                                          <p:stCondLst>
                                            <p:cond delay="0"/>
                                          </p:stCondLst>
                                        </p:cTn>
                                        <p:tgtEl>
                                          <p:spTgt spid="8"/>
                                        </p:tgtEl>
                                        <p:attrNameLst>
                                          <p:attrName>ppt_x</p:attrName>
                                        </p:attrNameLst>
                                      </p:cBhvr>
                                      <p:tavLst>
                                        <p:tav tm="0">
                                          <p:val>
                                            <p:strVal val="#ppt_x-0.25"/>
                                          </p:val>
                                        </p:tav>
                                        <p:tav tm="100000">
                                          <p:val>
                                            <p:strVal val="#ppt_x"/>
                                          </p:val>
                                        </p:tav>
                                      </p:tavLst>
                                    </p:anim>
                                    <p:anim calcmode="lin" valueType="num">
                                      <p:cBhvr>
                                        <p:cTn id="32" dur="664" tmFilter="0.0,0.0; 0.25,0.07; 0.50,0.2; 0.75,0.467; 1.0,1.0">
                                          <p:stCondLst>
                                            <p:cond delay="0"/>
                                          </p:stCondLst>
                                        </p:cTn>
                                        <p:tgtEl>
                                          <p:spTgt spid="8"/>
                                        </p:tgtEl>
                                        <p:attrNameLst>
                                          <p:attrName>ppt_y</p:attrName>
                                        </p:attrNameLst>
                                      </p:cBhvr>
                                      <p:tavLst>
                                        <p:tav tm="0" fmla="#ppt_y-sin(pi*$)/3">
                                          <p:val>
                                            <p:fltVal val="0.5"/>
                                          </p:val>
                                        </p:tav>
                                        <p:tav tm="100000">
                                          <p:val>
                                            <p:fltVal val="1"/>
                                          </p:val>
                                        </p:tav>
                                      </p:tavLst>
                                    </p:anim>
                                    <p:anim calcmode="lin" valueType="num">
                                      <p:cBhvr>
                                        <p:cTn id="33" dur="664" tmFilter="0, 0; 0.125,0.2665; 0.25,0.4; 0.375,0.465; 0.5,0.5;  0.625,0.535; 0.75,0.6; 0.875,0.7335; 1,1">
                                          <p:stCondLst>
                                            <p:cond delay="664"/>
                                          </p:stCondLst>
                                        </p:cTn>
                                        <p:tgtEl>
                                          <p:spTgt spid="8"/>
                                        </p:tgtEl>
                                        <p:attrNameLst>
                                          <p:attrName>ppt_y</p:attrName>
                                        </p:attrNameLst>
                                      </p:cBhvr>
                                      <p:tavLst>
                                        <p:tav tm="0" fmla="#ppt_y-sin(pi*$)/9">
                                          <p:val>
                                            <p:fltVal val="0"/>
                                          </p:val>
                                        </p:tav>
                                        <p:tav tm="100000">
                                          <p:val>
                                            <p:fltVal val="1"/>
                                          </p:val>
                                        </p:tav>
                                      </p:tavLst>
                                    </p:anim>
                                    <p:anim calcmode="lin" valueType="num">
                                      <p:cBhvr>
                                        <p:cTn id="34" dur="332" tmFilter="0, 0; 0.125,0.2665; 0.25,0.4; 0.375,0.465; 0.5,0.5;  0.625,0.535; 0.75,0.6; 0.875,0.7335; 1,1">
                                          <p:stCondLst>
                                            <p:cond delay="1324"/>
                                          </p:stCondLst>
                                        </p:cTn>
                                        <p:tgtEl>
                                          <p:spTgt spid="8"/>
                                        </p:tgtEl>
                                        <p:attrNameLst>
                                          <p:attrName>ppt_y</p:attrName>
                                        </p:attrNameLst>
                                      </p:cBhvr>
                                      <p:tavLst>
                                        <p:tav tm="0" fmla="#ppt_y-sin(pi*$)/27">
                                          <p:val>
                                            <p:fltVal val="0"/>
                                          </p:val>
                                        </p:tav>
                                        <p:tav tm="100000">
                                          <p:val>
                                            <p:fltVal val="1"/>
                                          </p:val>
                                        </p:tav>
                                      </p:tavLst>
                                    </p:anim>
                                    <p:anim calcmode="lin" valueType="num">
                                      <p:cBhvr>
                                        <p:cTn id="35" dur="164" tmFilter="0, 0; 0.125,0.2665; 0.25,0.4; 0.375,0.465; 0.5,0.5;  0.625,0.535; 0.75,0.6; 0.875,0.7335; 1,1">
                                          <p:stCondLst>
                                            <p:cond delay="1656"/>
                                          </p:stCondLst>
                                        </p:cTn>
                                        <p:tgtEl>
                                          <p:spTgt spid="8"/>
                                        </p:tgtEl>
                                        <p:attrNameLst>
                                          <p:attrName>ppt_y</p:attrName>
                                        </p:attrNameLst>
                                      </p:cBhvr>
                                      <p:tavLst>
                                        <p:tav tm="0" fmla="#ppt_y-sin(pi*$)/81">
                                          <p:val>
                                            <p:fltVal val="0"/>
                                          </p:val>
                                        </p:tav>
                                        <p:tav tm="100000">
                                          <p:val>
                                            <p:fltVal val="1"/>
                                          </p:val>
                                        </p:tav>
                                      </p:tavLst>
                                    </p:anim>
                                    <p:animScale>
                                      <p:cBhvr>
                                        <p:cTn id="36" dur="26">
                                          <p:stCondLst>
                                            <p:cond delay="650"/>
                                          </p:stCondLst>
                                        </p:cTn>
                                        <p:tgtEl>
                                          <p:spTgt spid="8"/>
                                        </p:tgtEl>
                                      </p:cBhvr>
                                      <p:to x="100000" y="60000"/>
                                    </p:animScale>
                                    <p:animScale>
                                      <p:cBhvr>
                                        <p:cTn id="37" dur="166" decel="50000">
                                          <p:stCondLst>
                                            <p:cond delay="676"/>
                                          </p:stCondLst>
                                        </p:cTn>
                                        <p:tgtEl>
                                          <p:spTgt spid="8"/>
                                        </p:tgtEl>
                                      </p:cBhvr>
                                      <p:to x="100000" y="100000"/>
                                    </p:animScale>
                                    <p:animScale>
                                      <p:cBhvr>
                                        <p:cTn id="38" dur="26">
                                          <p:stCondLst>
                                            <p:cond delay="1312"/>
                                          </p:stCondLst>
                                        </p:cTn>
                                        <p:tgtEl>
                                          <p:spTgt spid="8"/>
                                        </p:tgtEl>
                                      </p:cBhvr>
                                      <p:to x="100000" y="80000"/>
                                    </p:animScale>
                                    <p:animScale>
                                      <p:cBhvr>
                                        <p:cTn id="39" dur="166" decel="50000">
                                          <p:stCondLst>
                                            <p:cond delay="1338"/>
                                          </p:stCondLst>
                                        </p:cTn>
                                        <p:tgtEl>
                                          <p:spTgt spid="8"/>
                                        </p:tgtEl>
                                      </p:cBhvr>
                                      <p:to x="100000" y="100000"/>
                                    </p:animScale>
                                    <p:animScale>
                                      <p:cBhvr>
                                        <p:cTn id="40" dur="26">
                                          <p:stCondLst>
                                            <p:cond delay="1642"/>
                                          </p:stCondLst>
                                        </p:cTn>
                                        <p:tgtEl>
                                          <p:spTgt spid="8"/>
                                        </p:tgtEl>
                                      </p:cBhvr>
                                      <p:to x="100000" y="90000"/>
                                    </p:animScale>
                                    <p:animScale>
                                      <p:cBhvr>
                                        <p:cTn id="41" dur="166" decel="50000">
                                          <p:stCondLst>
                                            <p:cond delay="1668"/>
                                          </p:stCondLst>
                                        </p:cTn>
                                        <p:tgtEl>
                                          <p:spTgt spid="8"/>
                                        </p:tgtEl>
                                      </p:cBhvr>
                                      <p:to x="100000" y="100000"/>
                                    </p:animScale>
                                    <p:animScale>
                                      <p:cBhvr>
                                        <p:cTn id="42" dur="26">
                                          <p:stCondLst>
                                            <p:cond delay="1808"/>
                                          </p:stCondLst>
                                        </p:cTn>
                                        <p:tgtEl>
                                          <p:spTgt spid="8"/>
                                        </p:tgtEl>
                                      </p:cBhvr>
                                      <p:to x="100000" y="95000"/>
                                    </p:animScale>
                                    <p:animScale>
                                      <p:cBhvr>
                                        <p:cTn id="43" dur="166" decel="50000">
                                          <p:stCondLst>
                                            <p:cond delay="1834"/>
                                          </p:stCondLst>
                                        </p:cTn>
                                        <p:tgtEl>
                                          <p:spTgt spid="8"/>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p:bldP spid="6" grpId="0"/>
      <p:bldP spid="7" grpId="0" animBg="1"/>
      <p:bldP spid="8"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Bảng con 3">
            <a:extLst>
              <a:ext uri="{FF2B5EF4-FFF2-40B4-BE49-F238E27FC236}">
                <a16:creationId xmlns:a16="http://schemas.microsoft.com/office/drawing/2014/main" id="{67CC872D-160F-C87B-E406-A1FAEF1AED25}"/>
              </a:ext>
            </a:extLst>
          </p:cNvPr>
          <p:cNvSpPr/>
          <p:nvPr/>
        </p:nvSpPr>
        <p:spPr>
          <a:xfrm>
            <a:off x="3697357" y="132522"/>
            <a:ext cx="3366052" cy="596348"/>
          </a:xfrm>
          <a:prstGeom prst="plaqu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a:solidFill>
                  <a:schemeClr val="bg1"/>
                </a:solidFill>
                <a:effectLst/>
                <a:latin typeface="Times New Roman" panose="02020603050405020304" pitchFamily="18" charset="0"/>
                <a:ea typeface="Times New Roman" panose="02020603050405020304" pitchFamily="18" charset="0"/>
              </a:rPr>
              <a:t>+ </a:t>
            </a:r>
            <a:r>
              <a:rPr lang="en-US" sz="3200" b="1">
                <a:solidFill>
                  <a:schemeClr val="bg1"/>
                </a:solidFill>
                <a:effectLst/>
                <a:latin typeface="Times New Roman" panose="02020603050405020304" pitchFamily="18" charset="0"/>
                <a:ea typeface="Times New Roman" panose="02020603050405020304" pitchFamily="18" charset="0"/>
              </a:rPr>
              <a:t>Kết đoạn</a:t>
            </a:r>
            <a:endParaRPr lang="en-US" sz="3200">
              <a:solidFill>
                <a:schemeClr val="bg1"/>
              </a:solidFill>
            </a:endParaRPr>
          </a:p>
        </p:txBody>
      </p:sp>
      <p:sp>
        <p:nvSpPr>
          <p:cNvPr id="5" name="Hộp Văn bản 4">
            <a:extLst>
              <a:ext uri="{FF2B5EF4-FFF2-40B4-BE49-F238E27FC236}">
                <a16:creationId xmlns:a16="http://schemas.microsoft.com/office/drawing/2014/main" id="{BCA4C79C-4E4D-AD02-1028-88ADC0C5E110}"/>
              </a:ext>
            </a:extLst>
          </p:cNvPr>
          <p:cNvSpPr txBox="1"/>
          <p:nvPr/>
        </p:nvSpPr>
        <p:spPr>
          <a:xfrm>
            <a:off x="556591" y="1113183"/>
            <a:ext cx="11078818" cy="523220"/>
          </a:xfrm>
          <a:prstGeom prst="rect">
            <a:avLst/>
          </a:prstGeom>
          <a:noFill/>
        </p:spPr>
        <p:txBody>
          <a:bodyPr wrap="square" rtlCol="0">
            <a:spAutoFit/>
          </a:bodyPr>
          <a:lstStyle/>
          <a:p>
            <a:r>
              <a:rPr lang="en-US" sz="2800" dirty="0" err="1">
                <a:solidFill>
                  <a:srgbClr val="0D0D0D"/>
                </a:solidFill>
                <a:effectLst/>
                <a:latin typeface="Times New Roman" panose="02020603050405020304" pitchFamily="18" charset="0"/>
                <a:ea typeface="Times New Roman" panose="02020603050405020304" pitchFamily="18" charset="0"/>
              </a:rPr>
              <a:t>Khái</a:t>
            </a:r>
            <a:r>
              <a:rPr lang="en-US" sz="2800" dirty="0">
                <a:solidFill>
                  <a:srgbClr val="0D0D0D"/>
                </a:solidFill>
                <a:effectLst/>
                <a:latin typeface="Times New Roman" panose="02020603050405020304" pitchFamily="18" charset="0"/>
                <a:ea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rPr>
              <a:t>quát</a:t>
            </a:r>
            <a:r>
              <a:rPr lang="en-US" sz="2800" dirty="0">
                <a:solidFill>
                  <a:srgbClr val="0D0D0D"/>
                </a:solidFill>
                <a:effectLst/>
                <a:latin typeface="Times New Roman" panose="02020603050405020304" pitchFamily="18" charset="0"/>
                <a:ea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rPr>
              <a:t>lại</a:t>
            </a:r>
            <a:r>
              <a:rPr lang="en-US" sz="2800" dirty="0">
                <a:solidFill>
                  <a:srgbClr val="0D0D0D"/>
                </a:solidFill>
                <a:effectLst/>
                <a:latin typeface="Times New Roman" panose="02020603050405020304" pitchFamily="18" charset="0"/>
                <a:ea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rPr>
              <a:t>cảm</a:t>
            </a:r>
            <a:r>
              <a:rPr lang="en-US" sz="2800" dirty="0">
                <a:solidFill>
                  <a:srgbClr val="0D0D0D"/>
                </a:solidFill>
                <a:effectLst/>
                <a:latin typeface="Times New Roman" panose="02020603050405020304" pitchFamily="18" charset="0"/>
                <a:ea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rPr>
              <a:t>nghĩ</a:t>
            </a:r>
            <a:r>
              <a:rPr lang="en-US" sz="2800" dirty="0">
                <a:solidFill>
                  <a:srgbClr val="0D0D0D"/>
                </a:solidFill>
                <a:effectLst/>
                <a:latin typeface="Times New Roman" panose="02020603050405020304" pitchFamily="18" charset="0"/>
                <a:ea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rPr>
              <a:t>của</a:t>
            </a:r>
            <a:r>
              <a:rPr lang="en-US" sz="2800" dirty="0">
                <a:solidFill>
                  <a:srgbClr val="0D0D0D"/>
                </a:solidFill>
                <a:effectLst/>
                <a:latin typeface="Times New Roman" panose="02020603050405020304" pitchFamily="18" charset="0"/>
                <a:ea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rPr>
              <a:t>bản</a:t>
            </a:r>
            <a:r>
              <a:rPr lang="en-US" sz="2800" dirty="0">
                <a:solidFill>
                  <a:srgbClr val="0D0D0D"/>
                </a:solidFill>
                <a:effectLst/>
                <a:latin typeface="Times New Roman" panose="02020603050405020304" pitchFamily="18" charset="0"/>
                <a:ea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rPr>
              <a:t>thân</a:t>
            </a:r>
            <a:r>
              <a:rPr lang="en-US" sz="2800" dirty="0">
                <a:solidFill>
                  <a:srgbClr val="0D0D0D"/>
                </a:solidFill>
                <a:effectLst/>
                <a:latin typeface="Times New Roman" panose="02020603050405020304" pitchFamily="18" charset="0"/>
                <a:ea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rPr>
              <a:t>về</a:t>
            </a:r>
            <a:r>
              <a:rPr lang="en-US" sz="2800" dirty="0">
                <a:solidFill>
                  <a:srgbClr val="0D0D0D"/>
                </a:solidFill>
                <a:effectLst/>
                <a:latin typeface="Times New Roman" panose="02020603050405020304" pitchFamily="18" charset="0"/>
                <a:ea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rPr>
              <a:t>yếu</a:t>
            </a:r>
            <a:r>
              <a:rPr lang="en-US" sz="2800" dirty="0">
                <a:solidFill>
                  <a:srgbClr val="0D0D0D"/>
                </a:solidFill>
                <a:effectLst/>
                <a:latin typeface="Times New Roman" panose="02020603050405020304" pitchFamily="18" charset="0"/>
                <a:ea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rPr>
              <a:t>tố</a:t>
            </a:r>
            <a:r>
              <a:rPr lang="en-US" sz="2800" dirty="0">
                <a:solidFill>
                  <a:srgbClr val="0D0D0D"/>
                </a:solidFill>
                <a:effectLst/>
                <a:latin typeface="Times New Roman" panose="02020603050405020304" pitchFamily="18" charset="0"/>
                <a:ea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rPr>
              <a:t>mang</a:t>
            </a:r>
            <a:r>
              <a:rPr lang="en-US" sz="2800" dirty="0">
                <a:solidFill>
                  <a:srgbClr val="0D0D0D"/>
                </a:solidFill>
                <a:effectLst/>
                <a:latin typeface="Times New Roman" panose="02020603050405020304" pitchFamily="18" charset="0"/>
                <a:ea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rPr>
              <a:t>lại</a:t>
            </a:r>
            <a:r>
              <a:rPr lang="en-US" sz="2800" dirty="0">
                <a:solidFill>
                  <a:srgbClr val="0D0D0D"/>
                </a:solidFill>
                <a:effectLst/>
                <a:latin typeface="Times New Roman" panose="02020603050405020304" pitchFamily="18" charset="0"/>
                <a:ea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rPr>
              <a:t>cảm</a:t>
            </a:r>
            <a:r>
              <a:rPr lang="en-US" sz="2800" dirty="0">
                <a:solidFill>
                  <a:srgbClr val="0D0D0D"/>
                </a:solidFill>
                <a:effectLst/>
                <a:latin typeface="Times New Roman" panose="02020603050405020304" pitchFamily="18" charset="0"/>
                <a:ea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rPr>
              <a:t>xúc</a:t>
            </a:r>
            <a:r>
              <a:rPr lang="en-US" sz="2800" dirty="0">
                <a:solidFill>
                  <a:srgbClr val="0D0D0D"/>
                </a:solidFill>
                <a:effectLst/>
                <a:latin typeface="Times New Roman" panose="02020603050405020304" pitchFamily="18" charset="0"/>
                <a:ea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rPr>
              <a:t>ấy</a:t>
            </a:r>
            <a:r>
              <a:rPr lang="en-US" sz="2800" dirty="0">
                <a:solidFill>
                  <a:srgbClr val="0D0D0D"/>
                </a:solidFill>
                <a:effectLst/>
                <a:latin typeface="Times New Roman" panose="02020603050405020304" pitchFamily="18" charset="0"/>
                <a:ea typeface="Times New Roman" panose="02020603050405020304" pitchFamily="18" charset="0"/>
              </a:rPr>
              <a:t> </a:t>
            </a:r>
            <a:endParaRPr lang="en-US" sz="2800" dirty="0"/>
          </a:p>
        </p:txBody>
      </p:sp>
      <p:sp>
        <p:nvSpPr>
          <p:cNvPr id="6" name="Hộp Văn bản 5">
            <a:extLst>
              <a:ext uri="{FF2B5EF4-FFF2-40B4-BE49-F238E27FC236}">
                <a16:creationId xmlns:a16="http://schemas.microsoft.com/office/drawing/2014/main" id="{7CC3E75B-961F-90CD-D1EE-6E591646504F}"/>
              </a:ext>
            </a:extLst>
          </p:cNvPr>
          <p:cNvSpPr txBox="1"/>
          <p:nvPr/>
        </p:nvSpPr>
        <p:spPr>
          <a:xfrm>
            <a:off x="463826" y="1722301"/>
            <a:ext cx="10946296" cy="1384995"/>
          </a:xfrm>
          <a:prstGeom prst="rect">
            <a:avLst/>
          </a:prstGeom>
          <a:noFill/>
        </p:spPr>
        <p:txBody>
          <a:bodyPr wrap="square" rtlCol="0">
            <a:spAutoFit/>
          </a:bodyPr>
          <a:lstStyle/>
          <a:p>
            <a:pPr>
              <a:spcAft>
                <a:spcPts val="1200"/>
              </a:spcAft>
            </a:pPr>
            <a:r>
              <a:rPr lang="vi-VN" sz="2800" dirty="0">
                <a:solidFill>
                  <a:srgbClr val="0D0D0D"/>
                </a:solidFill>
                <a:effectLst/>
                <a:latin typeface="Times New Roman" panose="02020603050405020304" pitchFamily="18" charset="0"/>
                <a:ea typeface="Calibri" panose="020F0502020204030204" pitchFamily="34" charset="0"/>
              </a:rPr>
              <a:t>(</a:t>
            </a:r>
            <a:r>
              <a:rPr lang="vi-VN" sz="2800" b="1" dirty="0" err="1">
                <a:solidFill>
                  <a:srgbClr val="0D0D0D"/>
                </a:solidFill>
                <a:effectLst/>
                <a:latin typeface="Times New Roman" panose="02020603050405020304" pitchFamily="18" charset="0"/>
                <a:ea typeface="Calibri" panose="020F0502020204030204" pitchFamily="34" charset="0"/>
              </a:rPr>
              <a:t>Ví</a:t>
            </a:r>
            <a:r>
              <a:rPr lang="vi-VN" sz="2800" b="1" dirty="0">
                <a:solidFill>
                  <a:srgbClr val="0D0D0D"/>
                </a:solidFill>
                <a:effectLst/>
                <a:latin typeface="Times New Roman" panose="02020603050405020304" pitchFamily="18" charset="0"/>
                <a:ea typeface="Calibri" panose="020F0502020204030204" pitchFamily="34" charset="0"/>
              </a:rPr>
              <a:t> </a:t>
            </a:r>
            <a:r>
              <a:rPr lang="vi-VN" sz="2800" b="1" dirty="0" err="1">
                <a:solidFill>
                  <a:srgbClr val="0D0D0D"/>
                </a:solidFill>
                <a:effectLst/>
                <a:latin typeface="Times New Roman" panose="02020603050405020304" pitchFamily="18" charset="0"/>
                <a:ea typeface="Calibri" panose="020F0502020204030204" pitchFamily="34" charset="0"/>
              </a:rPr>
              <a:t>dụ</a:t>
            </a:r>
            <a:r>
              <a:rPr lang="vi-VN" sz="2800" dirty="0">
                <a:solidFill>
                  <a:srgbClr val="0D0D0D"/>
                </a:solidFill>
                <a:effectLst/>
                <a:latin typeface="Times New Roman" panose="02020603050405020304" pitchFamily="18" charset="0"/>
                <a:ea typeface="Calibri" panose="020F0502020204030204" pitchFamily="34" charset="0"/>
              </a:rPr>
              <a:t>: </a:t>
            </a:r>
            <a:r>
              <a:rPr lang="vi-VN" sz="2800" dirty="0" err="1">
                <a:solidFill>
                  <a:srgbClr val="0D0D0D"/>
                </a:solidFill>
                <a:effectLst/>
                <a:latin typeface="Times New Roman" panose="02020603050405020304" pitchFamily="18" charset="0"/>
                <a:ea typeface="Calibri" panose="020F0502020204030204" pitchFamily="34" charset="0"/>
              </a:rPr>
              <a:t>Bài</a:t>
            </a:r>
            <a:r>
              <a:rPr lang="vi-VN" sz="2800" dirty="0">
                <a:solidFill>
                  <a:srgbClr val="0D0D0D"/>
                </a:solidFill>
                <a:effectLst/>
                <a:latin typeface="Times New Roman" panose="02020603050405020304" pitchFamily="18" charset="0"/>
                <a:ea typeface="Calibri" panose="020F0502020204030204" pitchFamily="34" charset="0"/>
              </a:rPr>
              <a:t> thơ </a:t>
            </a:r>
            <a:r>
              <a:rPr lang="vi-VN" sz="2800" dirty="0" err="1">
                <a:solidFill>
                  <a:srgbClr val="0D0D0D"/>
                </a:solidFill>
                <a:effectLst/>
                <a:latin typeface="Times New Roman" panose="02020603050405020304" pitchFamily="18" charset="0"/>
                <a:ea typeface="Calibri" panose="020F0502020204030204" pitchFamily="34" charset="0"/>
              </a:rPr>
              <a:t>giúp</a:t>
            </a:r>
            <a:r>
              <a:rPr lang="vi-VN" sz="2800" dirty="0">
                <a:solidFill>
                  <a:srgbClr val="0D0D0D"/>
                </a:solidFill>
                <a:effectLst/>
                <a:latin typeface="Times New Roman" panose="02020603050405020304" pitchFamily="18" charset="0"/>
                <a:ea typeface="Calibri" panose="020F0502020204030204" pitchFamily="34" charset="0"/>
              </a:rPr>
              <a:t> em </a:t>
            </a:r>
            <a:r>
              <a:rPr lang="en-US" sz="2800" dirty="0" err="1">
                <a:solidFill>
                  <a:srgbClr val="0D0D0D"/>
                </a:solidFill>
                <a:effectLst/>
                <a:latin typeface="Times New Roman" panose="02020603050405020304" pitchFamily="18" charset="0"/>
                <a:ea typeface="Calibri" panose="020F0502020204030204" pitchFamily="34" charset="0"/>
              </a:rPr>
              <a:t>xúc</a:t>
            </a:r>
            <a:r>
              <a:rPr lang="en-US" sz="2800" dirty="0">
                <a:solidFill>
                  <a:srgbClr val="0D0D0D"/>
                </a:solidFill>
                <a:effectLst/>
                <a:latin typeface="Times New Roman" panose="02020603050405020304" pitchFamily="18" charset="0"/>
                <a:ea typeface="Calibri" panose="020F0502020204030204" pitchFamily="34" charset="0"/>
              </a:rPr>
              <a:t> </a:t>
            </a:r>
            <a:r>
              <a:rPr lang="en-US" sz="2800" dirty="0" err="1">
                <a:solidFill>
                  <a:srgbClr val="0D0D0D"/>
                </a:solidFill>
                <a:effectLst/>
                <a:latin typeface="Times New Roman" panose="02020603050405020304" pitchFamily="18" charset="0"/>
                <a:ea typeface="Calibri" panose="020F0502020204030204" pitchFamily="34" charset="0"/>
              </a:rPr>
              <a:t>động</a:t>
            </a:r>
            <a:r>
              <a:rPr lang="en-US" sz="2800" dirty="0">
                <a:solidFill>
                  <a:srgbClr val="0D0D0D"/>
                </a:solidFill>
                <a:effectLst/>
                <a:latin typeface="Times New Roman" panose="02020603050405020304" pitchFamily="18" charset="0"/>
                <a:ea typeface="Calibri" panose="020F0502020204030204" pitchFamily="34" charset="0"/>
              </a:rPr>
              <a:t> </a:t>
            </a:r>
            <a:r>
              <a:rPr lang="en-US" sz="2800" dirty="0" err="1">
                <a:solidFill>
                  <a:srgbClr val="0D0D0D"/>
                </a:solidFill>
                <a:effectLst/>
                <a:latin typeface="Times New Roman" panose="02020603050405020304" pitchFamily="18" charset="0"/>
                <a:ea typeface="Calibri" panose="020F0502020204030204" pitchFamily="34" charset="0"/>
              </a:rPr>
              <a:t>khi</a:t>
            </a:r>
            <a:r>
              <a:rPr lang="en-US" sz="2800" dirty="0">
                <a:solidFill>
                  <a:srgbClr val="0D0D0D"/>
                </a:solidFill>
                <a:effectLst/>
                <a:latin typeface="Times New Roman" panose="02020603050405020304" pitchFamily="18" charset="0"/>
                <a:ea typeface="Calibri" panose="020F0502020204030204" pitchFamily="34" charset="0"/>
              </a:rPr>
              <a:t> </a:t>
            </a:r>
            <a:r>
              <a:rPr lang="en-US" sz="2800" dirty="0" err="1">
                <a:solidFill>
                  <a:srgbClr val="0D0D0D"/>
                </a:solidFill>
                <a:effectLst/>
                <a:latin typeface="Times New Roman" panose="02020603050405020304" pitchFamily="18" charset="0"/>
                <a:ea typeface="Calibri" panose="020F0502020204030204" pitchFamily="34" charset="0"/>
              </a:rPr>
              <a:t>nghĩ</a:t>
            </a:r>
            <a:r>
              <a:rPr lang="en-US" sz="2800" dirty="0">
                <a:solidFill>
                  <a:srgbClr val="0D0D0D"/>
                </a:solidFill>
                <a:effectLst/>
                <a:latin typeface="Times New Roman" panose="02020603050405020304" pitchFamily="18" charset="0"/>
                <a:ea typeface="Calibri" panose="020F0502020204030204" pitchFamily="34" charset="0"/>
              </a:rPr>
              <a:t> </a:t>
            </a:r>
            <a:r>
              <a:rPr lang="en-US" sz="2800" dirty="0" err="1">
                <a:solidFill>
                  <a:srgbClr val="0D0D0D"/>
                </a:solidFill>
                <a:effectLst/>
                <a:latin typeface="Times New Roman" panose="02020603050405020304" pitchFamily="18" charset="0"/>
                <a:ea typeface="Calibri" panose="020F0502020204030204" pitchFamily="34" charset="0"/>
              </a:rPr>
              <a:t>về</a:t>
            </a:r>
            <a:r>
              <a:rPr lang="vi-VN" sz="2800" dirty="0">
                <a:solidFill>
                  <a:srgbClr val="0D0D0D"/>
                </a:solidFill>
                <a:effectLst/>
                <a:latin typeface="Times New Roman" panose="02020603050405020304" pitchFamily="18" charset="0"/>
                <a:ea typeface="Calibri" panose="020F0502020204030204" pitchFamily="34" charset="0"/>
              </a:rPr>
              <a:t> </a:t>
            </a:r>
            <a:r>
              <a:rPr lang="vi-VN" sz="2800" dirty="0" err="1">
                <a:solidFill>
                  <a:srgbClr val="0D0D0D"/>
                </a:solidFill>
                <a:effectLst/>
                <a:latin typeface="Times New Roman" panose="02020603050405020304" pitchFamily="18" charset="0"/>
                <a:ea typeface="Calibri" panose="020F0502020204030204" pitchFamily="34" charset="0"/>
              </a:rPr>
              <a:t>tình</a:t>
            </a:r>
            <a:r>
              <a:rPr lang="vi-VN" sz="2800" dirty="0">
                <a:solidFill>
                  <a:srgbClr val="0D0D0D"/>
                </a:solidFill>
                <a:effectLst/>
                <a:latin typeface="Times New Roman" panose="02020603050405020304" pitchFamily="18" charset="0"/>
                <a:ea typeface="Calibri" panose="020F0502020204030204" pitchFamily="34" charset="0"/>
              </a:rPr>
              <a:t> </a:t>
            </a:r>
            <a:r>
              <a:rPr lang="vi-VN" sz="2800" dirty="0" err="1">
                <a:solidFill>
                  <a:srgbClr val="0D0D0D"/>
                </a:solidFill>
                <a:effectLst/>
                <a:latin typeface="Times New Roman" panose="02020603050405020304" pitchFamily="18" charset="0"/>
                <a:ea typeface="Calibri" panose="020F0502020204030204" pitchFamily="34" charset="0"/>
              </a:rPr>
              <a:t>mẫu</a:t>
            </a:r>
            <a:r>
              <a:rPr lang="vi-VN" sz="2800" dirty="0">
                <a:solidFill>
                  <a:srgbClr val="0D0D0D"/>
                </a:solidFill>
                <a:effectLst/>
                <a:latin typeface="Times New Roman" panose="02020603050405020304" pitchFamily="18" charset="0"/>
                <a:ea typeface="Calibri" panose="020F0502020204030204" pitchFamily="34" charset="0"/>
              </a:rPr>
              <a:t> </a:t>
            </a:r>
            <a:r>
              <a:rPr lang="vi-VN" sz="2800" dirty="0" err="1">
                <a:solidFill>
                  <a:srgbClr val="0D0D0D"/>
                </a:solidFill>
                <a:effectLst/>
                <a:latin typeface="Times New Roman" panose="02020603050405020304" pitchFamily="18" charset="0"/>
                <a:ea typeface="Calibri" panose="020F0502020204030204" pitchFamily="34" charset="0"/>
              </a:rPr>
              <a:t>tử</a:t>
            </a:r>
            <a:r>
              <a:rPr lang="vi-VN" sz="2800" dirty="0">
                <a:solidFill>
                  <a:srgbClr val="0D0D0D"/>
                </a:solidFill>
                <a:effectLst/>
                <a:latin typeface="Times New Roman" panose="02020603050405020304" pitchFamily="18" charset="0"/>
                <a:ea typeface="Calibri" panose="020F0502020204030204" pitchFamily="34" charset="0"/>
              </a:rPr>
              <a:t> thiêng liêng; </a:t>
            </a:r>
            <a:r>
              <a:rPr lang="vi-VN" sz="2800" dirty="0" err="1">
                <a:solidFill>
                  <a:srgbClr val="0D0D0D"/>
                </a:solidFill>
                <a:effectLst/>
                <a:latin typeface="Times New Roman" panose="02020603050405020304" pitchFamily="18" charset="0"/>
                <a:ea typeface="Calibri" panose="020F0502020204030204" pitchFamily="34" charset="0"/>
              </a:rPr>
              <a:t>giúp</a:t>
            </a:r>
            <a:r>
              <a:rPr lang="vi-VN" sz="2800" dirty="0">
                <a:solidFill>
                  <a:srgbClr val="0D0D0D"/>
                </a:solidFill>
                <a:effectLst/>
                <a:latin typeface="Times New Roman" panose="02020603050405020304" pitchFamily="18" charset="0"/>
                <a:ea typeface="Calibri" panose="020F0502020204030204" pitchFamily="34" charset="0"/>
              </a:rPr>
              <a:t> em </a:t>
            </a:r>
            <a:r>
              <a:rPr lang="vi-VN" sz="2800" dirty="0" err="1">
                <a:solidFill>
                  <a:srgbClr val="0D0D0D"/>
                </a:solidFill>
                <a:effectLst/>
                <a:latin typeface="Times New Roman" panose="02020603050405020304" pitchFamily="18" charset="0"/>
                <a:ea typeface="Calibri" panose="020F0502020204030204" pitchFamily="34" charset="0"/>
              </a:rPr>
              <a:t>nhận</a:t>
            </a:r>
            <a:r>
              <a:rPr lang="vi-VN" sz="2800" dirty="0">
                <a:solidFill>
                  <a:srgbClr val="0D0D0D"/>
                </a:solidFill>
                <a:effectLst/>
                <a:latin typeface="Times New Roman" panose="02020603050405020304" pitchFamily="18" charset="0"/>
                <a:ea typeface="Calibri" panose="020F0502020204030204" pitchFamily="34" charset="0"/>
              </a:rPr>
              <a:t> ra </a:t>
            </a:r>
            <a:r>
              <a:rPr lang="vi-VN" sz="2800" dirty="0" err="1">
                <a:solidFill>
                  <a:srgbClr val="0D0D0D"/>
                </a:solidFill>
                <a:effectLst/>
                <a:latin typeface="Times New Roman" panose="02020603050405020304" pitchFamily="18" charset="0"/>
                <a:ea typeface="Calibri" panose="020F0502020204030204" pitchFamily="34" charset="0"/>
              </a:rPr>
              <a:t>mình</a:t>
            </a:r>
            <a:r>
              <a:rPr lang="vi-VN" sz="2800" dirty="0">
                <a:solidFill>
                  <a:srgbClr val="0D0D0D"/>
                </a:solidFill>
                <a:effectLst/>
                <a:latin typeface="Times New Roman" panose="02020603050405020304" pitchFamily="18" charset="0"/>
                <a:ea typeface="Calibri" panose="020F0502020204030204" pitchFamily="34" charset="0"/>
              </a:rPr>
              <a:t> </a:t>
            </a:r>
            <a:r>
              <a:rPr lang="vi-VN" sz="2800" dirty="0" err="1">
                <a:solidFill>
                  <a:srgbClr val="0D0D0D"/>
                </a:solidFill>
                <a:effectLst/>
                <a:latin typeface="Times New Roman" panose="02020603050405020304" pitchFamily="18" charset="0"/>
                <a:ea typeface="Calibri" panose="020F0502020204030204" pitchFamily="34" charset="0"/>
              </a:rPr>
              <a:t>phải</a:t>
            </a:r>
            <a:r>
              <a:rPr lang="vi-VN" sz="2800" dirty="0">
                <a:solidFill>
                  <a:srgbClr val="0D0D0D"/>
                </a:solidFill>
                <a:effectLst/>
                <a:latin typeface="Times New Roman" panose="02020603050405020304" pitchFamily="18" charset="0"/>
                <a:ea typeface="Calibri" panose="020F0502020204030204" pitchFamily="34" charset="0"/>
              </a:rPr>
              <a:t> </a:t>
            </a:r>
            <a:r>
              <a:rPr lang="vi-VN" sz="2800" dirty="0" err="1">
                <a:solidFill>
                  <a:srgbClr val="0D0D0D"/>
                </a:solidFill>
                <a:effectLst/>
                <a:latin typeface="Times New Roman" panose="02020603050405020304" pitchFamily="18" charset="0"/>
                <a:ea typeface="Calibri" panose="020F0502020204030204" pitchFamily="34" charset="0"/>
              </a:rPr>
              <a:t>dành</a:t>
            </a:r>
            <a:r>
              <a:rPr lang="vi-VN" sz="2800" dirty="0">
                <a:solidFill>
                  <a:srgbClr val="0D0D0D"/>
                </a:solidFill>
                <a:effectLst/>
                <a:latin typeface="Times New Roman" panose="02020603050405020304" pitchFamily="18" charset="0"/>
                <a:ea typeface="Calibri" panose="020F0502020204030204" pitchFamily="34" charset="0"/>
              </a:rPr>
              <a:t> </a:t>
            </a:r>
            <a:r>
              <a:rPr lang="vi-VN" sz="2800" dirty="0" err="1">
                <a:solidFill>
                  <a:srgbClr val="0D0D0D"/>
                </a:solidFill>
                <a:effectLst/>
                <a:latin typeface="Times New Roman" panose="02020603050405020304" pitchFamily="18" charset="0"/>
                <a:ea typeface="Calibri" panose="020F0502020204030204" pitchFamily="34" charset="0"/>
              </a:rPr>
              <a:t>nhiều</a:t>
            </a:r>
            <a:r>
              <a:rPr lang="vi-VN" sz="2800" dirty="0">
                <a:solidFill>
                  <a:srgbClr val="0D0D0D"/>
                </a:solidFill>
                <a:effectLst/>
                <a:latin typeface="Times New Roman" panose="02020603050405020304" pitchFamily="18" charset="0"/>
                <a:ea typeface="Calibri" panose="020F0502020204030204" pitchFamily="34" charset="0"/>
              </a:rPr>
              <a:t> </a:t>
            </a:r>
            <a:r>
              <a:rPr lang="vi-VN" sz="2800" dirty="0" err="1">
                <a:solidFill>
                  <a:srgbClr val="0D0D0D"/>
                </a:solidFill>
                <a:effectLst/>
                <a:latin typeface="Times New Roman" panose="02020603050405020304" pitchFamily="18" charset="0"/>
                <a:ea typeface="Calibri" panose="020F0502020204030204" pitchFamily="34" charset="0"/>
              </a:rPr>
              <a:t>tình</a:t>
            </a:r>
            <a:r>
              <a:rPr lang="vi-VN" sz="2800" dirty="0">
                <a:solidFill>
                  <a:srgbClr val="0D0D0D"/>
                </a:solidFill>
                <a:effectLst/>
                <a:latin typeface="Times New Roman" panose="02020603050405020304" pitchFamily="18" charset="0"/>
                <a:ea typeface="Calibri" panose="020F0502020204030204" pitchFamily="34" charset="0"/>
              </a:rPr>
              <a:t> </a:t>
            </a:r>
            <a:r>
              <a:rPr lang="vi-VN" sz="2800" dirty="0" err="1">
                <a:solidFill>
                  <a:srgbClr val="0D0D0D"/>
                </a:solidFill>
                <a:effectLst/>
                <a:latin typeface="Times New Roman" panose="02020603050405020304" pitchFamily="18" charset="0"/>
                <a:ea typeface="Calibri" panose="020F0502020204030204" pitchFamily="34" charset="0"/>
              </a:rPr>
              <a:t>cảm</a:t>
            </a:r>
            <a:r>
              <a:rPr lang="vi-VN" sz="2800" dirty="0">
                <a:solidFill>
                  <a:srgbClr val="0D0D0D"/>
                </a:solidFill>
                <a:effectLst/>
                <a:latin typeface="Times New Roman" panose="02020603050405020304" pitchFamily="18" charset="0"/>
                <a:ea typeface="Calibri" panose="020F0502020204030204" pitchFamily="34" charset="0"/>
              </a:rPr>
              <a:t> yêu thương </a:t>
            </a:r>
            <a:r>
              <a:rPr lang="vi-VN" sz="2800" dirty="0" err="1">
                <a:solidFill>
                  <a:srgbClr val="0D0D0D"/>
                </a:solidFill>
                <a:effectLst/>
                <a:latin typeface="Times New Roman" panose="02020603050405020304" pitchFamily="18" charset="0"/>
                <a:ea typeface="Calibri" panose="020F0502020204030204" pitchFamily="34" charset="0"/>
              </a:rPr>
              <a:t>và</a:t>
            </a:r>
            <a:r>
              <a:rPr lang="vi-VN" sz="2800" dirty="0">
                <a:solidFill>
                  <a:srgbClr val="0D0D0D"/>
                </a:solidFill>
                <a:effectLst/>
                <a:latin typeface="Times New Roman" panose="02020603050405020304" pitchFamily="18" charset="0"/>
                <a:ea typeface="Calibri" panose="020F0502020204030204" pitchFamily="34" charset="0"/>
              </a:rPr>
              <a:t> quan tâm h</a:t>
            </a:r>
            <a:r>
              <a:rPr lang="en-US" sz="2800" dirty="0" err="1">
                <a:solidFill>
                  <a:srgbClr val="0D0D0D"/>
                </a:solidFill>
                <a:effectLst/>
                <a:latin typeface="Times New Roman" panose="02020603050405020304" pitchFamily="18" charset="0"/>
                <a:ea typeface="Calibri" panose="020F0502020204030204" pitchFamily="34" charset="0"/>
              </a:rPr>
              <a:t>ơn</a:t>
            </a:r>
            <a:r>
              <a:rPr lang="en-US" sz="2800" dirty="0">
                <a:solidFill>
                  <a:srgbClr val="0D0D0D"/>
                </a:solidFill>
                <a:effectLst/>
                <a:latin typeface="Times New Roman" panose="02020603050405020304" pitchFamily="18" charset="0"/>
                <a:ea typeface="Calibri" panose="020F0502020204030204" pitchFamily="34" charset="0"/>
              </a:rPr>
              <a:t> </a:t>
            </a:r>
            <a:r>
              <a:rPr lang="en-US" sz="2800" dirty="0" err="1">
                <a:solidFill>
                  <a:srgbClr val="0D0D0D"/>
                </a:solidFill>
                <a:effectLst/>
                <a:latin typeface="Times New Roman" panose="02020603050405020304" pitchFamily="18" charset="0"/>
                <a:ea typeface="Calibri" panose="020F0502020204030204" pitchFamily="34" charset="0"/>
              </a:rPr>
              <a:t>cho</a:t>
            </a:r>
            <a:r>
              <a:rPr lang="en-US" sz="2800" dirty="0">
                <a:solidFill>
                  <a:srgbClr val="0D0D0D"/>
                </a:solidFill>
                <a:effectLst/>
                <a:latin typeface="Times New Roman" panose="02020603050405020304" pitchFamily="18" charset="0"/>
                <a:ea typeface="Calibri" panose="020F0502020204030204" pitchFamily="34" charset="0"/>
              </a:rPr>
              <a:t> </a:t>
            </a:r>
            <a:r>
              <a:rPr lang="en-US" sz="2800" dirty="0" err="1">
                <a:solidFill>
                  <a:srgbClr val="0D0D0D"/>
                </a:solidFill>
                <a:effectLst/>
                <a:latin typeface="Times New Roman" panose="02020603050405020304" pitchFamily="18" charset="0"/>
                <a:ea typeface="Calibri" panose="020F0502020204030204" pitchFamily="34" charset="0"/>
              </a:rPr>
              <a:t>mẹ</a:t>
            </a:r>
            <a:r>
              <a:rPr lang="en-US" sz="2800" dirty="0">
                <a:solidFill>
                  <a:srgbClr val="0D0D0D"/>
                </a:solidFill>
                <a:effectLst/>
                <a:latin typeface="Times New Roman" panose="02020603050405020304" pitchFamily="18" charset="0"/>
                <a:ea typeface="Calibri" panose="020F0502020204030204" pitchFamily="34" charset="0"/>
              </a:rPr>
              <a:t>,…</a:t>
            </a:r>
            <a:r>
              <a:rPr lang="vi-VN" sz="2800" dirty="0">
                <a:solidFill>
                  <a:srgbClr val="0D0D0D"/>
                </a:solidFill>
                <a:effectLst/>
                <a:latin typeface="Times New Roman" panose="02020603050405020304" pitchFamily="18" charset="0"/>
                <a:ea typeface="Calibri" panose="020F0502020204030204" pitchFamily="34" charset="0"/>
              </a:rPr>
              <a:t>).</a:t>
            </a:r>
            <a:endParaRPr lang="en-US" sz="2800" dirty="0">
              <a:effectLst/>
              <a:latin typeface="Times New Roman" panose="02020603050405020304" pitchFamily="18" charset="0"/>
              <a:ea typeface="Calibri" panose="020F0502020204030204" pitchFamily="34" charset="0"/>
            </a:endParaRPr>
          </a:p>
        </p:txBody>
      </p:sp>
      <p:pic>
        <p:nvPicPr>
          <p:cNvPr id="8" name="Hình ảnh 7">
            <a:extLst>
              <a:ext uri="{FF2B5EF4-FFF2-40B4-BE49-F238E27FC236}">
                <a16:creationId xmlns:a16="http://schemas.microsoft.com/office/drawing/2014/main" id="{07028D67-8C8A-E711-E2B2-8F38A047F88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8432" y="3193194"/>
            <a:ext cx="5506751" cy="3534019"/>
          </a:xfrm>
          <a:prstGeom prst="rect">
            <a:avLst/>
          </a:prstGeom>
          <a:scene3d>
            <a:camera prst="perspectiveRelaxedModerately"/>
            <a:lightRig rig="threePt" dir="t"/>
          </a:scene3d>
        </p:spPr>
      </p:pic>
      <p:graphicFrame>
        <p:nvGraphicFramePr>
          <p:cNvPr id="2" name="Sơ đồ 1">
            <a:extLst>
              <a:ext uri="{FF2B5EF4-FFF2-40B4-BE49-F238E27FC236}">
                <a16:creationId xmlns:a16="http://schemas.microsoft.com/office/drawing/2014/main" id="{435DEA42-1739-9D13-28E2-AA8F8CD45FBF}"/>
              </a:ext>
            </a:extLst>
          </p:cNvPr>
          <p:cNvGraphicFramePr/>
          <p:nvPr>
            <p:extLst>
              <p:ext uri="{D42A27DB-BD31-4B8C-83A1-F6EECF244321}">
                <p14:modId xmlns:p14="http://schemas.microsoft.com/office/powerpoint/2010/main" val="638260201"/>
              </p:ext>
            </p:extLst>
          </p:nvPr>
        </p:nvGraphicFramePr>
        <p:xfrm>
          <a:off x="6202017" y="2729949"/>
          <a:ext cx="5811551" cy="399553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1941654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fade">
                                      <p:cBhvr>
                                        <p:cTn id="13" dur="1000"/>
                                        <p:tgtEl>
                                          <p:spTgt spid="5"/>
                                        </p:tgtEl>
                                      </p:cBhvr>
                                    </p:animEffect>
                                    <p:anim calcmode="lin" valueType="num">
                                      <p:cBhvr>
                                        <p:cTn id="14" dur="1000" fill="hold"/>
                                        <p:tgtEl>
                                          <p:spTgt spid="5"/>
                                        </p:tgtEl>
                                        <p:attrNameLst>
                                          <p:attrName>ppt_x</p:attrName>
                                        </p:attrNameLst>
                                      </p:cBhvr>
                                      <p:tavLst>
                                        <p:tav tm="0">
                                          <p:val>
                                            <p:strVal val="#ppt_x"/>
                                          </p:val>
                                        </p:tav>
                                        <p:tav tm="100000">
                                          <p:val>
                                            <p:strVal val="#ppt_x"/>
                                          </p:val>
                                        </p:tav>
                                      </p:tavLst>
                                    </p:anim>
                                    <p:anim calcmode="lin" valueType="num">
                                      <p:cBhvr>
                                        <p:cTn id="15"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grpId="0" nodeType="clickEffect">
                                  <p:stCondLst>
                                    <p:cond delay="0"/>
                                  </p:stCondLst>
                                  <p:childTnLst>
                                    <p:set>
                                      <p:cBhvr>
                                        <p:cTn id="19" dur="1" fill="hold">
                                          <p:stCondLst>
                                            <p:cond delay="0"/>
                                          </p:stCondLst>
                                        </p:cTn>
                                        <p:tgtEl>
                                          <p:spTgt spid="6"/>
                                        </p:tgtEl>
                                        <p:attrNameLst>
                                          <p:attrName>style.visibility</p:attrName>
                                        </p:attrNameLst>
                                      </p:cBhvr>
                                      <p:to>
                                        <p:strVal val="visible"/>
                                      </p:to>
                                    </p:set>
                                    <p:animEffect transition="in" filter="barn(inVertical)">
                                      <p:cBhvr>
                                        <p:cTn id="20"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p:bldP spid="6"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Hình chữ nhật 3">
            <a:extLst>
              <a:ext uri="{FF2B5EF4-FFF2-40B4-BE49-F238E27FC236}">
                <a16:creationId xmlns:a16="http://schemas.microsoft.com/office/drawing/2014/main" id="{2BD70FF5-B4C0-9F5A-205B-803ECACA65F2}"/>
              </a:ext>
            </a:extLst>
          </p:cNvPr>
          <p:cNvSpPr/>
          <p:nvPr/>
        </p:nvSpPr>
        <p:spPr>
          <a:xfrm>
            <a:off x="4028660" y="132521"/>
            <a:ext cx="3564835" cy="728870"/>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15000"/>
              </a:lnSpc>
            </a:pPr>
            <a:r>
              <a:rPr lang="en-US" sz="3200" b="1" dirty="0">
                <a:solidFill>
                  <a:srgbClr val="0070C0"/>
                </a:solidFill>
                <a:effectLst/>
                <a:latin typeface="Times New Roman" panose="02020603050405020304" pitchFamily="18" charset="0"/>
                <a:ea typeface="Calibri" panose="020F0502020204030204" pitchFamily="34" charset="0"/>
              </a:rPr>
              <a:t>3. </a:t>
            </a:r>
            <a:r>
              <a:rPr lang="en-US" sz="3200" b="1" dirty="0" err="1">
                <a:solidFill>
                  <a:srgbClr val="0070C0"/>
                </a:solidFill>
                <a:effectLst/>
                <a:latin typeface="Times New Roman" panose="02020603050405020304" pitchFamily="18" charset="0"/>
                <a:ea typeface="Calibri" panose="020F0502020204030204" pitchFamily="34" charset="0"/>
              </a:rPr>
              <a:t>Bước</a:t>
            </a:r>
            <a:r>
              <a:rPr lang="en-US" sz="3200" b="1" dirty="0">
                <a:solidFill>
                  <a:srgbClr val="0070C0"/>
                </a:solidFill>
                <a:effectLst/>
                <a:latin typeface="Times New Roman" panose="02020603050405020304" pitchFamily="18" charset="0"/>
                <a:ea typeface="Calibri" panose="020F0502020204030204" pitchFamily="34" charset="0"/>
              </a:rPr>
              <a:t> 3: </a:t>
            </a:r>
            <a:r>
              <a:rPr lang="vi-VN" sz="3200" b="1" dirty="0" err="1">
                <a:solidFill>
                  <a:srgbClr val="0070C0"/>
                </a:solidFill>
                <a:effectLst/>
                <a:latin typeface="Times New Roman" panose="02020603050405020304" pitchFamily="18" charset="0"/>
                <a:ea typeface="Calibri" panose="020F0502020204030204" pitchFamily="34" charset="0"/>
              </a:rPr>
              <a:t>Viết</a:t>
            </a:r>
            <a:endParaRPr lang="en-US" sz="3200" dirty="0">
              <a:solidFill>
                <a:srgbClr val="0070C0"/>
              </a:solidFill>
              <a:effectLst/>
              <a:latin typeface="Times New Roman" panose="02020603050405020304" pitchFamily="18" charset="0"/>
              <a:ea typeface="Calibri" panose="020F0502020204030204" pitchFamily="34" charset="0"/>
            </a:endParaRPr>
          </a:p>
        </p:txBody>
      </p:sp>
      <p:sp>
        <p:nvSpPr>
          <p:cNvPr id="5" name="Hộp Văn bản 4">
            <a:extLst>
              <a:ext uri="{FF2B5EF4-FFF2-40B4-BE49-F238E27FC236}">
                <a16:creationId xmlns:a16="http://schemas.microsoft.com/office/drawing/2014/main" id="{B78B2720-AAEB-5358-F4A0-B9B52F5693D6}"/>
              </a:ext>
            </a:extLst>
          </p:cNvPr>
          <p:cNvSpPr txBox="1"/>
          <p:nvPr/>
        </p:nvSpPr>
        <p:spPr>
          <a:xfrm>
            <a:off x="4028660" y="1219200"/>
            <a:ext cx="3074505" cy="3539430"/>
          </a:xfrm>
          <a:prstGeom prst="rect">
            <a:avLst/>
          </a:prstGeom>
          <a:noFill/>
        </p:spPr>
        <p:txBody>
          <a:bodyPr wrap="square" rtlCol="0">
            <a:spAutoFit/>
          </a:bodyPr>
          <a:lstStyle/>
          <a:p>
            <a:pPr algn="just"/>
            <a:r>
              <a:rPr lang="en-US" sz="3200" dirty="0" err="1">
                <a:solidFill>
                  <a:srgbClr val="0D0D0D"/>
                </a:solidFill>
                <a:effectLst/>
                <a:latin typeface="Times New Roman" panose="02020603050405020304" pitchFamily="18" charset="0"/>
                <a:ea typeface="Times New Roman" panose="02020603050405020304" pitchFamily="18" charset="0"/>
              </a:rPr>
              <a:t>Dựa</a:t>
            </a:r>
            <a:r>
              <a:rPr lang="en-US" sz="3200" dirty="0">
                <a:solidFill>
                  <a:srgbClr val="0D0D0D"/>
                </a:solidFill>
                <a:effectLst/>
                <a:latin typeface="Times New Roman" panose="02020603050405020304" pitchFamily="18" charset="0"/>
                <a:ea typeface="Times New Roman" panose="02020603050405020304" pitchFamily="18" charset="0"/>
              </a:rPr>
              <a:t> </a:t>
            </a:r>
            <a:r>
              <a:rPr lang="en-US" sz="3200" dirty="0" err="1">
                <a:solidFill>
                  <a:srgbClr val="0D0D0D"/>
                </a:solidFill>
                <a:effectLst/>
                <a:latin typeface="Times New Roman" panose="02020603050405020304" pitchFamily="18" charset="0"/>
                <a:ea typeface="Times New Roman" panose="02020603050405020304" pitchFamily="18" charset="0"/>
              </a:rPr>
              <a:t>vào</a:t>
            </a:r>
            <a:r>
              <a:rPr lang="en-US" sz="3200" dirty="0">
                <a:solidFill>
                  <a:srgbClr val="0D0D0D"/>
                </a:solidFill>
                <a:effectLst/>
                <a:latin typeface="Times New Roman" panose="02020603050405020304" pitchFamily="18" charset="0"/>
                <a:ea typeface="Times New Roman" panose="02020603050405020304" pitchFamily="18" charset="0"/>
              </a:rPr>
              <a:t> </a:t>
            </a:r>
            <a:r>
              <a:rPr lang="en-US" sz="3200" dirty="0" err="1">
                <a:solidFill>
                  <a:srgbClr val="0D0D0D"/>
                </a:solidFill>
                <a:effectLst/>
                <a:latin typeface="Times New Roman" panose="02020603050405020304" pitchFamily="18" charset="0"/>
                <a:ea typeface="Times New Roman" panose="02020603050405020304" pitchFamily="18" charset="0"/>
              </a:rPr>
              <a:t>dàn</a:t>
            </a:r>
            <a:r>
              <a:rPr lang="en-US" sz="3200" dirty="0">
                <a:solidFill>
                  <a:srgbClr val="0D0D0D"/>
                </a:solidFill>
                <a:effectLst/>
                <a:latin typeface="Times New Roman" panose="02020603050405020304" pitchFamily="18" charset="0"/>
                <a:ea typeface="Times New Roman" panose="02020603050405020304" pitchFamily="18" charset="0"/>
              </a:rPr>
              <a:t> ý, </a:t>
            </a:r>
            <a:r>
              <a:rPr lang="en-US" sz="3200" dirty="0" err="1">
                <a:solidFill>
                  <a:srgbClr val="0D0D0D"/>
                </a:solidFill>
                <a:effectLst/>
                <a:latin typeface="Times New Roman" panose="02020603050405020304" pitchFamily="18" charset="0"/>
                <a:ea typeface="Times New Roman" panose="02020603050405020304" pitchFamily="18" charset="0"/>
              </a:rPr>
              <a:t>viết</a:t>
            </a:r>
            <a:r>
              <a:rPr lang="en-US" sz="3200" dirty="0">
                <a:solidFill>
                  <a:srgbClr val="0D0D0D"/>
                </a:solidFill>
                <a:effectLst/>
                <a:latin typeface="Times New Roman" panose="02020603050405020304" pitchFamily="18" charset="0"/>
                <a:ea typeface="Times New Roman" panose="02020603050405020304" pitchFamily="18" charset="0"/>
              </a:rPr>
              <a:t> </a:t>
            </a:r>
            <a:r>
              <a:rPr lang="en-US" sz="3200" dirty="0" err="1">
                <a:solidFill>
                  <a:srgbClr val="0D0D0D"/>
                </a:solidFill>
                <a:effectLst/>
                <a:latin typeface="Times New Roman" panose="02020603050405020304" pitchFamily="18" charset="0"/>
                <a:ea typeface="Times New Roman" panose="02020603050405020304" pitchFamily="18" charset="0"/>
              </a:rPr>
              <a:t>thành</a:t>
            </a:r>
            <a:r>
              <a:rPr lang="en-US" sz="3200" dirty="0">
                <a:solidFill>
                  <a:srgbClr val="0D0D0D"/>
                </a:solidFill>
                <a:effectLst/>
                <a:latin typeface="Times New Roman" panose="02020603050405020304" pitchFamily="18" charset="0"/>
                <a:ea typeface="Times New Roman" panose="02020603050405020304" pitchFamily="18" charset="0"/>
              </a:rPr>
              <a:t> </a:t>
            </a:r>
            <a:r>
              <a:rPr lang="en-US" sz="3200" dirty="0" err="1">
                <a:solidFill>
                  <a:srgbClr val="0D0D0D"/>
                </a:solidFill>
                <a:effectLst/>
                <a:latin typeface="Times New Roman" panose="02020603050405020304" pitchFamily="18" charset="0"/>
                <a:ea typeface="Times New Roman" panose="02020603050405020304" pitchFamily="18" charset="0"/>
              </a:rPr>
              <a:t>đoạn</a:t>
            </a:r>
            <a:r>
              <a:rPr lang="en-US" sz="3200" dirty="0">
                <a:solidFill>
                  <a:srgbClr val="0D0D0D"/>
                </a:solidFill>
                <a:effectLst/>
                <a:latin typeface="Times New Roman" panose="02020603050405020304" pitchFamily="18" charset="0"/>
                <a:ea typeface="Times New Roman" panose="02020603050405020304" pitchFamily="18" charset="0"/>
              </a:rPr>
              <a:t> </a:t>
            </a:r>
            <a:r>
              <a:rPr lang="en-US" sz="3200" dirty="0" err="1">
                <a:solidFill>
                  <a:srgbClr val="0D0D0D"/>
                </a:solidFill>
                <a:effectLst/>
                <a:latin typeface="Times New Roman" panose="02020603050405020304" pitchFamily="18" charset="0"/>
                <a:ea typeface="Times New Roman" panose="02020603050405020304" pitchFamily="18" charset="0"/>
              </a:rPr>
              <a:t>văn</a:t>
            </a:r>
            <a:r>
              <a:rPr lang="en-US" sz="3200" dirty="0">
                <a:solidFill>
                  <a:srgbClr val="0D0D0D"/>
                </a:solidFill>
                <a:effectLst/>
                <a:latin typeface="Times New Roman" panose="02020603050405020304" pitchFamily="18" charset="0"/>
                <a:ea typeface="Times New Roman" panose="02020603050405020304" pitchFamily="18" charset="0"/>
              </a:rPr>
              <a:t> </a:t>
            </a:r>
            <a:r>
              <a:rPr lang="en-US" sz="3200" dirty="0" err="1">
                <a:solidFill>
                  <a:srgbClr val="0D0D0D"/>
                </a:solidFill>
                <a:effectLst/>
                <a:latin typeface="Times New Roman" panose="02020603050405020304" pitchFamily="18" charset="0"/>
                <a:ea typeface="Times New Roman" panose="02020603050405020304" pitchFamily="18" charset="0"/>
              </a:rPr>
              <a:t>hoàn</a:t>
            </a:r>
            <a:r>
              <a:rPr lang="en-US" sz="3200" dirty="0">
                <a:solidFill>
                  <a:srgbClr val="0D0D0D"/>
                </a:solidFill>
                <a:effectLst/>
                <a:latin typeface="Times New Roman" panose="02020603050405020304" pitchFamily="18" charset="0"/>
                <a:ea typeface="Times New Roman" panose="02020603050405020304" pitchFamily="18" charset="0"/>
              </a:rPr>
              <a:t> </a:t>
            </a:r>
            <a:r>
              <a:rPr lang="en-US" sz="3200" dirty="0" err="1">
                <a:solidFill>
                  <a:srgbClr val="0D0D0D"/>
                </a:solidFill>
                <a:effectLst/>
                <a:latin typeface="Times New Roman" panose="02020603050405020304" pitchFamily="18" charset="0"/>
                <a:ea typeface="Times New Roman" panose="02020603050405020304" pitchFamily="18" charset="0"/>
              </a:rPr>
              <a:t>chỉnh</a:t>
            </a:r>
            <a:r>
              <a:rPr lang="en-US" sz="3200" dirty="0">
                <a:solidFill>
                  <a:srgbClr val="0D0D0D"/>
                </a:solidFill>
                <a:effectLst/>
                <a:latin typeface="Times New Roman" panose="02020603050405020304" pitchFamily="18" charset="0"/>
                <a:ea typeface="Times New Roman" panose="02020603050405020304" pitchFamily="18" charset="0"/>
              </a:rPr>
              <a:t> </a:t>
            </a:r>
            <a:r>
              <a:rPr lang="en-US" sz="3200" dirty="0" err="1">
                <a:solidFill>
                  <a:srgbClr val="0D0D0D"/>
                </a:solidFill>
                <a:effectLst/>
                <a:latin typeface="Times New Roman" panose="02020603050405020304" pitchFamily="18" charset="0"/>
                <a:ea typeface="Times New Roman" panose="02020603050405020304" pitchFamily="18" charset="0"/>
              </a:rPr>
              <a:t>ghi</a:t>
            </a:r>
            <a:r>
              <a:rPr lang="en-US" sz="3200" dirty="0">
                <a:solidFill>
                  <a:srgbClr val="0D0D0D"/>
                </a:solidFill>
                <a:effectLst/>
                <a:latin typeface="Times New Roman" panose="02020603050405020304" pitchFamily="18" charset="0"/>
                <a:ea typeface="Times New Roman" panose="02020603050405020304" pitchFamily="18" charset="0"/>
              </a:rPr>
              <a:t> </a:t>
            </a:r>
            <a:r>
              <a:rPr lang="en-US" sz="3200" dirty="0" err="1">
                <a:solidFill>
                  <a:srgbClr val="0D0D0D"/>
                </a:solidFill>
                <a:effectLst/>
                <a:latin typeface="Times New Roman" panose="02020603050405020304" pitchFamily="18" charset="0"/>
                <a:ea typeface="Times New Roman" panose="02020603050405020304" pitchFamily="18" charset="0"/>
              </a:rPr>
              <a:t>lại</a:t>
            </a:r>
            <a:r>
              <a:rPr lang="en-US" sz="3200" dirty="0">
                <a:solidFill>
                  <a:srgbClr val="0D0D0D"/>
                </a:solidFill>
                <a:effectLst/>
                <a:latin typeface="Times New Roman" panose="02020603050405020304" pitchFamily="18" charset="0"/>
                <a:ea typeface="Times New Roman" panose="02020603050405020304" pitchFamily="18" charset="0"/>
              </a:rPr>
              <a:t> </a:t>
            </a:r>
            <a:r>
              <a:rPr lang="en-US" sz="3200" dirty="0" err="1">
                <a:solidFill>
                  <a:srgbClr val="0D0D0D"/>
                </a:solidFill>
                <a:effectLst/>
                <a:latin typeface="Times New Roman" panose="02020603050405020304" pitchFamily="18" charset="0"/>
                <a:ea typeface="Times New Roman" panose="02020603050405020304" pitchFamily="18" charset="0"/>
              </a:rPr>
              <a:t>cảm</a:t>
            </a:r>
            <a:r>
              <a:rPr lang="en-US" sz="3200" dirty="0">
                <a:solidFill>
                  <a:srgbClr val="0D0D0D"/>
                </a:solidFill>
                <a:effectLst/>
                <a:latin typeface="Times New Roman" panose="02020603050405020304" pitchFamily="18" charset="0"/>
                <a:ea typeface="Times New Roman" panose="02020603050405020304" pitchFamily="18" charset="0"/>
              </a:rPr>
              <a:t> </a:t>
            </a:r>
            <a:r>
              <a:rPr lang="en-US" sz="3200" dirty="0" err="1">
                <a:solidFill>
                  <a:srgbClr val="0D0D0D"/>
                </a:solidFill>
                <a:effectLst/>
                <a:latin typeface="Times New Roman" panose="02020603050405020304" pitchFamily="18" charset="0"/>
                <a:ea typeface="Times New Roman" panose="02020603050405020304" pitchFamily="18" charset="0"/>
              </a:rPr>
              <a:t>xúc</a:t>
            </a:r>
            <a:r>
              <a:rPr lang="en-US" sz="3200" dirty="0">
                <a:solidFill>
                  <a:srgbClr val="0D0D0D"/>
                </a:solidFill>
                <a:effectLst/>
                <a:latin typeface="Times New Roman" panose="02020603050405020304" pitchFamily="18" charset="0"/>
                <a:ea typeface="Times New Roman" panose="02020603050405020304" pitchFamily="18" charset="0"/>
              </a:rPr>
              <a:t> </a:t>
            </a:r>
            <a:r>
              <a:rPr lang="en-US" sz="3200" dirty="0" err="1">
                <a:solidFill>
                  <a:srgbClr val="0D0D0D"/>
                </a:solidFill>
                <a:effectLst/>
                <a:latin typeface="Times New Roman" panose="02020603050405020304" pitchFamily="18" charset="0"/>
                <a:ea typeface="Times New Roman" panose="02020603050405020304" pitchFamily="18" charset="0"/>
              </a:rPr>
              <a:t>về</a:t>
            </a:r>
            <a:r>
              <a:rPr lang="en-US" sz="3200" dirty="0">
                <a:solidFill>
                  <a:srgbClr val="0D0D0D"/>
                </a:solidFill>
                <a:effectLst/>
                <a:latin typeface="Times New Roman" panose="02020603050405020304" pitchFamily="18" charset="0"/>
                <a:ea typeface="Times New Roman" panose="02020603050405020304" pitchFamily="18" charset="0"/>
              </a:rPr>
              <a:t> </a:t>
            </a:r>
            <a:r>
              <a:rPr lang="en-US" sz="3200" dirty="0" err="1">
                <a:solidFill>
                  <a:srgbClr val="0D0D0D"/>
                </a:solidFill>
                <a:effectLst/>
                <a:latin typeface="Times New Roman" panose="02020603050405020304" pitchFamily="18" charset="0"/>
                <a:ea typeface="Times New Roman" panose="02020603050405020304" pitchFamily="18" charset="0"/>
              </a:rPr>
              <a:t>bài</a:t>
            </a:r>
            <a:r>
              <a:rPr lang="en-US" sz="3200" dirty="0">
                <a:solidFill>
                  <a:srgbClr val="0D0D0D"/>
                </a:solidFill>
                <a:effectLst/>
                <a:latin typeface="Times New Roman" panose="02020603050405020304" pitchFamily="18" charset="0"/>
                <a:ea typeface="Times New Roman" panose="02020603050405020304" pitchFamily="18" charset="0"/>
              </a:rPr>
              <a:t> </a:t>
            </a:r>
            <a:r>
              <a:rPr lang="en-US" sz="3200" dirty="0" err="1">
                <a:solidFill>
                  <a:srgbClr val="0D0D0D"/>
                </a:solidFill>
                <a:effectLst/>
                <a:latin typeface="Times New Roman" panose="02020603050405020304" pitchFamily="18" charset="0"/>
                <a:ea typeface="Times New Roman" panose="02020603050405020304" pitchFamily="18" charset="0"/>
              </a:rPr>
              <a:t>thơ</a:t>
            </a:r>
            <a:r>
              <a:rPr lang="en-US" sz="3200" dirty="0">
                <a:solidFill>
                  <a:srgbClr val="0D0D0D"/>
                </a:solidFill>
                <a:effectLst/>
                <a:latin typeface="Times New Roman" panose="02020603050405020304" pitchFamily="18" charset="0"/>
                <a:ea typeface="Times New Roman" panose="02020603050405020304" pitchFamily="18" charset="0"/>
              </a:rPr>
              <a:t> </a:t>
            </a:r>
            <a:r>
              <a:rPr lang="en-US" sz="3200" i="1" dirty="0">
                <a:solidFill>
                  <a:srgbClr val="0D0D0D"/>
                </a:solidFill>
                <a:effectLst/>
                <a:latin typeface="Times New Roman" panose="02020603050405020304" pitchFamily="18" charset="0"/>
                <a:ea typeface="Times New Roman" panose="02020603050405020304" pitchFamily="18" charset="0"/>
              </a:rPr>
              <a:t>“</a:t>
            </a:r>
            <a:r>
              <a:rPr lang="en-US" sz="3200" i="1" dirty="0" err="1">
                <a:solidFill>
                  <a:srgbClr val="0D0D0D"/>
                </a:solidFill>
                <a:effectLst/>
                <a:latin typeface="Times New Roman" panose="02020603050405020304" pitchFamily="18" charset="0"/>
                <a:ea typeface="Times New Roman" panose="02020603050405020304" pitchFamily="18" charset="0"/>
              </a:rPr>
              <a:t>Mây</a:t>
            </a:r>
            <a:r>
              <a:rPr lang="en-US" sz="3200" i="1" dirty="0">
                <a:solidFill>
                  <a:srgbClr val="0D0D0D"/>
                </a:solidFill>
                <a:effectLst/>
                <a:latin typeface="Times New Roman" panose="02020603050405020304" pitchFamily="18" charset="0"/>
                <a:ea typeface="Times New Roman" panose="02020603050405020304" pitchFamily="18" charset="0"/>
              </a:rPr>
              <a:t> </a:t>
            </a:r>
            <a:r>
              <a:rPr lang="en-US" sz="3200" i="1" dirty="0" err="1">
                <a:solidFill>
                  <a:srgbClr val="0D0D0D"/>
                </a:solidFill>
                <a:effectLst/>
                <a:latin typeface="Times New Roman" panose="02020603050405020304" pitchFamily="18" charset="0"/>
                <a:ea typeface="Times New Roman" panose="02020603050405020304" pitchFamily="18" charset="0"/>
              </a:rPr>
              <a:t>và</a:t>
            </a:r>
            <a:r>
              <a:rPr lang="en-US" sz="3200" i="1" dirty="0">
                <a:solidFill>
                  <a:srgbClr val="0D0D0D"/>
                </a:solidFill>
                <a:effectLst/>
                <a:latin typeface="Times New Roman" panose="02020603050405020304" pitchFamily="18" charset="0"/>
                <a:ea typeface="Times New Roman" panose="02020603050405020304" pitchFamily="18" charset="0"/>
              </a:rPr>
              <a:t> </a:t>
            </a:r>
            <a:r>
              <a:rPr lang="en-US" sz="3200" i="1" dirty="0" err="1">
                <a:solidFill>
                  <a:srgbClr val="0D0D0D"/>
                </a:solidFill>
                <a:effectLst/>
                <a:latin typeface="Times New Roman" panose="02020603050405020304" pitchFamily="18" charset="0"/>
                <a:ea typeface="Times New Roman" panose="02020603050405020304" pitchFamily="18" charset="0"/>
              </a:rPr>
              <a:t>sóng</a:t>
            </a:r>
            <a:r>
              <a:rPr lang="en-US" sz="3200" i="1" dirty="0">
                <a:solidFill>
                  <a:srgbClr val="0D0D0D"/>
                </a:solidFill>
                <a:effectLst/>
                <a:latin typeface="Times New Roman" panose="02020603050405020304" pitchFamily="18" charset="0"/>
                <a:ea typeface="Times New Roman" panose="02020603050405020304" pitchFamily="18" charset="0"/>
              </a:rPr>
              <a:t>”</a:t>
            </a:r>
            <a:r>
              <a:rPr lang="en-US" sz="3200" dirty="0">
                <a:solidFill>
                  <a:srgbClr val="0D0D0D"/>
                </a:solidFill>
                <a:effectLst/>
                <a:latin typeface="Times New Roman" panose="02020603050405020304" pitchFamily="18" charset="0"/>
                <a:ea typeface="Times New Roman" panose="02020603050405020304" pitchFamily="18" charset="0"/>
              </a:rPr>
              <a:t> (Ta-go).</a:t>
            </a:r>
            <a:endParaRPr lang="en-US" sz="3200" dirty="0"/>
          </a:p>
        </p:txBody>
      </p:sp>
      <p:pic>
        <p:nvPicPr>
          <p:cNvPr id="7" name="Hình ảnh 6">
            <a:extLst>
              <a:ext uri="{FF2B5EF4-FFF2-40B4-BE49-F238E27FC236}">
                <a16:creationId xmlns:a16="http://schemas.microsoft.com/office/drawing/2014/main" id="{59B7F6EC-F042-D3CC-0C2C-07EC3C55596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10818" y="1428441"/>
            <a:ext cx="4094924" cy="4375082"/>
          </a:xfrm>
          <a:prstGeom prst="rect">
            <a:avLst/>
          </a:prstGeom>
          <a:scene3d>
            <a:camera prst="perspectiveHeroicExtremeLeftFacing"/>
            <a:lightRig rig="threePt" dir="t"/>
          </a:scene3d>
        </p:spPr>
      </p:pic>
      <p:pic>
        <p:nvPicPr>
          <p:cNvPr id="9" name="Hình ảnh 8">
            <a:extLst>
              <a:ext uri="{FF2B5EF4-FFF2-40B4-BE49-F238E27FC236}">
                <a16:creationId xmlns:a16="http://schemas.microsoft.com/office/drawing/2014/main" id="{1614B99E-ACFF-6193-A192-F604C4839C4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110330" y="1389615"/>
            <a:ext cx="4293705" cy="4375081"/>
          </a:xfrm>
          <a:prstGeom prst="rect">
            <a:avLst/>
          </a:prstGeom>
          <a:scene3d>
            <a:camera prst="perspectiveHeroicExtremeRightFacing"/>
            <a:lightRig rig="threePt" dir="t"/>
          </a:scene3d>
        </p:spPr>
      </p:pic>
    </p:spTree>
    <p:extLst>
      <p:ext uri="{BB962C8B-B14F-4D97-AF65-F5344CB8AC3E}">
        <p14:creationId xmlns:p14="http://schemas.microsoft.com/office/powerpoint/2010/main" val="340010401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nodeType="click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barn(inVertical)">
                                      <p:cBhvr>
                                        <p:cTn id="13"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Hình chữ nhật 4">
            <a:extLst>
              <a:ext uri="{FF2B5EF4-FFF2-40B4-BE49-F238E27FC236}">
                <a16:creationId xmlns:a16="http://schemas.microsoft.com/office/drawing/2014/main" id="{CF9D954F-67B2-1A37-C9CB-065ECD1D0F16}"/>
              </a:ext>
            </a:extLst>
          </p:cNvPr>
          <p:cNvSpPr/>
          <p:nvPr/>
        </p:nvSpPr>
        <p:spPr>
          <a:xfrm>
            <a:off x="1537252" y="119269"/>
            <a:ext cx="9117495" cy="742122"/>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15000"/>
              </a:lnSpc>
            </a:pPr>
            <a:r>
              <a:rPr lang="en-US" sz="3200" b="1">
                <a:solidFill>
                  <a:srgbClr val="0070C0"/>
                </a:solidFill>
                <a:effectLst/>
                <a:latin typeface="Times New Roman" panose="02020603050405020304" pitchFamily="18" charset="0"/>
                <a:ea typeface="MS Mincho" panose="02020609040205080304" pitchFamily="49" charset="-128"/>
              </a:rPr>
              <a:t>4. Bước 4: Trả bài (</a:t>
            </a:r>
            <a:r>
              <a:rPr lang="vi-VN" sz="3200" b="1">
                <a:solidFill>
                  <a:srgbClr val="0070C0"/>
                </a:solidFill>
                <a:effectLst/>
                <a:latin typeface="Times New Roman" panose="02020603050405020304" pitchFamily="18" charset="0"/>
                <a:ea typeface="MS Mincho" panose="02020609040205080304" pitchFamily="49" charset="-128"/>
              </a:rPr>
              <a:t> Kiểm tra, chỉnh sửa đoạn văn)</a:t>
            </a:r>
            <a:endParaRPr lang="en-US" sz="3200">
              <a:solidFill>
                <a:srgbClr val="0070C0"/>
              </a:solidFill>
              <a:effectLst/>
              <a:latin typeface="Times New Roman" panose="02020603050405020304" pitchFamily="18" charset="0"/>
              <a:ea typeface="Calibri" panose="020F0502020204030204" pitchFamily="34" charset="0"/>
            </a:endParaRPr>
          </a:p>
        </p:txBody>
      </p:sp>
      <p:sp>
        <p:nvSpPr>
          <p:cNvPr id="6" name="Hộp Văn bản 5">
            <a:extLst>
              <a:ext uri="{FF2B5EF4-FFF2-40B4-BE49-F238E27FC236}">
                <a16:creationId xmlns:a16="http://schemas.microsoft.com/office/drawing/2014/main" id="{16EA89A7-8743-134D-91FA-40C3F2E6CC43}"/>
              </a:ext>
            </a:extLst>
          </p:cNvPr>
          <p:cNvSpPr txBox="1"/>
          <p:nvPr/>
        </p:nvSpPr>
        <p:spPr>
          <a:xfrm>
            <a:off x="569843" y="1616765"/>
            <a:ext cx="4797287" cy="2312171"/>
          </a:xfrm>
          <a:prstGeom prst="rect">
            <a:avLst/>
          </a:prstGeom>
          <a:noFill/>
        </p:spPr>
        <p:txBody>
          <a:bodyPr wrap="square" rtlCol="0">
            <a:spAutoFit/>
          </a:bodyPr>
          <a:lstStyle/>
          <a:p>
            <a:pPr algn="just">
              <a:lnSpc>
                <a:spcPct val="115000"/>
              </a:lnSpc>
              <a:tabLst>
                <a:tab pos="1386840" algn="l"/>
              </a:tabLst>
            </a:pPr>
            <a:r>
              <a:rPr lang="en-US" sz="3200" dirty="0" err="1">
                <a:solidFill>
                  <a:srgbClr val="0D0D0D"/>
                </a:solidFill>
                <a:latin typeface="Times New Roman" panose="02020603050405020304" pitchFamily="18" charset="0"/>
                <a:ea typeface="MS Mincho" panose="02020609040205080304" pitchFamily="49" charset="-128"/>
              </a:rPr>
              <a:t>C</a:t>
            </a:r>
            <a:r>
              <a:rPr lang="en-US" sz="3200" dirty="0" err="1">
                <a:solidFill>
                  <a:srgbClr val="0D0D0D"/>
                </a:solidFill>
                <a:effectLst/>
                <a:latin typeface="Times New Roman" panose="02020603050405020304" pitchFamily="18" charset="0"/>
                <a:ea typeface="MS Mincho" panose="02020609040205080304" pitchFamily="49" charset="-128"/>
              </a:rPr>
              <a:t>hỉnh</a:t>
            </a:r>
            <a:r>
              <a:rPr lang="en-US" sz="3200" dirty="0">
                <a:solidFill>
                  <a:srgbClr val="0D0D0D"/>
                </a:solidFill>
                <a:effectLst/>
                <a:latin typeface="Times New Roman" panose="02020603050405020304" pitchFamily="18" charset="0"/>
                <a:ea typeface="MS Mincho" panose="02020609040205080304" pitchFamily="49" charset="-128"/>
              </a:rPr>
              <a:t> </a:t>
            </a:r>
            <a:r>
              <a:rPr lang="en-US" sz="3200" dirty="0" err="1">
                <a:solidFill>
                  <a:srgbClr val="0D0D0D"/>
                </a:solidFill>
                <a:effectLst/>
                <a:latin typeface="Times New Roman" panose="02020603050405020304" pitchFamily="18" charset="0"/>
                <a:ea typeface="MS Mincho" panose="02020609040205080304" pitchFamily="49" charset="-128"/>
              </a:rPr>
              <a:t>sửa</a:t>
            </a:r>
            <a:r>
              <a:rPr lang="en-US" sz="3200" dirty="0">
                <a:solidFill>
                  <a:srgbClr val="0D0D0D"/>
                </a:solidFill>
                <a:effectLst/>
                <a:latin typeface="Times New Roman" panose="02020603050405020304" pitchFamily="18" charset="0"/>
                <a:ea typeface="MS Mincho" panose="02020609040205080304" pitchFamily="49" charset="-128"/>
              </a:rPr>
              <a:t> </a:t>
            </a:r>
            <a:r>
              <a:rPr lang="en-US" sz="3200" dirty="0" err="1">
                <a:solidFill>
                  <a:srgbClr val="0D0D0D"/>
                </a:solidFill>
                <a:effectLst/>
                <a:latin typeface="Times New Roman" panose="02020603050405020304" pitchFamily="18" charset="0"/>
                <a:ea typeface="MS Mincho" panose="02020609040205080304" pitchFamily="49" charset="-128"/>
              </a:rPr>
              <a:t>lại</a:t>
            </a:r>
            <a:r>
              <a:rPr lang="en-US" sz="3200" dirty="0">
                <a:solidFill>
                  <a:srgbClr val="0D0D0D"/>
                </a:solidFill>
                <a:effectLst/>
                <a:latin typeface="Times New Roman" panose="02020603050405020304" pitchFamily="18" charset="0"/>
                <a:ea typeface="MS Mincho" panose="02020609040205080304" pitchFamily="49" charset="-128"/>
              </a:rPr>
              <a:t> </a:t>
            </a:r>
            <a:r>
              <a:rPr lang="en-US" sz="3200" dirty="0" err="1">
                <a:solidFill>
                  <a:srgbClr val="0D0D0D"/>
                </a:solidFill>
                <a:effectLst/>
                <a:latin typeface="Times New Roman" panose="02020603050405020304" pitchFamily="18" charset="0"/>
                <a:ea typeface="MS Mincho" panose="02020609040205080304" pitchFamily="49" charset="-128"/>
              </a:rPr>
              <a:t>đoạn</a:t>
            </a:r>
            <a:r>
              <a:rPr lang="en-US" sz="3200" dirty="0">
                <a:solidFill>
                  <a:srgbClr val="0D0D0D"/>
                </a:solidFill>
                <a:effectLst/>
                <a:latin typeface="Times New Roman" panose="02020603050405020304" pitchFamily="18" charset="0"/>
                <a:ea typeface="MS Mincho" panose="02020609040205080304" pitchFamily="49" charset="-128"/>
              </a:rPr>
              <a:t> </a:t>
            </a:r>
            <a:r>
              <a:rPr lang="en-US" sz="3200" dirty="0" err="1">
                <a:solidFill>
                  <a:srgbClr val="0D0D0D"/>
                </a:solidFill>
                <a:effectLst/>
                <a:latin typeface="Times New Roman" panose="02020603050405020304" pitchFamily="18" charset="0"/>
                <a:ea typeface="MS Mincho" panose="02020609040205080304" pitchFamily="49" charset="-128"/>
              </a:rPr>
              <a:t>văn</a:t>
            </a:r>
            <a:r>
              <a:rPr lang="en-US" sz="3200" dirty="0">
                <a:solidFill>
                  <a:srgbClr val="0D0D0D"/>
                </a:solidFill>
                <a:effectLst/>
                <a:latin typeface="Times New Roman" panose="02020603050405020304" pitchFamily="18" charset="0"/>
                <a:ea typeface="MS Mincho" panose="02020609040205080304" pitchFamily="49" charset="-128"/>
              </a:rPr>
              <a:t> </a:t>
            </a:r>
            <a:r>
              <a:rPr lang="en-US" sz="3200" dirty="0" err="1">
                <a:solidFill>
                  <a:srgbClr val="0D0D0D"/>
                </a:solidFill>
                <a:effectLst/>
                <a:latin typeface="Times New Roman" panose="02020603050405020304" pitchFamily="18" charset="0"/>
                <a:ea typeface="MS Mincho" panose="02020609040205080304" pitchFamily="49" charset="-128"/>
              </a:rPr>
              <a:t>theo</a:t>
            </a:r>
            <a:r>
              <a:rPr lang="en-US" sz="3200" dirty="0">
                <a:solidFill>
                  <a:srgbClr val="0D0D0D"/>
                </a:solidFill>
                <a:effectLst/>
                <a:latin typeface="Times New Roman" panose="02020603050405020304" pitchFamily="18" charset="0"/>
                <a:ea typeface="MS Mincho" panose="02020609040205080304" pitchFamily="49" charset="-128"/>
              </a:rPr>
              <a:t> </a:t>
            </a:r>
            <a:r>
              <a:rPr lang="en-US" sz="3200" b="1" dirty="0" err="1">
                <a:solidFill>
                  <a:srgbClr val="FF0000"/>
                </a:solidFill>
                <a:effectLst/>
                <a:latin typeface="Times New Roman" panose="02020603050405020304" pitchFamily="18" charset="0"/>
                <a:ea typeface="MS Mincho" panose="02020609040205080304" pitchFamily="49" charset="-128"/>
              </a:rPr>
              <a:t>Bảng</a:t>
            </a:r>
            <a:r>
              <a:rPr lang="en-US" sz="3200" b="1" dirty="0">
                <a:solidFill>
                  <a:srgbClr val="FF0000"/>
                </a:solidFill>
                <a:effectLst/>
                <a:latin typeface="Times New Roman" panose="02020603050405020304" pitchFamily="18" charset="0"/>
                <a:ea typeface="MS Mincho" panose="02020609040205080304" pitchFamily="49" charset="-128"/>
              </a:rPr>
              <a:t> </a:t>
            </a:r>
            <a:r>
              <a:rPr lang="en-US" sz="3200" b="1" dirty="0" err="1">
                <a:solidFill>
                  <a:srgbClr val="FF0000"/>
                </a:solidFill>
                <a:effectLst/>
                <a:latin typeface="Times New Roman" panose="02020603050405020304" pitchFamily="18" charset="0"/>
                <a:ea typeface="MS Mincho" panose="02020609040205080304" pitchFamily="49" charset="-128"/>
              </a:rPr>
              <a:t>kiểm</a:t>
            </a:r>
            <a:r>
              <a:rPr lang="en-US" sz="3200" b="1" dirty="0">
                <a:solidFill>
                  <a:srgbClr val="FF0000"/>
                </a:solidFill>
                <a:effectLst/>
                <a:latin typeface="Times New Roman" panose="02020603050405020304" pitchFamily="18" charset="0"/>
                <a:ea typeface="MS Mincho" panose="02020609040205080304" pitchFamily="49" charset="-128"/>
              </a:rPr>
              <a:t> </a:t>
            </a:r>
            <a:r>
              <a:rPr lang="en-US" sz="3200" b="1" dirty="0" err="1">
                <a:solidFill>
                  <a:srgbClr val="FF0000"/>
                </a:solidFill>
                <a:effectLst/>
                <a:latin typeface="Times New Roman" panose="02020603050405020304" pitchFamily="18" charset="0"/>
                <a:ea typeface="MS Mincho" panose="02020609040205080304" pitchFamily="49" charset="-128"/>
              </a:rPr>
              <a:t>đoạn</a:t>
            </a:r>
            <a:r>
              <a:rPr lang="en-US" sz="3200" b="1" dirty="0">
                <a:solidFill>
                  <a:srgbClr val="FF0000"/>
                </a:solidFill>
                <a:effectLst/>
                <a:latin typeface="Times New Roman" panose="02020603050405020304" pitchFamily="18" charset="0"/>
                <a:ea typeface="MS Mincho" panose="02020609040205080304" pitchFamily="49" charset="-128"/>
              </a:rPr>
              <a:t> </a:t>
            </a:r>
            <a:r>
              <a:rPr lang="en-US" sz="3200" b="1" dirty="0" err="1">
                <a:solidFill>
                  <a:srgbClr val="FF0000"/>
                </a:solidFill>
                <a:effectLst/>
                <a:latin typeface="Times New Roman" panose="02020603050405020304" pitchFamily="18" charset="0"/>
                <a:ea typeface="MS Mincho" panose="02020609040205080304" pitchFamily="49" charset="-128"/>
              </a:rPr>
              <a:t>văn</a:t>
            </a:r>
            <a:r>
              <a:rPr lang="en-US" sz="3200" b="1" dirty="0">
                <a:solidFill>
                  <a:srgbClr val="FF0000"/>
                </a:solidFill>
                <a:effectLst/>
                <a:latin typeface="Times New Roman" panose="02020603050405020304" pitchFamily="18" charset="0"/>
                <a:ea typeface="MS Mincho" panose="02020609040205080304" pitchFamily="49" charset="-128"/>
              </a:rPr>
              <a:t> </a:t>
            </a:r>
            <a:r>
              <a:rPr lang="en-US" sz="3200" b="1" dirty="0" err="1">
                <a:solidFill>
                  <a:srgbClr val="FF0000"/>
                </a:solidFill>
                <a:effectLst/>
                <a:latin typeface="Times New Roman" panose="02020603050405020304" pitchFamily="18" charset="0"/>
                <a:ea typeface="MS Mincho" panose="02020609040205080304" pitchFamily="49" charset="-128"/>
              </a:rPr>
              <a:t>ghi</a:t>
            </a:r>
            <a:r>
              <a:rPr lang="en-US" sz="3200" b="1" dirty="0">
                <a:solidFill>
                  <a:srgbClr val="FF0000"/>
                </a:solidFill>
                <a:effectLst/>
                <a:latin typeface="Times New Roman" panose="02020603050405020304" pitchFamily="18" charset="0"/>
                <a:ea typeface="MS Mincho" panose="02020609040205080304" pitchFamily="49" charset="-128"/>
              </a:rPr>
              <a:t> </a:t>
            </a:r>
            <a:r>
              <a:rPr lang="en-US" sz="3200" b="1" dirty="0" err="1">
                <a:solidFill>
                  <a:srgbClr val="FF0000"/>
                </a:solidFill>
                <a:effectLst/>
                <a:latin typeface="Times New Roman" panose="02020603050405020304" pitchFamily="18" charset="0"/>
                <a:ea typeface="MS Mincho" panose="02020609040205080304" pitchFamily="49" charset="-128"/>
              </a:rPr>
              <a:t>lại</a:t>
            </a:r>
            <a:r>
              <a:rPr lang="en-US" sz="3200" b="1" dirty="0">
                <a:solidFill>
                  <a:srgbClr val="FF0000"/>
                </a:solidFill>
                <a:effectLst/>
                <a:latin typeface="Times New Roman" panose="02020603050405020304" pitchFamily="18" charset="0"/>
                <a:ea typeface="MS Mincho" panose="02020609040205080304" pitchFamily="49" charset="-128"/>
              </a:rPr>
              <a:t> </a:t>
            </a:r>
            <a:r>
              <a:rPr lang="en-US" sz="3200" b="1" dirty="0" err="1">
                <a:solidFill>
                  <a:srgbClr val="FF0000"/>
                </a:solidFill>
                <a:effectLst/>
                <a:latin typeface="Times New Roman" panose="02020603050405020304" pitchFamily="18" charset="0"/>
                <a:ea typeface="MS Mincho" panose="02020609040205080304" pitchFamily="49" charset="-128"/>
              </a:rPr>
              <a:t>cảm</a:t>
            </a:r>
            <a:r>
              <a:rPr lang="en-US" sz="3200" b="1" dirty="0">
                <a:solidFill>
                  <a:srgbClr val="FF0000"/>
                </a:solidFill>
                <a:effectLst/>
                <a:latin typeface="Times New Roman" panose="02020603050405020304" pitchFamily="18" charset="0"/>
                <a:ea typeface="MS Mincho" panose="02020609040205080304" pitchFamily="49" charset="-128"/>
              </a:rPr>
              <a:t> </a:t>
            </a:r>
            <a:r>
              <a:rPr lang="en-US" sz="3200" b="1" dirty="0" err="1">
                <a:solidFill>
                  <a:srgbClr val="FF0000"/>
                </a:solidFill>
                <a:effectLst/>
                <a:latin typeface="Times New Roman" panose="02020603050405020304" pitchFamily="18" charset="0"/>
                <a:ea typeface="MS Mincho" panose="02020609040205080304" pitchFamily="49" charset="-128"/>
              </a:rPr>
              <a:t>xúc</a:t>
            </a:r>
            <a:r>
              <a:rPr lang="en-US" sz="3200" b="1" dirty="0">
                <a:solidFill>
                  <a:srgbClr val="FF0000"/>
                </a:solidFill>
                <a:effectLst/>
                <a:latin typeface="Times New Roman" panose="02020603050405020304" pitchFamily="18" charset="0"/>
                <a:ea typeface="MS Mincho" panose="02020609040205080304" pitchFamily="49" charset="-128"/>
              </a:rPr>
              <a:t> </a:t>
            </a:r>
            <a:r>
              <a:rPr lang="en-US" sz="3200" b="1" dirty="0" err="1">
                <a:solidFill>
                  <a:srgbClr val="FF0000"/>
                </a:solidFill>
                <a:effectLst/>
                <a:latin typeface="Times New Roman" panose="02020603050405020304" pitchFamily="18" charset="0"/>
                <a:ea typeface="MS Mincho" panose="02020609040205080304" pitchFamily="49" charset="-128"/>
              </a:rPr>
              <a:t>sau</a:t>
            </a:r>
            <a:r>
              <a:rPr lang="en-US" sz="3200" b="1" dirty="0">
                <a:solidFill>
                  <a:srgbClr val="FF0000"/>
                </a:solidFill>
                <a:effectLst/>
                <a:latin typeface="Times New Roman" panose="02020603050405020304" pitchFamily="18" charset="0"/>
                <a:ea typeface="MS Mincho" panose="02020609040205080304" pitchFamily="49" charset="-128"/>
              </a:rPr>
              <a:t> </a:t>
            </a:r>
            <a:r>
              <a:rPr lang="en-US" sz="3200" b="1" dirty="0" err="1">
                <a:solidFill>
                  <a:srgbClr val="FF0000"/>
                </a:solidFill>
                <a:effectLst/>
                <a:latin typeface="Times New Roman" panose="02020603050405020304" pitchFamily="18" charset="0"/>
                <a:ea typeface="MS Mincho" panose="02020609040205080304" pitchFamily="49" charset="-128"/>
              </a:rPr>
              <a:t>khi</a:t>
            </a:r>
            <a:r>
              <a:rPr lang="en-US" sz="3200" b="1" dirty="0">
                <a:solidFill>
                  <a:srgbClr val="FF0000"/>
                </a:solidFill>
                <a:effectLst/>
                <a:latin typeface="Times New Roman" panose="02020603050405020304" pitchFamily="18" charset="0"/>
                <a:ea typeface="MS Mincho" panose="02020609040205080304" pitchFamily="49" charset="-128"/>
              </a:rPr>
              <a:t> </a:t>
            </a:r>
            <a:r>
              <a:rPr lang="en-US" sz="3200" b="1" dirty="0" err="1">
                <a:solidFill>
                  <a:srgbClr val="FF0000"/>
                </a:solidFill>
                <a:effectLst/>
                <a:latin typeface="Times New Roman" panose="02020603050405020304" pitchFamily="18" charset="0"/>
                <a:ea typeface="MS Mincho" panose="02020609040205080304" pitchFamily="49" charset="-128"/>
              </a:rPr>
              <a:t>đọc</a:t>
            </a:r>
            <a:r>
              <a:rPr lang="en-US" sz="3200" b="1" dirty="0">
                <a:solidFill>
                  <a:srgbClr val="FF0000"/>
                </a:solidFill>
                <a:effectLst/>
                <a:latin typeface="Times New Roman" panose="02020603050405020304" pitchFamily="18" charset="0"/>
                <a:ea typeface="MS Mincho" panose="02020609040205080304" pitchFamily="49" charset="-128"/>
              </a:rPr>
              <a:t> </a:t>
            </a:r>
            <a:r>
              <a:rPr lang="en-US" sz="3200" b="1" dirty="0" err="1">
                <a:solidFill>
                  <a:srgbClr val="FF0000"/>
                </a:solidFill>
                <a:effectLst/>
                <a:latin typeface="Times New Roman" panose="02020603050405020304" pitchFamily="18" charset="0"/>
                <a:ea typeface="MS Mincho" panose="02020609040205080304" pitchFamily="49" charset="-128"/>
              </a:rPr>
              <a:t>một</a:t>
            </a:r>
            <a:r>
              <a:rPr lang="en-US" sz="3200" b="1" dirty="0">
                <a:solidFill>
                  <a:srgbClr val="FF0000"/>
                </a:solidFill>
                <a:effectLst/>
                <a:latin typeface="Times New Roman" panose="02020603050405020304" pitchFamily="18" charset="0"/>
                <a:ea typeface="MS Mincho" panose="02020609040205080304" pitchFamily="49" charset="-128"/>
              </a:rPr>
              <a:t> </a:t>
            </a:r>
            <a:r>
              <a:rPr lang="en-US" sz="3200" b="1" dirty="0" err="1">
                <a:solidFill>
                  <a:srgbClr val="FF0000"/>
                </a:solidFill>
                <a:effectLst/>
                <a:latin typeface="Times New Roman" panose="02020603050405020304" pitchFamily="18" charset="0"/>
                <a:ea typeface="MS Mincho" panose="02020609040205080304" pitchFamily="49" charset="-128"/>
              </a:rPr>
              <a:t>bài</a:t>
            </a:r>
            <a:r>
              <a:rPr lang="en-US" sz="3200" b="1" dirty="0">
                <a:solidFill>
                  <a:srgbClr val="FF0000"/>
                </a:solidFill>
                <a:effectLst/>
                <a:latin typeface="Times New Roman" panose="02020603050405020304" pitchFamily="18" charset="0"/>
                <a:ea typeface="MS Mincho" panose="02020609040205080304" pitchFamily="49" charset="-128"/>
              </a:rPr>
              <a:t> </a:t>
            </a:r>
            <a:r>
              <a:rPr lang="en-US" sz="3200" b="1" dirty="0" err="1">
                <a:solidFill>
                  <a:srgbClr val="FF0000"/>
                </a:solidFill>
                <a:effectLst/>
                <a:latin typeface="Times New Roman" panose="02020603050405020304" pitchFamily="18" charset="0"/>
                <a:ea typeface="MS Mincho" panose="02020609040205080304" pitchFamily="49" charset="-128"/>
              </a:rPr>
              <a:t>thơ</a:t>
            </a:r>
            <a:r>
              <a:rPr lang="en-US" sz="3200" dirty="0">
                <a:solidFill>
                  <a:srgbClr val="0D0D0D"/>
                </a:solidFill>
                <a:effectLst/>
                <a:latin typeface="Times New Roman" panose="02020603050405020304" pitchFamily="18" charset="0"/>
                <a:ea typeface="MS Mincho" panose="02020609040205080304" pitchFamily="49" charset="-128"/>
              </a:rPr>
              <a:t>.</a:t>
            </a:r>
            <a:endParaRPr lang="en-US" sz="3200" dirty="0">
              <a:effectLst/>
              <a:latin typeface="Times New Roman" panose="02020603050405020304" pitchFamily="18" charset="0"/>
              <a:ea typeface="Times New Roman" panose="02020603050405020304" pitchFamily="18" charset="0"/>
            </a:endParaRPr>
          </a:p>
        </p:txBody>
      </p:sp>
      <p:pic>
        <p:nvPicPr>
          <p:cNvPr id="8" name="Hình ảnh 7">
            <a:extLst>
              <a:ext uri="{FF2B5EF4-FFF2-40B4-BE49-F238E27FC236}">
                <a16:creationId xmlns:a16="http://schemas.microsoft.com/office/drawing/2014/main" id="{22EC806B-E8B5-7342-A7CE-BF7A21BD64D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124563" y="1417982"/>
            <a:ext cx="6828898" cy="4779251"/>
          </a:xfrm>
          <a:prstGeom prst="rect">
            <a:avLst/>
          </a:prstGeom>
          <a:ln>
            <a:noFill/>
          </a:ln>
          <a:effectLst>
            <a:outerShdw blurRad="44450" dist="27940" dir="5400000" algn="ctr">
              <a:srgbClr val="000000">
                <a:alpha val="32000"/>
              </a:srgbClr>
            </a:outerShdw>
            <a:reflection blurRad="6350" stA="50000" endA="300" endPos="55500" dist="50800" dir="5400000" sy="-100000" algn="bl" rotWithShape="0"/>
          </a:effectLst>
          <a:scene3d>
            <a:camera prst="perspectiveContrastingLeftFacing"/>
            <a:lightRig rig="balanced" dir="t">
              <a:rot lat="0" lon="0" rev="8700000"/>
            </a:lightRig>
          </a:scene3d>
          <a:sp3d>
            <a:bevelT w="190500" h="38100"/>
          </a:sp3d>
        </p:spPr>
      </p:pic>
    </p:spTree>
    <p:extLst>
      <p:ext uri="{BB962C8B-B14F-4D97-AF65-F5344CB8AC3E}">
        <p14:creationId xmlns:p14="http://schemas.microsoft.com/office/powerpoint/2010/main" val="4288180988"/>
      </p:ext>
    </p:extLst>
  </p:cSld>
  <p:clrMapOvr>
    <a:masterClrMapping/>
  </p:clrMapOvr>
  <mc:AlternateContent xmlns:mc="http://schemas.openxmlformats.org/markup-compatibility/2006" xmlns:p14="http://schemas.microsoft.com/office/powerpoint/2010/main">
    <mc:Choice Requires="p14">
      <p:transition spd="slow" p14:dur="3900">
        <p14:glitter pattern="hexago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6" presetClass="entr" presetSubtype="16"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circle(in)">
                                      <p:cBhvr>
                                        <p:cTn id="13"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Hộp Văn bản 3">
            <a:extLst>
              <a:ext uri="{FF2B5EF4-FFF2-40B4-BE49-F238E27FC236}">
                <a16:creationId xmlns:a16="http://schemas.microsoft.com/office/drawing/2014/main" id="{E7EB886F-6ADC-4F16-84D7-61ECC2EAF4E4}"/>
              </a:ext>
            </a:extLst>
          </p:cNvPr>
          <p:cNvSpPr txBox="1"/>
          <p:nvPr/>
        </p:nvSpPr>
        <p:spPr>
          <a:xfrm>
            <a:off x="3286539" y="145774"/>
            <a:ext cx="4267200" cy="584775"/>
          </a:xfrm>
          <a:prstGeom prst="rect">
            <a:avLst/>
          </a:prstGeom>
          <a:noFill/>
        </p:spPr>
        <p:txBody>
          <a:bodyPr wrap="square" rtlCol="0">
            <a:spAutoFit/>
          </a:bodyPr>
          <a:lstStyle/>
          <a:p>
            <a:r>
              <a:rPr lang="en-US" sz="3200" b="1">
                <a:solidFill>
                  <a:srgbClr val="7030A0"/>
                </a:solidFill>
                <a:effectLst/>
                <a:latin typeface="Times New Roman" panose="02020603050405020304" pitchFamily="18" charset="0"/>
                <a:ea typeface="Times New Roman" panose="02020603050405020304" pitchFamily="18" charset="0"/>
              </a:rPr>
              <a:t>Đoạn văn tham khảo</a:t>
            </a:r>
            <a:endParaRPr lang="en-US" sz="3200"/>
          </a:p>
        </p:txBody>
      </p:sp>
      <p:sp>
        <p:nvSpPr>
          <p:cNvPr id="5" name="Hộp Văn bản 4">
            <a:extLst>
              <a:ext uri="{FF2B5EF4-FFF2-40B4-BE49-F238E27FC236}">
                <a16:creationId xmlns:a16="http://schemas.microsoft.com/office/drawing/2014/main" id="{F1D71632-88F3-FB3E-4ED7-2442169B630A}"/>
              </a:ext>
            </a:extLst>
          </p:cNvPr>
          <p:cNvSpPr txBox="1"/>
          <p:nvPr/>
        </p:nvSpPr>
        <p:spPr>
          <a:xfrm>
            <a:off x="172278" y="848140"/>
            <a:ext cx="11847444" cy="5693866"/>
          </a:xfrm>
          <a:prstGeom prst="rect">
            <a:avLst/>
          </a:prstGeom>
          <a:noFill/>
        </p:spPr>
        <p:txBody>
          <a:bodyPr wrap="square" rtlCol="0">
            <a:spAutoFit/>
          </a:bodyPr>
          <a:lstStyle/>
          <a:p>
            <a:pPr algn="just"/>
            <a:r>
              <a:rPr lang="en-US" sz="2800" b="1" dirty="0">
                <a:solidFill>
                  <a:srgbClr val="000000"/>
                </a:solidFill>
                <a:effectLst/>
                <a:latin typeface="Times New Roman" panose="02020603050405020304" pitchFamily="18" charset="0"/>
                <a:ea typeface="Times New Roman" panose="02020603050405020304" pitchFamily="18" charset="0"/>
              </a:rPr>
              <a:t>“</a:t>
            </a:r>
            <a:r>
              <a:rPr lang="en-US" sz="2800" b="1" dirty="0" err="1">
                <a:solidFill>
                  <a:srgbClr val="000000"/>
                </a:solidFill>
                <a:effectLst/>
                <a:latin typeface="Times New Roman" panose="02020603050405020304" pitchFamily="18" charset="0"/>
                <a:ea typeface="Times New Roman" panose="02020603050405020304" pitchFamily="18" charset="0"/>
              </a:rPr>
              <a:t>Mây</a:t>
            </a:r>
            <a:r>
              <a:rPr lang="en-US" sz="2800" b="1" dirty="0">
                <a:solidFill>
                  <a:srgbClr val="000000"/>
                </a:solidFill>
                <a:effectLst/>
                <a:latin typeface="Times New Roman" panose="02020603050405020304" pitchFamily="18" charset="0"/>
                <a:ea typeface="Times New Roman" panose="02020603050405020304" pitchFamily="18" charset="0"/>
              </a:rPr>
              <a:t> </a:t>
            </a:r>
            <a:r>
              <a:rPr lang="en-US" sz="2800" b="1" dirty="0" err="1">
                <a:solidFill>
                  <a:srgbClr val="000000"/>
                </a:solidFill>
                <a:effectLst/>
                <a:latin typeface="Times New Roman" panose="02020603050405020304" pitchFamily="18" charset="0"/>
                <a:ea typeface="Times New Roman" panose="02020603050405020304" pitchFamily="18" charset="0"/>
              </a:rPr>
              <a:t>và</a:t>
            </a:r>
            <a:r>
              <a:rPr lang="en-US" sz="2800" b="1" dirty="0">
                <a:solidFill>
                  <a:srgbClr val="000000"/>
                </a:solidFill>
                <a:effectLst/>
                <a:latin typeface="Times New Roman" panose="02020603050405020304" pitchFamily="18" charset="0"/>
                <a:ea typeface="Times New Roman" panose="02020603050405020304" pitchFamily="18" charset="0"/>
              </a:rPr>
              <a:t> </a:t>
            </a:r>
            <a:r>
              <a:rPr lang="en-US" sz="2800" b="1" dirty="0" err="1">
                <a:solidFill>
                  <a:srgbClr val="000000"/>
                </a:solidFill>
                <a:effectLst/>
                <a:latin typeface="Times New Roman" panose="02020603050405020304" pitchFamily="18" charset="0"/>
                <a:ea typeface="Times New Roman" panose="02020603050405020304" pitchFamily="18" charset="0"/>
              </a:rPr>
              <a:t>sóng</a:t>
            </a:r>
            <a:r>
              <a:rPr lang="en-US" sz="2800" b="1" dirty="0">
                <a:solidFill>
                  <a:srgbClr val="000000"/>
                </a:solidFill>
                <a:effectLst/>
                <a:latin typeface="Times New Roman" panose="02020603050405020304" pitchFamily="18" charset="0"/>
                <a:ea typeface="Times New Roman" panose="02020603050405020304" pitchFamily="18" charset="0"/>
              </a:rPr>
              <a:t>”</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là</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một</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bài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thơ</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nổi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tiếng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của</a:t>
            </a:r>
            <a:r>
              <a:rPr lang="en-US" sz="2800" dirty="0">
                <a:solidFill>
                  <a:srgbClr val="000000"/>
                </a:solidFill>
                <a:effectLst/>
                <a:latin typeface="Times New Roman" panose="02020603050405020304" pitchFamily="18" charset="0"/>
                <a:ea typeface="Times New Roman" panose="02020603050405020304" pitchFamily="18" charset="0"/>
              </a:rPr>
              <a:t> Ta-go </a:t>
            </a:r>
            <a:r>
              <a:rPr lang="en-US" sz="2800" dirty="0" err="1">
                <a:solidFill>
                  <a:srgbClr val="000000"/>
                </a:solidFill>
                <a:effectLst/>
                <a:latin typeface="Times New Roman" panose="02020603050405020304" pitchFamily="18" charset="0"/>
                <a:ea typeface="Times New Roman" panose="02020603050405020304" pitchFamily="18" charset="0"/>
              </a:rPr>
              <a:t>đã</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để</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lại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ấn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tượng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sâu</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sắc</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về</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tình</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mẫu</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tử</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giản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dị</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mà</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thiêng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liêng</a:t>
            </a:r>
            <a:r>
              <a:rPr lang="en-US" sz="2800" dirty="0">
                <a:solidFill>
                  <a:srgbClr val="000000"/>
                </a:solidFill>
                <a:effectLst/>
                <a:latin typeface="Times New Roman" panose="02020603050405020304" pitchFamily="18" charset="0"/>
                <a:ea typeface="Times New Roman" panose="02020603050405020304" pitchFamily="18" charset="0"/>
              </a:rPr>
              <a:t> qua </a:t>
            </a:r>
            <a:r>
              <a:rPr lang="en-US" sz="2800" dirty="0" err="1">
                <a:solidFill>
                  <a:srgbClr val="000000"/>
                </a:solidFill>
                <a:effectLst/>
                <a:latin typeface="Times New Roman" panose="02020603050405020304" pitchFamily="18" charset="0"/>
                <a:ea typeface="Times New Roman" panose="02020603050405020304" pitchFamily="18" charset="0"/>
              </a:rPr>
              <a:t>hình</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thức</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thơ</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tự</a:t>
            </a:r>
            <a:r>
              <a:rPr lang="en-US" sz="2800" dirty="0">
                <a:solidFill>
                  <a:srgbClr val="000000"/>
                </a:solidFill>
                <a:effectLst/>
                <a:latin typeface="Times New Roman" panose="02020603050405020304" pitchFamily="18" charset="0"/>
                <a:ea typeface="Times New Roman" panose="02020603050405020304" pitchFamily="18" charset="0"/>
              </a:rPr>
              <a:t> do </a:t>
            </a:r>
            <a:r>
              <a:rPr lang="en-US" sz="2800" dirty="0" err="1">
                <a:solidFill>
                  <a:srgbClr val="000000"/>
                </a:solidFill>
                <a:effectLst/>
                <a:latin typeface="Times New Roman" panose="02020603050405020304" pitchFamily="18" charset="0"/>
                <a:ea typeface="Times New Roman" panose="02020603050405020304" pitchFamily="18" charset="0"/>
              </a:rPr>
              <a:t>đầy</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sáng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tạo</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Nhà</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thơ</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đã</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thể</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hiện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tình</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cảm</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cao</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quý</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ấy</a:t>
            </a:r>
            <a:r>
              <a:rPr lang="en-US" sz="2800" dirty="0">
                <a:solidFill>
                  <a:srgbClr val="000000"/>
                </a:solidFill>
                <a:effectLst/>
                <a:latin typeface="Times New Roman" panose="02020603050405020304" pitchFamily="18" charset="0"/>
                <a:ea typeface="Times New Roman" panose="02020603050405020304" pitchFamily="18" charset="0"/>
              </a:rPr>
              <a:t> qua </a:t>
            </a:r>
            <a:r>
              <a:rPr lang="en-US" sz="2800" dirty="0" err="1">
                <a:solidFill>
                  <a:srgbClr val="000000"/>
                </a:solidFill>
                <a:effectLst/>
                <a:latin typeface="Times New Roman" panose="02020603050405020304" pitchFamily="18" charset="0"/>
                <a:ea typeface="Times New Roman" panose="02020603050405020304" pitchFamily="18" charset="0"/>
              </a:rPr>
              <a:t>lăng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kính</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của</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em</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bé</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trong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những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câu</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chuyện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kể</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với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mẹ</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điều</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đó</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khiến</a:t>
            </a:r>
            <a:r>
              <a:rPr lang="en-US" sz="2800" dirty="0">
                <a:solidFill>
                  <a:srgbClr val="000000"/>
                </a:solidFill>
                <a:effectLst/>
                <a:latin typeface="Times New Roman" panose="02020603050405020304" pitchFamily="18" charset="0"/>
                <a:ea typeface="Times New Roman" panose="02020603050405020304" pitchFamily="18" charset="0"/>
              </a:rPr>
              <a:t> ta </a:t>
            </a:r>
            <a:r>
              <a:rPr lang="en-US" sz="2800" dirty="0" err="1">
                <a:solidFill>
                  <a:srgbClr val="000000"/>
                </a:solidFill>
                <a:effectLst/>
                <a:latin typeface="Times New Roman" panose="02020603050405020304" pitchFamily="18" charset="0"/>
                <a:ea typeface="Times New Roman" panose="02020603050405020304" pitchFamily="18" charset="0"/>
              </a:rPr>
              <a:t>vô</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cùng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xúc</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động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Trong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câu</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chuyện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mây</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rủ</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đi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chơi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xa</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em</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bé</a:t>
            </a:r>
            <a:r>
              <a:rPr lang="en-US" sz="2800" dirty="0">
                <a:solidFill>
                  <a:srgbClr val="000000"/>
                </a:solidFill>
                <a:effectLst/>
                <a:latin typeface="Times New Roman" panose="02020603050405020304" pitchFamily="18" charset="0"/>
                <a:ea typeface="Times New Roman" panose="02020603050405020304" pitchFamily="18" charset="0"/>
              </a:rPr>
              <a:t> khao </a:t>
            </a:r>
            <a:r>
              <a:rPr lang="en-US" sz="2800" dirty="0" err="1">
                <a:solidFill>
                  <a:srgbClr val="000000"/>
                </a:solidFill>
                <a:effectLst/>
                <a:latin typeface="Times New Roman" panose="02020603050405020304" pitchFamily="18" charset="0"/>
                <a:ea typeface="Times New Roman" panose="02020603050405020304" pitchFamily="18" charset="0"/>
              </a:rPr>
              <a:t>khát</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được</a:t>
            </a:r>
            <a:r>
              <a:rPr lang="en-US" sz="2800" dirty="0">
                <a:solidFill>
                  <a:srgbClr val="000000"/>
                </a:solidFill>
                <a:effectLst/>
                <a:latin typeface="Times New Roman" panose="02020603050405020304" pitchFamily="18" charset="0"/>
                <a:ea typeface="Times New Roman" panose="02020603050405020304" pitchFamily="18" charset="0"/>
              </a:rPr>
              <a:t> bay </a:t>
            </a:r>
            <a:r>
              <a:rPr lang="en-US" sz="2800" dirty="0" err="1">
                <a:solidFill>
                  <a:srgbClr val="000000"/>
                </a:solidFill>
                <a:effectLst/>
                <a:latin typeface="Times New Roman" panose="02020603050405020304" pitchFamily="18" charset="0"/>
                <a:ea typeface="Times New Roman" panose="02020603050405020304" pitchFamily="18" charset="0"/>
              </a:rPr>
              <a:t>lên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ngắm</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bình</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minh</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và</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vầng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trăng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trên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trời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cao</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Nhưng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khi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nhận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câu</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trả</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lời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hãy</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đến</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tận</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cùng</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của</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trái</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đất</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đưa</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tay</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lên</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trời</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cậu</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sẽ</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được</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nhấc</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bổng</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lên</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tận</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tầng</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mây</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Em</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bé</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đã</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nghĩ</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đến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mẹ</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và</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nhận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ra</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rằng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không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thể</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rời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xa</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mẹ</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để</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theo</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đuổi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thú</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vui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của</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mình</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Thay</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vào</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đó</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là</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một</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trò</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chơi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với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mẹ</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i="1" dirty="0">
                <a:solidFill>
                  <a:srgbClr val="000000"/>
                </a:solidFill>
                <a:effectLst/>
                <a:latin typeface="Times New Roman" panose="02020603050405020304" pitchFamily="18" charset="0"/>
                <a:ea typeface="Times New Roman" panose="02020603050405020304" pitchFamily="18" charset="0"/>
              </a:rPr>
              <a:t>“Con </a:t>
            </a:r>
            <a:r>
              <a:rPr lang="en-US" sz="2800" i="1" dirty="0" err="1">
                <a:solidFill>
                  <a:srgbClr val="000000"/>
                </a:solidFill>
                <a:effectLst/>
                <a:latin typeface="Times New Roman" panose="02020603050405020304" pitchFamily="18" charset="0"/>
                <a:ea typeface="Times New Roman" panose="02020603050405020304" pitchFamily="18" charset="0"/>
              </a:rPr>
              <a:t>là</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mây</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và</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mẹ</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sẽ</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là</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trăng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Như</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vậy</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thay</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vì</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đi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xa</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đến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chân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trời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góc</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bể</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người</a:t>
            </a:r>
            <a:r>
              <a:rPr lang="en-US" sz="2800" dirty="0">
                <a:solidFill>
                  <a:srgbClr val="000000"/>
                </a:solidFill>
                <a:effectLst/>
                <a:latin typeface="Times New Roman" panose="02020603050405020304" pitchFamily="18" charset="0"/>
                <a:ea typeface="Times New Roman" panose="02020603050405020304" pitchFamily="18" charset="0"/>
              </a:rPr>
              <a:t> con </a:t>
            </a:r>
            <a:r>
              <a:rPr lang="en-US" sz="2800" dirty="0" err="1">
                <a:solidFill>
                  <a:srgbClr val="000000"/>
                </a:solidFill>
                <a:effectLst/>
                <a:latin typeface="Times New Roman" panose="02020603050405020304" pitchFamily="18" charset="0"/>
                <a:ea typeface="Times New Roman" panose="02020603050405020304" pitchFamily="18" charset="0"/>
              </a:rPr>
              <a:t>đã</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lựa</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chọn</a:t>
            </a:r>
            <a:r>
              <a:rPr lang="en-US" sz="2800" dirty="0">
                <a:solidFill>
                  <a:srgbClr val="000000"/>
                </a:solidFill>
                <a:effectLst/>
                <a:latin typeface="Times New Roman" panose="02020603050405020304" pitchFamily="18" charset="0"/>
                <a:ea typeface="Times New Roman" panose="02020603050405020304" pitchFamily="18" charset="0"/>
              </a:rPr>
              <a:t> ở </a:t>
            </a:r>
            <a:r>
              <a:rPr lang="en-US" sz="2800" dirty="0" err="1">
                <a:solidFill>
                  <a:srgbClr val="000000"/>
                </a:solidFill>
                <a:effectLst/>
                <a:latin typeface="Times New Roman" panose="02020603050405020304" pitchFamily="18" charset="0"/>
                <a:ea typeface="Times New Roman" panose="02020603050405020304" pitchFamily="18" charset="0"/>
              </a:rPr>
              <a:t>lại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bên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mẹ</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và</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cùng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mẹ</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khám</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phá</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về</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thiên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nhiên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trong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mái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nhà</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ấm</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áp</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như</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trời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cao</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xanh</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thẳm</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Xúc</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động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biết</a:t>
            </a:r>
            <a:r>
              <a:rPr lang="en-US" sz="2800" dirty="0">
                <a:solidFill>
                  <a:srgbClr val="000000"/>
                </a:solidFill>
                <a:effectLst/>
                <a:latin typeface="Times New Roman" panose="02020603050405020304" pitchFamily="18" charset="0"/>
                <a:ea typeface="Times New Roman" panose="02020603050405020304" pitchFamily="18" charset="0"/>
              </a:rPr>
              <a:t> bao </a:t>
            </a:r>
            <a:r>
              <a:rPr lang="en-US" sz="2800" dirty="0" err="1">
                <a:solidFill>
                  <a:srgbClr val="000000"/>
                </a:solidFill>
                <a:effectLst/>
                <a:latin typeface="Times New Roman" panose="02020603050405020304" pitchFamily="18" charset="0"/>
                <a:ea typeface="Times New Roman" panose="02020603050405020304" pitchFamily="18" charset="0"/>
              </a:rPr>
              <a:t>khi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em</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bé</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nhận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ra</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chỉ</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cần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có</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mẹ</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nơi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ấy</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có</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niềm</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vui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và</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hạnh</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phúc</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Và</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rồi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đứng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trước</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biển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cả</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rộng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lớn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em</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bé</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muốn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là</a:t>
            </a:r>
            <a:r>
              <a:rPr lang="en-US" sz="2800" dirty="0">
                <a:solidFill>
                  <a:srgbClr val="000000"/>
                </a:solidFill>
                <a:effectLst/>
                <a:latin typeface="Times New Roman" panose="02020603050405020304" pitchFamily="18" charset="0"/>
                <a:ea typeface="Times New Roman" panose="02020603050405020304" pitchFamily="18" charset="0"/>
              </a:rPr>
              <a:t> con </a:t>
            </a:r>
            <a:r>
              <a:rPr lang="en-US" sz="2800" dirty="0" err="1">
                <a:solidFill>
                  <a:srgbClr val="000000"/>
                </a:solidFill>
                <a:effectLst/>
                <a:latin typeface="Times New Roman" panose="02020603050405020304" pitchFamily="18" charset="0"/>
                <a:ea typeface="Times New Roman" panose="02020603050405020304" pitchFamily="18" charset="0"/>
              </a:rPr>
              <a:t>sóng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đi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xa</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bờ</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và</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khám</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phá</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đại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dương</a:t>
            </a:r>
            <a:r>
              <a:rPr lang="en-US" sz="2800" dirty="0">
                <a:solidFill>
                  <a:srgbClr val="000000"/>
                </a:solidFill>
                <a:effectLst/>
                <a:latin typeface="Times New Roman" panose="02020603050405020304" pitchFamily="18" charset="0"/>
                <a:ea typeface="Times New Roman" panose="02020603050405020304" pitchFamily="18" charset="0"/>
              </a:rPr>
              <a:t> bao la. </a:t>
            </a:r>
            <a:endParaRPr lang="en-US" sz="2800" dirty="0"/>
          </a:p>
        </p:txBody>
      </p:sp>
    </p:spTree>
    <p:extLst>
      <p:ext uri="{BB962C8B-B14F-4D97-AF65-F5344CB8AC3E}">
        <p14:creationId xmlns:p14="http://schemas.microsoft.com/office/powerpoint/2010/main" val="2421479666"/>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Hộp Văn bản 3">
            <a:extLst>
              <a:ext uri="{FF2B5EF4-FFF2-40B4-BE49-F238E27FC236}">
                <a16:creationId xmlns:a16="http://schemas.microsoft.com/office/drawing/2014/main" id="{F2F11BCA-FB12-263E-4567-31298DF62E0A}"/>
              </a:ext>
            </a:extLst>
          </p:cNvPr>
          <p:cNvSpPr txBox="1"/>
          <p:nvPr/>
        </p:nvSpPr>
        <p:spPr>
          <a:xfrm>
            <a:off x="198783" y="132522"/>
            <a:ext cx="11754678" cy="6986528"/>
          </a:xfrm>
          <a:prstGeom prst="rect">
            <a:avLst/>
          </a:prstGeom>
          <a:noFill/>
        </p:spPr>
        <p:txBody>
          <a:bodyPr wrap="square" rtlCol="0">
            <a:spAutoFit/>
          </a:bodyPr>
          <a:lstStyle/>
          <a:p>
            <a:pPr algn="just"/>
            <a:r>
              <a:rPr lang="en-US" sz="3200">
                <a:solidFill>
                  <a:srgbClr val="000000"/>
                </a:solidFill>
                <a:effectLst/>
                <a:latin typeface="Times New Roman" panose="02020603050405020304" pitchFamily="18" charset="0"/>
                <a:ea typeface="Times New Roman" panose="02020603050405020304" pitchFamily="18" charset="0"/>
              </a:rPr>
              <a:t>Nhưng em chợt nhận ra “</a:t>
            </a:r>
            <a:r>
              <a:rPr lang="en-US" sz="3200" i="1">
                <a:solidFill>
                  <a:srgbClr val="000000"/>
                </a:solidFill>
                <a:effectLst/>
                <a:latin typeface="Times New Roman" panose="02020603050405020304" pitchFamily="18" charset="0"/>
                <a:ea typeface="Times New Roman" panose="02020603050405020304" pitchFamily="18" charset="0"/>
              </a:rPr>
              <a:t>buổi chiều mẹ luôn muốn mình ở nhà</a:t>
            </a:r>
            <a:r>
              <a:rPr lang="en-US" sz="3200">
                <a:solidFill>
                  <a:srgbClr val="000000"/>
                </a:solidFill>
                <a:effectLst/>
                <a:latin typeface="Times New Roman" panose="02020603050405020304" pitchFamily="18" charset="0"/>
                <a:ea typeface="Times New Roman" panose="02020603050405020304" pitchFamily="18" charset="0"/>
              </a:rPr>
              <a:t>”. Đó không chỉ là tình yêu tha thiết dành cho đấng sinh thành, đó còn là trách nhiệm của cậu bé khi nhớ tới lời dặn của mẹ. Dù trong hoàn cảnh nào, em bé cũng luôn mong mẹ sẽ là vầng trăng dịu mát hay bến bờ để con có thể trở về trong vòng tay ấm áp, yêu thương. Và để con có thể thủ thỉ mọi điều hay chỉ là những câu chuyện nhỏ, để được mẹ lắng nghe và sẻ chia tất cả. Như vậy, chính nhờ sức mạnh của tình mẫu tử đã giúp em bé chiến thắng những cám dỗ để em luôn muốn bên mẹ. Bài thơ giúp người đọc ngỡ ngàng nhận ra rằng hạnh phúc đôi khi bắt đầu từ những gì giản dị, gần gũi và  trong chính ngôi nhà của ta. Bài thơ giống như lời nhắn nhủ ân cần: trên đời này không có thứ gì có thể thay thế được tình mẫu tử, đó là tình cảm thiêng liêng và vĩnh hằng. Nhờ đó, bài thơ giúp mọi người biết trân trọng, yêu kính mẹ vô cùng!</a:t>
            </a:r>
            <a:br>
              <a:rPr lang="en-US" sz="3200">
                <a:solidFill>
                  <a:srgbClr val="000000"/>
                </a:solidFill>
                <a:effectLst/>
                <a:latin typeface="Times New Roman" panose="02020603050405020304" pitchFamily="18" charset="0"/>
                <a:ea typeface="Times New Roman" panose="02020603050405020304" pitchFamily="18" charset="0"/>
              </a:rPr>
            </a:br>
            <a:endParaRPr lang="en-US" sz="3200" dirty="0"/>
          </a:p>
        </p:txBody>
      </p:sp>
    </p:spTree>
    <p:extLst>
      <p:ext uri="{BB962C8B-B14F-4D97-AF65-F5344CB8AC3E}">
        <p14:creationId xmlns:p14="http://schemas.microsoft.com/office/powerpoint/2010/main" val="2053746206"/>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Bong bóng Ý nghĩ: Hình đám mây 3">
            <a:extLst>
              <a:ext uri="{FF2B5EF4-FFF2-40B4-BE49-F238E27FC236}">
                <a16:creationId xmlns:a16="http://schemas.microsoft.com/office/drawing/2014/main" id="{3D03AF84-274B-8F1F-CBE7-8099C88F38F6}"/>
              </a:ext>
            </a:extLst>
          </p:cNvPr>
          <p:cNvSpPr/>
          <p:nvPr/>
        </p:nvSpPr>
        <p:spPr>
          <a:xfrm>
            <a:off x="318052" y="596348"/>
            <a:ext cx="4969565" cy="4346713"/>
          </a:xfrm>
          <a:prstGeom prst="cloudCallou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spcAft>
                <a:spcPts val="800"/>
              </a:spcAft>
              <a:tabLst>
                <a:tab pos="1386840" algn="l"/>
              </a:tabLst>
            </a:pPr>
            <a:r>
              <a:rPr lang="en-US" sz="3200" b="1">
                <a:effectLst/>
                <a:latin typeface="Times New Roman" panose="02020603050405020304" pitchFamily="18" charset="0"/>
                <a:ea typeface="MS Mincho" panose="02020609040205080304" pitchFamily="49" charset="-128"/>
              </a:rPr>
              <a:t>+ </a:t>
            </a:r>
            <a:r>
              <a:rPr lang="en-US" sz="3200">
                <a:effectLst/>
                <a:latin typeface="Times New Roman" panose="02020603050405020304" pitchFamily="18" charset="0"/>
                <a:ea typeface="MS Mincho" panose="02020609040205080304" pitchFamily="49" charset="-128"/>
              </a:rPr>
              <a:t>Hãy đọc thuộc một bài thơ mà em đã học. </a:t>
            </a:r>
            <a:endParaRPr lang="en-US" sz="3200">
              <a:effectLst/>
              <a:latin typeface="Times New Roman" panose="02020603050405020304" pitchFamily="18" charset="0"/>
              <a:ea typeface="Times New Roman" panose="02020603050405020304" pitchFamily="18" charset="0"/>
            </a:endParaRPr>
          </a:p>
        </p:txBody>
      </p:sp>
      <p:sp>
        <p:nvSpPr>
          <p:cNvPr id="5" name="Bong bóng Ý nghĩ: Hình đám mây 4">
            <a:extLst>
              <a:ext uri="{FF2B5EF4-FFF2-40B4-BE49-F238E27FC236}">
                <a16:creationId xmlns:a16="http://schemas.microsoft.com/office/drawing/2014/main" id="{D9BB1609-249E-334A-881F-BE1CB4833ECB}"/>
              </a:ext>
            </a:extLst>
          </p:cNvPr>
          <p:cNvSpPr/>
          <p:nvPr/>
        </p:nvSpPr>
        <p:spPr>
          <a:xfrm>
            <a:off x="6202018" y="596348"/>
            <a:ext cx="4823791" cy="4346713"/>
          </a:xfrm>
          <a:prstGeom prst="cloudCallou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spcAft>
                <a:spcPts val="800"/>
              </a:spcAft>
              <a:tabLst>
                <a:tab pos="1386840" algn="l"/>
              </a:tabLst>
            </a:pPr>
            <a:r>
              <a:rPr lang="en-US" sz="3200" dirty="0">
                <a:solidFill>
                  <a:srgbClr val="0070C0"/>
                </a:solidFill>
                <a:effectLst/>
                <a:latin typeface="Times New Roman" panose="02020603050405020304" pitchFamily="18" charset="0"/>
                <a:ea typeface="Times New Roman" panose="02020603050405020304" pitchFamily="18" charset="0"/>
              </a:rPr>
              <a:t>+ </a:t>
            </a:r>
            <a:r>
              <a:rPr lang="en-US" sz="3200" dirty="0" err="1">
                <a:solidFill>
                  <a:srgbClr val="0070C0"/>
                </a:solidFill>
                <a:effectLst/>
                <a:latin typeface="Times New Roman" panose="02020603050405020304" pitchFamily="18" charset="0"/>
                <a:ea typeface="Times New Roman" panose="02020603050405020304" pitchFamily="18" charset="0"/>
              </a:rPr>
              <a:t>Bài</a:t>
            </a:r>
            <a:r>
              <a:rPr lang="en-US" sz="3200" dirty="0">
                <a:solidFill>
                  <a:srgbClr val="0070C0"/>
                </a:solidFill>
                <a:effectLst/>
                <a:latin typeface="Times New Roman" panose="02020603050405020304" pitchFamily="18" charset="0"/>
                <a:ea typeface="Times New Roman" panose="02020603050405020304" pitchFamily="18" charset="0"/>
              </a:rPr>
              <a:t> </a:t>
            </a:r>
            <a:r>
              <a:rPr lang="en-US" sz="3200" dirty="0" err="1">
                <a:solidFill>
                  <a:srgbClr val="0070C0"/>
                </a:solidFill>
                <a:effectLst/>
                <a:latin typeface="Times New Roman" panose="02020603050405020304" pitchFamily="18" charset="0"/>
                <a:ea typeface="Times New Roman" panose="02020603050405020304" pitchFamily="18" charset="0"/>
              </a:rPr>
              <a:t>thơ</a:t>
            </a:r>
            <a:r>
              <a:rPr lang="en-US" sz="3200" dirty="0">
                <a:solidFill>
                  <a:srgbClr val="0070C0"/>
                </a:solidFill>
                <a:effectLst/>
                <a:latin typeface="Times New Roman" panose="02020603050405020304" pitchFamily="18" charset="0"/>
                <a:ea typeface="Times New Roman" panose="02020603050405020304" pitchFamily="18" charset="0"/>
              </a:rPr>
              <a:t> </a:t>
            </a:r>
            <a:r>
              <a:rPr lang="en-US" sz="3200" dirty="0" err="1">
                <a:solidFill>
                  <a:srgbClr val="0070C0"/>
                </a:solidFill>
                <a:effectLst/>
                <a:latin typeface="Times New Roman" panose="02020603050405020304" pitchFamily="18" charset="0"/>
                <a:ea typeface="Times New Roman" panose="02020603050405020304" pitchFamily="18" charset="0"/>
              </a:rPr>
              <a:t>gợi</a:t>
            </a:r>
            <a:r>
              <a:rPr lang="en-US" sz="3200" dirty="0">
                <a:solidFill>
                  <a:srgbClr val="0070C0"/>
                </a:solidFill>
                <a:effectLst/>
                <a:latin typeface="Times New Roman" panose="02020603050405020304" pitchFamily="18" charset="0"/>
                <a:ea typeface="Times New Roman" panose="02020603050405020304" pitchFamily="18" charset="0"/>
              </a:rPr>
              <a:t> </a:t>
            </a:r>
            <a:r>
              <a:rPr lang="en-US" sz="3200" dirty="0" err="1">
                <a:solidFill>
                  <a:srgbClr val="0070C0"/>
                </a:solidFill>
                <a:effectLst/>
                <a:latin typeface="Times New Roman" panose="02020603050405020304" pitchFamily="18" charset="0"/>
                <a:ea typeface="Times New Roman" panose="02020603050405020304" pitchFamily="18" charset="0"/>
              </a:rPr>
              <a:t>cho</a:t>
            </a:r>
            <a:r>
              <a:rPr lang="en-US" sz="3200" dirty="0">
                <a:solidFill>
                  <a:srgbClr val="0070C0"/>
                </a:solidFill>
                <a:effectLst/>
                <a:latin typeface="Times New Roman" panose="02020603050405020304" pitchFamily="18" charset="0"/>
                <a:ea typeface="Times New Roman" panose="02020603050405020304" pitchFamily="18" charset="0"/>
              </a:rPr>
              <a:t> </a:t>
            </a:r>
            <a:r>
              <a:rPr lang="en-US" sz="3200" dirty="0" err="1">
                <a:solidFill>
                  <a:srgbClr val="0070C0"/>
                </a:solidFill>
                <a:effectLst/>
                <a:latin typeface="Times New Roman" panose="02020603050405020304" pitchFamily="18" charset="0"/>
                <a:ea typeface="Times New Roman" panose="02020603050405020304" pitchFamily="18" charset="0"/>
              </a:rPr>
              <a:t>em</a:t>
            </a:r>
            <a:r>
              <a:rPr lang="en-US" sz="3200" dirty="0">
                <a:solidFill>
                  <a:srgbClr val="0070C0"/>
                </a:solidFill>
                <a:effectLst/>
                <a:latin typeface="Times New Roman" panose="02020603050405020304" pitchFamily="18" charset="0"/>
                <a:ea typeface="Times New Roman" panose="02020603050405020304" pitchFamily="18" charset="0"/>
              </a:rPr>
              <a:t> </a:t>
            </a:r>
            <a:r>
              <a:rPr lang="en-US" sz="3200" dirty="0" err="1">
                <a:solidFill>
                  <a:srgbClr val="0070C0"/>
                </a:solidFill>
                <a:effectLst/>
                <a:latin typeface="Times New Roman" panose="02020603050405020304" pitchFamily="18" charset="0"/>
                <a:ea typeface="Times New Roman" panose="02020603050405020304" pitchFamily="18" charset="0"/>
              </a:rPr>
              <a:t>những</a:t>
            </a:r>
            <a:r>
              <a:rPr lang="en-US" sz="3200" dirty="0">
                <a:solidFill>
                  <a:srgbClr val="0070C0"/>
                </a:solidFill>
                <a:effectLst/>
                <a:latin typeface="Times New Roman" panose="02020603050405020304" pitchFamily="18" charset="0"/>
                <a:ea typeface="Times New Roman" panose="02020603050405020304" pitchFamily="18" charset="0"/>
              </a:rPr>
              <a:t> </a:t>
            </a:r>
            <a:r>
              <a:rPr lang="en-US" sz="3200" dirty="0" err="1">
                <a:solidFill>
                  <a:srgbClr val="0070C0"/>
                </a:solidFill>
                <a:effectLst/>
                <a:latin typeface="Times New Roman" panose="02020603050405020304" pitchFamily="18" charset="0"/>
                <a:ea typeface="Times New Roman" panose="02020603050405020304" pitchFamily="18" charset="0"/>
              </a:rPr>
              <a:t>tình</a:t>
            </a:r>
            <a:r>
              <a:rPr lang="en-US" sz="3200" dirty="0">
                <a:solidFill>
                  <a:srgbClr val="0070C0"/>
                </a:solidFill>
                <a:effectLst/>
                <a:latin typeface="Times New Roman" panose="02020603050405020304" pitchFamily="18" charset="0"/>
                <a:ea typeface="Times New Roman" panose="02020603050405020304" pitchFamily="18" charset="0"/>
              </a:rPr>
              <a:t> </a:t>
            </a:r>
            <a:r>
              <a:rPr lang="en-US" sz="3200" dirty="0" err="1">
                <a:solidFill>
                  <a:srgbClr val="0070C0"/>
                </a:solidFill>
                <a:effectLst/>
                <a:latin typeface="Times New Roman" panose="02020603050405020304" pitchFamily="18" charset="0"/>
                <a:ea typeface="Times New Roman" panose="02020603050405020304" pitchFamily="18" charset="0"/>
              </a:rPr>
              <a:t>cảm</a:t>
            </a:r>
            <a:r>
              <a:rPr lang="en-US" sz="3200" dirty="0">
                <a:solidFill>
                  <a:srgbClr val="0070C0"/>
                </a:solidFill>
                <a:effectLst/>
                <a:latin typeface="Times New Roman" panose="02020603050405020304" pitchFamily="18" charset="0"/>
                <a:ea typeface="Times New Roman" panose="02020603050405020304" pitchFamily="18" charset="0"/>
              </a:rPr>
              <a:t>, </a:t>
            </a:r>
            <a:r>
              <a:rPr lang="en-US" sz="3200" dirty="0" err="1">
                <a:solidFill>
                  <a:srgbClr val="0070C0"/>
                </a:solidFill>
                <a:effectLst/>
                <a:latin typeface="Times New Roman" panose="02020603050405020304" pitchFamily="18" charset="0"/>
                <a:ea typeface="Times New Roman" panose="02020603050405020304" pitchFamily="18" charset="0"/>
              </a:rPr>
              <a:t>cảm</a:t>
            </a:r>
            <a:r>
              <a:rPr lang="en-US" sz="3200" dirty="0">
                <a:solidFill>
                  <a:srgbClr val="0070C0"/>
                </a:solidFill>
                <a:effectLst/>
                <a:latin typeface="Times New Roman" panose="02020603050405020304" pitchFamily="18" charset="0"/>
                <a:ea typeface="Times New Roman" panose="02020603050405020304" pitchFamily="18" charset="0"/>
              </a:rPr>
              <a:t> </a:t>
            </a:r>
            <a:r>
              <a:rPr lang="en-US" sz="3200" dirty="0" err="1">
                <a:solidFill>
                  <a:srgbClr val="0070C0"/>
                </a:solidFill>
                <a:effectLst/>
                <a:latin typeface="Times New Roman" panose="02020603050405020304" pitchFamily="18" charset="0"/>
                <a:ea typeface="Times New Roman" panose="02020603050405020304" pitchFamily="18" charset="0"/>
              </a:rPr>
              <a:t>xúc</a:t>
            </a:r>
            <a:r>
              <a:rPr lang="en-US" sz="3200" dirty="0">
                <a:solidFill>
                  <a:srgbClr val="0070C0"/>
                </a:solidFill>
                <a:effectLst/>
                <a:latin typeface="Times New Roman" panose="02020603050405020304" pitchFamily="18" charset="0"/>
                <a:ea typeface="Times New Roman" panose="02020603050405020304" pitchFamily="18" charset="0"/>
              </a:rPr>
              <a:t> </a:t>
            </a:r>
            <a:r>
              <a:rPr lang="en-US" sz="3200" dirty="0" err="1">
                <a:solidFill>
                  <a:srgbClr val="0070C0"/>
                </a:solidFill>
                <a:effectLst/>
                <a:latin typeface="Times New Roman" panose="02020603050405020304" pitchFamily="18" charset="0"/>
                <a:ea typeface="Times New Roman" panose="02020603050405020304" pitchFamily="18" charset="0"/>
              </a:rPr>
              <a:t>gì</a:t>
            </a:r>
            <a:r>
              <a:rPr lang="en-US" sz="3200" dirty="0">
                <a:solidFill>
                  <a:srgbClr val="0070C0"/>
                </a:solidFill>
                <a:effectLst/>
                <a:latin typeface="Times New Roman" panose="02020603050405020304" pitchFamily="18" charset="0"/>
                <a:ea typeface="Times New Roman" panose="02020603050405020304" pitchFamily="18" charset="0"/>
              </a:rPr>
              <a:t>? </a:t>
            </a:r>
            <a:r>
              <a:rPr lang="en-US" sz="3200" dirty="0" err="1">
                <a:solidFill>
                  <a:srgbClr val="0070C0"/>
                </a:solidFill>
                <a:effectLst/>
                <a:latin typeface="Times New Roman" panose="02020603050405020304" pitchFamily="18" charset="0"/>
                <a:ea typeface="Times New Roman" panose="02020603050405020304" pitchFamily="18" charset="0"/>
              </a:rPr>
              <a:t>Vì</a:t>
            </a:r>
            <a:r>
              <a:rPr lang="en-US" sz="3200" dirty="0">
                <a:solidFill>
                  <a:srgbClr val="0070C0"/>
                </a:solidFill>
                <a:effectLst/>
                <a:latin typeface="Times New Roman" panose="02020603050405020304" pitchFamily="18" charset="0"/>
                <a:ea typeface="Times New Roman" panose="02020603050405020304" pitchFamily="18" charset="0"/>
              </a:rPr>
              <a:t> </a:t>
            </a:r>
            <a:r>
              <a:rPr lang="en-US" sz="3200" dirty="0" err="1">
                <a:solidFill>
                  <a:srgbClr val="0070C0"/>
                </a:solidFill>
                <a:effectLst/>
                <a:latin typeface="Times New Roman" panose="02020603050405020304" pitchFamily="18" charset="0"/>
                <a:ea typeface="Times New Roman" panose="02020603050405020304" pitchFamily="18" charset="0"/>
              </a:rPr>
              <a:t>sao</a:t>
            </a:r>
            <a:r>
              <a:rPr lang="en-US" sz="3200" dirty="0">
                <a:solidFill>
                  <a:srgbClr val="0070C0"/>
                </a:solidFill>
                <a:effectLst/>
                <a:latin typeface="Times New Roman" panose="02020603050405020304" pitchFamily="18" charset="0"/>
                <a:ea typeface="Times New Roman" panose="02020603050405020304" pitchFamily="18" charset="0"/>
              </a:rPr>
              <a:t>?</a:t>
            </a:r>
          </a:p>
        </p:txBody>
      </p:sp>
    </p:spTree>
    <p:extLst>
      <p:ext uri="{BB962C8B-B14F-4D97-AF65-F5344CB8AC3E}">
        <p14:creationId xmlns:p14="http://schemas.microsoft.com/office/powerpoint/2010/main" val="1465357447"/>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xit" presetSubtype="4" fill="hold" grpId="1" nodeType="clickEffect">
                                  <p:stCondLst>
                                    <p:cond delay="0"/>
                                  </p:stCondLst>
                                  <p:childTnLst>
                                    <p:anim calcmode="lin" valueType="num">
                                      <p:cBhvr additive="base">
                                        <p:cTn id="12" dur="500"/>
                                        <p:tgtEl>
                                          <p:spTgt spid="4"/>
                                        </p:tgtEl>
                                        <p:attrNameLst>
                                          <p:attrName>ppt_x</p:attrName>
                                        </p:attrNameLst>
                                      </p:cBhvr>
                                      <p:tavLst>
                                        <p:tav tm="0">
                                          <p:val>
                                            <p:strVal val="ppt_x"/>
                                          </p:val>
                                        </p:tav>
                                        <p:tav tm="100000">
                                          <p:val>
                                            <p:strVal val="ppt_x"/>
                                          </p:val>
                                        </p:tav>
                                      </p:tavLst>
                                    </p:anim>
                                    <p:anim calcmode="lin" valueType="num">
                                      <p:cBhvr additive="base">
                                        <p:cTn id="13" dur="500"/>
                                        <p:tgtEl>
                                          <p:spTgt spid="4"/>
                                        </p:tgtEl>
                                        <p:attrNameLst>
                                          <p:attrName>ppt_y</p:attrName>
                                        </p:attrNameLst>
                                      </p:cBhvr>
                                      <p:tavLst>
                                        <p:tav tm="0">
                                          <p:val>
                                            <p:strVal val="ppt_y"/>
                                          </p:val>
                                        </p:tav>
                                        <p:tav tm="100000">
                                          <p:val>
                                            <p:strVal val="1+ppt_h/2"/>
                                          </p:val>
                                        </p:tav>
                                      </p:tavLst>
                                    </p:anim>
                                    <p:set>
                                      <p:cBhvr>
                                        <p:cTn id="14" dur="1" fill="hold">
                                          <p:stCondLst>
                                            <p:cond delay="499"/>
                                          </p:stCondLst>
                                        </p:cTn>
                                        <p:tgtEl>
                                          <p:spTgt spid="4"/>
                                        </p:tgtEl>
                                        <p:attrNameLst>
                                          <p:attrName>style.visibility</p:attrName>
                                        </p:attrNameLst>
                                      </p:cBhvr>
                                      <p:to>
                                        <p:strVal val="hidden"/>
                                      </p:to>
                                    </p:se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barn(inVertical)">
                                      <p:cBhvr>
                                        <p:cTn id="19"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4" grpId="1" animBg="1"/>
      <p:bldP spid="5"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Hộp Văn bản 4">
            <a:extLst>
              <a:ext uri="{FF2B5EF4-FFF2-40B4-BE49-F238E27FC236}">
                <a16:creationId xmlns:a16="http://schemas.microsoft.com/office/drawing/2014/main" id="{9A8E3AAB-3EBA-C4DD-D705-C1CBAFD2E1E4}"/>
              </a:ext>
            </a:extLst>
          </p:cNvPr>
          <p:cNvSpPr txBox="1"/>
          <p:nvPr/>
        </p:nvSpPr>
        <p:spPr>
          <a:xfrm>
            <a:off x="3737113" y="172278"/>
            <a:ext cx="3750365" cy="613245"/>
          </a:xfrm>
          <a:prstGeom prst="rect">
            <a:avLst/>
          </a:prstGeom>
          <a:noFill/>
        </p:spPr>
        <p:txBody>
          <a:bodyPr wrap="square" rtlCol="0">
            <a:spAutoFit/>
          </a:bodyPr>
          <a:lstStyle/>
          <a:p>
            <a:pPr>
              <a:lnSpc>
                <a:spcPct val="115000"/>
              </a:lnSpc>
            </a:pPr>
            <a:r>
              <a:rPr lang="en-US" sz="3200" b="1" dirty="0" err="1">
                <a:solidFill>
                  <a:srgbClr val="7030A0"/>
                </a:solidFill>
                <a:effectLst/>
                <a:latin typeface="Times New Roman" panose="02020603050405020304" pitchFamily="18" charset="0"/>
                <a:ea typeface="Times New Roman" panose="02020603050405020304" pitchFamily="18" charset="0"/>
              </a:rPr>
              <a:t>Hướng</a:t>
            </a:r>
            <a:r>
              <a:rPr lang="en-US" sz="3200" b="1" dirty="0">
                <a:solidFill>
                  <a:srgbClr val="7030A0"/>
                </a:solidFill>
                <a:effectLst/>
                <a:latin typeface="Times New Roman" panose="02020603050405020304" pitchFamily="18" charset="0"/>
                <a:ea typeface="Times New Roman" panose="02020603050405020304" pitchFamily="18" charset="0"/>
              </a:rPr>
              <a:t> </a:t>
            </a:r>
            <a:r>
              <a:rPr lang="en-US" sz="3200" b="1" dirty="0" err="1">
                <a:solidFill>
                  <a:srgbClr val="7030A0"/>
                </a:solidFill>
                <a:effectLst/>
                <a:latin typeface="Times New Roman" panose="02020603050405020304" pitchFamily="18" charset="0"/>
                <a:ea typeface="Times New Roman" panose="02020603050405020304" pitchFamily="18" charset="0"/>
              </a:rPr>
              <a:t>dẫn</a:t>
            </a:r>
            <a:r>
              <a:rPr lang="en-US" sz="3200" b="1" dirty="0">
                <a:solidFill>
                  <a:srgbClr val="7030A0"/>
                </a:solidFill>
                <a:effectLst/>
                <a:latin typeface="Times New Roman" panose="02020603050405020304" pitchFamily="18" charset="0"/>
                <a:ea typeface="Times New Roman" panose="02020603050405020304" pitchFamily="18" charset="0"/>
              </a:rPr>
              <a:t> </a:t>
            </a:r>
            <a:r>
              <a:rPr lang="en-US" sz="3200" b="1" dirty="0" err="1">
                <a:solidFill>
                  <a:srgbClr val="7030A0"/>
                </a:solidFill>
                <a:effectLst/>
                <a:latin typeface="Times New Roman" panose="02020603050405020304" pitchFamily="18" charset="0"/>
                <a:ea typeface="Times New Roman" panose="02020603050405020304" pitchFamily="18" charset="0"/>
              </a:rPr>
              <a:t>về</a:t>
            </a:r>
            <a:r>
              <a:rPr lang="en-US" sz="3200" b="1" dirty="0">
                <a:solidFill>
                  <a:srgbClr val="7030A0"/>
                </a:solidFill>
                <a:effectLst/>
                <a:latin typeface="Times New Roman" panose="02020603050405020304" pitchFamily="18" charset="0"/>
                <a:ea typeface="Times New Roman" panose="02020603050405020304" pitchFamily="18" charset="0"/>
              </a:rPr>
              <a:t> </a:t>
            </a:r>
            <a:r>
              <a:rPr lang="en-US" sz="3200" b="1" dirty="0" err="1">
                <a:solidFill>
                  <a:srgbClr val="7030A0"/>
                </a:solidFill>
                <a:effectLst/>
                <a:latin typeface="Times New Roman" panose="02020603050405020304" pitchFamily="18" charset="0"/>
                <a:ea typeface="Times New Roman" panose="02020603050405020304" pitchFamily="18" charset="0"/>
              </a:rPr>
              <a:t>nhà</a:t>
            </a:r>
            <a:endParaRPr lang="en-US" sz="3200" dirty="0">
              <a:effectLst/>
              <a:latin typeface="Times New Roman" panose="02020603050405020304" pitchFamily="18" charset="0"/>
              <a:ea typeface="Times New Roman" panose="02020603050405020304" pitchFamily="18" charset="0"/>
            </a:endParaRPr>
          </a:p>
        </p:txBody>
      </p:sp>
      <p:sp>
        <p:nvSpPr>
          <p:cNvPr id="6" name="Hộp Văn bản 5">
            <a:extLst>
              <a:ext uri="{FF2B5EF4-FFF2-40B4-BE49-F238E27FC236}">
                <a16:creationId xmlns:a16="http://schemas.microsoft.com/office/drawing/2014/main" id="{03EB438B-2444-525F-301E-914F7DF3AA55}"/>
              </a:ext>
            </a:extLst>
          </p:cNvPr>
          <p:cNvSpPr txBox="1"/>
          <p:nvPr/>
        </p:nvSpPr>
        <p:spPr>
          <a:xfrm>
            <a:off x="1152938" y="1129908"/>
            <a:ext cx="8918713" cy="1179554"/>
          </a:xfrm>
          <a:prstGeom prst="rect">
            <a:avLst/>
          </a:prstGeom>
          <a:noFill/>
        </p:spPr>
        <p:txBody>
          <a:bodyPr wrap="square" rtlCol="0">
            <a:spAutoFit/>
          </a:bodyPr>
          <a:lstStyle/>
          <a:p>
            <a:pPr marL="342900" lvl="0" indent="-342900">
              <a:lnSpc>
                <a:spcPct val="115000"/>
              </a:lnSpc>
              <a:buSzPts val="1400"/>
              <a:buFont typeface="Times New Roman" panose="02020603050405020304" pitchFamily="18" charset="0"/>
              <a:buChar char="-"/>
            </a:pPr>
            <a:r>
              <a:rPr lang="en-US" sz="3200" dirty="0" err="1">
                <a:effectLst/>
                <a:latin typeface="Times New Roman" panose="02020603050405020304" pitchFamily="18" charset="0"/>
                <a:ea typeface="Times New Roman" panose="02020603050405020304" pitchFamily="18" charset="0"/>
              </a:rPr>
              <a:t>Hoàn</a:t>
            </a:r>
            <a:r>
              <a:rPr lang="en-US" sz="3200" dirty="0">
                <a:effectLst/>
                <a:latin typeface="Times New Roman" panose="02020603050405020304" pitchFamily="18" charset="0"/>
                <a:ea typeface="Times New Roman" panose="02020603050405020304" pitchFamily="18" charset="0"/>
              </a:rPr>
              <a:t> </a:t>
            </a:r>
            <a:r>
              <a:rPr lang="en-US" sz="3200" dirty="0" err="1">
                <a:effectLst/>
                <a:latin typeface="Times New Roman" panose="02020603050405020304" pitchFamily="18" charset="0"/>
                <a:ea typeface="Times New Roman" panose="02020603050405020304" pitchFamily="18" charset="0"/>
              </a:rPr>
              <a:t>thiện</a:t>
            </a:r>
            <a:r>
              <a:rPr lang="en-US" sz="3200" dirty="0">
                <a:effectLst/>
                <a:latin typeface="Times New Roman" panose="02020603050405020304" pitchFamily="18" charset="0"/>
                <a:ea typeface="Times New Roman" panose="02020603050405020304" pitchFamily="18" charset="0"/>
              </a:rPr>
              <a:t> </a:t>
            </a:r>
            <a:r>
              <a:rPr lang="en-US" sz="3200" dirty="0" err="1">
                <a:effectLst/>
                <a:latin typeface="Times New Roman" panose="02020603050405020304" pitchFamily="18" charset="0"/>
                <a:ea typeface="Times New Roman" panose="02020603050405020304" pitchFamily="18" charset="0"/>
              </a:rPr>
              <a:t>lại</a:t>
            </a:r>
            <a:r>
              <a:rPr lang="en-US" sz="3200" dirty="0">
                <a:effectLst/>
                <a:latin typeface="Times New Roman" panose="02020603050405020304" pitchFamily="18" charset="0"/>
                <a:ea typeface="Times New Roman" panose="02020603050405020304" pitchFamily="18" charset="0"/>
              </a:rPr>
              <a:t> </a:t>
            </a:r>
            <a:r>
              <a:rPr lang="en-US" sz="3200" dirty="0" err="1">
                <a:effectLst/>
                <a:latin typeface="Times New Roman" panose="02020603050405020304" pitchFamily="18" charset="0"/>
                <a:ea typeface="Times New Roman" panose="02020603050405020304" pitchFamily="18" charset="0"/>
              </a:rPr>
              <a:t>đoạn</a:t>
            </a:r>
            <a:r>
              <a:rPr lang="en-US" sz="3200" dirty="0">
                <a:effectLst/>
                <a:latin typeface="Times New Roman" panose="02020603050405020304" pitchFamily="18" charset="0"/>
                <a:ea typeface="Times New Roman" panose="02020603050405020304" pitchFamily="18" charset="0"/>
              </a:rPr>
              <a:t> </a:t>
            </a:r>
            <a:r>
              <a:rPr lang="en-US" sz="3200" dirty="0" err="1">
                <a:effectLst/>
                <a:latin typeface="Times New Roman" panose="02020603050405020304" pitchFamily="18" charset="0"/>
                <a:ea typeface="Times New Roman" panose="02020603050405020304" pitchFamily="18" charset="0"/>
              </a:rPr>
              <a:t>văn</a:t>
            </a:r>
            <a:r>
              <a:rPr lang="en-US" sz="3200" dirty="0">
                <a:effectLst/>
                <a:latin typeface="Times New Roman" panose="02020603050405020304" pitchFamily="18" charset="0"/>
                <a:ea typeface="Times New Roman" panose="02020603050405020304" pitchFamily="18" charset="0"/>
              </a:rPr>
              <a:t>, </a:t>
            </a:r>
            <a:r>
              <a:rPr lang="en-US" sz="3200" dirty="0" err="1">
                <a:effectLst/>
                <a:latin typeface="Times New Roman" panose="02020603050405020304" pitchFamily="18" charset="0"/>
                <a:ea typeface="Times New Roman" panose="02020603050405020304" pitchFamily="18" charset="0"/>
              </a:rPr>
              <a:t>bổ</a:t>
            </a:r>
            <a:r>
              <a:rPr lang="en-US" sz="3200" dirty="0">
                <a:effectLst/>
                <a:latin typeface="Times New Roman" panose="02020603050405020304" pitchFamily="18" charset="0"/>
                <a:ea typeface="Times New Roman" panose="02020603050405020304" pitchFamily="18" charset="0"/>
              </a:rPr>
              <a:t> sung </a:t>
            </a:r>
            <a:r>
              <a:rPr lang="en-US" sz="3200" dirty="0" err="1">
                <a:effectLst/>
                <a:latin typeface="Times New Roman" panose="02020603050405020304" pitchFamily="18" charset="0"/>
                <a:ea typeface="Times New Roman" panose="02020603050405020304" pitchFamily="18" charset="0"/>
              </a:rPr>
              <a:t>các</a:t>
            </a:r>
            <a:r>
              <a:rPr lang="en-US" sz="3200" dirty="0">
                <a:effectLst/>
                <a:latin typeface="Times New Roman" panose="02020603050405020304" pitchFamily="18" charset="0"/>
                <a:ea typeface="Times New Roman" panose="02020603050405020304" pitchFamily="18" charset="0"/>
              </a:rPr>
              <a:t> </a:t>
            </a:r>
            <a:r>
              <a:rPr lang="en-US" sz="3200" dirty="0" err="1">
                <a:effectLst/>
                <a:latin typeface="Times New Roman" panose="02020603050405020304" pitchFamily="18" charset="0"/>
                <a:ea typeface="Times New Roman" panose="02020603050405020304" pitchFamily="18" charset="0"/>
              </a:rPr>
              <a:t>từ</a:t>
            </a:r>
            <a:r>
              <a:rPr lang="en-US" sz="3200" dirty="0">
                <a:effectLst/>
                <a:latin typeface="Times New Roman" panose="02020603050405020304" pitchFamily="18" charset="0"/>
                <a:ea typeface="Times New Roman" panose="02020603050405020304" pitchFamily="18" charset="0"/>
              </a:rPr>
              <a:t> </a:t>
            </a:r>
            <a:r>
              <a:rPr lang="en-US" sz="3200" dirty="0" err="1">
                <a:effectLst/>
                <a:latin typeface="Times New Roman" panose="02020603050405020304" pitchFamily="18" charset="0"/>
                <a:ea typeface="Times New Roman" panose="02020603050405020304" pitchFamily="18" charset="0"/>
              </a:rPr>
              <a:t>ngữ</a:t>
            </a:r>
            <a:r>
              <a:rPr lang="en-US" sz="3200" dirty="0">
                <a:effectLst/>
                <a:latin typeface="Times New Roman" panose="02020603050405020304" pitchFamily="18" charset="0"/>
                <a:ea typeface="Times New Roman" panose="02020603050405020304" pitchFamily="18" charset="0"/>
              </a:rPr>
              <a:t> </a:t>
            </a:r>
            <a:r>
              <a:rPr lang="en-US" sz="3200" dirty="0" err="1">
                <a:effectLst/>
                <a:latin typeface="Times New Roman" panose="02020603050405020304" pitchFamily="18" charset="0"/>
                <a:ea typeface="Times New Roman" panose="02020603050405020304" pitchFamily="18" charset="0"/>
              </a:rPr>
              <a:t>để</a:t>
            </a:r>
            <a:r>
              <a:rPr lang="en-US" sz="3200" dirty="0">
                <a:effectLst/>
                <a:latin typeface="Times New Roman" panose="02020603050405020304" pitchFamily="18" charset="0"/>
                <a:ea typeface="Times New Roman" panose="02020603050405020304" pitchFamily="18" charset="0"/>
              </a:rPr>
              <a:t> </a:t>
            </a:r>
            <a:r>
              <a:rPr lang="en-US" sz="3200" dirty="0" err="1">
                <a:effectLst/>
                <a:latin typeface="Times New Roman" panose="02020603050405020304" pitchFamily="18" charset="0"/>
                <a:ea typeface="Times New Roman" panose="02020603050405020304" pitchFamily="18" charset="0"/>
              </a:rPr>
              <a:t>liên</a:t>
            </a:r>
            <a:r>
              <a:rPr lang="en-US" sz="3200" dirty="0">
                <a:effectLst/>
                <a:latin typeface="Times New Roman" panose="02020603050405020304" pitchFamily="18" charset="0"/>
                <a:ea typeface="Times New Roman" panose="02020603050405020304" pitchFamily="18" charset="0"/>
              </a:rPr>
              <a:t> </a:t>
            </a:r>
            <a:r>
              <a:rPr lang="en-US" sz="3200" dirty="0" err="1">
                <a:effectLst/>
                <a:latin typeface="Times New Roman" panose="02020603050405020304" pitchFamily="18" charset="0"/>
                <a:ea typeface="Times New Roman" panose="02020603050405020304" pitchFamily="18" charset="0"/>
              </a:rPr>
              <a:t>kết</a:t>
            </a:r>
            <a:r>
              <a:rPr lang="en-US" sz="3200" dirty="0">
                <a:effectLst/>
                <a:latin typeface="Times New Roman" panose="02020603050405020304" pitchFamily="18" charset="0"/>
                <a:ea typeface="Times New Roman" panose="02020603050405020304" pitchFamily="18" charset="0"/>
              </a:rPr>
              <a:t> </a:t>
            </a:r>
            <a:r>
              <a:rPr lang="en-US" sz="3200" dirty="0" err="1">
                <a:effectLst/>
                <a:latin typeface="Times New Roman" panose="02020603050405020304" pitchFamily="18" charset="0"/>
                <a:ea typeface="Times New Roman" panose="02020603050405020304" pitchFamily="18" charset="0"/>
              </a:rPr>
              <a:t>các</a:t>
            </a:r>
            <a:r>
              <a:rPr lang="en-US" sz="3200" dirty="0">
                <a:effectLst/>
                <a:latin typeface="Times New Roman" panose="02020603050405020304" pitchFamily="18" charset="0"/>
                <a:ea typeface="Times New Roman" panose="02020603050405020304" pitchFamily="18" charset="0"/>
              </a:rPr>
              <a:t> </a:t>
            </a:r>
            <a:r>
              <a:rPr lang="en-US" sz="3200" dirty="0" err="1">
                <a:effectLst/>
                <a:latin typeface="Times New Roman" panose="02020603050405020304" pitchFamily="18" charset="0"/>
                <a:ea typeface="Times New Roman" panose="02020603050405020304" pitchFamily="18" charset="0"/>
              </a:rPr>
              <a:t>câu</a:t>
            </a:r>
            <a:r>
              <a:rPr lang="en-US" sz="3200" dirty="0">
                <a:effectLst/>
                <a:latin typeface="Times New Roman" panose="02020603050405020304" pitchFamily="18" charset="0"/>
                <a:ea typeface="Times New Roman" panose="02020603050405020304" pitchFamily="18" charset="0"/>
              </a:rPr>
              <a:t> </a:t>
            </a:r>
            <a:r>
              <a:rPr lang="en-US" sz="3200" dirty="0" err="1">
                <a:effectLst/>
                <a:latin typeface="Times New Roman" panose="02020603050405020304" pitchFamily="18" charset="0"/>
                <a:ea typeface="Times New Roman" panose="02020603050405020304" pitchFamily="18" charset="0"/>
              </a:rPr>
              <a:t>văn</a:t>
            </a:r>
            <a:r>
              <a:rPr lang="en-US" sz="3200" dirty="0">
                <a:effectLst/>
                <a:latin typeface="Times New Roman" panose="02020603050405020304" pitchFamily="18" charset="0"/>
                <a:ea typeface="Times New Roman" panose="02020603050405020304" pitchFamily="18" charset="0"/>
              </a:rPr>
              <a:t> </a:t>
            </a:r>
            <a:r>
              <a:rPr lang="en-US" sz="3200" dirty="0" err="1">
                <a:effectLst/>
                <a:latin typeface="Times New Roman" panose="02020603050405020304" pitchFamily="18" charset="0"/>
                <a:ea typeface="Times New Roman" panose="02020603050405020304" pitchFamily="18" charset="0"/>
              </a:rPr>
              <a:t>nếu</a:t>
            </a:r>
            <a:r>
              <a:rPr lang="en-US" sz="3200" dirty="0">
                <a:effectLst/>
                <a:latin typeface="Times New Roman" panose="02020603050405020304" pitchFamily="18" charset="0"/>
                <a:ea typeface="Times New Roman" panose="02020603050405020304" pitchFamily="18" charset="0"/>
              </a:rPr>
              <a:t> </a:t>
            </a:r>
            <a:r>
              <a:rPr lang="en-US" sz="3200" dirty="0" err="1">
                <a:effectLst/>
                <a:latin typeface="Times New Roman" panose="02020603050405020304" pitchFamily="18" charset="0"/>
                <a:ea typeface="Times New Roman" panose="02020603050405020304" pitchFamily="18" charset="0"/>
              </a:rPr>
              <a:t>còn</a:t>
            </a:r>
            <a:r>
              <a:rPr lang="en-US" sz="3200" dirty="0">
                <a:effectLst/>
                <a:latin typeface="Times New Roman" panose="02020603050405020304" pitchFamily="18" charset="0"/>
                <a:ea typeface="Times New Roman" panose="02020603050405020304" pitchFamily="18" charset="0"/>
              </a:rPr>
              <a:t> </a:t>
            </a:r>
            <a:r>
              <a:rPr lang="en-US" sz="3200" dirty="0" err="1">
                <a:effectLst/>
                <a:latin typeface="Times New Roman" panose="02020603050405020304" pitchFamily="18" charset="0"/>
                <a:ea typeface="Times New Roman" panose="02020603050405020304" pitchFamily="18" charset="0"/>
              </a:rPr>
              <a:t>thiếu</a:t>
            </a:r>
            <a:r>
              <a:rPr lang="en-US" sz="3200" dirty="0">
                <a:effectLst/>
                <a:latin typeface="Times New Roman" panose="02020603050405020304" pitchFamily="18" charset="0"/>
                <a:ea typeface="Times New Roman" panose="02020603050405020304" pitchFamily="18" charset="0"/>
              </a:rPr>
              <a:t>.</a:t>
            </a:r>
          </a:p>
        </p:txBody>
      </p:sp>
      <p:sp>
        <p:nvSpPr>
          <p:cNvPr id="7" name="Hộp Văn bản 6">
            <a:extLst>
              <a:ext uri="{FF2B5EF4-FFF2-40B4-BE49-F238E27FC236}">
                <a16:creationId xmlns:a16="http://schemas.microsoft.com/office/drawing/2014/main" id="{649933E4-2AB9-BCE4-D202-C7B02F19ADEF}"/>
              </a:ext>
            </a:extLst>
          </p:cNvPr>
          <p:cNvSpPr txBox="1"/>
          <p:nvPr/>
        </p:nvSpPr>
        <p:spPr>
          <a:xfrm>
            <a:off x="1152938" y="2531163"/>
            <a:ext cx="8441635" cy="1151084"/>
          </a:xfrm>
          <a:prstGeom prst="rect">
            <a:avLst/>
          </a:prstGeom>
          <a:noFill/>
        </p:spPr>
        <p:txBody>
          <a:bodyPr wrap="square" rtlCol="0">
            <a:spAutoFit/>
          </a:bodyPr>
          <a:lstStyle/>
          <a:p>
            <a:pPr marL="342900" lvl="0" indent="-342900">
              <a:lnSpc>
                <a:spcPct val="115000"/>
              </a:lnSpc>
              <a:buSzPts val="1400"/>
              <a:buFont typeface="Times New Roman" panose="02020603050405020304" pitchFamily="18" charset="0"/>
              <a:buChar char="-"/>
            </a:pPr>
            <a:r>
              <a:rPr lang="en-US" sz="3200" dirty="0" err="1">
                <a:effectLst/>
                <a:latin typeface="Times New Roman" panose="02020603050405020304" pitchFamily="18" charset="0"/>
                <a:ea typeface="Times New Roman" panose="02020603050405020304" pitchFamily="18" charset="0"/>
              </a:rPr>
              <a:t>Chuẩn</a:t>
            </a:r>
            <a:r>
              <a:rPr lang="en-US" sz="3200" dirty="0">
                <a:effectLst/>
                <a:latin typeface="Times New Roman" panose="02020603050405020304" pitchFamily="18" charset="0"/>
                <a:ea typeface="Times New Roman" panose="02020603050405020304" pitchFamily="18" charset="0"/>
              </a:rPr>
              <a:t> </a:t>
            </a:r>
            <a:r>
              <a:rPr lang="en-US" sz="3200" dirty="0" err="1">
                <a:effectLst/>
                <a:latin typeface="Times New Roman" panose="02020603050405020304" pitchFamily="18" charset="0"/>
                <a:ea typeface="Times New Roman" panose="02020603050405020304" pitchFamily="18" charset="0"/>
              </a:rPr>
              <a:t>bị</a:t>
            </a:r>
            <a:r>
              <a:rPr lang="en-US" sz="3200" dirty="0">
                <a:effectLst/>
                <a:latin typeface="Times New Roman" panose="02020603050405020304" pitchFamily="18" charset="0"/>
                <a:ea typeface="Times New Roman" panose="02020603050405020304" pitchFamily="18" charset="0"/>
              </a:rPr>
              <a:t> </a:t>
            </a:r>
            <a:r>
              <a:rPr lang="en-US" sz="3200" dirty="0" err="1">
                <a:effectLst/>
                <a:latin typeface="Times New Roman" panose="02020603050405020304" pitchFamily="18" charset="0"/>
                <a:ea typeface="Times New Roman" panose="02020603050405020304" pitchFamily="18" charset="0"/>
              </a:rPr>
              <a:t>bài</a:t>
            </a:r>
            <a:r>
              <a:rPr lang="en-US" sz="3200" dirty="0">
                <a:effectLst/>
                <a:latin typeface="Times New Roman" panose="02020603050405020304" pitchFamily="18" charset="0"/>
                <a:ea typeface="Times New Roman" panose="02020603050405020304" pitchFamily="18" charset="0"/>
              </a:rPr>
              <a:t> </a:t>
            </a:r>
            <a:r>
              <a:rPr lang="en-US" sz="3200" dirty="0" err="1">
                <a:effectLst/>
                <a:latin typeface="Times New Roman" panose="02020603050405020304" pitchFamily="18" charset="0"/>
                <a:ea typeface="Times New Roman" panose="02020603050405020304" pitchFamily="18" charset="0"/>
              </a:rPr>
              <a:t>nói</a:t>
            </a:r>
            <a:r>
              <a:rPr lang="en-US" sz="3200" dirty="0">
                <a:effectLst/>
                <a:latin typeface="Times New Roman" panose="02020603050405020304" pitchFamily="18" charset="0"/>
                <a:ea typeface="Times New Roman" panose="02020603050405020304" pitchFamily="18" charset="0"/>
              </a:rPr>
              <a:t> </a:t>
            </a:r>
            <a:r>
              <a:rPr lang="en-US" sz="3200" dirty="0" err="1">
                <a:effectLst/>
                <a:latin typeface="Times New Roman" panose="02020603050405020304" pitchFamily="18" charset="0"/>
                <a:ea typeface="Times New Roman" panose="02020603050405020304" pitchFamily="18" charset="0"/>
              </a:rPr>
              <a:t>nghe</a:t>
            </a:r>
            <a:r>
              <a:rPr lang="en-US" sz="3200" dirty="0">
                <a:effectLst/>
                <a:latin typeface="Times New Roman" panose="02020603050405020304" pitchFamily="18" charset="0"/>
                <a:ea typeface="Times New Roman" panose="02020603050405020304" pitchFamily="18" charset="0"/>
              </a:rPr>
              <a:t>:</a:t>
            </a:r>
            <a:r>
              <a:rPr lang="en-US" sz="3200" b="1" dirty="0">
                <a:effectLst/>
                <a:latin typeface="Times New Roman" panose="02020603050405020304" pitchFamily="18" charset="0"/>
                <a:ea typeface="Times New Roman" panose="02020603050405020304" pitchFamily="18" charset="0"/>
              </a:rPr>
              <a:t> </a:t>
            </a:r>
            <a:r>
              <a:rPr lang="en-US" sz="3200" b="1" dirty="0" err="1">
                <a:effectLst/>
                <a:latin typeface="Times New Roman" panose="02020603050405020304" pitchFamily="18" charset="0"/>
                <a:ea typeface="Times New Roman" panose="02020603050405020304" pitchFamily="18" charset="0"/>
              </a:rPr>
              <a:t>Trao</a:t>
            </a:r>
            <a:r>
              <a:rPr lang="en-US" sz="3200" b="1" dirty="0">
                <a:effectLst/>
                <a:latin typeface="Times New Roman" panose="02020603050405020304" pitchFamily="18" charset="0"/>
                <a:ea typeface="Times New Roman" panose="02020603050405020304" pitchFamily="18" charset="0"/>
              </a:rPr>
              <a:t> </a:t>
            </a:r>
            <a:r>
              <a:rPr lang="en-US" sz="3200" b="1" dirty="0" err="1">
                <a:effectLst/>
                <a:latin typeface="Times New Roman" panose="02020603050405020304" pitchFamily="18" charset="0"/>
                <a:ea typeface="Times New Roman" panose="02020603050405020304" pitchFamily="18" charset="0"/>
              </a:rPr>
              <a:t>đổi</a:t>
            </a:r>
            <a:r>
              <a:rPr lang="en-US" sz="3200" b="1" dirty="0">
                <a:effectLst/>
                <a:latin typeface="Times New Roman" panose="02020603050405020304" pitchFamily="18" charset="0"/>
                <a:ea typeface="Times New Roman" panose="02020603050405020304" pitchFamily="18" charset="0"/>
              </a:rPr>
              <a:t> </a:t>
            </a:r>
            <a:r>
              <a:rPr lang="en-US" sz="3200" b="1" dirty="0" err="1">
                <a:effectLst/>
                <a:latin typeface="Times New Roman" panose="02020603050405020304" pitchFamily="18" charset="0"/>
                <a:ea typeface="Times New Roman" panose="02020603050405020304" pitchFamily="18" charset="0"/>
              </a:rPr>
              <a:t>về</a:t>
            </a:r>
            <a:r>
              <a:rPr lang="en-US" sz="3200" b="1" dirty="0">
                <a:effectLst/>
                <a:latin typeface="Times New Roman" panose="02020603050405020304" pitchFamily="18" charset="0"/>
                <a:ea typeface="Times New Roman" panose="02020603050405020304" pitchFamily="18" charset="0"/>
              </a:rPr>
              <a:t> </a:t>
            </a:r>
            <a:r>
              <a:rPr lang="en-US" sz="3200" b="1" dirty="0" err="1">
                <a:effectLst/>
                <a:latin typeface="Times New Roman" panose="02020603050405020304" pitchFamily="18" charset="0"/>
                <a:ea typeface="Times New Roman" panose="02020603050405020304" pitchFamily="18" charset="0"/>
              </a:rPr>
              <a:t>một</a:t>
            </a:r>
            <a:r>
              <a:rPr lang="en-US" sz="3200" b="1" dirty="0">
                <a:effectLst/>
                <a:latin typeface="Times New Roman" panose="02020603050405020304" pitchFamily="18" charset="0"/>
                <a:ea typeface="Times New Roman" panose="02020603050405020304" pitchFamily="18" charset="0"/>
              </a:rPr>
              <a:t> </a:t>
            </a:r>
            <a:r>
              <a:rPr lang="en-US" sz="3200" b="1" dirty="0" err="1">
                <a:effectLst/>
                <a:latin typeface="Times New Roman" panose="02020603050405020304" pitchFamily="18" charset="0"/>
                <a:ea typeface="Times New Roman" panose="02020603050405020304" pitchFamily="18" charset="0"/>
              </a:rPr>
              <a:t>vấn</a:t>
            </a:r>
            <a:r>
              <a:rPr lang="en-US" sz="3200" b="1" dirty="0">
                <a:effectLst/>
                <a:latin typeface="Times New Roman" panose="02020603050405020304" pitchFamily="18" charset="0"/>
                <a:ea typeface="Times New Roman" panose="02020603050405020304" pitchFamily="18" charset="0"/>
              </a:rPr>
              <a:t> </a:t>
            </a:r>
            <a:r>
              <a:rPr lang="en-US" sz="3200" b="1" dirty="0" err="1">
                <a:effectLst/>
                <a:latin typeface="Times New Roman" panose="02020603050405020304" pitchFamily="18" charset="0"/>
                <a:ea typeface="Times New Roman" panose="02020603050405020304" pitchFamily="18" charset="0"/>
              </a:rPr>
              <a:t>đề</a:t>
            </a:r>
            <a:r>
              <a:rPr lang="en-US" sz="3200" b="1" dirty="0">
                <a:effectLst/>
                <a:latin typeface="Times New Roman" panose="02020603050405020304" pitchFamily="18" charset="0"/>
                <a:ea typeface="Times New Roman" panose="02020603050405020304" pitchFamily="18" charset="0"/>
              </a:rPr>
              <a:t>.</a:t>
            </a:r>
            <a:endParaRPr lang="en-US" sz="3200" dirty="0">
              <a:effectLst/>
              <a:latin typeface="Times New Roman" panose="02020603050405020304" pitchFamily="18" charset="0"/>
              <a:ea typeface="Times New Roman" panose="02020603050405020304" pitchFamily="18" charset="0"/>
            </a:endParaRPr>
          </a:p>
          <a:p>
            <a:pPr>
              <a:tabLst>
                <a:tab pos="1386840" algn="l"/>
              </a:tabLst>
            </a:pPr>
            <a:r>
              <a:rPr lang="en-US" sz="3200" b="1" dirty="0">
                <a:solidFill>
                  <a:srgbClr val="0D0D0D"/>
                </a:solidFill>
                <a:effectLst/>
                <a:latin typeface="Times New Roman" panose="02020603050405020304" pitchFamily="18" charset="0"/>
                <a:ea typeface="MS Mincho" panose="02020609040205080304" pitchFamily="49" charset="-128"/>
              </a:rPr>
              <a:t> </a:t>
            </a:r>
            <a:endParaRPr lang="en-US" sz="32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4237941640"/>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barn(inVertical)">
                                      <p:cBhvr>
                                        <p:cTn id="13" dur="500"/>
                                        <p:tgtEl>
                                          <p:spTgt spid="6"/>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4" fill="hold" grpId="0" nodeType="clickEffect">
                                  <p:stCondLst>
                                    <p:cond delay="0"/>
                                  </p:stCondLst>
                                  <p:childTnLst>
                                    <p:set>
                                      <p:cBhvr>
                                        <p:cTn id="17" dur="1" fill="hold">
                                          <p:stCondLst>
                                            <p:cond delay="0"/>
                                          </p:stCondLst>
                                        </p:cTn>
                                        <p:tgtEl>
                                          <p:spTgt spid="7"/>
                                        </p:tgtEl>
                                        <p:attrNameLst>
                                          <p:attrName>style.visibility</p:attrName>
                                        </p:attrNameLst>
                                      </p:cBhvr>
                                      <p:to>
                                        <p:strVal val="visible"/>
                                      </p:to>
                                    </p:set>
                                    <p:animEffect transition="in" filter="wipe(down)">
                                      <p:cBhvr>
                                        <p:cTn id="18"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Hộp Văn bản 8">
            <a:extLst>
              <a:ext uri="{FF2B5EF4-FFF2-40B4-BE49-F238E27FC236}">
                <a16:creationId xmlns:a16="http://schemas.microsoft.com/office/drawing/2014/main" id="{A4C4E6BC-3067-C945-F8E9-7871C3302F4F}"/>
              </a:ext>
            </a:extLst>
          </p:cNvPr>
          <p:cNvSpPr txBox="1"/>
          <p:nvPr/>
        </p:nvSpPr>
        <p:spPr>
          <a:xfrm>
            <a:off x="132523" y="2213112"/>
            <a:ext cx="11860694" cy="4419599"/>
          </a:xfrm>
          <a:prstGeom prst="rect">
            <a:avLst/>
          </a:prstGeom>
          <a:noFill/>
        </p:spPr>
        <p:txBody>
          <a:bodyPr wrap="square" rtlCol="0">
            <a:prstTxWarp prst="textDeflateTop">
              <a:avLst/>
            </a:prstTxWarp>
            <a:spAutoFit/>
          </a:bodyPr>
          <a:lstStyle/>
          <a:p>
            <a:r>
              <a:rPr lang="vi-VN" sz="1800" b="1" dirty="0">
                <a:solidFill>
                  <a:srgbClr val="0000FF"/>
                </a:solidFill>
                <a:effectLst/>
                <a:latin typeface="Times New Roman" panose="02020603050405020304" pitchFamily="18" charset="0"/>
                <a:ea typeface="Times New Roman" panose="02020603050405020304" pitchFamily="18" charset="0"/>
              </a:rPr>
              <a:t>HÌNH THÀNH KIẾN THỨC </a:t>
            </a:r>
            <a:endParaRPr lang="en-US" dirty="0"/>
          </a:p>
        </p:txBody>
      </p:sp>
      <p:pic>
        <p:nvPicPr>
          <p:cNvPr id="15" name="Hình ảnh 14">
            <a:extLst>
              <a:ext uri="{FF2B5EF4-FFF2-40B4-BE49-F238E27FC236}">
                <a16:creationId xmlns:a16="http://schemas.microsoft.com/office/drawing/2014/main" id="{67D71798-4436-20C2-5E2E-B5032F7504D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199861" y="225289"/>
            <a:ext cx="7818782" cy="4027623"/>
          </a:xfrm>
          <a:prstGeom prst="rect">
            <a:avLst/>
          </a:prstGeom>
        </p:spPr>
      </p:pic>
    </p:spTree>
    <p:extLst>
      <p:ext uri="{BB962C8B-B14F-4D97-AF65-F5344CB8AC3E}">
        <p14:creationId xmlns:p14="http://schemas.microsoft.com/office/powerpoint/2010/main" val="510944622"/>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Hộp Văn bản 5">
            <a:extLst>
              <a:ext uri="{FF2B5EF4-FFF2-40B4-BE49-F238E27FC236}">
                <a16:creationId xmlns:a16="http://schemas.microsoft.com/office/drawing/2014/main" id="{D4AA4379-32E8-68A7-0EA3-7BE91E462981}"/>
              </a:ext>
            </a:extLst>
          </p:cNvPr>
          <p:cNvSpPr txBox="1"/>
          <p:nvPr/>
        </p:nvSpPr>
        <p:spPr>
          <a:xfrm>
            <a:off x="1351722" y="0"/>
            <a:ext cx="9488556" cy="1539139"/>
          </a:xfrm>
          <a:prstGeom prst="rect">
            <a:avLst/>
          </a:prstGeom>
          <a:noFill/>
        </p:spPr>
        <p:txBody>
          <a:bodyPr wrap="square" rtlCol="0">
            <a:spAutoFit/>
          </a:bodyPr>
          <a:lstStyle/>
          <a:p>
            <a:pPr algn="ctr">
              <a:lnSpc>
                <a:spcPct val="115000"/>
              </a:lnSpc>
            </a:pPr>
            <a:r>
              <a:rPr lang="en-US" sz="2800" b="1" dirty="0">
                <a:solidFill>
                  <a:srgbClr val="FF0000"/>
                </a:solidFill>
                <a:effectLst/>
                <a:latin typeface="Times New Roman" panose="02020603050405020304" pitchFamily="18" charset="0"/>
                <a:ea typeface="Times New Roman" panose="02020603050405020304" pitchFamily="18" charset="0"/>
              </a:rPr>
              <a:t>PHIẾU HỌC TẬP 01:</a:t>
            </a:r>
            <a:endParaRPr lang="en-US" sz="2800" dirty="0">
              <a:effectLst/>
              <a:latin typeface="Times New Roman" panose="02020603050405020304" pitchFamily="18" charset="0"/>
              <a:ea typeface="Times New Roman" panose="02020603050405020304" pitchFamily="18" charset="0"/>
            </a:endParaRPr>
          </a:p>
          <a:p>
            <a:pPr algn="ctr">
              <a:lnSpc>
                <a:spcPct val="115000"/>
              </a:lnSpc>
            </a:pPr>
            <a:r>
              <a:rPr lang="en-US" sz="2800" b="1" dirty="0" err="1">
                <a:solidFill>
                  <a:srgbClr val="0070C0"/>
                </a:solidFill>
                <a:effectLst/>
                <a:latin typeface="Times New Roman" panose="02020603050405020304" pitchFamily="18" charset="0"/>
                <a:ea typeface="Times New Roman" panose="02020603050405020304" pitchFamily="18" charset="0"/>
              </a:rPr>
              <a:t>Phân</a:t>
            </a:r>
            <a:r>
              <a:rPr lang="en-US" sz="2800" b="1" dirty="0">
                <a:solidFill>
                  <a:srgbClr val="0070C0"/>
                </a:solidFill>
                <a:effectLst/>
                <a:latin typeface="Times New Roman" panose="02020603050405020304" pitchFamily="18" charset="0"/>
                <a:ea typeface="Times New Roman" panose="02020603050405020304" pitchFamily="18" charset="0"/>
              </a:rPr>
              <a:t> </a:t>
            </a:r>
            <a:r>
              <a:rPr lang="en-US" sz="2800" b="1" dirty="0" err="1">
                <a:solidFill>
                  <a:srgbClr val="0070C0"/>
                </a:solidFill>
                <a:effectLst/>
                <a:latin typeface="Times New Roman" panose="02020603050405020304" pitchFamily="18" charset="0"/>
                <a:ea typeface="Times New Roman" panose="02020603050405020304" pitchFamily="18" charset="0"/>
              </a:rPr>
              <a:t>tích</a:t>
            </a:r>
            <a:r>
              <a:rPr lang="en-US" sz="2800" b="1" dirty="0">
                <a:solidFill>
                  <a:srgbClr val="0070C0"/>
                </a:solidFill>
                <a:effectLst/>
                <a:latin typeface="Times New Roman" panose="02020603050405020304" pitchFamily="18" charset="0"/>
                <a:ea typeface="Times New Roman" panose="02020603050405020304" pitchFamily="18" charset="0"/>
              </a:rPr>
              <a:t> </a:t>
            </a:r>
            <a:r>
              <a:rPr lang="en-US" sz="2800" b="1" dirty="0" err="1">
                <a:solidFill>
                  <a:srgbClr val="0070C0"/>
                </a:solidFill>
                <a:effectLst/>
                <a:latin typeface="Times New Roman" panose="02020603050405020304" pitchFamily="18" charset="0"/>
                <a:ea typeface="Times New Roman" panose="02020603050405020304" pitchFamily="18" charset="0"/>
              </a:rPr>
              <a:t>ví</a:t>
            </a:r>
            <a:r>
              <a:rPr lang="en-US" sz="2800" b="1" dirty="0">
                <a:solidFill>
                  <a:srgbClr val="0070C0"/>
                </a:solidFill>
                <a:effectLst/>
                <a:latin typeface="Times New Roman" panose="02020603050405020304" pitchFamily="18" charset="0"/>
                <a:ea typeface="Times New Roman" panose="02020603050405020304" pitchFamily="18" charset="0"/>
              </a:rPr>
              <a:t> </a:t>
            </a:r>
            <a:r>
              <a:rPr lang="en-US" sz="2800" b="1" dirty="0" err="1">
                <a:solidFill>
                  <a:srgbClr val="0070C0"/>
                </a:solidFill>
                <a:effectLst/>
                <a:latin typeface="Times New Roman" panose="02020603050405020304" pitchFamily="18" charset="0"/>
                <a:ea typeface="Times New Roman" panose="02020603050405020304" pitchFamily="18" charset="0"/>
              </a:rPr>
              <a:t>dụ</a:t>
            </a:r>
            <a:r>
              <a:rPr lang="en-US" sz="2800" b="1" dirty="0">
                <a:solidFill>
                  <a:srgbClr val="0070C0"/>
                </a:solidFill>
                <a:effectLst/>
                <a:latin typeface="Times New Roman" panose="02020603050405020304" pitchFamily="18" charset="0"/>
                <a:ea typeface="Times New Roman" panose="02020603050405020304" pitchFamily="18" charset="0"/>
              </a:rPr>
              <a:t>: </a:t>
            </a:r>
            <a:r>
              <a:rPr lang="en-US" sz="2800" b="1" dirty="0" err="1">
                <a:solidFill>
                  <a:srgbClr val="0070C0"/>
                </a:solidFill>
                <a:effectLst/>
                <a:latin typeface="Times New Roman" panose="02020603050405020304" pitchFamily="18" charset="0"/>
                <a:ea typeface="Times New Roman" panose="02020603050405020304" pitchFamily="18" charset="0"/>
              </a:rPr>
              <a:t>Đoạn</a:t>
            </a:r>
            <a:r>
              <a:rPr lang="en-US" sz="2800" b="1" dirty="0">
                <a:solidFill>
                  <a:srgbClr val="0070C0"/>
                </a:solidFill>
                <a:effectLst/>
                <a:latin typeface="Times New Roman" panose="02020603050405020304" pitchFamily="18" charset="0"/>
                <a:ea typeface="Times New Roman" panose="02020603050405020304" pitchFamily="18" charset="0"/>
              </a:rPr>
              <a:t> </a:t>
            </a:r>
            <a:r>
              <a:rPr lang="en-US" sz="2800" b="1" dirty="0" err="1">
                <a:solidFill>
                  <a:srgbClr val="0070C0"/>
                </a:solidFill>
                <a:effectLst/>
                <a:latin typeface="Times New Roman" panose="02020603050405020304" pitchFamily="18" charset="0"/>
                <a:ea typeface="Times New Roman" panose="02020603050405020304" pitchFamily="18" charset="0"/>
              </a:rPr>
              <a:t>văn</a:t>
            </a:r>
            <a:r>
              <a:rPr lang="en-US" sz="2800" b="1" dirty="0">
                <a:solidFill>
                  <a:srgbClr val="0070C0"/>
                </a:solidFill>
                <a:effectLst/>
                <a:latin typeface="Times New Roman" panose="02020603050405020304" pitchFamily="18" charset="0"/>
                <a:ea typeface="Times New Roman" panose="02020603050405020304" pitchFamily="18" charset="0"/>
              </a:rPr>
              <a:t> </a:t>
            </a:r>
            <a:r>
              <a:rPr lang="en-US" sz="2800" b="1" dirty="0" err="1">
                <a:solidFill>
                  <a:srgbClr val="0070C0"/>
                </a:solidFill>
                <a:effectLst/>
                <a:latin typeface="Times New Roman" panose="02020603050405020304" pitchFamily="18" charset="0"/>
                <a:ea typeface="Times New Roman" panose="02020603050405020304" pitchFamily="18" charset="0"/>
              </a:rPr>
              <a:t>nêu</a:t>
            </a:r>
            <a:r>
              <a:rPr lang="en-US" sz="2800" b="1" dirty="0">
                <a:solidFill>
                  <a:srgbClr val="0070C0"/>
                </a:solidFill>
                <a:effectLst/>
                <a:latin typeface="Times New Roman" panose="02020603050405020304" pitchFamily="18" charset="0"/>
                <a:ea typeface="Times New Roman" panose="02020603050405020304" pitchFamily="18" charset="0"/>
              </a:rPr>
              <a:t> </a:t>
            </a:r>
            <a:r>
              <a:rPr lang="en-US" sz="2800" b="1" dirty="0" err="1">
                <a:solidFill>
                  <a:srgbClr val="0070C0"/>
                </a:solidFill>
                <a:effectLst/>
                <a:latin typeface="Times New Roman" panose="02020603050405020304" pitchFamily="18" charset="0"/>
                <a:ea typeface="Times New Roman" panose="02020603050405020304" pitchFamily="18" charset="0"/>
              </a:rPr>
              <a:t>ghi</a:t>
            </a:r>
            <a:r>
              <a:rPr lang="en-US" sz="2800" b="1" dirty="0">
                <a:solidFill>
                  <a:srgbClr val="0070C0"/>
                </a:solidFill>
                <a:effectLst/>
                <a:latin typeface="Times New Roman" panose="02020603050405020304" pitchFamily="18" charset="0"/>
                <a:ea typeface="Times New Roman" panose="02020603050405020304" pitchFamily="18" charset="0"/>
              </a:rPr>
              <a:t> </a:t>
            </a:r>
            <a:r>
              <a:rPr lang="en-US" sz="2800" b="1" dirty="0" err="1">
                <a:solidFill>
                  <a:srgbClr val="0070C0"/>
                </a:solidFill>
                <a:effectLst/>
                <a:latin typeface="Times New Roman" panose="02020603050405020304" pitchFamily="18" charset="0"/>
                <a:ea typeface="Times New Roman" panose="02020603050405020304" pitchFamily="18" charset="0"/>
              </a:rPr>
              <a:t>lại</a:t>
            </a:r>
            <a:r>
              <a:rPr lang="en-US" sz="2800" b="1" dirty="0">
                <a:solidFill>
                  <a:srgbClr val="0070C0"/>
                </a:solidFill>
                <a:effectLst/>
                <a:latin typeface="Times New Roman" panose="02020603050405020304" pitchFamily="18" charset="0"/>
                <a:ea typeface="Times New Roman" panose="02020603050405020304" pitchFamily="18" charset="0"/>
              </a:rPr>
              <a:t> </a:t>
            </a:r>
            <a:r>
              <a:rPr lang="en-US" sz="2800" b="1" dirty="0" err="1">
                <a:solidFill>
                  <a:srgbClr val="0070C0"/>
                </a:solidFill>
                <a:effectLst/>
                <a:latin typeface="Times New Roman" panose="02020603050405020304" pitchFamily="18" charset="0"/>
                <a:ea typeface="Times New Roman" panose="02020603050405020304" pitchFamily="18" charset="0"/>
              </a:rPr>
              <a:t>cảm</a:t>
            </a:r>
            <a:r>
              <a:rPr lang="en-US" sz="2800" b="1" dirty="0">
                <a:solidFill>
                  <a:srgbClr val="0070C0"/>
                </a:solidFill>
                <a:effectLst/>
                <a:latin typeface="Times New Roman" panose="02020603050405020304" pitchFamily="18" charset="0"/>
                <a:ea typeface="Times New Roman" panose="02020603050405020304" pitchFamily="18" charset="0"/>
              </a:rPr>
              <a:t> </a:t>
            </a:r>
            <a:r>
              <a:rPr lang="en-US" sz="2800" b="1" dirty="0" err="1">
                <a:solidFill>
                  <a:srgbClr val="0070C0"/>
                </a:solidFill>
                <a:effectLst/>
                <a:latin typeface="Times New Roman" panose="02020603050405020304" pitchFamily="18" charset="0"/>
                <a:ea typeface="Times New Roman" panose="02020603050405020304" pitchFamily="18" charset="0"/>
              </a:rPr>
              <a:t>xúc</a:t>
            </a:r>
            <a:r>
              <a:rPr lang="en-US" sz="2800" b="1" dirty="0">
                <a:solidFill>
                  <a:srgbClr val="0070C0"/>
                </a:solidFill>
                <a:effectLst/>
                <a:latin typeface="Times New Roman" panose="02020603050405020304" pitchFamily="18" charset="0"/>
                <a:ea typeface="Times New Roman" panose="02020603050405020304" pitchFamily="18" charset="0"/>
              </a:rPr>
              <a:t> </a:t>
            </a:r>
            <a:r>
              <a:rPr lang="en-US" sz="2800" b="1" dirty="0" err="1">
                <a:solidFill>
                  <a:srgbClr val="0070C0"/>
                </a:solidFill>
                <a:effectLst/>
                <a:latin typeface="Times New Roman" panose="02020603050405020304" pitchFamily="18" charset="0"/>
                <a:ea typeface="Times New Roman" panose="02020603050405020304" pitchFamily="18" charset="0"/>
              </a:rPr>
              <a:t>về</a:t>
            </a:r>
            <a:r>
              <a:rPr lang="en-US" sz="2800" b="1" dirty="0">
                <a:solidFill>
                  <a:srgbClr val="0070C0"/>
                </a:solidFill>
                <a:effectLst/>
                <a:latin typeface="Times New Roman" panose="02020603050405020304" pitchFamily="18" charset="0"/>
                <a:ea typeface="Times New Roman" panose="02020603050405020304" pitchFamily="18" charset="0"/>
              </a:rPr>
              <a:t> </a:t>
            </a:r>
            <a:r>
              <a:rPr lang="en-US" sz="2800" b="1" dirty="0" err="1">
                <a:solidFill>
                  <a:srgbClr val="0070C0"/>
                </a:solidFill>
                <a:effectLst/>
                <a:latin typeface="Times New Roman" panose="02020603050405020304" pitchFamily="18" charset="0"/>
                <a:ea typeface="Times New Roman" panose="02020603050405020304" pitchFamily="18" charset="0"/>
              </a:rPr>
              <a:t>bài</a:t>
            </a:r>
            <a:r>
              <a:rPr lang="en-US" sz="2800" b="1" dirty="0">
                <a:solidFill>
                  <a:srgbClr val="0070C0"/>
                </a:solidFill>
                <a:effectLst/>
                <a:latin typeface="Times New Roman" panose="02020603050405020304" pitchFamily="18" charset="0"/>
                <a:ea typeface="Times New Roman" panose="02020603050405020304" pitchFamily="18" charset="0"/>
              </a:rPr>
              <a:t> </a:t>
            </a:r>
            <a:r>
              <a:rPr lang="en-US" sz="2800" b="1" dirty="0" err="1">
                <a:solidFill>
                  <a:srgbClr val="0070C0"/>
                </a:solidFill>
                <a:effectLst/>
                <a:latin typeface="Times New Roman" panose="02020603050405020304" pitchFamily="18" charset="0"/>
                <a:ea typeface="Times New Roman" panose="02020603050405020304" pitchFamily="18" charset="0"/>
              </a:rPr>
              <a:t>thơ</a:t>
            </a:r>
            <a:r>
              <a:rPr lang="en-US" sz="2800" b="1" dirty="0">
                <a:solidFill>
                  <a:srgbClr val="0070C0"/>
                </a:solidFill>
                <a:effectLst/>
                <a:latin typeface="Times New Roman" panose="02020603050405020304" pitchFamily="18" charset="0"/>
                <a:ea typeface="Times New Roman" panose="02020603050405020304" pitchFamily="18" charset="0"/>
              </a:rPr>
              <a:t> “</a:t>
            </a:r>
            <a:r>
              <a:rPr lang="en-US" sz="2800" b="1" i="1" dirty="0" err="1">
                <a:solidFill>
                  <a:srgbClr val="0070C0"/>
                </a:solidFill>
                <a:effectLst/>
                <a:latin typeface="Times New Roman" panose="02020603050405020304" pitchFamily="18" charset="0"/>
                <a:ea typeface="Times New Roman" panose="02020603050405020304" pitchFamily="18" charset="0"/>
              </a:rPr>
              <a:t>Những</a:t>
            </a:r>
            <a:r>
              <a:rPr lang="en-US" sz="2800" b="1" i="1" dirty="0">
                <a:solidFill>
                  <a:srgbClr val="0070C0"/>
                </a:solidFill>
                <a:effectLst/>
                <a:latin typeface="Times New Roman" panose="02020603050405020304" pitchFamily="18" charset="0"/>
                <a:ea typeface="Times New Roman" panose="02020603050405020304" pitchFamily="18" charset="0"/>
              </a:rPr>
              <a:t> </a:t>
            </a:r>
            <a:r>
              <a:rPr lang="en-US" sz="2800" b="1" i="1" dirty="0" err="1">
                <a:solidFill>
                  <a:srgbClr val="0070C0"/>
                </a:solidFill>
                <a:effectLst/>
                <a:latin typeface="Times New Roman" panose="02020603050405020304" pitchFamily="18" charset="0"/>
                <a:ea typeface="Times New Roman" panose="02020603050405020304" pitchFamily="18" charset="0"/>
              </a:rPr>
              <a:t>cánh</a:t>
            </a:r>
            <a:r>
              <a:rPr lang="en-US" sz="2800" b="1" i="1" dirty="0">
                <a:solidFill>
                  <a:srgbClr val="0070C0"/>
                </a:solidFill>
                <a:effectLst/>
                <a:latin typeface="Times New Roman" panose="02020603050405020304" pitchFamily="18" charset="0"/>
                <a:ea typeface="Times New Roman" panose="02020603050405020304" pitchFamily="18" charset="0"/>
              </a:rPr>
              <a:t> </a:t>
            </a:r>
            <a:r>
              <a:rPr lang="en-US" sz="2800" b="1" i="1" dirty="0" err="1">
                <a:solidFill>
                  <a:srgbClr val="0070C0"/>
                </a:solidFill>
                <a:effectLst/>
                <a:latin typeface="Times New Roman" panose="02020603050405020304" pitchFamily="18" charset="0"/>
                <a:ea typeface="Times New Roman" panose="02020603050405020304" pitchFamily="18" charset="0"/>
              </a:rPr>
              <a:t>buồm</a:t>
            </a:r>
            <a:r>
              <a:rPr lang="en-US" sz="2800" b="1" dirty="0">
                <a:solidFill>
                  <a:srgbClr val="0070C0"/>
                </a:solidFill>
                <a:effectLst/>
                <a:latin typeface="Times New Roman" panose="02020603050405020304" pitchFamily="18" charset="0"/>
                <a:ea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p:txBody>
      </p:sp>
      <p:graphicFrame>
        <p:nvGraphicFramePr>
          <p:cNvPr id="7" name="Bảng 6">
            <a:extLst>
              <a:ext uri="{FF2B5EF4-FFF2-40B4-BE49-F238E27FC236}">
                <a16:creationId xmlns:a16="http://schemas.microsoft.com/office/drawing/2014/main" id="{86233260-25AD-F39A-9428-DC154835DA79}"/>
              </a:ext>
            </a:extLst>
          </p:cNvPr>
          <p:cNvGraphicFramePr>
            <a:graphicFrameLocks noGrp="1"/>
          </p:cNvGraphicFramePr>
          <p:nvPr>
            <p:extLst>
              <p:ext uri="{D42A27DB-BD31-4B8C-83A1-F6EECF244321}">
                <p14:modId xmlns:p14="http://schemas.microsoft.com/office/powerpoint/2010/main" val="3791736382"/>
              </p:ext>
            </p:extLst>
          </p:nvPr>
        </p:nvGraphicFramePr>
        <p:xfrm>
          <a:off x="198782" y="1539139"/>
          <a:ext cx="11794435" cy="5120640"/>
        </p:xfrm>
        <a:graphic>
          <a:graphicData uri="http://schemas.openxmlformats.org/drawingml/2006/table">
            <a:tbl>
              <a:tblPr firstRow="1" firstCol="1" bandRow="1" bandCol="1">
                <a:tableStyleId>{5C22544A-7EE6-4342-B048-85BDC9FD1C3A}</a:tableStyleId>
              </a:tblPr>
              <a:tblGrid>
                <a:gridCol w="6559827">
                  <a:extLst>
                    <a:ext uri="{9D8B030D-6E8A-4147-A177-3AD203B41FA5}">
                      <a16:colId xmlns:a16="http://schemas.microsoft.com/office/drawing/2014/main" val="2129256068"/>
                    </a:ext>
                  </a:extLst>
                </a:gridCol>
                <a:gridCol w="5234608">
                  <a:extLst>
                    <a:ext uri="{9D8B030D-6E8A-4147-A177-3AD203B41FA5}">
                      <a16:colId xmlns:a16="http://schemas.microsoft.com/office/drawing/2014/main" val="2116567022"/>
                    </a:ext>
                  </a:extLst>
                </a:gridCol>
              </a:tblGrid>
              <a:tr h="0">
                <a:tc>
                  <a:txBody>
                    <a:bodyPr/>
                    <a:lstStyle/>
                    <a:p>
                      <a:pPr algn="ctr"/>
                      <a:r>
                        <a:rPr lang="vi-VN" sz="2800" dirty="0" err="1">
                          <a:solidFill>
                            <a:schemeClr val="tx1"/>
                          </a:solidFill>
                          <a:effectLst/>
                          <a:latin typeface="Times New Roman" panose="02020603050405020304" pitchFamily="18" charset="0"/>
                          <a:cs typeface="Times New Roman" panose="02020603050405020304" pitchFamily="18" charset="0"/>
                        </a:rPr>
                        <a:t>Đặc</a:t>
                      </a:r>
                      <a:r>
                        <a:rPr lang="vi-VN" sz="2800" dirty="0">
                          <a:solidFill>
                            <a:schemeClr val="tx1"/>
                          </a:solidFill>
                          <a:effectLst/>
                          <a:latin typeface="Times New Roman" panose="02020603050405020304" pitchFamily="18" charset="0"/>
                          <a:cs typeface="Times New Roman" panose="02020603050405020304" pitchFamily="18" charset="0"/>
                        </a:rPr>
                        <a:t> </a:t>
                      </a:r>
                      <a:r>
                        <a:rPr lang="vi-VN" sz="2800" dirty="0" err="1">
                          <a:solidFill>
                            <a:schemeClr val="tx1"/>
                          </a:solidFill>
                          <a:effectLst/>
                          <a:latin typeface="Times New Roman" panose="02020603050405020304" pitchFamily="18" charset="0"/>
                          <a:cs typeface="Times New Roman" panose="02020603050405020304" pitchFamily="18" charset="0"/>
                        </a:rPr>
                        <a:t>điểm</a:t>
                      </a:r>
                      <a:r>
                        <a:rPr lang="vi-VN" sz="2800" dirty="0">
                          <a:solidFill>
                            <a:schemeClr val="tx1"/>
                          </a:solidFill>
                          <a:effectLst/>
                          <a:latin typeface="Times New Roman" panose="02020603050405020304" pitchFamily="18" charset="0"/>
                          <a:cs typeface="Times New Roman" panose="02020603050405020304" pitchFamily="18" charset="0"/>
                        </a:rPr>
                        <a:t> </a:t>
                      </a:r>
                      <a:r>
                        <a:rPr lang="vi-VN" sz="2800" dirty="0" err="1">
                          <a:solidFill>
                            <a:schemeClr val="tx1"/>
                          </a:solidFill>
                          <a:effectLst/>
                          <a:latin typeface="Times New Roman" panose="02020603050405020304" pitchFamily="18" charset="0"/>
                          <a:cs typeface="Times New Roman" panose="02020603050405020304" pitchFamily="18" charset="0"/>
                        </a:rPr>
                        <a:t>của</a:t>
                      </a:r>
                      <a:endParaRPr lang="en-US" sz="2800" dirty="0">
                        <a:solidFill>
                          <a:schemeClr val="tx1"/>
                        </a:solidFill>
                        <a:effectLst/>
                        <a:latin typeface="Times New Roman" panose="02020603050405020304" pitchFamily="18" charset="0"/>
                        <a:cs typeface="Times New Roman" panose="02020603050405020304" pitchFamily="18" charset="0"/>
                      </a:endParaRPr>
                    </a:p>
                    <a:p>
                      <a:pPr algn="ctr"/>
                      <a:r>
                        <a:rPr lang="vi-VN" sz="2800" dirty="0">
                          <a:solidFill>
                            <a:schemeClr val="tx1"/>
                          </a:solidFill>
                          <a:effectLst/>
                          <a:latin typeface="Times New Roman" panose="02020603050405020304" pitchFamily="18" charset="0"/>
                          <a:cs typeface="Times New Roman" panose="02020603050405020304" pitchFamily="18" charset="0"/>
                        </a:rPr>
                        <a:t> </a:t>
                      </a:r>
                      <a:r>
                        <a:rPr lang="vi-VN" sz="2800" dirty="0" err="1">
                          <a:solidFill>
                            <a:schemeClr val="tx1"/>
                          </a:solidFill>
                          <a:effectLst/>
                          <a:latin typeface="Times New Roman" panose="02020603050405020304" pitchFamily="18" charset="0"/>
                          <a:cs typeface="Times New Roman" panose="02020603050405020304" pitchFamily="18" charset="0"/>
                        </a:rPr>
                        <a:t>đoạn</a:t>
                      </a:r>
                      <a:r>
                        <a:rPr lang="vi-VN" sz="2800" dirty="0">
                          <a:solidFill>
                            <a:schemeClr val="tx1"/>
                          </a:solidFill>
                          <a:effectLst/>
                          <a:latin typeface="Times New Roman" panose="02020603050405020304" pitchFamily="18" charset="0"/>
                          <a:cs typeface="Times New Roman" panose="02020603050405020304" pitchFamily="18" charset="0"/>
                        </a:rPr>
                        <a:t> văn</a:t>
                      </a:r>
                      <a:endParaRPr lang="en-US" sz="28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vi-VN" sz="2800">
                          <a:solidFill>
                            <a:schemeClr val="tx1"/>
                          </a:solidFill>
                          <a:effectLst/>
                          <a:latin typeface="Times New Roman" panose="02020603050405020304" pitchFamily="18" charset="0"/>
                          <a:cs typeface="Times New Roman" panose="02020603050405020304" pitchFamily="18" charset="0"/>
                        </a:rPr>
                        <a:t>Thể hiện trong đoạn văn ghi lại cảm xúc</a:t>
                      </a:r>
                      <a:r>
                        <a:rPr lang="en-US" sz="2800">
                          <a:solidFill>
                            <a:schemeClr val="tx1"/>
                          </a:solidFill>
                          <a:effectLst/>
                          <a:latin typeface="Times New Roman" panose="02020603050405020304" pitchFamily="18" charset="0"/>
                          <a:cs typeface="Times New Roman" panose="02020603050405020304" pitchFamily="18" charset="0"/>
                        </a:rPr>
                        <a:t> về</a:t>
                      </a:r>
                      <a:r>
                        <a:rPr lang="vi-VN" sz="2800">
                          <a:solidFill>
                            <a:schemeClr val="tx1"/>
                          </a:solidFill>
                          <a:effectLst/>
                          <a:latin typeface="Times New Roman" panose="02020603050405020304" pitchFamily="18" charset="0"/>
                          <a:cs typeface="Times New Roman" panose="02020603050405020304" pitchFamily="18" charset="0"/>
                        </a:rPr>
                        <a:t> bài thơ </a:t>
                      </a:r>
                      <a:r>
                        <a:rPr lang="en-US" sz="2800">
                          <a:solidFill>
                            <a:schemeClr val="tx1"/>
                          </a:solidFill>
                          <a:effectLst/>
                          <a:latin typeface="Times New Roman" panose="02020603050405020304" pitchFamily="18" charset="0"/>
                          <a:cs typeface="Times New Roman" panose="02020603050405020304" pitchFamily="18" charset="0"/>
                        </a:rPr>
                        <a:t>“Những cánh buồm” (Hoàng Trung Thông)</a:t>
                      </a:r>
                      <a:endParaRPr lang="en-US" sz="28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133792813"/>
                  </a:ext>
                </a:extLst>
              </a:tr>
              <a:tr h="0">
                <a:tc>
                  <a:txBody>
                    <a:bodyPr/>
                    <a:lstStyle/>
                    <a:p>
                      <a:pPr algn="just"/>
                      <a:r>
                        <a:rPr lang="en-US" sz="2800" b="0" dirty="0">
                          <a:solidFill>
                            <a:schemeClr val="tx1"/>
                          </a:solidFill>
                          <a:effectLst/>
                          <a:latin typeface="Times New Roman" panose="02020603050405020304" pitchFamily="18" charset="0"/>
                          <a:cs typeface="Times New Roman" panose="02020603050405020304" pitchFamily="18" charset="0"/>
                        </a:rPr>
                        <a:t>1. </a:t>
                      </a:r>
                      <a:r>
                        <a:rPr lang="en-US" sz="2800" b="0" dirty="0" err="1">
                          <a:solidFill>
                            <a:schemeClr val="tx1"/>
                          </a:solidFill>
                          <a:effectLst/>
                          <a:latin typeface="Times New Roman" panose="02020603050405020304" pitchFamily="18" charset="0"/>
                          <a:cs typeface="Times New Roman" panose="02020603050405020304" pitchFamily="18" charset="0"/>
                        </a:rPr>
                        <a:t>Phân</a:t>
                      </a:r>
                      <a:r>
                        <a:rPr lang="en-US" sz="2800" b="0" dirty="0">
                          <a:solidFill>
                            <a:schemeClr val="tx1"/>
                          </a:solidFill>
                          <a:effectLst/>
                          <a:latin typeface="Times New Roman" panose="02020603050405020304" pitchFamily="18" charset="0"/>
                          <a:cs typeface="Times New Roman" panose="02020603050405020304" pitchFamily="18" charset="0"/>
                        </a:rPr>
                        <a:t> chia </a:t>
                      </a:r>
                      <a:r>
                        <a:rPr lang="en-US" sz="2800" b="0" dirty="0" err="1">
                          <a:solidFill>
                            <a:schemeClr val="tx1"/>
                          </a:solidFill>
                          <a:effectLst/>
                          <a:latin typeface="Times New Roman" panose="02020603050405020304" pitchFamily="18" charset="0"/>
                          <a:cs typeface="Times New Roman" panose="02020603050405020304" pitchFamily="18" charset="0"/>
                        </a:rPr>
                        <a:t>cấu</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trúc</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đoạn</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văn</a:t>
                      </a:r>
                      <a:r>
                        <a:rPr lang="en-US" sz="2800" b="0" dirty="0">
                          <a:solidFill>
                            <a:schemeClr val="tx1"/>
                          </a:solidFill>
                          <a:effectLst/>
                          <a:latin typeface="Times New Roman" panose="02020603050405020304" pitchFamily="18" charset="0"/>
                          <a:cs typeface="Times New Roman" panose="02020603050405020304" pitchFamily="18" charset="0"/>
                        </a:rPr>
                        <a:t> </a:t>
                      </a:r>
                      <a:endParaRPr lang="en-US" sz="2800" b="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a:r>
                        <a:rPr lang="en-US" sz="2800">
                          <a:solidFill>
                            <a:schemeClr val="tx1"/>
                          </a:solidFill>
                          <a:effectLst/>
                          <a:latin typeface="Times New Roman" panose="02020603050405020304" pitchFamily="18" charset="0"/>
                          <a:cs typeface="Times New Roman" panose="02020603050405020304" pitchFamily="18" charset="0"/>
                        </a:rPr>
                        <a:t>……………………………….</a:t>
                      </a:r>
                      <a:endParaRPr lang="en-US" sz="28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847705898"/>
                  </a:ext>
                </a:extLst>
              </a:tr>
              <a:tr h="0">
                <a:tc>
                  <a:txBody>
                    <a:bodyPr/>
                    <a:lstStyle/>
                    <a:p>
                      <a:pPr algn="just"/>
                      <a:r>
                        <a:rPr lang="en-US" sz="2800" b="0" dirty="0">
                          <a:solidFill>
                            <a:schemeClr val="tx1"/>
                          </a:solidFill>
                          <a:effectLst/>
                          <a:latin typeface="Times New Roman" panose="02020603050405020304" pitchFamily="18" charset="0"/>
                          <a:cs typeface="Times New Roman" panose="02020603050405020304" pitchFamily="18" charset="0"/>
                        </a:rPr>
                        <a:t>2. </a:t>
                      </a:r>
                      <a:r>
                        <a:rPr lang="en-US" sz="2800" b="0" dirty="0" err="1">
                          <a:solidFill>
                            <a:schemeClr val="tx1"/>
                          </a:solidFill>
                          <a:effectLst/>
                          <a:latin typeface="Times New Roman" panose="02020603050405020304" pitchFamily="18" charset="0"/>
                          <a:cs typeface="Times New Roman" panose="02020603050405020304" pitchFamily="18" charset="0"/>
                        </a:rPr>
                        <a:t>Nội</a:t>
                      </a:r>
                      <a:r>
                        <a:rPr lang="en-US" sz="2800" b="0" dirty="0">
                          <a:solidFill>
                            <a:schemeClr val="tx1"/>
                          </a:solidFill>
                          <a:effectLst/>
                          <a:latin typeface="Times New Roman" panose="02020603050405020304" pitchFamily="18" charset="0"/>
                          <a:cs typeface="Times New Roman" panose="02020603050405020304" pitchFamily="18" charset="0"/>
                        </a:rPr>
                        <a:t> dung  </a:t>
                      </a:r>
                      <a:r>
                        <a:rPr lang="en-US" sz="2800" b="0" dirty="0" err="1">
                          <a:solidFill>
                            <a:schemeClr val="tx1"/>
                          </a:solidFill>
                          <a:effectLst/>
                          <a:latin typeface="Times New Roman" panose="02020603050405020304" pitchFamily="18" charset="0"/>
                          <a:cs typeface="Times New Roman" panose="02020603050405020304" pitchFamily="18" charset="0"/>
                        </a:rPr>
                        <a:t>của</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phần</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mở</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đoạn</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thân</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đoạn</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kết</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đoạn</a:t>
                      </a:r>
                      <a:endParaRPr lang="en-US" sz="2800" b="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a:r>
                        <a:rPr lang="en-US" sz="2800">
                          <a:solidFill>
                            <a:schemeClr val="tx1"/>
                          </a:solidFill>
                          <a:effectLst/>
                          <a:latin typeface="Times New Roman" panose="02020603050405020304" pitchFamily="18" charset="0"/>
                          <a:cs typeface="Times New Roman" panose="02020603050405020304" pitchFamily="18" charset="0"/>
                        </a:rPr>
                        <a:t>……………………………….</a:t>
                      </a:r>
                      <a:endParaRPr lang="en-US" sz="28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709111210"/>
                  </a:ext>
                </a:extLst>
              </a:tr>
              <a:tr h="457200">
                <a:tc>
                  <a:txBody>
                    <a:bodyPr/>
                    <a:lstStyle/>
                    <a:p>
                      <a:pPr algn="just"/>
                      <a:r>
                        <a:rPr lang="en-US" sz="2800" b="0" dirty="0">
                          <a:solidFill>
                            <a:schemeClr val="tx1"/>
                          </a:solidFill>
                          <a:effectLst/>
                          <a:latin typeface="Times New Roman" panose="02020603050405020304" pitchFamily="18" charset="0"/>
                          <a:cs typeface="Times New Roman" panose="02020603050405020304" pitchFamily="18" charset="0"/>
                        </a:rPr>
                        <a:t>3. </a:t>
                      </a:r>
                      <a:r>
                        <a:rPr lang="en-US" sz="2800" b="0" dirty="0" err="1">
                          <a:solidFill>
                            <a:schemeClr val="tx1"/>
                          </a:solidFill>
                          <a:effectLst/>
                          <a:latin typeface="Times New Roman" panose="02020603050405020304" pitchFamily="18" charset="0"/>
                          <a:cs typeface="Times New Roman" panose="02020603050405020304" pitchFamily="18" charset="0"/>
                        </a:rPr>
                        <a:t>Những</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từ</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ngữ</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thể</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hiện</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cảm</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xúc</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của</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người</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viết</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về</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bài</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thơ</a:t>
                      </a:r>
                      <a:r>
                        <a:rPr lang="en-US" sz="2800" b="0" dirty="0">
                          <a:solidFill>
                            <a:schemeClr val="tx1"/>
                          </a:solidFill>
                          <a:effectLst/>
                          <a:latin typeface="Times New Roman" panose="02020603050405020304" pitchFamily="18" charset="0"/>
                          <a:cs typeface="Times New Roman" panose="02020603050405020304" pitchFamily="18" charset="0"/>
                        </a:rPr>
                        <a:t>?</a:t>
                      </a:r>
                      <a:endParaRPr lang="en-US" sz="2800" b="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a:r>
                        <a:rPr lang="en-US" sz="2800">
                          <a:solidFill>
                            <a:schemeClr val="tx1"/>
                          </a:solidFill>
                          <a:effectLst/>
                          <a:latin typeface="Times New Roman" panose="02020603050405020304" pitchFamily="18" charset="0"/>
                          <a:cs typeface="Times New Roman" panose="02020603050405020304" pitchFamily="18" charset="0"/>
                        </a:rPr>
                        <a:t>……………………………….</a:t>
                      </a:r>
                      <a:endParaRPr lang="en-US" sz="28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604036081"/>
                  </a:ext>
                </a:extLst>
              </a:tr>
              <a:tr h="419100">
                <a:tc>
                  <a:txBody>
                    <a:bodyPr/>
                    <a:lstStyle/>
                    <a:p>
                      <a:pPr algn="just"/>
                      <a:r>
                        <a:rPr lang="en-US" sz="2800" b="0" dirty="0">
                          <a:solidFill>
                            <a:schemeClr val="tx1"/>
                          </a:solidFill>
                          <a:effectLst/>
                          <a:latin typeface="Times New Roman" panose="02020603050405020304" pitchFamily="18" charset="0"/>
                          <a:cs typeface="Times New Roman" panose="02020603050405020304" pitchFamily="18" charset="0"/>
                        </a:rPr>
                        <a:t>4. </a:t>
                      </a:r>
                      <a:r>
                        <a:rPr lang="en-US" sz="2800" b="0" dirty="0" err="1">
                          <a:solidFill>
                            <a:schemeClr val="tx1"/>
                          </a:solidFill>
                          <a:effectLst/>
                          <a:latin typeface="Times New Roman" panose="02020603050405020304" pitchFamily="18" charset="0"/>
                          <a:cs typeface="Times New Roman" panose="02020603050405020304" pitchFamily="18" charset="0"/>
                        </a:rPr>
                        <a:t>Liên</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kết</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đoạn</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văn</a:t>
                      </a:r>
                      <a:endParaRPr lang="en-US" sz="2800" b="0" dirty="0">
                        <a:solidFill>
                          <a:schemeClr val="tx1"/>
                        </a:solidFill>
                        <a:effectLst/>
                        <a:latin typeface="Times New Roman" panose="02020603050405020304" pitchFamily="18" charset="0"/>
                        <a:cs typeface="Times New Roman" panose="02020603050405020304" pitchFamily="18" charset="0"/>
                      </a:endParaRPr>
                    </a:p>
                    <a:p>
                      <a:pPr algn="just"/>
                      <a:r>
                        <a:rPr lang="en-US" sz="2800" b="0" dirty="0">
                          <a:solidFill>
                            <a:schemeClr val="tx1"/>
                          </a:solidFill>
                          <a:effectLst/>
                          <a:latin typeface="Times New Roman" panose="02020603050405020304" pitchFamily="18" charset="0"/>
                          <a:cs typeface="Times New Roman" panose="02020603050405020304" pitchFamily="18" charset="0"/>
                        </a:rPr>
                        <a:t>(</a:t>
                      </a:r>
                      <a:r>
                        <a:rPr lang="en-US" sz="2800" b="0" dirty="0" err="1">
                          <a:solidFill>
                            <a:schemeClr val="tx1"/>
                          </a:solidFill>
                          <a:effectLst/>
                          <a:latin typeface="Times New Roman" panose="02020603050405020304" pitchFamily="18" charset="0"/>
                          <a:cs typeface="Times New Roman" panose="02020603050405020304" pitchFamily="18" charset="0"/>
                        </a:rPr>
                        <a:t>Từ</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ngữ</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được</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dùng</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theo</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kiểu</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lặp</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lại</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hoặc</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thay</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thế</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những</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từ</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ngữ</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tương</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đương</a:t>
                      </a:r>
                      <a:r>
                        <a:rPr lang="en-US" sz="2800" b="0" dirty="0">
                          <a:solidFill>
                            <a:schemeClr val="tx1"/>
                          </a:solidFill>
                          <a:effectLst/>
                          <a:latin typeface="Times New Roman" panose="02020603050405020304" pitchFamily="18" charset="0"/>
                          <a:cs typeface="Times New Roman" panose="02020603050405020304" pitchFamily="18" charset="0"/>
                        </a:rPr>
                        <a:t> ở </a:t>
                      </a:r>
                      <a:r>
                        <a:rPr lang="en-US" sz="2800" b="0" dirty="0" err="1">
                          <a:solidFill>
                            <a:schemeClr val="tx1"/>
                          </a:solidFill>
                          <a:effectLst/>
                          <a:latin typeface="Times New Roman" panose="02020603050405020304" pitchFamily="18" charset="0"/>
                          <a:cs typeface="Times New Roman" panose="02020603050405020304" pitchFamily="18" charset="0"/>
                        </a:rPr>
                        <a:t>những</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câu</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trước</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đó</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Tác</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dụng</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của</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nó</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là</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gì</a:t>
                      </a:r>
                      <a:r>
                        <a:rPr lang="en-US" sz="2800" b="0" dirty="0">
                          <a:solidFill>
                            <a:schemeClr val="tx1"/>
                          </a:solidFill>
                          <a:effectLst/>
                          <a:latin typeface="Times New Roman" panose="02020603050405020304" pitchFamily="18" charset="0"/>
                          <a:cs typeface="Times New Roman" panose="02020603050405020304" pitchFamily="18" charset="0"/>
                        </a:rPr>
                        <a:t>?)</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a:r>
                        <a:rPr lang="en-US" sz="2800" dirty="0">
                          <a:solidFill>
                            <a:schemeClr val="tx1"/>
                          </a:solidFill>
                          <a:effectLst/>
                          <a:latin typeface="Times New Roman" panose="02020603050405020304" pitchFamily="18" charset="0"/>
                          <a:cs typeface="Times New Roman" panose="02020603050405020304" pitchFamily="18" charset="0"/>
                        </a:rPr>
                        <a:t>……………………………….</a:t>
                      </a:r>
                    </a:p>
                    <a:p>
                      <a:pPr algn="just"/>
                      <a:r>
                        <a:rPr lang="en-US" sz="2800" dirty="0">
                          <a:solidFill>
                            <a:schemeClr val="tx1"/>
                          </a:solidFill>
                          <a:effectLst/>
                          <a:latin typeface="Times New Roman" panose="02020603050405020304" pitchFamily="18" charset="0"/>
                          <a:cs typeface="Times New Roman" panose="02020603050405020304" pitchFamily="18" charset="0"/>
                        </a:rPr>
                        <a:t>……………………………….</a:t>
                      </a:r>
                    </a:p>
                    <a:p>
                      <a:pPr algn="just"/>
                      <a:r>
                        <a:rPr lang="en-US" sz="2800" dirty="0">
                          <a:solidFill>
                            <a:schemeClr val="tx1"/>
                          </a:solidFill>
                          <a:effectLst/>
                          <a:latin typeface="Times New Roman" panose="02020603050405020304" pitchFamily="18" charset="0"/>
                          <a:cs typeface="Times New Roman" panose="02020603050405020304" pitchFamily="18" charset="0"/>
                        </a:rPr>
                        <a:t>……………………………….</a:t>
                      </a:r>
                      <a:endParaRPr lang="en-US" sz="28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245238337"/>
                  </a:ext>
                </a:extLst>
              </a:tr>
            </a:tbl>
          </a:graphicData>
        </a:graphic>
      </p:graphicFrame>
    </p:spTree>
    <p:extLst>
      <p:ext uri="{BB962C8B-B14F-4D97-AF65-F5344CB8AC3E}">
        <p14:creationId xmlns:p14="http://schemas.microsoft.com/office/powerpoint/2010/main" val="2091874693"/>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6" presetClass="entr" presetSubtype="16" fill="hold" nodeType="click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circle(in)">
                                      <p:cBhvr>
                                        <p:cTn id="13"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Hộp Văn bản 4">
            <a:extLst>
              <a:ext uri="{FF2B5EF4-FFF2-40B4-BE49-F238E27FC236}">
                <a16:creationId xmlns:a16="http://schemas.microsoft.com/office/drawing/2014/main" id="{6A5B9FFD-505A-2E85-353F-3BA8DC3CA445}"/>
              </a:ext>
            </a:extLst>
          </p:cNvPr>
          <p:cNvSpPr txBox="1"/>
          <p:nvPr/>
        </p:nvSpPr>
        <p:spPr>
          <a:xfrm>
            <a:off x="4187688" y="119270"/>
            <a:ext cx="3313043" cy="613245"/>
          </a:xfrm>
          <a:prstGeom prst="rect">
            <a:avLst/>
          </a:prstGeom>
          <a:noFill/>
        </p:spPr>
        <p:txBody>
          <a:bodyPr wrap="square" rtlCol="0">
            <a:spAutoFit/>
          </a:bodyPr>
          <a:lstStyle/>
          <a:p>
            <a:pPr>
              <a:lnSpc>
                <a:spcPct val="115000"/>
              </a:lnSpc>
              <a:spcAft>
                <a:spcPts val="1200"/>
              </a:spcAft>
            </a:pPr>
            <a:r>
              <a:rPr lang="en-US" sz="3200" b="1" dirty="0">
                <a:solidFill>
                  <a:srgbClr val="FF0000"/>
                </a:solidFill>
                <a:latin typeface="Times New Roman" panose="02020603050405020304" pitchFamily="18" charset="0"/>
                <a:ea typeface="Calibri" panose="020F0502020204030204" pitchFamily="34" charset="0"/>
              </a:rPr>
              <a:t>I</a:t>
            </a:r>
            <a:r>
              <a:rPr lang="en-US" sz="3200" b="1" dirty="0">
                <a:solidFill>
                  <a:srgbClr val="FF0000"/>
                </a:solidFill>
                <a:effectLst/>
                <a:latin typeface="Times New Roman" panose="02020603050405020304" pitchFamily="18" charset="0"/>
                <a:ea typeface="Calibri" panose="020F0502020204030204" pitchFamily="34" charset="0"/>
              </a:rPr>
              <a:t>. </a:t>
            </a:r>
            <a:r>
              <a:rPr lang="en-US" sz="3200" b="1" dirty="0" err="1">
                <a:solidFill>
                  <a:srgbClr val="FF0000"/>
                </a:solidFill>
                <a:effectLst/>
                <a:latin typeface="Times New Roman" panose="02020603050405020304" pitchFamily="18" charset="0"/>
                <a:ea typeface="Calibri" panose="020F0502020204030204" pitchFamily="34" charset="0"/>
              </a:rPr>
              <a:t>Định</a:t>
            </a:r>
            <a:r>
              <a:rPr lang="en-US" sz="3200" b="1" dirty="0">
                <a:solidFill>
                  <a:srgbClr val="FF0000"/>
                </a:solidFill>
                <a:effectLst/>
                <a:latin typeface="Times New Roman" panose="02020603050405020304" pitchFamily="18" charset="0"/>
                <a:ea typeface="Calibri" panose="020F0502020204030204" pitchFamily="34" charset="0"/>
              </a:rPr>
              <a:t> </a:t>
            </a:r>
            <a:r>
              <a:rPr lang="en-US" sz="3200" b="1" dirty="0" err="1">
                <a:solidFill>
                  <a:srgbClr val="FF0000"/>
                </a:solidFill>
                <a:effectLst/>
                <a:latin typeface="Times New Roman" panose="02020603050405020304" pitchFamily="18" charset="0"/>
                <a:ea typeface="Calibri" panose="020F0502020204030204" pitchFamily="34" charset="0"/>
              </a:rPr>
              <a:t>hướng</a:t>
            </a:r>
            <a:endParaRPr lang="en-US" sz="3200" dirty="0">
              <a:effectLst/>
              <a:latin typeface="Times New Roman" panose="02020603050405020304" pitchFamily="18" charset="0"/>
              <a:ea typeface="Calibri" panose="020F0502020204030204" pitchFamily="34" charset="0"/>
            </a:endParaRPr>
          </a:p>
        </p:txBody>
      </p:sp>
      <p:sp>
        <p:nvSpPr>
          <p:cNvPr id="6" name="Hộp Văn bản 5">
            <a:extLst>
              <a:ext uri="{FF2B5EF4-FFF2-40B4-BE49-F238E27FC236}">
                <a16:creationId xmlns:a16="http://schemas.microsoft.com/office/drawing/2014/main" id="{19E3604B-7F95-CF4C-D81E-6EF724069767}"/>
              </a:ext>
            </a:extLst>
          </p:cNvPr>
          <p:cNvSpPr txBox="1"/>
          <p:nvPr/>
        </p:nvSpPr>
        <p:spPr>
          <a:xfrm>
            <a:off x="1603515" y="1039137"/>
            <a:ext cx="7951304" cy="613245"/>
          </a:xfrm>
          <a:prstGeom prst="rect">
            <a:avLst/>
          </a:prstGeom>
          <a:noFill/>
        </p:spPr>
        <p:txBody>
          <a:bodyPr wrap="square" rtlCol="0">
            <a:spAutoFit/>
          </a:bodyPr>
          <a:lstStyle/>
          <a:p>
            <a:pPr>
              <a:lnSpc>
                <a:spcPct val="115000"/>
              </a:lnSpc>
              <a:spcAft>
                <a:spcPts val="1200"/>
              </a:spcAft>
            </a:pPr>
            <a:r>
              <a:rPr lang="en-US" sz="3200" b="1" dirty="0">
                <a:solidFill>
                  <a:srgbClr val="0070C0"/>
                </a:solidFill>
                <a:effectLst/>
                <a:latin typeface="Times New Roman" panose="02020603050405020304" pitchFamily="18" charset="0"/>
                <a:ea typeface="Calibri" panose="020F0502020204030204" pitchFamily="34" charset="0"/>
              </a:rPr>
              <a:t>1. </a:t>
            </a:r>
            <a:r>
              <a:rPr lang="en-US" sz="3200" b="1" dirty="0" err="1">
                <a:solidFill>
                  <a:srgbClr val="0070C0"/>
                </a:solidFill>
                <a:effectLst/>
                <a:latin typeface="Times New Roman" panose="02020603050405020304" pitchFamily="18" charset="0"/>
                <a:ea typeface="Calibri" panose="020F0502020204030204" pitchFamily="34" charset="0"/>
              </a:rPr>
              <a:t>Viết</a:t>
            </a:r>
            <a:r>
              <a:rPr lang="en-US" sz="3200" b="1" dirty="0">
                <a:solidFill>
                  <a:srgbClr val="0070C0"/>
                </a:solidFill>
                <a:effectLst/>
                <a:latin typeface="Times New Roman" panose="02020603050405020304" pitchFamily="18" charset="0"/>
                <a:ea typeface="Calibri" panose="020F0502020204030204" pitchFamily="34" charset="0"/>
              </a:rPr>
              <a:t> </a:t>
            </a:r>
            <a:r>
              <a:rPr lang="vi-VN" sz="3200" b="1" dirty="0" err="1">
                <a:solidFill>
                  <a:srgbClr val="0070C0"/>
                </a:solidFill>
                <a:effectLst/>
                <a:latin typeface="Times New Roman" panose="02020603050405020304" pitchFamily="18" charset="0"/>
                <a:ea typeface="MS Mincho" panose="02020609040205080304" pitchFamily="49" charset="-128"/>
              </a:rPr>
              <a:t>đoạn</a:t>
            </a:r>
            <a:r>
              <a:rPr lang="vi-VN" sz="3200" b="1" dirty="0">
                <a:solidFill>
                  <a:srgbClr val="0070C0"/>
                </a:solidFill>
                <a:effectLst/>
                <a:latin typeface="Times New Roman" panose="02020603050405020304" pitchFamily="18" charset="0"/>
                <a:ea typeface="MS Mincho" panose="02020609040205080304" pitchFamily="49" charset="-128"/>
              </a:rPr>
              <a:t> văn ghi </a:t>
            </a:r>
            <a:r>
              <a:rPr lang="vi-VN" sz="3200" b="1" dirty="0" err="1">
                <a:solidFill>
                  <a:srgbClr val="0070C0"/>
                </a:solidFill>
                <a:effectLst/>
                <a:latin typeface="Times New Roman" panose="02020603050405020304" pitchFamily="18" charset="0"/>
                <a:ea typeface="MS Mincho" panose="02020609040205080304" pitchFamily="49" charset="-128"/>
              </a:rPr>
              <a:t>lại</a:t>
            </a:r>
            <a:r>
              <a:rPr lang="vi-VN" sz="3200" b="1" dirty="0">
                <a:solidFill>
                  <a:srgbClr val="0070C0"/>
                </a:solidFill>
                <a:effectLst/>
                <a:latin typeface="Times New Roman" panose="02020603050405020304" pitchFamily="18" charset="0"/>
                <a:ea typeface="MS Mincho" panose="02020609040205080304" pitchFamily="49" charset="-128"/>
              </a:rPr>
              <a:t> </a:t>
            </a:r>
            <a:r>
              <a:rPr lang="vi-VN" sz="3200" b="1" dirty="0" err="1">
                <a:solidFill>
                  <a:srgbClr val="0070C0"/>
                </a:solidFill>
                <a:effectLst/>
                <a:latin typeface="Times New Roman" panose="02020603050405020304" pitchFamily="18" charset="0"/>
                <a:ea typeface="MS Mincho" panose="02020609040205080304" pitchFamily="49" charset="-128"/>
              </a:rPr>
              <a:t>cảm</a:t>
            </a:r>
            <a:r>
              <a:rPr lang="vi-VN" sz="3200" b="1" dirty="0">
                <a:solidFill>
                  <a:srgbClr val="0070C0"/>
                </a:solidFill>
                <a:effectLst/>
                <a:latin typeface="Times New Roman" panose="02020603050405020304" pitchFamily="18" charset="0"/>
                <a:ea typeface="MS Mincho" panose="02020609040205080304" pitchFamily="49" charset="-128"/>
              </a:rPr>
              <a:t> </a:t>
            </a:r>
            <a:r>
              <a:rPr lang="vi-VN" sz="3200" b="1" dirty="0" err="1">
                <a:solidFill>
                  <a:srgbClr val="0070C0"/>
                </a:solidFill>
                <a:effectLst/>
                <a:latin typeface="Times New Roman" panose="02020603050405020304" pitchFamily="18" charset="0"/>
                <a:ea typeface="MS Mincho" panose="02020609040205080304" pitchFamily="49" charset="-128"/>
              </a:rPr>
              <a:t>xúc</a:t>
            </a:r>
            <a:r>
              <a:rPr lang="vi-VN" sz="3200" b="1" dirty="0">
                <a:solidFill>
                  <a:srgbClr val="0070C0"/>
                </a:solidFill>
                <a:effectLst/>
                <a:latin typeface="Times New Roman" panose="02020603050405020304" pitchFamily="18" charset="0"/>
                <a:ea typeface="MS Mincho" panose="02020609040205080304" pitchFamily="49" charset="-128"/>
              </a:rPr>
              <a:t> </a:t>
            </a:r>
            <a:r>
              <a:rPr lang="vi-VN" sz="3200" b="1" dirty="0" err="1">
                <a:solidFill>
                  <a:srgbClr val="0070C0"/>
                </a:solidFill>
                <a:effectLst/>
                <a:latin typeface="Times New Roman" panose="02020603050405020304" pitchFamily="18" charset="0"/>
                <a:ea typeface="MS Mincho" panose="02020609040205080304" pitchFamily="49" charset="-128"/>
              </a:rPr>
              <a:t>về</a:t>
            </a:r>
            <a:r>
              <a:rPr lang="vi-VN" sz="3200" b="1" dirty="0">
                <a:solidFill>
                  <a:srgbClr val="0070C0"/>
                </a:solidFill>
                <a:effectLst/>
                <a:latin typeface="Times New Roman" panose="02020603050405020304" pitchFamily="18" charset="0"/>
                <a:ea typeface="MS Mincho" panose="02020609040205080304" pitchFamily="49" charset="-128"/>
              </a:rPr>
              <a:t> </a:t>
            </a:r>
            <a:r>
              <a:rPr lang="vi-VN" sz="3200" b="1" dirty="0" err="1">
                <a:solidFill>
                  <a:srgbClr val="0070C0"/>
                </a:solidFill>
                <a:effectLst/>
                <a:latin typeface="Times New Roman" panose="02020603050405020304" pitchFamily="18" charset="0"/>
                <a:ea typeface="MS Mincho" panose="02020609040205080304" pitchFamily="49" charset="-128"/>
              </a:rPr>
              <a:t>bài</a:t>
            </a:r>
            <a:r>
              <a:rPr lang="vi-VN" sz="3200" b="1" dirty="0">
                <a:solidFill>
                  <a:srgbClr val="0070C0"/>
                </a:solidFill>
                <a:effectLst/>
                <a:latin typeface="Times New Roman" panose="02020603050405020304" pitchFamily="18" charset="0"/>
                <a:ea typeface="MS Mincho" panose="02020609040205080304" pitchFamily="49" charset="-128"/>
              </a:rPr>
              <a:t> thơ </a:t>
            </a:r>
            <a:endParaRPr lang="en-US" sz="3200" dirty="0">
              <a:effectLst/>
              <a:latin typeface="Times New Roman" panose="02020603050405020304" pitchFamily="18" charset="0"/>
              <a:ea typeface="Calibri" panose="020F0502020204030204" pitchFamily="34" charset="0"/>
            </a:endParaRPr>
          </a:p>
        </p:txBody>
      </p:sp>
      <p:pic>
        <p:nvPicPr>
          <p:cNvPr id="7" name="Hình ảnh 6" descr="Ảnh có chứa văn bản, mẫu họa&#10;&#10;Mô tả được tạo tự động">
            <a:extLst>
              <a:ext uri="{FF2B5EF4-FFF2-40B4-BE49-F238E27FC236}">
                <a16:creationId xmlns:a16="http://schemas.microsoft.com/office/drawing/2014/main" id="{45A659FE-267C-8B2B-B6FC-5F65B6B8E5C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96348" y="1959005"/>
            <a:ext cx="5340626" cy="4481552"/>
          </a:xfrm>
          <a:prstGeom prst="rect">
            <a:avLst/>
          </a:prstGeom>
          <a:effectLst>
            <a:glow rad="63500">
              <a:schemeClr val="accent2">
                <a:satMod val="175000"/>
                <a:alpha val="40000"/>
              </a:schemeClr>
            </a:glow>
            <a:reflection blurRad="6350" stA="52000" endA="300" endPos="35000" dir="5400000" sy="-100000" algn="bl" rotWithShape="0"/>
            <a:softEdge rad="12700"/>
          </a:effectLst>
          <a:scene3d>
            <a:camera prst="isometricOffAxis1Right"/>
            <a:lightRig rig="threePt" dir="t"/>
          </a:scene3d>
        </p:spPr>
      </p:pic>
      <p:sp>
        <p:nvSpPr>
          <p:cNvPr id="8" name="Hộp Văn bản 7">
            <a:extLst>
              <a:ext uri="{FF2B5EF4-FFF2-40B4-BE49-F238E27FC236}">
                <a16:creationId xmlns:a16="http://schemas.microsoft.com/office/drawing/2014/main" id="{16CE52F3-B243-6C17-D621-1E2F5807CB6F}"/>
              </a:ext>
            </a:extLst>
          </p:cNvPr>
          <p:cNvSpPr txBox="1"/>
          <p:nvPr/>
        </p:nvSpPr>
        <p:spPr>
          <a:xfrm>
            <a:off x="6804992" y="2701127"/>
            <a:ext cx="3750365" cy="1745863"/>
          </a:xfrm>
          <a:prstGeom prst="rect">
            <a:avLst/>
          </a:prstGeom>
          <a:noFill/>
        </p:spPr>
        <p:txBody>
          <a:bodyPr wrap="square" rtlCol="0">
            <a:spAutoFit/>
          </a:bodyPr>
          <a:lstStyle/>
          <a:p>
            <a:pPr>
              <a:lnSpc>
                <a:spcPct val="115000"/>
              </a:lnSpc>
              <a:tabLst>
                <a:tab pos="1386840" algn="l"/>
              </a:tabLst>
            </a:pPr>
            <a:r>
              <a:rPr lang="en-US" sz="3200" i="1" dirty="0">
                <a:effectLst/>
                <a:latin typeface="Times New Roman" panose="02020603050405020304" pitchFamily="18" charset="0"/>
                <a:ea typeface="MS Mincho" panose="02020609040205080304" pitchFamily="49" charset="-128"/>
              </a:rPr>
              <a:t>+ </a:t>
            </a:r>
            <a:r>
              <a:rPr lang="en-US" sz="3200" i="1" dirty="0" err="1">
                <a:effectLst/>
                <a:latin typeface="Times New Roman" panose="02020603050405020304" pitchFamily="18" charset="0"/>
                <a:ea typeface="MS Mincho" panose="02020609040205080304" pitchFamily="49" charset="-128"/>
              </a:rPr>
              <a:t>Thế</a:t>
            </a:r>
            <a:r>
              <a:rPr lang="en-US" sz="3200" i="1" dirty="0">
                <a:effectLst/>
                <a:latin typeface="Times New Roman" panose="02020603050405020304" pitchFamily="18" charset="0"/>
                <a:ea typeface="MS Mincho" panose="02020609040205080304" pitchFamily="49" charset="-128"/>
              </a:rPr>
              <a:t> </a:t>
            </a:r>
            <a:r>
              <a:rPr lang="en-US" sz="3200" i="1" dirty="0" err="1">
                <a:effectLst/>
                <a:latin typeface="Times New Roman" panose="02020603050405020304" pitchFamily="18" charset="0"/>
                <a:ea typeface="MS Mincho" panose="02020609040205080304" pitchFamily="49" charset="-128"/>
              </a:rPr>
              <a:t>nào</a:t>
            </a:r>
            <a:r>
              <a:rPr lang="en-US" sz="3200" i="1" dirty="0">
                <a:effectLst/>
                <a:latin typeface="Times New Roman" panose="02020603050405020304" pitchFamily="18" charset="0"/>
                <a:ea typeface="MS Mincho" panose="02020609040205080304" pitchFamily="49" charset="-128"/>
              </a:rPr>
              <a:t> </a:t>
            </a:r>
            <a:r>
              <a:rPr lang="en-US" sz="3200" i="1" dirty="0" err="1">
                <a:effectLst/>
                <a:latin typeface="Times New Roman" panose="02020603050405020304" pitchFamily="18" charset="0"/>
                <a:ea typeface="MS Mincho" panose="02020609040205080304" pitchFamily="49" charset="-128"/>
              </a:rPr>
              <a:t>là</a:t>
            </a:r>
            <a:r>
              <a:rPr lang="en-US" sz="3200" i="1" dirty="0">
                <a:effectLst/>
                <a:latin typeface="Times New Roman" panose="02020603050405020304" pitchFamily="18" charset="0"/>
                <a:ea typeface="MS Mincho" panose="02020609040205080304" pitchFamily="49" charset="-128"/>
              </a:rPr>
              <a:t> </a:t>
            </a:r>
            <a:r>
              <a:rPr lang="en-US" sz="3200" i="1" dirty="0" err="1">
                <a:effectLst/>
                <a:latin typeface="Times New Roman" panose="02020603050405020304" pitchFamily="18" charset="0"/>
                <a:ea typeface="MS Mincho" panose="02020609040205080304" pitchFamily="49" charset="-128"/>
              </a:rPr>
              <a:t>viết</a:t>
            </a:r>
            <a:r>
              <a:rPr lang="en-US" sz="3200" i="1" dirty="0">
                <a:effectLst/>
                <a:latin typeface="Times New Roman" panose="02020603050405020304" pitchFamily="18" charset="0"/>
                <a:ea typeface="MS Mincho" panose="02020609040205080304" pitchFamily="49" charset="-128"/>
              </a:rPr>
              <a:t> </a:t>
            </a:r>
            <a:r>
              <a:rPr lang="en-US" sz="3200" i="1" dirty="0" err="1">
                <a:effectLst/>
                <a:latin typeface="Times New Roman" panose="02020603050405020304" pitchFamily="18" charset="0"/>
                <a:ea typeface="MS Mincho" panose="02020609040205080304" pitchFamily="49" charset="-128"/>
              </a:rPr>
              <a:t>đoạn</a:t>
            </a:r>
            <a:r>
              <a:rPr lang="en-US" sz="3200" i="1" dirty="0">
                <a:effectLst/>
                <a:latin typeface="Times New Roman" panose="02020603050405020304" pitchFamily="18" charset="0"/>
                <a:ea typeface="MS Mincho" panose="02020609040205080304" pitchFamily="49" charset="-128"/>
              </a:rPr>
              <a:t> </a:t>
            </a:r>
            <a:r>
              <a:rPr lang="en-US" sz="3200" i="1" dirty="0" err="1">
                <a:effectLst/>
                <a:latin typeface="Times New Roman" panose="02020603050405020304" pitchFamily="18" charset="0"/>
                <a:ea typeface="MS Mincho" panose="02020609040205080304" pitchFamily="49" charset="-128"/>
              </a:rPr>
              <a:t>văn</a:t>
            </a:r>
            <a:r>
              <a:rPr lang="en-US" sz="3200" i="1" dirty="0">
                <a:effectLst/>
                <a:latin typeface="Times New Roman" panose="02020603050405020304" pitchFamily="18" charset="0"/>
                <a:ea typeface="MS Mincho" panose="02020609040205080304" pitchFamily="49" charset="-128"/>
              </a:rPr>
              <a:t> </a:t>
            </a:r>
            <a:r>
              <a:rPr lang="en-US" sz="3200" i="1" dirty="0" err="1">
                <a:effectLst/>
                <a:latin typeface="Times New Roman" panose="02020603050405020304" pitchFamily="18" charset="0"/>
                <a:ea typeface="MS Mincho" panose="02020609040205080304" pitchFamily="49" charset="-128"/>
              </a:rPr>
              <a:t>ghi</a:t>
            </a:r>
            <a:r>
              <a:rPr lang="en-US" sz="3200" i="1" dirty="0">
                <a:effectLst/>
                <a:latin typeface="Times New Roman" panose="02020603050405020304" pitchFamily="18" charset="0"/>
                <a:ea typeface="MS Mincho" panose="02020609040205080304" pitchFamily="49" charset="-128"/>
              </a:rPr>
              <a:t> </a:t>
            </a:r>
            <a:r>
              <a:rPr lang="en-US" sz="3200" i="1" dirty="0" err="1">
                <a:effectLst/>
                <a:latin typeface="Times New Roman" panose="02020603050405020304" pitchFamily="18" charset="0"/>
                <a:ea typeface="MS Mincho" panose="02020609040205080304" pitchFamily="49" charset="-128"/>
              </a:rPr>
              <a:t>lại</a:t>
            </a:r>
            <a:r>
              <a:rPr lang="en-US" sz="3200" i="1" dirty="0">
                <a:effectLst/>
                <a:latin typeface="Times New Roman" panose="02020603050405020304" pitchFamily="18" charset="0"/>
                <a:ea typeface="MS Mincho" panose="02020609040205080304" pitchFamily="49" charset="-128"/>
              </a:rPr>
              <a:t> </a:t>
            </a:r>
            <a:r>
              <a:rPr lang="en-US" sz="3200" i="1" dirty="0" err="1">
                <a:effectLst/>
                <a:latin typeface="Times New Roman" panose="02020603050405020304" pitchFamily="18" charset="0"/>
                <a:ea typeface="MS Mincho" panose="02020609040205080304" pitchFamily="49" charset="-128"/>
              </a:rPr>
              <a:t>cảm</a:t>
            </a:r>
            <a:r>
              <a:rPr lang="en-US" sz="3200" i="1" dirty="0">
                <a:effectLst/>
                <a:latin typeface="Times New Roman" panose="02020603050405020304" pitchFamily="18" charset="0"/>
                <a:ea typeface="MS Mincho" panose="02020609040205080304" pitchFamily="49" charset="-128"/>
              </a:rPr>
              <a:t> </a:t>
            </a:r>
            <a:r>
              <a:rPr lang="en-US" sz="3200" i="1" dirty="0" err="1">
                <a:effectLst/>
                <a:latin typeface="Times New Roman" panose="02020603050405020304" pitchFamily="18" charset="0"/>
                <a:ea typeface="MS Mincho" panose="02020609040205080304" pitchFamily="49" charset="-128"/>
              </a:rPr>
              <a:t>xúc</a:t>
            </a:r>
            <a:r>
              <a:rPr lang="en-US" sz="3200" i="1" dirty="0">
                <a:effectLst/>
                <a:latin typeface="Times New Roman" panose="02020603050405020304" pitchFamily="18" charset="0"/>
                <a:ea typeface="MS Mincho" panose="02020609040205080304" pitchFamily="49" charset="-128"/>
              </a:rPr>
              <a:t> </a:t>
            </a:r>
            <a:r>
              <a:rPr lang="en-US" sz="3200" i="1" dirty="0" err="1">
                <a:effectLst/>
                <a:latin typeface="Times New Roman" panose="02020603050405020304" pitchFamily="18" charset="0"/>
                <a:ea typeface="MS Mincho" panose="02020609040205080304" pitchFamily="49" charset="-128"/>
              </a:rPr>
              <a:t>về</a:t>
            </a:r>
            <a:r>
              <a:rPr lang="en-US" sz="3200" i="1" dirty="0">
                <a:effectLst/>
                <a:latin typeface="Times New Roman" panose="02020603050405020304" pitchFamily="18" charset="0"/>
                <a:ea typeface="MS Mincho" panose="02020609040205080304" pitchFamily="49" charset="-128"/>
              </a:rPr>
              <a:t> </a:t>
            </a:r>
            <a:r>
              <a:rPr lang="en-US" sz="3200" i="1" dirty="0" err="1">
                <a:effectLst/>
                <a:latin typeface="Times New Roman" panose="02020603050405020304" pitchFamily="18" charset="0"/>
                <a:ea typeface="MS Mincho" panose="02020609040205080304" pitchFamily="49" charset="-128"/>
              </a:rPr>
              <a:t>bài</a:t>
            </a:r>
            <a:r>
              <a:rPr lang="en-US" sz="3200" i="1" dirty="0">
                <a:effectLst/>
                <a:latin typeface="Times New Roman" panose="02020603050405020304" pitchFamily="18" charset="0"/>
                <a:ea typeface="MS Mincho" panose="02020609040205080304" pitchFamily="49" charset="-128"/>
              </a:rPr>
              <a:t> </a:t>
            </a:r>
            <a:r>
              <a:rPr lang="en-US" sz="3200" i="1" dirty="0" err="1">
                <a:effectLst/>
                <a:latin typeface="Times New Roman" panose="02020603050405020304" pitchFamily="18" charset="0"/>
                <a:ea typeface="MS Mincho" panose="02020609040205080304" pitchFamily="49" charset="-128"/>
              </a:rPr>
              <a:t>thơ</a:t>
            </a:r>
            <a:r>
              <a:rPr lang="en-US" sz="3200" i="1" dirty="0">
                <a:effectLst/>
                <a:latin typeface="Times New Roman" panose="02020603050405020304" pitchFamily="18" charset="0"/>
                <a:ea typeface="MS Mincho" panose="02020609040205080304" pitchFamily="49" charset="-128"/>
              </a:rPr>
              <a:t>?</a:t>
            </a:r>
            <a:endParaRPr lang="en-US" sz="32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21786555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barn(inVertical)">
                                      <p:cBhvr>
                                        <p:cTn id="13" dur="500"/>
                                        <p:tgtEl>
                                          <p:spTgt spid="6"/>
                                        </p:tgtEl>
                                      </p:cBhvr>
                                    </p:animEffect>
                                  </p:childTnLst>
                                </p:cTn>
                              </p:par>
                            </p:childTnLst>
                          </p:cTn>
                        </p:par>
                      </p:childTnLst>
                    </p:cTn>
                  </p:par>
                  <p:par>
                    <p:cTn id="14" fill="hold">
                      <p:stCondLst>
                        <p:cond delay="indefinite"/>
                      </p:stCondLst>
                      <p:childTnLst>
                        <p:par>
                          <p:cTn id="15" fill="hold">
                            <p:stCondLst>
                              <p:cond delay="0"/>
                            </p:stCondLst>
                            <p:childTnLst>
                              <p:par>
                                <p:cTn id="16" presetID="6" presetClass="entr" presetSubtype="16" fill="hold" grpId="0" nodeType="clickEffect">
                                  <p:stCondLst>
                                    <p:cond delay="0"/>
                                  </p:stCondLst>
                                  <p:childTnLst>
                                    <p:set>
                                      <p:cBhvr>
                                        <p:cTn id="17" dur="1" fill="hold">
                                          <p:stCondLst>
                                            <p:cond delay="0"/>
                                          </p:stCondLst>
                                        </p:cTn>
                                        <p:tgtEl>
                                          <p:spTgt spid="8"/>
                                        </p:tgtEl>
                                        <p:attrNameLst>
                                          <p:attrName>style.visibility</p:attrName>
                                        </p:attrNameLst>
                                      </p:cBhvr>
                                      <p:to>
                                        <p:strVal val="visible"/>
                                      </p:to>
                                    </p:set>
                                    <p:animEffect transition="in" filter="circle(in)">
                                      <p:cBhvr>
                                        <p:cTn id="18" dur="2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8"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Hộp Văn bản 3">
            <a:extLst>
              <a:ext uri="{FF2B5EF4-FFF2-40B4-BE49-F238E27FC236}">
                <a16:creationId xmlns:a16="http://schemas.microsoft.com/office/drawing/2014/main" id="{84E8C089-7A1D-71F9-259C-DED29E695E34}"/>
              </a:ext>
            </a:extLst>
          </p:cNvPr>
          <p:cNvSpPr txBox="1"/>
          <p:nvPr/>
        </p:nvSpPr>
        <p:spPr>
          <a:xfrm>
            <a:off x="1457739" y="516835"/>
            <a:ext cx="3578087" cy="3046988"/>
          </a:xfrm>
          <a:prstGeom prst="rect">
            <a:avLst/>
          </a:prstGeom>
          <a:noFill/>
        </p:spPr>
        <p:txBody>
          <a:bodyPr wrap="square" rtlCol="0">
            <a:spAutoFit/>
          </a:bodyPr>
          <a:lstStyle/>
          <a:p>
            <a:pPr algn="just">
              <a:spcAft>
                <a:spcPts val="800"/>
              </a:spcAft>
              <a:tabLst>
                <a:tab pos="1386840" algn="l"/>
              </a:tabLst>
            </a:pPr>
            <a:r>
              <a:rPr lang="en-US" sz="3200" dirty="0">
                <a:solidFill>
                  <a:srgbClr val="000000"/>
                </a:solidFill>
                <a:effectLst/>
                <a:latin typeface="Times New Roman" panose="02020603050405020304" pitchFamily="18" charset="0"/>
                <a:ea typeface="Times New Roman" panose="02020603050405020304" pitchFamily="18" charset="0"/>
              </a:rPr>
              <a:t>-</a:t>
            </a:r>
            <a:r>
              <a:rPr lang="en-US" sz="3200" dirty="0">
                <a:solidFill>
                  <a:srgbClr val="0D0D0D"/>
                </a:solidFill>
                <a:effectLst/>
                <a:latin typeface="Times New Roman" panose="02020603050405020304" pitchFamily="18" charset="0"/>
                <a:ea typeface="MS Mincho" panose="02020609040205080304" pitchFamily="49" charset="-128"/>
              </a:rPr>
              <a:t> </a:t>
            </a:r>
            <a:r>
              <a:rPr lang="en-US" sz="3200" dirty="0" err="1">
                <a:solidFill>
                  <a:srgbClr val="0D0D0D"/>
                </a:solidFill>
                <a:effectLst/>
                <a:latin typeface="Times New Roman" panose="02020603050405020304" pitchFamily="18" charset="0"/>
                <a:ea typeface="MS Mincho" panose="02020609040205080304" pitchFamily="49" charset="-128"/>
              </a:rPr>
              <a:t>Viết</a:t>
            </a:r>
            <a:r>
              <a:rPr lang="en-US" sz="3200" dirty="0">
                <a:solidFill>
                  <a:srgbClr val="0D0D0D"/>
                </a:solidFill>
                <a:effectLst/>
                <a:latin typeface="Times New Roman" panose="02020603050405020304" pitchFamily="18" charset="0"/>
                <a:ea typeface="MS Mincho" panose="02020609040205080304" pitchFamily="49" charset="-128"/>
              </a:rPr>
              <a:t> </a:t>
            </a:r>
            <a:r>
              <a:rPr lang="en-US" sz="3200" dirty="0" err="1">
                <a:solidFill>
                  <a:srgbClr val="0D0D0D"/>
                </a:solidFill>
                <a:effectLst/>
                <a:latin typeface="Times New Roman" panose="02020603050405020304" pitchFamily="18" charset="0"/>
                <a:ea typeface="MS Mincho" panose="02020609040205080304" pitchFamily="49" charset="-128"/>
              </a:rPr>
              <a:t>đoạn</a:t>
            </a:r>
            <a:r>
              <a:rPr lang="en-US" sz="3200" dirty="0">
                <a:solidFill>
                  <a:srgbClr val="0D0D0D"/>
                </a:solidFill>
                <a:effectLst/>
                <a:latin typeface="Times New Roman" panose="02020603050405020304" pitchFamily="18" charset="0"/>
                <a:ea typeface="MS Mincho" panose="02020609040205080304" pitchFamily="49" charset="-128"/>
              </a:rPr>
              <a:t> </a:t>
            </a:r>
            <a:r>
              <a:rPr lang="en-US" sz="3200" dirty="0" err="1">
                <a:solidFill>
                  <a:srgbClr val="0D0D0D"/>
                </a:solidFill>
                <a:effectLst/>
                <a:latin typeface="Times New Roman" panose="02020603050405020304" pitchFamily="18" charset="0"/>
                <a:ea typeface="MS Mincho" panose="02020609040205080304" pitchFamily="49" charset="-128"/>
              </a:rPr>
              <a:t>văn</a:t>
            </a:r>
            <a:r>
              <a:rPr lang="en-US" sz="3200" dirty="0">
                <a:solidFill>
                  <a:srgbClr val="0D0D0D"/>
                </a:solidFill>
                <a:effectLst/>
                <a:latin typeface="Times New Roman" panose="02020603050405020304" pitchFamily="18" charset="0"/>
                <a:ea typeface="MS Mincho" panose="02020609040205080304" pitchFamily="49" charset="-128"/>
              </a:rPr>
              <a:t> </a:t>
            </a:r>
            <a:r>
              <a:rPr lang="en-US" sz="3200" dirty="0" err="1">
                <a:solidFill>
                  <a:srgbClr val="0D0D0D"/>
                </a:solidFill>
                <a:effectLst/>
                <a:latin typeface="Times New Roman" panose="02020603050405020304" pitchFamily="18" charset="0"/>
                <a:ea typeface="MS Mincho" panose="02020609040205080304" pitchFamily="49" charset="-128"/>
              </a:rPr>
              <a:t>ghi</a:t>
            </a:r>
            <a:r>
              <a:rPr lang="en-US" sz="3200" dirty="0">
                <a:solidFill>
                  <a:srgbClr val="0D0D0D"/>
                </a:solidFill>
                <a:effectLst/>
                <a:latin typeface="Times New Roman" panose="02020603050405020304" pitchFamily="18" charset="0"/>
                <a:ea typeface="MS Mincho" panose="02020609040205080304" pitchFamily="49" charset="-128"/>
              </a:rPr>
              <a:t> </a:t>
            </a:r>
            <a:r>
              <a:rPr lang="en-US" sz="3200" dirty="0" err="1">
                <a:solidFill>
                  <a:srgbClr val="0D0D0D"/>
                </a:solidFill>
                <a:effectLst/>
                <a:latin typeface="Times New Roman" panose="02020603050405020304" pitchFamily="18" charset="0"/>
                <a:ea typeface="MS Mincho" panose="02020609040205080304" pitchFamily="49" charset="-128"/>
              </a:rPr>
              <a:t>lại</a:t>
            </a:r>
            <a:r>
              <a:rPr lang="en-US" sz="3200" dirty="0">
                <a:solidFill>
                  <a:srgbClr val="0D0D0D"/>
                </a:solidFill>
                <a:effectLst/>
                <a:latin typeface="Times New Roman" panose="02020603050405020304" pitchFamily="18" charset="0"/>
                <a:ea typeface="MS Mincho" panose="02020609040205080304" pitchFamily="49" charset="-128"/>
              </a:rPr>
              <a:t> </a:t>
            </a:r>
            <a:r>
              <a:rPr lang="en-US" sz="3200" dirty="0" err="1">
                <a:solidFill>
                  <a:srgbClr val="0D0D0D"/>
                </a:solidFill>
                <a:effectLst/>
                <a:latin typeface="Times New Roman" panose="02020603050405020304" pitchFamily="18" charset="0"/>
                <a:ea typeface="MS Mincho" panose="02020609040205080304" pitchFamily="49" charset="-128"/>
              </a:rPr>
              <a:t>cảm</a:t>
            </a:r>
            <a:r>
              <a:rPr lang="en-US" sz="3200" dirty="0">
                <a:solidFill>
                  <a:srgbClr val="0D0D0D"/>
                </a:solidFill>
                <a:effectLst/>
                <a:latin typeface="Times New Roman" panose="02020603050405020304" pitchFamily="18" charset="0"/>
                <a:ea typeface="MS Mincho" panose="02020609040205080304" pitchFamily="49" charset="-128"/>
              </a:rPr>
              <a:t> </a:t>
            </a:r>
            <a:r>
              <a:rPr lang="en-US" sz="3200" dirty="0" err="1">
                <a:solidFill>
                  <a:srgbClr val="0D0D0D"/>
                </a:solidFill>
                <a:effectLst/>
                <a:latin typeface="Times New Roman" panose="02020603050405020304" pitchFamily="18" charset="0"/>
                <a:ea typeface="MS Mincho" panose="02020609040205080304" pitchFamily="49" charset="-128"/>
              </a:rPr>
              <a:t>xúc</a:t>
            </a:r>
            <a:r>
              <a:rPr lang="en-US" sz="3200" dirty="0">
                <a:solidFill>
                  <a:srgbClr val="0D0D0D"/>
                </a:solidFill>
                <a:effectLst/>
                <a:latin typeface="Times New Roman" panose="02020603050405020304" pitchFamily="18" charset="0"/>
                <a:ea typeface="MS Mincho" panose="02020609040205080304" pitchFamily="49" charset="-128"/>
              </a:rPr>
              <a:t> </a:t>
            </a:r>
            <a:r>
              <a:rPr lang="en-US" sz="3200" dirty="0" err="1">
                <a:solidFill>
                  <a:srgbClr val="0D0D0D"/>
                </a:solidFill>
                <a:effectLst/>
                <a:latin typeface="Times New Roman" panose="02020603050405020304" pitchFamily="18" charset="0"/>
                <a:ea typeface="MS Mincho" panose="02020609040205080304" pitchFamily="49" charset="-128"/>
              </a:rPr>
              <a:t>về</a:t>
            </a:r>
            <a:r>
              <a:rPr lang="en-US" sz="3200" dirty="0">
                <a:solidFill>
                  <a:srgbClr val="0D0D0D"/>
                </a:solidFill>
                <a:effectLst/>
                <a:latin typeface="Times New Roman" panose="02020603050405020304" pitchFamily="18" charset="0"/>
                <a:ea typeface="MS Mincho" panose="02020609040205080304" pitchFamily="49" charset="-128"/>
              </a:rPr>
              <a:t> </a:t>
            </a:r>
            <a:r>
              <a:rPr lang="en-US" sz="3200" dirty="0" err="1">
                <a:solidFill>
                  <a:srgbClr val="0D0D0D"/>
                </a:solidFill>
                <a:effectLst/>
                <a:latin typeface="Times New Roman" panose="02020603050405020304" pitchFamily="18" charset="0"/>
                <a:ea typeface="MS Mincho" panose="02020609040205080304" pitchFamily="49" charset="-128"/>
              </a:rPr>
              <a:t>một</a:t>
            </a:r>
            <a:r>
              <a:rPr lang="en-US" sz="3200" dirty="0">
                <a:solidFill>
                  <a:srgbClr val="0D0D0D"/>
                </a:solidFill>
                <a:effectLst/>
                <a:latin typeface="Times New Roman" panose="02020603050405020304" pitchFamily="18" charset="0"/>
                <a:ea typeface="MS Mincho" panose="02020609040205080304" pitchFamily="49" charset="-128"/>
              </a:rPr>
              <a:t> </a:t>
            </a:r>
            <a:r>
              <a:rPr lang="en-US" sz="3200" dirty="0" err="1">
                <a:solidFill>
                  <a:srgbClr val="0D0D0D"/>
                </a:solidFill>
                <a:effectLst/>
                <a:latin typeface="Times New Roman" panose="02020603050405020304" pitchFamily="18" charset="0"/>
                <a:ea typeface="MS Mincho" panose="02020609040205080304" pitchFamily="49" charset="-128"/>
              </a:rPr>
              <a:t>bài</a:t>
            </a:r>
            <a:r>
              <a:rPr lang="en-US" sz="3200" dirty="0">
                <a:solidFill>
                  <a:srgbClr val="0D0D0D"/>
                </a:solidFill>
                <a:effectLst/>
                <a:latin typeface="Times New Roman" panose="02020603050405020304" pitchFamily="18" charset="0"/>
                <a:ea typeface="MS Mincho" panose="02020609040205080304" pitchFamily="49" charset="-128"/>
              </a:rPr>
              <a:t> </a:t>
            </a:r>
            <a:r>
              <a:rPr lang="en-US" sz="3200" dirty="0" err="1">
                <a:solidFill>
                  <a:srgbClr val="0D0D0D"/>
                </a:solidFill>
                <a:effectLst/>
                <a:latin typeface="Times New Roman" panose="02020603050405020304" pitchFamily="18" charset="0"/>
                <a:ea typeface="MS Mincho" panose="02020609040205080304" pitchFamily="49" charset="-128"/>
              </a:rPr>
              <a:t>thơ</a:t>
            </a:r>
            <a:r>
              <a:rPr lang="en-US" sz="3200" dirty="0">
                <a:solidFill>
                  <a:srgbClr val="0D0D0D"/>
                </a:solidFill>
                <a:effectLst/>
                <a:latin typeface="Times New Roman" panose="02020603050405020304" pitchFamily="18" charset="0"/>
                <a:ea typeface="MS Mincho" panose="02020609040205080304" pitchFamily="49" charset="-128"/>
              </a:rPr>
              <a:t> </a:t>
            </a:r>
            <a:r>
              <a:rPr lang="en-US" sz="3200" dirty="0" err="1">
                <a:solidFill>
                  <a:srgbClr val="0D0D0D"/>
                </a:solidFill>
                <a:effectLst/>
                <a:latin typeface="Times New Roman" panose="02020603050405020304" pitchFamily="18" charset="0"/>
                <a:ea typeface="MS Mincho" panose="02020609040205080304" pitchFamily="49" charset="-128"/>
              </a:rPr>
              <a:t>là</a:t>
            </a:r>
            <a:r>
              <a:rPr lang="en-US" sz="3200" dirty="0">
                <a:solidFill>
                  <a:srgbClr val="0D0D0D"/>
                </a:solidFill>
                <a:effectLst/>
                <a:latin typeface="Times New Roman" panose="02020603050405020304" pitchFamily="18" charset="0"/>
                <a:ea typeface="MS Mincho" panose="02020609040205080304" pitchFamily="49" charset="-128"/>
              </a:rPr>
              <a:t> </a:t>
            </a:r>
            <a:r>
              <a:rPr lang="en-US" sz="3200" dirty="0" err="1">
                <a:solidFill>
                  <a:srgbClr val="0D0D0D"/>
                </a:solidFill>
                <a:effectLst/>
                <a:latin typeface="Times New Roman" panose="02020603050405020304" pitchFamily="18" charset="0"/>
                <a:ea typeface="MS Mincho" panose="02020609040205080304" pitchFamily="49" charset="-128"/>
              </a:rPr>
              <a:t>nêu</a:t>
            </a:r>
            <a:r>
              <a:rPr lang="en-US" sz="3200" dirty="0">
                <a:solidFill>
                  <a:srgbClr val="0D0D0D"/>
                </a:solidFill>
                <a:effectLst/>
                <a:latin typeface="Times New Roman" panose="02020603050405020304" pitchFamily="18" charset="0"/>
                <a:ea typeface="MS Mincho" panose="02020609040205080304" pitchFamily="49" charset="-128"/>
              </a:rPr>
              <a:t> </a:t>
            </a:r>
            <a:r>
              <a:rPr lang="en-US" sz="3200" dirty="0" err="1">
                <a:solidFill>
                  <a:srgbClr val="0D0D0D"/>
                </a:solidFill>
                <a:effectLst/>
                <a:latin typeface="Times New Roman" panose="02020603050405020304" pitchFamily="18" charset="0"/>
                <a:ea typeface="MS Mincho" panose="02020609040205080304" pitchFamily="49" charset="-128"/>
              </a:rPr>
              <a:t>lên</a:t>
            </a:r>
            <a:r>
              <a:rPr lang="en-US" sz="3200" dirty="0">
                <a:solidFill>
                  <a:srgbClr val="0D0D0D"/>
                </a:solidFill>
                <a:effectLst/>
                <a:latin typeface="Times New Roman" panose="02020603050405020304" pitchFamily="18" charset="0"/>
                <a:ea typeface="MS Mincho" panose="02020609040205080304" pitchFamily="49" charset="-128"/>
              </a:rPr>
              <a:t> </a:t>
            </a:r>
            <a:r>
              <a:rPr lang="en-US" sz="3200" dirty="0" err="1">
                <a:solidFill>
                  <a:srgbClr val="0D0D0D"/>
                </a:solidFill>
                <a:effectLst/>
                <a:latin typeface="Times New Roman" panose="02020603050405020304" pitchFamily="18" charset="0"/>
                <a:ea typeface="MS Mincho" panose="02020609040205080304" pitchFamily="49" charset="-128"/>
              </a:rPr>
              <a:t>những</a:t>
            </a:r>
            <a:r>
              <a:rPr lang="en-US" sz="3200" dirty="0">
                <a:solidFill>
                  <a:srgbClr val="0D0D0D"/>
                </a:solidFill>
                <a:effectLst/>
                <a:latin typeface="Times New Roman" panose="02020603050405020304" pitchFamily="18" charset="0"/>
                <a:ea typeface="MS Mincho" panose="02020609040205080304" pitchFamily="49" charset="-128"/>
              </a:rPr>
              <a:t> </a:t>
            </a:r>
            <a:r>
              <a:rPr lang="en-US" sz="3200" dirty="0" err="1">
                <a:solidFill>
                  <a:srgbClr val="0D0D0D"/>
                </a:solidFill>
                <a:effectLst/>
                <a:latin typeface="Times New Roman" panose="02020603050405020304" pitchFamily="18" charset="0"/>
                <a:ea typeface="MS Mincho" panose="02020609040205080304" pitchFamily="49" charset="-128"/>
              </a:rPr>
              <a:t>cảm</a:t>
            </a:r>
            <a:r>
              <a:rPr lang="en-US" sz="3200" dirty="0">
                <a:solidFill>
                  <a:srgbClr val="0D0D0D"/>
                </a:solidFill>
                <a:effectLst/>
                <a:latin typeface="Times New Roman" panose="02020603050405020304" pitchFamily="18" charset="0"/>
                <a:ea typeface="MS Mincho" panose="02020609040205080304" pitchFamily="49" charset="-128"/>
              </a:rPr>
              <a:t> </a:t>
            </a:r>
            <a:r>
              <a:rPr lang="en-US" sz="3200" dirty="0" err="1">
                <a:solidFill>
                  <a:srgbClr val="0D0D0D"/>
                </a:solidFill>
                <a:effectLst/>
                <a:latin typeface="Times New Roman" panose="02020603050405020304" pitchFamily="18" charset="0"/>
                <a:ea typeface="MS Mincho" panose="02020609040205080304" pitchFamily="49" charset="-128"/>
              </a:rPr>
              <a:t>xúc</a:t>
            </a:r>
            <a:r>
              <a:rPr lang="en-US" sz="3200" dirty="0">
                <a:solidFill>
                  <a:srgbClr val="0D0D0D"/>
                </a:solidFill>
                <a:effectLst/>
                <a:latin typeface="Times New Roman" panose="02020603050405020304" pitchFamily="18" charset="0"/>
                <a:ea typeface="MS Mincho" panose="02020609040205080304" pitchFamily="49" charset="-128"/>
              </a:rPr>
              <a:t> </a:t>
            </a:r>
            <a:r>
              <a:rPr lang="en-US" sz="3200" dirty="0" err="1">
                <a:solidFill>
                  <a:srgbClr val="0D0D0D"/>
                </a:solidFill>
                <a:effectLst/>
                <a:latin typeface="Times New Roman" panose="02020603050405020304" pitchFamily="18" charset="0"/>
                <a:ea typeface="MS Mincho" panose="02020609040205080304" pitchFamily="49" charset="-128"/>
              </a:rPr>
              <a:t>của</a:t>
            </a:r>
            <a:r>
              <a:rPr lang="en-US" sz="3200" dirty="0">
                <a:solidFill>
                  <a:srgbClr val="0D0D0D"/>
                </a:solidFill>
                <a:effectLst/>
                <a:latin typeface="Times New Roman" panose="02020603050405020304" pitchFamily="18" charset="0"/>
                <a:ea typeface="MS Mincho" panose="02020609040205080304" pitchFamily="49" charset="-128"/>
              </a:rPr>
              <a:t> </a:t>
            </a:r>
            <a:r>
              <a:rPr lang="en-US" sz="3200" dirty="0" err="1">
                <a:solidFill>
                  <a:srgbClr val="0D0D0D"/>
                </a:solidFill>
                <a:effectLst/>
                <a:latin typeface="Times New Roman" panose="02020603050405020304" pitchFamily="18" charset="0"/>
                <a:ea typeface="MS Mincho" panose="02020609040205080304" pitchFamily="49" charset="-128"/>
              </a:rPr>
              <a:t>bản</a:t>
            </a:r>
            <a:r>
              <a:rPr lang="en-US" sz="3200" dirty="0">
                <a:solidFill>
                  <a:srgbClr val="0D0D0D"/>
                </a:solidFill>
                <a:effectLst/>
                <a:latin typeface="Times New Roman" panose="02020603050405020304" pitchFamily="18" charset="0"/>
                <a:ea typeface="MS Mincho" panose="02020609040205080304" pitchFamily="49" charset="-128"/>
              </a:rPr>
              <a:t> </a:t>
            </a:r>
            <a:r>
              <a:rPr lang="en-US" sz="3200" dirty="0" err="1">
                <a:solidFill>
                  <a:srgbClr val="0D0D0D"/>
                </a:solidFill>
                <a:effectLst/>
                <a:latin typeface="Times New Roman" panose="02020603050405020304" pitchFamily="18" charset="0"/>
                <a:ea typeface="MS Mincho" panose="02020609040205080304" pitchFamily="49" charset="-128"/>
              </a:rPr>
              <a:t>thân</a:t>
            </a:r>
            <a:r>
              <a:rPr lang="en-US" sz="3200" dirty="0">
                <a:solidFill>
                  <a:srgbClr val="0D0D0D"/>
                </a:solidFill>
                <a:effectLst/>
                <a:latin typeface="Times New Roman" panose="02020603050405020304" pitchFamily="18" charset="0"/>
                <a:ea typeface="MS Mincho" panose="02020609040205080304" pitchFamily="49" charset="-128"/>
              </a:rPr>
              <a:t> </a:t>
            </a:r>
            <a:r>
              <a:rPr lang="en-US" sz="3200" dirty="0" err="1">
                <a:solidFill>
                  <a:srgbClr val="0D0D0D"/>
                </a:solidFill>
                <a:effectLst/>
                <a:latin typeface="Times New Roman" panose="02020603050405020304" pitchFamily="18" charset="0"/>
                <a:ea typeface="MS Mincho" panose="02020609040205080304" pitchFamily="49" charset="-128"/>
              </a:rPr>
              <a:t>khi</a:t>
            </a:r>
            <a:r>
              <a:rPr lang="en-US" sz="3200" dirty="0">
                <a:solidFill>
                  <a:srgbClr val="0D0D0D"/>
                </a:solidFill>
                <a:effectLst/>
                <a:latin typeface="Times New Roman" panose="02020603050405020304" pitchFamily="18" charset="0"/>
                <a:ea typeface="MS Mincho" panose="02020609040205080304" pitchFamily="49" charset="-128"/>
              </a:rPr>
              <a:t> </a:t>
            </a:r>
            <a:r>
              <a:rPr lang="en-US" sz="3200" dirty="0" err="1">
                <a:solidFill>
                  <a:srgbClr val="0D0D0D"/>
                </a:solidFill>
                <a:effectLst/>
                <a:latin typeface="Times New Roman" panose="02020603050405020304" pitchFamily="18" charset="0"/>
                <a:ea typeface="MS Mincho" panose="02020609040205080304" pitchFamily="49" charset="-128"/>
              </a:rPr>
              <a:t>đọc</a:t>
            </a:r>
            <a:r>
              <a:rPr lang="en-US" sz="3200" dirty="0">
                <a:solidFill>
                  <a:srgbClr val="0D0D0D"/>
                </a:solidFill>
                <a:effectLst/>
                <a:latin typeface="Times New Roman" panose="02020603050405020304" pitchFamily="18" charset="0"/>
                <a:ea typeface="MS Mincho" panose="02020609040205080304" pitchFamily="49" charset="-128"/>
              </a:rPr>
              <a:t> </a:t>
            </a:r>
            <a:r>
              <a:rPr lang="en-US" sz="3200" dirty="0" err="1">
                <a:solidFill>
                  <a:srgbClr val="0D0D0D"/>
                </a:solidFill>
                <a:effectLst/>
                <a:latin typeface="Times New Roman" panose="02020603050405020304" pitchFamily="18" charset="0"/>
                <a:ea typeface="MS Mincho" panose="02020609040205080304" pitchFamily="49" charset="-128"/>
              </a:rPr>
              <a:t>bài</a:t>
            </a:r>
            <a:r>
              <a:rPr lang="en-US" sz="3200" dirty="0">
                <a:solidFill>
                  <a:srgbClr val="0D0D0D"/>
                </a:solidFill>
                <a:effectLst/>
                <a:latin typeface="Times New Roman" panose="02020603050405020304" pitchFamily="18" charset="0"/>
                <a:ea typeface="MS Mincho" panose="02020609040205080304" pitchFamily="49" charset="-128"/>
              </a:rPr>
              <a:t> </a:t>
            </a:r>
            <a:r>
              <a:rPr lang="en-US" sz="3200" dirty="0" err="1">
                <a:solidFill>
                  <a:srgbClr val="0D0D0D"/>
                </a:solidFill>
                <a:effectLst/>
                <a:latin typeface="Times New Roman" panose="02020603050405020304" pitchFamily="18" charset="0"/>
                <a:ea typeface="MS Mincho" panose="02020609040205080304" pitchFamily="49" charset="-128"/>
              </a:rPr>
              <a:t>thơ</a:t>
            </a:r>
            <a:r>
              <a:rPr lang="en-US" sz="3200" dirty="0">
                <a:solidFill>
                  <a:srgbClr val="0D0D0D"/>
                </a:solidFill>
                <a:effectLst/>
                <a:latin typeface="Times New Roman" panose="02020603050405020304" pitchFamily="18" charset="0"/>
                <a:ea typeface="MS Mincho" panose="02020609040205080304" pitchFamily="49" charset="-128"/>
              </a:rPr>
              <a:t> </a:t>
            </a:r>
            <a:r>
              <a:rPr lang="en-US" sz="3200" dirty="0" err="1">
                <a:solidFill>
                  <a:srgbClr val="0D0D0D"/>
                </a:solidFill>
                <a:effectLst/>
                <a:latin typeface="Times New Roman" panose="02020603050405020304" pitchFamily="18" charset="0"/>
                <a:ea typeface="MS Mincho" panose="02020609040205080304" pitchFamily="49" charset="-128"/>
              </a:rPr>
              <a:t>đó</a:t>
            </a:r>
            <a:r>
              <a:rPr lang="en-US" sz="3200">
                <a:solidFill>
                  <a:srgbClr val="0D0D0D"/>
                </a:solidFill>
                <a:effectLst/>
                <a:latin typeface="Times New Roman" panose="02020603050405020304" pitchFamily="18" charset="0"/>
                <a:ea typeface="MS Mincho" panose="02020609040205080304" pitchFamily="49" charset="-128"/>
              </a:rPr>
              <a:t>.</a:t>
            </a:r>
            <a:r>
              <a:rPr lang="en-US" sz="3200">
                <a:effectLst/>
                <a:latin typeface="Times New Roman" panose="02020603050405020304" pitchFamily="18" charset="0"/>
                <a:ea typeface="Times New Roman" panose="02020603050405020304" pitchFamily="18" charset="0"/>
              </a:rPr>
              <a:t> </a:t>
            </a:r>
            <a:endParaRPr lang="en-US" sz="3200" dirty="0">
              <a:effectLst/>
              <a:latin typeface="Times New Roman" panose="02020603050405020304" pitchFamily="18" charset="0"/>
              <a:ea typeface="Times New Roman" panose="02020603050405020304" pitchFamily="18" charset="0"/>
            </a:endParaRPr>
          </a:p>
        </p:txBody>
      </p:sp>
      <p:sp>
        <p:nvSpPr>
          <p:cNvPr id="5" name="Hộp Văn bản 4">
            <a:extLst>
              <a:ext uri="{FF2B5EF4-FFF2-40B4-BE49-F238E27FC236}">
                <a16:creationId xmlns:a16="http://schemas.microsoft.com/office/drawing/2014/main" id="{11C1BC24-A1D6-77FD-16A6-3FDD5BE650BE}"/>
              </a:ext>
            </a:extLst>
          </p:cNvPr>
          <p:cNvSpPr txBox="1"/>
          <p:nvPr/>
        </p:nvSpPr>
        <p:spPr>
          <a:xfrm>
            <a:off x="6467061" y="516835"/>
            <a:ext cx="3604591" cy="4011098"/>
          </a:xfrm>
          <a:prstGeom prst="rect">
            <a:avLst/>
          </a:prstGeom>
          <a:noFill/>
        </p:spPr>
        <p:txBody>
          <a:bodyPr wrap="square" rtlCol="0">
            <a:spAutoFit/>
          </a:bodyPr>
          <a:lstStyle/>
          <a:p>
            <a:pPr algn="just">
              <a:lnSpc>
                <a:spcPct val="115000"/>
              </a:lnSpc>
              <a:tabLst>
                <a:tab pos="1386840" algn="l"/>
              </a:tabLst>
            </a:pPr>
            <a:r>
              <a:rPr lang="en-US" sz="3200" dirty="0">
                <a:solidFill>
                  <a:srgbClr val="0D0D0D"/>
                </a:solidFill>
                <a:effectLst/>
                <a:latin typeface="Times New Roman" panose="02020603050405020304" pitchFamily="18" charset="0"/>
                <a:ea typeface="Times New Roman" panose="02020603050405020304" pitchFamily="18" charset="0"/>
              </a:rPr>
              <a:t>-  </a:t>
            </a:r>
            <a:r>
              <a:rPr lang="en-US" sz="3200" dirty="0" err="1">
                <a:solidFill>
                  <a:srgbClr val="0D0D0D"/>
                </a:solidFill>
                <a:effectLst/>
                <a:latin typeface="Times New Roman" panose="02020603050405020304" pitchFamily="18" charset="0"/>
                <a:ea typeface="Times New Roman" panose="02020603050405020304" pitchFamily="18" charset="0"/>
              </a:rPr>
              <a:t>Đoạn</a:t>
            </a:r>
            <a:r>
              <a:rPr lang="en-US" sz="3200" dirty="0">
                <a:solidFill>
                  <a:srgbClr val="0D0D0D"/>
                </a:solidFill>
                <a:effectLst/>
                <a:latin typeface="Times New Roman" panose="02020603050405020304" pitchFamily="18" charset="0"/>
                <a:ea typeface="Times New Roman" panose="02020603050405020304" pitchFamily="18" charset="0"/>
              </a:rPr>
              <a:t> </a:t>
            </a:r>
            <a:r>
              <a:rPr lang="en-US" sz="3200" dirty="0" err="1">
                <a:solidFill>
                  <a:srgbClr val="0D0D0D"/>
                </a:solidFill>
                <a:effectLst/>
                <a:latin typeface="Times New Roman" panose="02020603050405020304" pitchFamily="18" charset="0"/>
                <a:ea typeface="Times New Roman" panose="02020603050405020304" pitchFamily="18" charset="0"/>
              </a:rPr>
              <a:t>văn</a:t>
            </a:r>
            <a:r>
              <a:rPr lang="en-US" sz="3200" dirty="0">
                <a:solidFill>
                  <a:srgbClr val="0D0D0D"/>
                </a:solidFill>
                <a:effectLst/>
                <a:latin typeface="Times New Roman" panose="02020603050405020304" pitchFamily="18" charset="0"/>
                <a:ea typeface="Times New Roman" panose="02020603050405020304" pitchFamily="18" charset="0"/>
              </a:rPr>
              <a:t> </a:t>
            </a:r>
            <a:r>
              <a:rPr lang="en-US" sz="3200" dirty="0" err="1">
                <a:solidFill>
                  <a:srgbClr val="0D0D0D"/>
                </a:solidFill>
                <a:effectLst/>
                <a:latin typeface="Times New Roman" panose="02020603050405020304" pitchFamily="18" charset="0"/>
                <a:ea typeface="Times New Roman" panose="02020603050405020304" pitchFamily="18" charset="0"/>
              </a:rPr>
              <a:t>có</a:t>
            </a:r>
            <a:r>
              <a:rPr lang="en-US" sz="3200" dirty="0">
                <a:solidFill>
                  <a:srgbClr val="0D0D0D"/>
                </a:solidFill>
                <a:effectLst/>
                <a:latin typeface="Times New Roman" panose="02020603050405020304" pitchFamily="18" charset="0"/>
                <a:ea typeface="Times New Roman" panose="02020603050405020304" pitchFamily="18" charset="0"/>
              </a:rPr>
              <a:t> </a:t>
            </a:r>
            <a:r>
              <a:rPr lang="en-US" sz="3200" dirty="0" err="1">
                <a:solidFill>
                  <a:srgbClr val="0D0D0D"/>
                </a:solidFill>
                <a:effectLst/>
                <a:latin typeface="Times New Roman" panose="02020603050405020304" pitchFamily="18" charset="0"/>
                <a:ea typeface="Times New Roman" panose="02020603050405020304" pitchFamily="18" charset="0"/>
              </a:rPr>
              <a:t>thể</a:t>
            </a:r>
            <a:r>
              <a:rPr lang="en-US" sz="3200" dirty="0">
                <a:solidFill>
                  <a:srgbClr val="0D0D0D"/>
                </a:solidFill>
                <a:effectLst/>
                <a:latin typeface="Times New Roman" panose="02020603050405020304" pitchFamily="18" charset="0"/>
                <a:ea typeface="Times New Roman" panose="02020603050405020304" pitchFamily="18" charset="0"/>
              </a:rPr>
              <a:t> </a:t>
            </a:r>
            <a:r>
              <a:rPr lang="en-US" sz="3200" dirty="0" err="1">
                <a:solidFill>
                  <a:srgbClr val="0D0D0D"/>
                </a:solidFill>
                <a:effectLst/>
                <a:latin typeface="Times New Roman" panose="02020603050405020304" pitchFamily="18" charset="0"/>
                <a:ea typeface="Times New Roman" panose="02020603050405020304" pitchFamily="18" charset="0"/>
              </a:rPr>
              <a:t>chỉ</a:t>
            </a:r>
            <a:r>
              <a:rPr lang="en-US" sz="3200" dirty="0">
                <a:solidFill>
                  <a:srgbClr val="0D0D0D"/>
                </a:solidFill>
                <a:effectLst/>
                <a:latin typeface="Times New Roman" panose="02020603050405020304" pitchFamily="18" charset="0"/>
                <a:ea typeface="Times New Roman" panose="02020603050405020304" pitchFamily="18" charset="0"/>
              </a:rPr>
              <a:t> </a:t>
            </a:r>
            <a:r>
              <a:rPr lang="en-US" sz="3200" dirty="0" err="1">
                <a:solidFill>
                  <a:srgbClr val="0D0D0D"/>
                </a:solidFill>
                <a:effectLst/>
                <a:latin typeface="Times New Roman" panose="02020603050405020304" pitchFamily="18" charset="0"/>
                <a:ea typeface="Times New Roman" panose="02020603050405020304" pitchFamily="18" charset="0"/>
              </a:rPr>
              <a:t>nêu</a:t>
            </a:r>
            <a:r>
              <a:rPr lang="en-US" sz="3200" dirty="0">
                <a:solidFill>
                  <a:srgbClr val="0D0D0D"/>
                </a:solidFill>
                <a:effectLst/>
                <a:latin typeface="Times New Roman" panose="02020603050405020304" pitchFamily="18" charset="0"/>
                <a:ea typeface="Times New Roman" panose="02020603050405020304" pitchFamily="18" charset="0"/>
              </a:rPr>
              <a:t> </a:t>
            </a:r>
            <a:r>
              <a:rPr lang="en-US" sz="3200" dirty="0" err="1">
                <a:solidFill>
                  <a:srgbClr val="0D0D0D"/>
                </a:solidFill>
                <a:effectLst/>
                <a:latin typeface="Times New Roman" panose="02020603050405020304" pitchFamily="18" charset="0"/>
                <a:ea typeface="Times New Roman" panose="02020603050405020304" pitchFamily="18" charset="0"/>
              </a:rPr>
              <a:t>cảm</a:t>
            </a:r>
            <a:r>
              <a:rPr lang="en-US" sz="3200" dirty="0">
                <a:solidFill>
                  <a:srgbClr val="0D0D0D"/>
                </a:solidFill>
                <a:effectLst/>
                <a:latin typeface="Times New Roman" panose="02020603050405020304" pitchFamily="18" charset="0"/>
                <a:ea typeface="Times New Roman" panose="02020603050405020304" pitchFamily="18" charset="0"/>
              </a:rPr>
              <a:t> </a:t>
            </a:r>
            <a:r>
              <a:rPr lang="en-US" sz="3200" dirty="0" err="1">
                <a:solidFill>
                  <a:srgbClr val="0D0D0D"/>
                </a:solidFill>
                <a:effectLst/>
                <a:latin typeface="Times New Roman" panose="02020603050405020304" pitchFamily="18" charset="0"/>
                <a:ea typeface="Times New Roman" panose="02020603050405020304" pitchFamily="18" charset="0"/>
              </a:rPr>
              <a:t>xúc</a:t>
            </a:r>
            <a:r>
              <a:rPr lang="en-US" sz="3200" dirty="0">
                <a:solidFill>
                  <a:srgbClr val="0D0D0D"/>
                </a:solidFill>
                <a:effectLst/>
                <a:latin typeface="Times New Roman" panose="02020603050405020304" pitchFamily="18" charset="0"/>
                <a:ea typeface="Times New Roman" panose="02020603050405020304" pitchFamily="18" charset="0"/>
              </a:rPr>
              <a:t> </a:t>
            </a:r>
            <a:r>
              <a:rPr lang="en-US" sz="3200" dirty="0" err="1">
                <a:solidFill>
                  <a:srgbClr val="0D0D0D"/>
                </a:solidFill>
                <a:effectLst/>
                <a:latin typeface="Times New Roman" panose="02020603050405020304" pitchFamily="18" charset="0"/>
                <a:ea typeface="Times New Roman" panose="02020603050405020304" pitchFamily="18" charset="0"/>
              </a:rPr>
              <a:t>về</a:t>
            </a:r>
            <a:r>
              <a:rPr lang="en-US" sz="3200" dirty="0">
                <a:solidFill>
                  <a:srgbClr val="0D0D0D"/>
                </a:solidFill>
                <a:effectLst/>
                <a:latin typeface="Times New Roman" panose="02020603050405020304" pitchFamily="18" charset="0"/>
                <a:ea typeface="Times New Roman" panose="02020603050405020304" pitchFamily="18" charset="0"/>
              </a:rPr>
              <a:t> </a:t>
            </a:r>
            <a:r>
              <a:rPr lang="en-US" sz="3200" dirty="0" err="1">
                <a:solidFill>
                  <a:srgbClr val="0D0D0D"/>
                </a:solidFill>
                <a:effectLst/>
                <a:latin typeface="Times New Roman" panose="02020603050405020304" pitchFamily="18" charset="0"/>
                <a:ea typeface="Times New Roman" panose="02020603050405020304" pitchFamily="18" charset="0"/>
              </a:rPr>
              <a:t>một</a:t>
            </a:r>
            <a:r>
              <a:rPr lang="en-US" sz="3200" dirty="0">
                <a:solidFill>
                  <a:srgbClr val="0D0D0D"/>
                </a:solidFill>
                <a:effectLst/>
                <a:latin typeface="Times New Roman" panose="02020603050405020304" pitchFamily="18" charset="0"/>
                <a:ea typeface="Times New Roman" panose="02020603050405020304" pitchFamily="18" charset="0"/>
              </a:rPr>
              <a:t> </a:t>
            </a:r>
            <a:r>
              <a:rPr lang="en-US" sz="3200" dirty="0" err="1">
                <a:solidFill>
                  <a:srgbClr val="0D0D0D"/>
                </a:solidFill>
                <a:effectLst/>
                <a:latin typeface="Times New Roman" panose="02020603050405020304" pitchFamily="18" charset="0"/>
                <a:ea typeface="Times New Roman" panose="02020603050405020304" pitchFamily="18" charset="0"/>
              </a:rPr>
              <a:t>hoặc</a:t>
            </a:r>
            <a:r>
              <a:rPr lang="en-US" sz="3200" dirty="0">
                <a:solidFill>
                  <a:srgbClr val="0D0D0D"/>
                </a:solidFill>
                <a:effectLst/>
                <a:latin typeface="Times New Roman" panose="02020603050405020304" pitchFamily="18" charset="0"/>
                <a:ea typeface="Times New Roman" panose="02020603050405020304" pitchFamily="18" charset="0"/>
              </a:rPr>
              <a:t> </a:t>
            </a:r>
            <a:r>
              <a:rPr lang="en-US" sz="3200" dirty="0" err="1">
                <a:solidFill>
                  <a:srgbClr val="0D0D0D"/>
                </a:solidFill>
                <a:effectLst/>
                <a:latin typeface="Times New Roman" panose="02020603050405020304" pitchFamily="18" charset="0"/>
                <a:ea typeface="Times New Roman" panose="02020603050405020304" pitchFamily="18" charset="0"/>
              </a:rPr>
              <a:t>một</a:t>
            </a:r>
            <a:r>
              <a:rPr lang="en-US" sz="3200" dirty="0">
                <a:solidFill>
                  <a:srgbClr val="0D0D0D"/>
                </a:solidFill>
                <a:effectLst/>
                <a:latin typeface="Times New Roman" panose="02020603050405020304" pitchFamily="18" charset="0"/>
                <a:ea typeface="Times New Roman" panose="02020603050405020304" pitchFamily="18" charset="0"/>
              </a:rPr>
              <a:t> </a:t>
            </a:r>
            <a:r>
              <a:rPr lang="en-US" sz="3200" dirty="0" err="1">
                <a:solidFill>
                  <a:srgbClr val="0D0D0D"/>
                </a:solidFill>
                <a:effectLst/>
                <a:latin typeface="Times New Roman" panose="02020603050405020304" pitchFamily="18" charset="0"/>
                <a:ea typeface="Times New Roman" panose="02020603050405020304" pitchFamily="18" charset="0"/>
              </a:rPr>
              <a:t>vài</a:t>
            </a:r>
            <a:r>
              <a:rPr lang="en-US" sz="3200" dirty="0">
                <a:solidFill>
                  <a:srgbClr val="0D0D0D"/>
                </a:solidFill>
                <a:effectLst/>
                <a:latin typeface="Times New Roman" panose="02020603050405020304" pitchFamily="18" charset="0"/>
                <a:ea typeface="Times New Roman" panose="02020603050405020304" pitchFamily="18" charset="0"/>
              </a:rPr>
              <a:t> chi </a:t>
            </a:r>
            <a:r>
              <a:rPr lang="en-US" sz="3200" dirty="0" err="1">
                <a:solidFill>
                  <a:srgbClr val="0D0D0D"/>
                </a:solidFill>
                <a:effectLst/>
                <a:latin typeface="Times New Roman" panose="02020603050405020304" pitchFamily="18" charset="0"/>
                <a:ea typeface="Times New Roman" panose="02020603050405020304" pitchFamily="18" charset="0"/>
              </a:rPr>
              <a:t>tiết</a:t>
            </a:r>
            <a:r>
              <a:rPr lang="en-US" sz="3200" dirty="0">
                <a:solidFill>
                  <a:srgbClr val="0D0D0D"/>
                </a:solidFill>
                <a:effectLst/>
                <a:latin typeface="Times New Roman" panose="02020603050405020304" pitchFamily="18" charset="0"/>
                <a:ea typeface="Times New Roman" panose="02020603050405020304" pitchFamily="18" charset="0"/>
              </a:rPr>
              <a:t> </a:t>
            </a:r>
            <a:r>
              <a:rPr lang="en-US" sz="3200" dirty="0" err="1">
                <a:solidFill>
                  <a:srgbClr val="0D0D0D"/>
                </a:solidFill>
                <a:effectLst/>
                <a:latin typeface="Times New Roman" panose="02020603050405020304" pitchFamily="18" charset="0"/>
                <a:ea typeface="Times New Roman" panose="02020603050405020304" pitchFamily="18" charset="0"/>
              </a:rPr>
              <a:t>nội</a:t>
            </a:r>
            <a:r>
              <a:rPr lang="en-US" sz="3200" dirty="0">
                <a:solidFill>
                  <a:srgbClr val="0D0D0D"/>
                </a:solidFill>
                <a:effectLst/>
                <a:latin typeface="Times New Roman" panose="02020603050405020304" pitchFamily="18" charset="0"/>
                <a:ea typeface="Times New Roman" panose="02020603050405020304" pitchFamily="18" charset="0"/>
              </a:rPr>
              <a:t> dung </a:t>
            </a:r>
            <a:r>
              <a:rPr lang="en-US" sz="3200" dirty="0" err="1">
                <a:solidFill>
                  <a:srgbClr val="0D0D0D"/>
                </a:solidFill>
                <a:effectLst/>
                <a:latin typeface="Times New Roman" panose="02020603050405020304" pitchFamily="18" charset="0"/>
                <a:ea typeface="Times New Roman" panose="02020603050405020304" pitchFamily="18" charset="0"/>
              </a:rPr>
              <a:t>hoặc</a:t>
            </a:r>
            <a:r>
              <a:rPr lang="en-US" sz="3200" dirty="0">
                <a:solidFill>
                  <a:srgbClr val="0D0D0D"/>
                </a:solidFill>
                <a:effectLst/>
                <a:latin typeface="Times New Roman" panose="02020603050405020304" pitchFamily="18" charset="0"/>
                <a:ea typeface="Times New Roman" panose="02020603050405020304" pitchFamily="18" charset="0"/>
              </a:rPr>
              <a:t> </a:t>
            </a:r>
            <a:r>
              <a:rPr lang="en-US" sz="3200" dirty="0" err="1">
                <a:solidFill>
                  <a:srgbClr val="0D0D0D"/>
                </a:solidFill>
                <a:effectLst/>
                <a:latin typeface="Times New Roman" panose="02020603050405020304" pitchFamily="18" charset="0"/>
                <a:ea typeface="Times New Roman" panose="02020603050405020304" pitchFamily="18" charset="0"/>
              </a:rPr>
              <a:t>nghệ</a:t>
            </a:r>
            <a:r>
              <a:rPr lang="en-US" sz="3200" dirty="0">
                <a:solidFill>
                  <a:srgbClr val="0D0D0D"/>
                </a:solidFill>
                <a:effectLst/>
                <a:latin typeface="Times New Roman" panose="02020603050405020304" pitchFamily="18" charset="0"/>
                <a:ea typeface="Times New Roman" panose="02020603050405020304" pitchFamily="18" charset="0"/>
              </a:rPr>
              <a:t> </a:t>
            </a:r>
            <a:r>
              <a:rPr lang="en-US" sz="3200" dirty="0" err="1">
                <a:solidFill>
                  <a:srgbClr val="0D0D0D"/>
                </a:solidFill>
                <a:effectLst/>
                <a:latin typeface="Times New Roman" panose="02020603050405020304" pitchFamily="18" charset="0"/>
                <a:ea typeface="Times New Roman" panose="02020603050405020304" pitchFamily="18" charset="0"/>
              </a:rPr>
              <a:t>thuật</a:t>
            </a:r>
            <a:r>
              <a:rPr lang="en-US" sz="3200" dirty="0">
                <a:solidFill>
                  <a:srgbClr val="0D0D0D"/>
                </a:solidFill>
                <a:effectLst/>
                <a:latin typeface="Times New Roman" panose="02020603050405020304" pitchFamily="18" charset="0"/>
                <a:ea typeface="Times New Roman" panose="02020603050405020304" pitchFamily="18" charset="0"/>
              </a:rPr>
              <a:t> </a:t>
            </a:r>
            <a:r>
              <a:rPr lang="en-US" sz="3200" dirty="0" err="1">
                <a:solidFill>
                  <a:srgbClr val="0D0D0D"/>
                </a:solidFill>
                <a:effectLst/>
                <a:latin typeface="Times New Roman" panose="02020603050405020304" pitchFamily="18" charset="0"/>
                <a:ea typeface="Times New Roman" panose="02020603050405020304" pitchFamily="18" charset="0"/>
              </a:rPr>
              <a:t>của</a:t>
            </a:r>
            <a:r>
              <a:rPr lang="en-US" sz="3200" dirty="0">
                <a:solidFill>
                  <a:srgbClr val="0D0D0D"/>
                </a:solidFill>
                <a:effectLst/>
                <a:latin typeface="Times New Roman" panose="02020603050405020304" pitchFamily="18" charset="0"/>
                <a:ea typeface="Times New Roman" panose="02020603050405020304" pitchFamily="18" charset="0"/>
              </a:rPr>
              <a:t> </a:t>
            </a:r>
            <a:r>
              <a:rPr lang="en-US" sz="3200" dirty="0" err="1">
                <a:solidFill>
                  <a:srgbClr val="0D0D0D"/>
                </a:solidFill>
                <a:effectLst/>
                <a:latin typeface="Times New Roman" panose="02020603050405020304" pitchFamily="18" charset="0"/>
                <a:ea typeface="Times New Roman" panose="02020603050405020304" pitchFamily="18" charset="0"/>
              </a:rPr>
              <a:t>bài</a:t>
            </a:r>
            <a:r>
              <a:rPr lang="en-US" sz="3200" dirty="0">
                <a:solidFill>
                  <a:srgbClr val="0D0D0D"/>
                </a:solidFill>
                <a:effectLst/>
                <a:latin typeface="Times New Roman" panose="02020603050405020304" pitchFamily="18" charset="0"/>
                <a:ea typeface="Times New Roman" panose="02020603050405020304" pitchFamily="18" charset="0"/>
              </a:rPr>
              <a:t> </a:t>
            </a:r>
            <a:r>
              <a:rPr lang="en-US" sz="3200" dirty="0" err="1">
                <a:solidFill>
                  <a:srgbClr val="0D0D0D"/>
                </a:solidFill>
                <a:effectLst/>
                <a:latin typeface="Times New Roman" panose="02020603050405020304" pitchFamily="18" charset="0"/>
                <a:ea typeface="Times New Roman" panose="02020603050405020304" pitchFamily="18" charset="0"/>
              </a:rPr>
              <a:t>thơ</a:t>
            </a:r>
            <a:r>
              <a:rPr lang="en-US" sz="3200" dirty="0">
                <a:solidFill>
                  <a:srgbClr val="0D0D0D"/>
                </a:solidFill>
                <a:effectLst/>
                <a:latin typeface="Times New Roman" panose="02020603050405020304" pitchFamily="18" charset="0"/>
                <a:ea typeface="Times New Roman" panose="02020603050405020304" pitchFamily="18" charset="0"/>
              </a:rPr>
              <a:t>  </a:t>
            </a:r>
            <a:r>
              <a:rPr lang="en-US" sz="3200" dirty="0" err="1">
                <a:solidFill>
                  <a:srgbClr val="0D0D0D"/>
                </a:solidFill>
                <a:effectLst/>
                <a:latin typeface="Times New Roman" panose="02020603050405020304" pitchFamily="18" charset="0"/>
                <a:ea typeface="Times New Roman" panose="02020603050405020304" pitchFamily="18" charset="0"/>
              </a:rPr>
              <a:t>mà</a:t>
            </a:r>
            <a:r>
              <a:rPr lang="en-US" sz="3200" dirty="0">
                <a:solidFill>
                  <a:srgbClr val="0D0D0D"/>
                </a:solidFill>
                <a:effectLst/>
                <a:latin typeface="Times New Roman" panose="02020603050405020304" pitchFamily="18" charset="0"/>
                <a:ea typeface="Times New Roman" panose="02020603050405020304" pitchFamily="18" charset="0"/>
              </a:rPr>
              <a:t> </a:t>
            </a:r>
            <a:r>
              <a:rPr lang="en-US" sz="3200" dirty="0" err="1">
                <a:solidFill>
                  <a:srgbClr val="0D0D0D"/>
                </a:solidFill>
                <a:effectLst/>
                <a:latin typeface="Times New Roman" panose="02020603050405020304" pitchFamily="18" charset="0"/>
                <a:ea typeface="Times New Roman" panose="02020603050405020304" pitchFamily="18" charset="0"/>
              </a:rPr>
              <a:t>em</a:t>
            </a:r>
            <a:r>
              <a:rPr lang="en-US" sz="3200" dirty="0">
                <a:solidFill>
                  <a:srgbClr val="0D0D0D"/>
                </a:solidFill>
                <a:effectLst/>
                <a:latin typeface="Times New Roman" panose="02020603050405020304" pitchFamily="18" charset="0"/>
                <a:ea typeface="Times New Roman" panose="02020603050405020304" pitchFamily="18" charset="0"/>
              </a:rPr>
              <a:t> </a:t>
            </a:r>
            <a:r>
              <a:rPr lang="en-US" sz="3200" dirty="0" err="1">
                <a:solidFill>
                  <a:srgbClr val="0D0D0D"/>
                </a:solidFill>
                <a:effectLst/>
                <a:latin typeface="Times New Roman" panose="02020603050405020304" pitchFamily="18" charset="0"/>
                <a:ea typeface="Times New Roman" panose="02020603050405020304" pitchFamily="18" charset="0"/>
              </a:rPr>
              <a:t>có</a:t>
            </a:r>
            <a:r>
              <a:rPr lang="en-US" sz="3200" dirty="0">
                <a:solidFill>
                  <a:srgbClr val="0D0D0D"/>
                </a:solidFill>
                <a:effectLst/>
                <a:latin typeface="Times New Roman" panose="02020603050405020304" pitchFamily="18" charset="0"/>
                <a:ea typeface="Times New Roman" panose="02020603050405020304" pitchFamily="18" charset="0"/>
              </a:rPr>
              <a:t> </a:t>
            </a:r>
            <a:r>
              <a:rPr lang="en-US" sz="3200" dirty="0" err="1">
                <a:solidFill>
                  <a:srgbClr val="0D0D0D"/>
                </a:solidFill>
                <a:effectLst/>
                <a:latin typeface="Times New Roman" panose="02020603050405020304" pitchFamily="18" charset="0"/>
                <a:ea typeface="Times New Roman" panose="02020603050405020304" pitchFamily="18" charset="0"/>
              </a:rPr>
              <a:t>ấn</a:t>
            </a:r>
            <a:r>
              <a:rPr lang="en-US" sz="3200" dirty="0">
                <a:solidFill>
                  <a:srgbClr val="0D0D0D"/>
                </a:solidFill>
                <a:effectLst/>
                <a:latin typeface="Times New Roman" panose="02020603050405020304" pitchFamily="18" charset="0"/>
                <a:ea typeface="Times New Roman" panose="02020603050405020304" pitchFamily="18" charset="0"/>
              </a:rPr>
              <a:t> </a:t>
            </a:r>
            <a:r>
              <a:rPr lang="en-US" sz="3200" dirty="0" err="1">
                <a:solidFill>
                  <a:srgbClr val="0D0D0D"/>
                </a:solidFill>
                <a:effectLst/>
                <a:latin typeface="Times New Roman" panose="02020603050405020304" pitchFamily="18" charset="0"/>
                <a:ea typeface="Times New Roman" panose="02020603050405020304" pitchFamily="18" charset="0"/>
              </a:rPr>
              <a:t>tượng</a:t>
            </a:r>
            <a:r>
              <a:rPr lang="en-US" sz="3200" dirty="0">
                <a:solidFill>
                  <a:srgbClr val="0D0D0D"/>
                </a:solidFill>
                <a:effectLst/>
                <a:latin typeface="Times New Roman" panose="02020603050405020304" pitchFamily="18" charset="0"/>
                <a:ea typeface="Times New Roman" panose="02020603050405020304" pitchFamily="18" charset="0"/>
              </a:rPr>
              <a:t> </a:t>
            </a:r>
            <a:r>
              <a:rPr lang="en-US" sz="3200" dirty="0" err="1">
                <a:solidFill>
                  <a:srgbClr val="0D0D0D"/>
                </a:solidFill>
                <a:effectLst/>
                <a:latin typeface="Times New Roman" panose="02020603050405020304" pitchFamily="18" charset="0"/>
                <a:ea typeface="Times New Roman" panose="02020603050405020304" pitchFamily="18" charset="0"/>
              </a:rPr>
              <a:t>và</a:t>
            </a:r>
            <a:r>
              <a:rPr lang="en-US" sz="3200" dirty="0">
                <a:solidFill>
                  <a:srgbClr val="0D0D0D"/>
                </a:solidFill>
                <a:effectLst/>
                <a:latin typeface="Times New Roman" panose="02020603050405020304" pitchFamily="18" charset="0"/>
                <a:ea typeface="Times New Roman" panose="02020603050405020304" pitchFamily="18" charset="0"/>
              </a:rPr>
              <a:t> </a:t>
            </a:r>
            <a:r>
              <a:rPr lang="en-US" sz="3200" dirty="0" err="1">
                <a:solidFill>
                  <a:srgbClr val="0D0D0D"/>
                </a:solidFill>
                <a:effectLst/>
                <a:latin typeface="Times New Roman" panose="02020603050405020304" pitchFamily="18" charset="0"/>
                <a:ea typeface="Times New Roman" panose="02020603050405020304" pitchFamily="18" charset="0"/>
              </a:rPr>
              <a:t>yêu</a:t>
            </a:r>
            <a:r>
              <a:rPr lang="en-US" sz="3200" dirty="0">
                <a:solidFill>
                  <a:srgbClr val="0D0D0D"/>
                </a:solidFill>
                <a:effectLst/>
                <a:latin typeface="Times New Roman" panose="02020603050405020304" pitchFamily="18" charset="0"/>
                <a:ea typeface="Times New Roman" panose="02020603050405020304" pitchFamily="18" charset="0"/>
              </a:rPr>
              <a:t> </a:t>
            </a:r>
            <a:r>
              <a:rPr lang="en-US" sz="3200" dirty="0" err="1">
                <a:solidFill>
                  <a:srgbClr val="0D0D0D"/>
                </a:solidFill>
                <a:effectLst/>
                <a:latin typeface="Times New Roman" panose="02020603050405020304" pitchFamily="18" charset="0"/>
                <a:ea typeface="Times New Roman" panose="02020603050405020304" pitchFamily="18" charset="0"/>
              </a:rPr>
              <a:t>thích</a:t>
            </a:r>
            <a:r>
              <a:rPr lang="en-US" sz="3200" dirty="0">
                <a:solidFill>
                  <a:srgbClr val="0D0D0D"/>
                </a:solidFill>
                <a:effectLst/>
                <a:latin typeface="Times New Roman" panose="02020603050405020304" pitchFamily="18" charset="0"/>
                <a:ea typeface="Times New Roman" panose="02020603050405020304" pitchFamily="18" charset="0"/>
              </a:rPr>
              <a:t>.</a:t>
            </a:r>
            <a:endParaRPr lang="en-US" sz="32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423980597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wind"/>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heel(1)">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cBhvr>
                                        <p:cTn id="12" dur="500" fill="hold"/>
                                        <p:tgtEl>
                                          <p:spTgt spid="5"/>
                                        </p:tgtEl>
                                        <p:attrNameLst>
                                          <p:attrName>ppt_w</p:attrName>
                                        </p:attrNameLst>
                                      </p:cBhvr>
                                      <p:tavLst>
                                        <p:tav tm="0">
                                          <p:val>
                                            <p:fltVal val="0"/>
                                          </p:val>
                                        </p:tav>
                                        <p:tav tm="100000">
                                          <p:val>
                                            <p:strVal val="#ppt_w"/>
                                          </p:val>
                                        </p:tav>
                                      </p:tavLst>
                                    </p:anim>
                                    <p:anim calcmode="lin" valueType="num">
                                      <p:cBhvr>
                                        <p:cTn id="13" dur="500" fill="hold"/>
                                        <p:tgtEl>
                                          <p:spTgt spid="5"/>
                                        </p:tgtEl>
                                        <p:attrNameLst>
                                          <p:attrName>ppt_h</p:attrName>
                                        </p:attrNameLst>
                                      </p:cBhvr>
                                      <p:tavLst>
                                        <p:tav tm="0">
                                          <p:val>
                                            <p:fltVal val="0"/>
                                          </p:val>
                                        </p:tav>
                                        <p:tav tm="100000">
                                          <p:val>
                                            <p:strVal val="#ppt_h"/>
                                          </p:val>
                                        </p:tav>
                                      </p:tavLst>
                                    </p:anim>
                                    <p:animEffect transition="in" filter="fade">
                                      <p:cBhvr>
                                        <p:cTn id="14"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Hộp Văn bản 3">
            <a:extLst>
              <a:ext uri="{FF2B5EF4-FFF2-40B4-BE49-F238E27FC236}">
                <a16:creationId xmlns:a16="http://schemas.microsoft.com/office/drawing/2014/main" id="{130F24B3-1C58-1FE0-8BE6-5E1C166AFB90}"/>
              </a:ext>
            </a:extLst>
          </p:cNvPr>
          <p:cNvSpPr txBox="1"/>
          <p:nvPr/>
        </p:nvSpPr>
        <p:spPr>
          <a:xfrm>
            <a:off x="768626" y="185530"/>
            <a:ext cx="10575235" cy="1077218"/>
          </a:xfrm>
          <a:prstGeom prst="rect">
            <a:avLst/>
          </a:prstGeom>
          <a:noFill/>
        </p:spPr>
        <p:txBody>
          <a:bodyPr wrap="square" rtlCol="0">
            <a:spAutoFit/>
          </a:bodyPr>
          <a:lstStyle/>
          <a:p>
            <a:r>
              <a:rPr lang="en-US" sz="3200" b="1" dirty="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2. </a:t>
            </a:r>
            <a:r>
              <a:rPr lang="en-US" sz="3200" b="1" dirty="0" err="1">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Đoạn</a:t>
            </a:r>
            <a:r>
              <a:rPr lang="en-US" sz="3200" b="1" dirty="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văn</a:t>
            </a:r>
            <a:r>
              <a:rPr lang="en-US" sz="3200" b="1" dirty="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tham</a:t>
            </a:r>
            <a:r>
              <a:rPr lang="en-US" sz="3200" b="1" dirty="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khảo</a:t>
            </a:r>
            <a:r>
              <a:rPr lang="en-US" sz="3200" b="1" dirty="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đ</a:t>
            </a:r>
            <a:r>
              <a:rPr lang="en-US" sz="3200" b="1" dirty="0" err="1">
                <a:solidFill>
                  <a:srgbClr val="0070C0"/>
                </a:solidFill>
                <a:effectLst/>
                <a:latin typeface="Times New Roman" panose="02020603050405020304" pitchFamily="18" charset="0"/>
                <a:ea typeface="MS Mincho" panose="02020609040205080304" pitchFamily="49" charset="-128"/>
                <a:cs typeface="Times New Roman" panose="02020603050405020304" pitchFamily="18" charset="0"/>
              </a:rPr>
              <a:t>oạn</a:t>
            </a:r>
            <a:r>
              <a:rPr lang="en-US" sz="3200" b="1" dirty="0">
                <a:solidFill>
                  <a:srgbClr val="0070C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3200" b="1" dirty="0" err="1">
                <a:solidFill>
                  <a:srgbClr val="0070C0"/>
                </a:solidFill>
                <a:effectLst/>
                <a:latin typeface="Times New Roman" panose="02020603050405020304" pitchFamily="18" charset="0"/>
                <a:ea typeface="MS Mincho" panose="02020609040205080304" pitchFamily="49" charset="-128"/>
                <a:cs typeface="Times New Roman" panose="02020603050405020304" pitchFamily="18" charset="0"/>
              </a:rPr>
              <a:t>văn</a:t>
            </a:r>
            <a:r>
              <a:rPr lang="en-US" sz="3200" b="1" dirty="0">
                <a:solidFill>
                  <a:srgbClr val="0070C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3200" b="1" dirty="0" err="1">
                <a:solidFill>
                  <a:srgbClr val="0070C0"/>
                </a:solidFill>
                <a:effectLst/>
                <a:latin typeface="Times New Roman" panose="02020603050405020304" pitchFamily="18" charset="0"/>
                <a:ea typeface="MS Mincho" panose="02020609040205080304" pitchFamily="49" charset="-128"/>
                <a:cs typeface="Times New Roman" panose="02020603050405020304" pitchFamily="18" charset="0"/>
              </a:rPr>
              <a:t>ghi</a:t>
            </a:r>
            <a:r>
              <a:rPr lang="en-US" sz="3200" b="1" dirty="0">
                <a:solidFill>
                  <a:srgbClr val="0070C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3200" b="1" dirty="0" err="1">
                <a:solidFill>
                  <a:srgbClr val="0070C0"/>
                </a:solidFill>
                <a:effectLst/>
                <a:latin typeface="Times New Roman" panose="02020603050405020304" pitchFamily="18" charset="0"/>
                <a:ea typeface="MS Mincho" panose="02020609040205080304" pitchFamily="49" charset="-128"/>
                <a:cs typeface="Times New Roman" panose="02020603050405020304" pitchFamily="18" charset="0"/>
              </a:rPr>
              <a:t>lại</a:t>
            </a:r>
            <a:r>
              <a:rPr lang="en-US" sz="3200" b="1" dirty="0">
                <a:solidFill>
                  <a:srgbClr val="0070C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3200" b="1" dirty="0" err="1">
                <a:solidFill>
                  <a:srgbClr val="0070C0"/>
                </a:solidFill>
                <a:effectLst/>
                <a:latin typeface="Times New Roman" panose="02020603050405020304" pitchFamily="18" charset="0"/>
                <a:ea typeface="MS Mincho" panose="02020609040205080304" pitchFamily="49" charset="-128"/>
                <a:cs typeface="Times New Roman" panose="02020603050405020304" pitchFamily="18" charset="0"/>
              </a:rPr>
              <a:t>cảm</a:t>
            </a:r>
            <a:r>
              <a:rPr lang="en-US" sz="3200" b="1" dirty="0">
                <a:solidFill>
                  <a:srgbClr val="0070C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3200" b="1" dirty="0" err="1">
                <a:solidFill>
                  <a:srgbClr val="0070C0"/>
                </a:solidFill>
                <a:effectLst/>
                <a:latin typeface="Times New Roman" panose="02020603050405020304" pitchFamily="18" charset="0"/>
                <a:ea typeface="MS Mincho" panose="02020609040205080304" pitchFamily="49" charset="-128"/>
                <a:cs typeface="Times New Roman" panose="02020603050405020304" pitchFamily="18" charset="0"/>
              </a:rPr>
              <a:t>xúc</a:t>
            </a:r>
            <a:r>
              <a:rPr lang="en-US" sz="3200" b="1" dirty="0">
                <a:solidFill>
                  <a:srgbClr val="0070C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3200" b="1" dirty="0" err="1">
                <a:solidFill>
                  <a:srgbClr val="0070C0"/>
                </a:solidFill>
                <a:effectLst/>
                <a:latin typeface="Times New Roman" panose="02020603050405020304" pitchFamily="18" charset="0"/>
                <a:ea typeface="MS Mincho" panose="02020609040205080304" pitchFamily="49" charset="-128"/>
                <a:cs typeface="Times New Roman" panose="02020603050405020304" pitchFamily="18" charset="0"/>
              </a:rPr>
              <a:t>về</a:t>
            </a:r>
            <a:r>
              <a:rPr lang="en-US" sz="3200" b="1" dirty="0">
                <a:solidFill>
                  <a:srgbClr val="0070C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3200" b="1" dirty="0" err="1">
                <a:solidFill>
                  <a:srgbClr val="0070C0"/>
                </a:solidFill>
                <a:effectLst/>
                <a:latin typeface="Times New Roman" panose="02020603050405020304" pitchFamily="18" charset="0"/>
                <a:ea typeface="MS Mincho" panose="02020609040205080304" pitchFamily="49" charset="-128"/>
                <a:cs typeface="Times New Roman" panose="02020603050405020304" pitchFamily="18" charset="0"/>
              </a:rPr>
              <a:t>bài</a:t>
            </a:r>
            <a:r>
              <a:rPr lang="en-US" sz="3200" b="1" dirty="0">
                <a:solidFill>
                  <a:srgbClr val="0070C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3200" b="1" dirty="0" err="1">
                <a:solidFill>
                  <a:srgbClr val="0070C0"/>
                </a:solidFill>
                <a:effectLst/>
                <a:latin typeface="Times New Roman" panose="02020603050405020304" pitchFamily="18" charset="0"/>
                <a:ea typeface="MS Mincho" panose="02020609040205080304" pitchFamily="49" charset="-128"/>
                <a:cs typeface="Times New Roman" panose="02020603050405020304" pitchFamily="18" charset="0"/>
              </a:rPr>
              <a:t>thơ</a:t>
            </a:r>
            <a:r>
              <a:rPr lang="en-US" sz="3200" b="1" dirty="0">
                <a:solidFill>
                  <a:srgbClr val="0070C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3200" b="1" i="1" dirty="0" err="1">
                <a:solidFill>
                  <a:srgbClr val="0070C0"/>
                </a:solidFill>
                <a:effectLst/>
                <a:latin typeface="Times New Roman" panose="02020603050405020304" pitchFamily="18" charset="0"/>
                <a:ea typeface="MS Mincho" panose="02020609040205080304" pitchFamily="49" charset="-128"/>
                <a:cs typeface="Times New Roman" panose="02020603050405020304" pitchFamily="18" charset="0"/>
              </a:rPr>
              <a:t>Những</a:t>
            </a:r>
            <a:r>
              <a:rPr lang="en-US" sz="3200" b="1" i="1" dirty="0">
                <a:solidFill>
                  <a:srgbClr val="0070C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3200" b="1" i="1" dirty="0" err="1">
                <a:solidFill>
                  <a:srgbClr val="0070C0"/>
                </a:solidFill>
                <a:effectLst/>
                <a:latin typeface="Times New Roman" panose="02020603050405020304" pitchFamily="18" charset="0"/>
                <a:ea typeface="MS Mincho" panose="02020609040205080304" pitchFamily="49" charset="-128"/>
                <a:cs typeface="Times New Roman" panose="02020603050405020304" pitchFamily="18" charset="0"/>
              </a:rPr>
              <a:t>cánh</a:t>
            </a:r>
            <a:r>
              <a:rPr lang="en-US" sz="3200" b="1" i="1" dirty="0">
                <a:solidFill>
                  <a:srgbClr val="0070C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3200" b="1" i="1" dirty="0" err="1">
                <a:solidFill>
                  <a:srgbClr val="0070C0"/>
                </a:solidFill>
                <a:effectLst/>
                <a:latin typeface="Times New Roman" panose="02020603050405020304" pitchFamily="18" charset="0"/>
                <a:ea typeface="MS Mincho" panose="02020609040205080304" pitchFamily="49" charset="-128"/>
                <a:cs typeface="Times New Roman" panose="02020603050405020304" pitchFamily="18" charset="0"/>
              </a:rPr>
              <a:t>buồm</a:t>
            </a:r>
            <a:r>
              <a:rPr lang="en-US" sz="3200" b="1" dirty="0">
                <a:solidFill>
                  <a:srgbClr val="0070C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3200" b="1" dirty="0" err="1">
                <a:solidFill>
                  <a:srgbClr val="0070C0"/>
                </a:solidFill>
                <a:effectLst/>
                <a:latin typeface="Times New Roman" panose="02020603050405020304" pitchFamily="18" charset="0"/>
                <a:ea typeface="MS Mincho" panose="02020609040205080304" pitchFamily="49" charset="-128"/>
                <a:cs typeface="Times New Roman" panose="02020603050405020304" pitchFamily="18" charset="0"/>
              </a:rPr>
              <a:t>Hoàng</a:t>
            </a:r>
            <a:r>
              <a:rPr lang="en-US" sz="3200" b="1" dirty="0">
                <a:solidFill>
                  <a:srgbClr val="0070C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3200" b="1" dirty="0" err="1">
                <a:solidFill>
                  <a:srgbClr val="0070C0"/>
                </a:solidFill>
                <a:effectLst/>
                <a:latin typeface="Times New Roman" panose="02020603050405020304" pitchFamily="18" charset="0"/>
                <a:ea typeface="MS Mincho" panose="02020609040205080304" pitchFamily="49" charset="-128"/>
                <a:cs typeface="Times New Roman" panose="02020603050405020304" pitchFamily="18" charset="0"/>
              </a:rPr>
              <a:t>Trung</a:t>
            </a:r>
            <a:r>
              <a:rPr lang="en-US" sz="3200" b="1" dirty="0">
                <a:solidFill>
                  <a:srgbClr val="0070C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3200" b="1" dirty="0" err="1">
                <a:solidFill>
                  <a:srgbClr val="0070C0"/>
                </a:solidFill>
                <a:effectLst/>
                <a:latin typeface="Times New Roman" panose="02020603050405020304" pitchFamily="18" charset="0"/>
                <a:ea typeface="MS Mincho" panose="02020609040205080304" pitchFamily="49" charset="-128"/>
                <a:cs typeface="Times New Roman" panose="02020603050405020304" pitchFamily="18" charset="0"/>
              </a:rPr>
              <a:t>Thông</a:t>
            </a:r>
            <a:r>
              <a:rPr lang="en-US" sz="3200" b="1" dirty="0">
                <a:solidFill>
                  <a:srgbClr val="0070C0"/>
                </a:solidFill>
                <a:effectLst/>
                <a:latin typeface="Times New Roman" panose="02020603050405020304" pitchFamily="18" charset="0"/>
                <a:ea typeface="MS Mincho" panose="02020609040205080304" pitchFamily="49" charset="-128"/>
                <a:cs typeface="Times New Roman" panose="02020603050405020304" pitchFamily="18" charset="0"/>
              </a:rPr>
              <a:t>)</a:t>
            </a:r>
            <a:endParaRPr lang="en-US" sz="3200" dirty="0">
              <a:latin typeface="Times New Roman" panose="02020603050405020304" pitchFamily="18" charset="0"/>
              <a:cs typeface="Times New Roman" panose="02020603050405020304" pitchFamily="18" charset="0"/>
            </a:endParaRPr>
          </a:p>
        </p:txBody>
      </p:sp>
      <p:sp>
        <p:nvSpPr>
          <p:cNvPr id="5" name="Hộp Văn bản 4">
            <a:extLst>
              <a:ext uri="{FF2B5EF4-FFF2-40B4-BE49-F238E27FC236}">
                <a16:creationId xmlns:a16="http://schemas.microsoft.com/office/drawing/2014/main" id="{8E5C298D-6D5F-12DA-E0C2-EC2C3E26D642}"/>
              </a:ext>
            </a:extLst>
          </p:cNvPr>
          <p:cNvSpPr txBox="1"/>
          <p:nvPr/>
        </p:nvSpPr>
        <p:spPr>
          <a:xfrm>
            <a:off x="569843" y="1828800"/>
            <a:ext cx="4426227" cy="3046988"/>
          </a:xfrm>
          <a:prstGeom prst="rect">
            <a:avLst/>
          </a:prstGeom>
          <a:noFill/>
        </p:spPr>
        <p:txBody>
          <a:bodyPr wrap="square" rtlCol="0">
            <a:spAutoFit/>
          </a:bodyPr>
          <a:lstStyle/>
          <a:p>
            <a:pPr>
              <a:tabLst>
                <a:tab pos="1386840" algn="l"/>
              </a:tabLst>
            </a:pPr>
            <a:r>
              <a:rPr lang="en-US" sz="3200" dirty="0">
                <a:solidFill>
                  <a:srgbClr val="0D0D0D"/>
                </a:solidFill>
                <a:effectLst/>
                <a:latin typeface="Times New Roman" panose="02020603050405020304" pitchFamily="18" charset="0"/>
                <a:ea typeface="MS Mincho" panose="02020609040205080304" pitchFamily="49" charset="-128"/>
              </a:rPr>
              <a:t>- Chia </a:t>
            </a:r>
            <a:r>
              <a:rPr lang="en-US" sz="3200" dirty="0" err="1">
                <a:solidFill>
                  <a:srgbClr val="0D0D0D"/>
                </a:solidFill>
                <a:effectLst/>
                <a:latin typeface="Times New Roman" panose="02020603050405020304" pitchFamily="18" charset="0"/>
                <a:ea typeface="MS Mincho" panose="02020609040205080304" pitchFamily="49" charset="-128"/>
              </a:rPr>
              <a:t>lớp</a:t>
            </a:r>
            <a:r>
              <a:rPr lang="en-US" sz="3200" dirty="0">
                <a:solidFill>
                  <a:srgbClr val="0D0D0D"/>
                </a:solidFill>
                <a:effectLst/>
                <a:latin typeface="Times New Roman" panose="02020603050405020304" pitchFamily="18" charset="0"/>
                <a:ea typeface="MS Mincho" panose="02020609040205080304" pitchFamily="49" charset="-128"/>
              </a:rPr>
              <a:t> </a:t>
            </a:r>
            <a:r>
              <a:rPr lang="en-US" sz="3200" dirty="0" err="1">
                <a:solidFill>
                  <a:srgbClr val="0D0D0D"/>
                </a:solidFill>
                <a:effectLst/>
                <a:latin typeface="Times New Roman" panose="02020603050405020304" pitchFamily="18" charset="0"/>
                <a:ea typeface="MS Mincho" panose="02020609040205080304" pitchFamily="49" charset="-128"/>
              </a:rPr>
              <a:t>thành</a:t>
            </a:r>
            <a:r>
              <a:rPr lang="en-US" sz="3200" dirty="0">
                <a:solidFill>
                  <a:srgbClr val="0D0D0D"/>
                </a:solidFill>
                <a:effectLst/>
                <a:latin typeface="Times New Roman" panose="02020603050405020304" pitchFamily="18" charset="0"/>
                <a:ea typeface="MS Mincho" panose="02020609040205080304" pitchFamily="49" charset="-128"/>
              </a:rPr>
              <a:t> 4 </a:t>
            </a:r>
            <a:r>
              <a:rPr lang="en-US" sz="3200" dirty="0" err="1">
                <a:solidFill>
                  <a:srgbClr val="0D0D0D"/>
                </a:solidFill>
                <a:effectLst/>
                <a:latin typeface="Times New Roman" panose="02020603050405020304" pitchFamily="18" charset="0"/>
                <a:ea typeface="MS Mincho" panose="02020609040205080304" pitchFamily="49" charset="-128"/>
              </a:rPr>
              <a:t>nhóm</a:t>
            </a:r>
            <a:r>
              <a:rPr lang="en-US" sz="3200" dirty="0">
                <a:solidFill>
                  <a:srgbClr val="0D0D0D"/>
                </a:solidFill>
                <a:effectLst/>
                <a:latin typeface="Times New Roman" panose="02020603050405020304" pitchFamily="18" charset="0"/>
                <a:ea typeface="MS Mincho" panose="02020609040205080304" pitchFamily="49" charset="-128"/>
              </a:rPr>
              <a:t>.</a:t>
            </a:r>
            <a:endParaRPr lang="en-US" sz="3200" dirty="0">
              <a:effectLst/>
              <a:latin typeface="Times New Roman" panose="02020603050405020304" pitchFamily="18" charset="0"/>
              <a:ea typeface="Times New Roman" panose="02020603050405020304" pitchFamily="18" charset="0"/>
            </a:endParaRPr>
          </a:p>
          <a:p>
            <a:pPr algn="just"/>
            <a:r>
              <a:rPr lang="en-US" sz="3200" kern="100" dirty="0">
                <a:solidFill>
                  <a:srgbClr val="000000"/>
                </a:solidFill>
                <a:effectLst/>
                <a:latin typeface="Times New Roman" panose="02020603050405020304" pitchFamily="18" charset="0"/>
                <a:ea typeface="SimSun" panose="02010600030101010101" pitchFamily="2" charset="-122"/>
              </a:rPr>
              <a:t>- Đ</a:t>
            </a:r>
            <a:r>
              <a:rPr lang="vi-VN" sz="3200" kern="100" dirty="0" err="1">
                <a:solidFill>
                  <a:srgbClr val="000000"/>
                </a:solidFill>
                <a:effectLst/>
                <a:latin typeface="Times New Roman" panose="02020603050405020304" pitchFamily="18" charset="0"/>
                <a:ea typeface="SimSun" panose="02010600030101010101" pitchFamily="2" charset="-122"/>
              </a:rPr>
              <a:t>ọc</a:t>
            </a:r>
            <a:r>
              <a:rPr lang="vi-VN" sz="3200" kern="100" dirty="0">
                <a:solidFill>
                  <a:srgbClr val="000000"/>
                </a:solidFill>
                <a:effectLst/>
                <a:latin typeface="Times New Roman" panose="02020603050405020304" pitchFamily="18" charset="0"/>
                <a:ea typeface="SimSun" panose="02010600030101010101" pitchFamily="2" charset="-122"/>
              </a:rPr>
              <a:t> </a:t>
            </a:r>
            <a:r>
              <a:rPr lang="vi-VN" sz="3200" kern="100" dirty="0" err="1">
                <a:solidFill>
                  <a:srgbClr val="000000"/>
                </a:solidFill>
                <a:effectLst/>
                <a:latin typeface="Times New Roman" panose="02020603050405020304" pitchFamily="18" charset="0"/>
                <a:ea typeface="SimSun" panose="02010600030101010101" pitchFamily="2" charset="-122"/>
              </a:rPr>
              <a:t>bài</a:t>
            </a:r>
            <a:r>
              <a:rPr lang="vi-VN" sz="3200" kern="100" dirty="0">
                <a:solidFill>
                  <a:srgbClr val="000000"/>
                </a:solidFill>
                <a:effectLst/>
                <a:latin typeface="Times New Roman" panose="02020603050405020304" pitchFamily="18" charset="0"/>
                <a:ea typeface="SimSun" panose="02010600030101010101" pitchFamily="2" charset="-122"/>
              </a:rPr>
              <a:t> </a:t>
            </a:r>
            <a:r>
              <a:rPr lang="vi-VN" sz="3200" kern="100" dirty="0" err="1">
                <a:solidFill>
                  <a:srgbClr val="000000"/>
                </a:solidFill>
                <a:effectLst/>
                <a:latin typeface="Times New Roman" panose="02020603050405020304" pitchFamily="18" charset="0"/>
                <a:ea typeface="SimSun" panose="02010600030101010101" pitchFamily="2" charset="-122"/>
              </a:rPr>
              <a:t>mẫu</a:t>
            </a:r>
            <a:r>
              <a:rPr lang="vi-VN" sz="3200" kern="100" dirty="0">
                <a:solidFill>
                  <a:srgbClr val="000000"/>
                </a:solidFill>
                <a:effectLst/>
                <a:latin typeface="Times New Roman" panose="02020603050405020304" pitchFamily="18" charset="0"/>
                <a:ea typeface="SimSun" panose="02010600030101010101" pitchFamily="2" charset="-122"/>
              </a:rPr>
              <a:t> (SGK – trang 28, 29).</a:t>
            </a:r>
            <a:endParaRPr lang="en-US" sz="3200" dirty="0">
              <a:effectLst/>
              <a:latin typeface="Times New Roman" panose="02020603050405020304" pitchFamily="18" charset="0"/>
              <a:ea typeface="Times New Roman" panose="02020603050405020304" pitchFamily="18" charset="0"/>
            </a:endParaRPr>
          </a:p>
          <a:p>
            <a:pPr marL="457200" indent="-457200" algn="just">
              <a:buFontTx/>
              <a:buChar char="-"/>
            </a:pPr>
            <a:r>
              <a:rPr lang="en-US" sz="3200" kern="100" dirty="0" err="1">
                <a:solidFill>
                  <a:srgbClr val="000000"/>
                </a:solidFill>
                <a:effectLst/>
                <a:latin typeface="Times New Roman" panose="02020603050405020304" pitchFamily="18" charset="0"/>
                <a:ea typeface="SimSun" panose="02010600030101010101" pitchFamily="2" charset="-122"/>
              </a:rPr>
              <a:t>Hoàn</a:t>
            </a:r>
            <a:r>
              <a:rPr lang="en-US" sz="3200" kern="100" dirty="0">
                <a:solidFill>
                  <a:srgbClr val="000000"/>
                </a:solidFill>
                <a:effectLst/>
                <a:latin typeface="Times New Roman" panose="02020603050405020304" pitchFamily="18" charset="0"/>
                <a:ea typeface="SimSun" panose="02010600030101010101" pitchFamily="2" charset="-122"/>
              </a:rPr>
              <a:t> </a:t>
            </a:r>
            <a:r>
              <a:rPr lang="en-US" sz="3200" kern="100" dirty="0" err="1">
                <a:solidFill>
                  <a:srgbClr val="000000"/>
                </a:solidFill>
                <a:effectLst/>
                <a:latin typeface="Times New Roman" panose="02020603050405020304" pitchFamily="18" charset="0"/>
                <a:ea typeface="SimSun" panose="02010600030101010101" pitchFamily="2" charset="-122"/>
              </a:rPr>
              <a:t>thành</a:t>
            </a:r>
            <a:r>
              <a:rPr lang="en-US" sz="3200" kern="100" dirty="0">
                <a:solidFill>
                  <a:srgbClr val="000000"/>
                </a:solidFill>
                <a:effectLst/>
                <a:latin typeface="Times New Roman" panose="02020603050405020304" pitchFamily="18" charset="0"/>
                <a:ea typeface="SimSun" panose="02010600030101010101" pitchFamily="2" charset="-122"/>
              </a:rPr>
              <a:t> </a:t>
            </a:r>
          </a:p>
          <a:p>
            <a:pPr algn="just"/>
            <a:r>
              <a:rPr lang="en-US" sz="3200" b="1" kern="100" dirty="0" err="1">
                <a:solidFill>
                  <a:srgbClr val="FF0000"/>
                </a:solidFill>
                <a:effectLst/>
                <a:latin typeface="Times New Roman" panose="02020603050405020304" pitchFamily="18" charset="0"/>
                <a:ea typeface="SimSun" panose="02010600030101010101" pitchFamily="2" charset="-122"/>
              </a:rPr>
              <a:t>Phiếu</a:t>
            </a:r>
            <a:r>
              <a:rPr lang="en-US" sz="3200" b="1" kern="100" dirty="0">
                <a:solidFill>
                  <a:srgbClr val="FF0000"/>
                </a:solidFill>
                <a:effectLst/>
                <a:latin typeface="Times New Roman" panose="02020603050405020304" pitchFamily="18" charset="0"/>
                <a:ea typeface="SimSun" panose="02010600030101010101" pitchFamily="2" charset="-122"/>
              </a:rPr>
              <a:t> </a:t>
            </a:r>
            <a:r>
              <a:rPr lang="en-US" sz="3200" b="1" kern="100" dirty="0" err="1">
                <a:solidFill>
                  <a:srgbClr val="FF0000"/>
                </a:solidFill>
                <a:effectLst/>
                <a:latin typeface="Times New Roman" panose="02020603050405020304" pitchFamily="18" charset="0"/>
                <a:ea typeface="SimSun" panose="02010600030101010101" pitchFamily="2" charset="-122"/>
              </a:rPr>
              <a:t>học</a:t>
            </a:r>
            <a:r>
              <a:rPr lang="en-US" sz="3200" b="1" kern="100" dirty="0">
                <a:solidFill>
                  <a:srgbClr val="FF0000"/>
                </a:solidFill>
                <a:effectLst/>
                <a:latin typeface="Times New Roman" panose="02020603050405020304" pitchFamily="18" charset="0"/>
                <a:ea typeface="SimSun" panose="02010600030101010101" pitchFamily="2" charset="-122"/>
              </a:rPr>
              <a:t> </a:t>
            </a:r>
            <a:r>
              <a:rPr lang="en-US" sz="3200" b="1" kern="100" dirty="0" err="1">
                <a:solidFill>
                  <a:srgbClr val="FF0000"/>
                </a:solidFill>
                <a:effectLst/>
                <a:latin typeface="Times New Roman" panose="02020603050405020304" pitchFamily="18" charset="0"/>
                <a:ea typeface="SimSun" panose="02010600030101010101" pitchFamily="2" charset="-122"/>
              </a:rPr>
              <a:t>tập</a:t>
            </a:r>
            <a:r>
              <a:rPr lang="en-US" sz="3200" b="1" kern="100" dirty="0">
                <a:solidFill>
                  <a:srgbClr val="FF0000"/>
                </a:solidFill>
                <a:effectLst/>
                <a:latin typeface="Times New Roman" panose="02020603050405020304" pitchFamily="18" charset="0"/>
                <a:ea typeface="SimSun" panose="02010600030101010101" pitchFamily="2" charset="-122"/>
              </a:rPr>
              <a:t> 01.</a:t>
            </a:r>
            <a:endParaRPr lang="en-US" sz="3200" dirty="0">
              <a:effectLst/>
              <a:latin typeface="Times New Roman" panose="02020603050405020304" pitchFamily="18" charset="0"/>
              <a:ea typeface="Times New Roman" panose="02020603050405020304" pitchFamily="18" charset="0"/>
            </a:endParaRPr>
          </a:p>
          <a:p>
            <a:pPr algn="just"/>
            <a:r>
              <a:rPr lang="en-US" sz="3200" kern="100" dirty="0" err="1">
                <a:solidFill>
                  <a:srgbClr val="000000"/>
                </a:solidFill>
                <a:effectLst/>
                <a:latin typeface="Times New Roman" panose="02020603050405020304" pitchFamily="18" charset="0"/>
                <a:ea typeface="SimSun" panose="02010600030101010101" pitchFamily="2" charset="-122"/>
              </a:rPr>
              <a:t>Thảo</a:t>
            </a:r>
            <a:r>
              <a:rPr lang="en-US" sz="3200" kern="100" dirty="0">
                <a:solidFill>
                  <a:srgbClr val="000000"/>
                </a:solidFill>
                <a:effectLst/>
                <a:latin typeface="Times New Roman" panose="02020603050405020304" pitchFamily="18" charset="0"/>
                <a:ea typeface="SimSun" panose="02010600030101010101" pitchFamily="2" charset="-122"/>
              </a:rPr>
              <a:t> </a:t>
            </a:r>
            <a:r>
              <a:rPr lang="en-US" sz="3200" kern="100" dirty="0" err="1">
                <a:solidFill>
                  <a:srgbClr val="000000"/>
                </a:solidFill>
                <a:effectLst/>
                <a:latin typeface="Times New Roman" panose="02020603050405020304" pitchFamily="18" charset="0"/>
                <a:ea typeface="SimSun" panose="02010600030101010101" pitchFamily="2" charset="-122"/>
              </a:rPr>
              <a:t>luận</a:t>
            </a:r>
            <a:r>
              <a:rPr lang="en-US" sz="3200" kern="100" dirty="0">
                <a:solidFill>
                  <a:srgbClr val="000000"/>
                </a:solidFill>
                <a:effectLst/>
                <a:latin typeface="Times New Roman" panose="02020603050405020304" pitchFamily="18" charset="0"/>
                <a:ea typeface="SimSun" panose="02010600030101010101" pitchFamily="2" charset="-122"/>
              </a:rPr>
              <a:t> </a:t>
            </a:r>
            <a:r>
              <a:rPr lang="en-US" sz="3200" kern="100" dirty="0" err="1">
                <a:solidFill>
                  <a:srgbClr val="000000"/>
                </a:solidFill>
                <a:effectLst/>
                <a:latin typeface="Times New Roman" panose="02020603050405020304" pitchFamily="18" charset="0"/>
                <a:ea typeface="SimSun" panose="02010600030101010101" pitchFamily="2" charset="-122"/>
              </a:rPr>
              <a:t>trong</a:t>
            </a:r>
            <a:r>
              <a:rPr lang="en-US" sz="3200" kern="100" dirty="0">
                <a:solidFill>
                  <a:srgbClr val="000000"/>
                </a:solidFill>
                <a:effectLst/>
                <a:latin typeface="Times New Roman" panose="02020603050405020304" pitchFamily="18" charset="0"/>
                <a:ea typeface="SimSun" panose="02010600030101010101" pitchFamily="2" charset="-122"/>
              </a:rPr>
              <a:t> 5 </a:t>
            </a:r>
            <a:r>
              <a:rPr lang="en-US" sz="3200" kern="100" dirty="0" err="1">
                <a:solidFill>
                  <a:srgbClr val="000000"/>
                </a:solidFill>
                <a:effectLst/>
                <a:latin typeface="Times New Roman" panose="02020603050405020304" pitchFamily="18" charset="0"/>
                <a:ea typeface="SimSun" panose="02010600030101010101" pitchFamily="2" charset="-122"/>
              </a:rPr>
              <a:t>phút</a:t>
            </a:r>
            <a:r>
              <a:rPr lang="en-US" sz="3200" kern="100" dirty="0">
                <a:solidFill>
                  <a:srgbClr val="000000"/>
                </a:solidFill>
                <a:effectLst/>
                <a:latin typeface="Times New Roman" panose="02020603050405020304" pitchFamily="18" charset="0"/>
                <a:ea typeface="SimSun" panose="02010600030101010101" pitchFamily="2" charset="-122"/>
              </a:rPr>
              <a:t>.</a:t>
            </a:r>
            <a:endParaRPr lang="en-US" sz="3200" dirty="0">
              <a:effectLst/>
              <a:latin typeface="Times New Roman" panose="02020603050405020304" pitchFamily="18" charset="0"/>
              <a:ea typeface="Times New Roman" panose="02020603050405020304" pitchFamily="18" charset="0"/>
            </a:endParaRPr>
          </a:p>
        </p:txBody>
      </p:sp>
      <p:pic>
        <p:nvPicPr>
          <p:cNvPr id="6" name="Picture 5">
            <a:extLst>
              <a:ext uri="{FF2B5EF4-FFF2-40B4-BE49-F238E27FC236}">
                <a16:creationId xmlns:a16="http://schemas.microsoft.com/office/drawing/2014/main" id="{DF93C75E-7649-2BDA-9F2B-68F6BD18E6D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887886" y="1683026"/>
            <a:ext cx="5734271" cy="4850296"/>
          </a:xfrm>
          <a:prstGeom prst="rect">
            <a:avLst/>
          </a:prstGeom>
        </p:spPr>
      </p:pic>
    </p:spTree>
    <p:extLst>
      <p:ext uri="{BB962C8B-B14F-4D97-AF65-F5344CB8AC3E}">
        <p14:creationId xmlns:p14="http://schemas.microsoft.com/office/powerpoint/2010/main" val="311303829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arn(inVertical)">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circle(in)">
                                      <p:cBhvr>
                                        <p:cTn id="17"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Hộp Văn bản 3">
            <a:extLst>
              <a:ext uri="{FF2B5EF4-FFF2-40B4-BE49-F238E27FC236}">
                <a16:creationId xmlns:a16="http://schemas.microsoft.com/office/drawing/2014/main" id="{075ADE4A-568C-B56E-7A38-25D6F9C91F03}"/>
              </a:ext>
            </a:extLst>
          </p:cNvPr>
          <p:cNvSpPr txBox="1"/>
          <p:nvPr/>
        </p:nvSpPr>
        <p:spPr>
          <a:xfrm>
            <a:off x="755374" y="238539"/>
            <a:ext cx="7460974" cy="584775"/>
          </a:xfrm>
          <a:prstGeom prst="rect">
            <a:avLst/>
          </a:prstGeom>
          <a:noFill/>
        </p:spPr>
        <p:txBody>
          <a:bodyPr wrap="square" rtlCol="0">
            <a:spAutoFit/>
          </a:bodyPr>
          <a:lstStyle/>
          <a:p>
            <a:pPr marL="457200" algn="just"/>
            <a:r>
              <a:rPr lang="vi-VN" sz="3200" dirty="0" err="1">
                <a:effectLst/>
                <a:latin typeface="Times New Roman" panose="02020603050405020304" pitchFamily="18" charset="0"/>
                <a:ea typeface="Calibri" panose="020F0502020204030204" pitchFamily="34" charset="0"/>
              </a:rPr>
              <a:t>Kiểu</a:t>
            </a:r>
            <a:r>
              <a:rPr lang="vi-VN" sz="3200" dirty="0">
                <a:effectLst/>
                <a:latin typeface="Times New Roman" panose="02020603050405020304" pitchFamily="18" charset="0"/>
                <a:ea typeface="Calibri" panose="020F0502020204030204" pitchFamily="34" charset="0"/>
              </a:rPr>
              <a:t> </a:t>
            </a:r>
            <a:r>
              <a:rPr lang="vi-VN" sz="3200" dirty="0" err="1">
                <a:effectLst/>
                <a:latin typeface="Times New Roman" panose="02020603050405020304" pitchFamily="18" charset="0"/>
                <a:ea typeface="Calibri" panose="020F0502020204030204" pitchFamily="34" charset="0"/>
              </a:rPr>
              <a:t>bài</a:t>
            </a:r>
            <a:r>
              <a:rPr lang="vi-VN" sz="3200" dirty="0">
                <a:effectLst/>
                <a:latin typeface="Times New Roman" panose="02020603050405020304" pitchFamily="18" charset="0"/>
                <a:ea typeface="Calibri" panose="020F0502020204030204" pitchFamily="34" charset="0"/>
              </a:rPr>
              <a:t>: </a:t>
            </a:r>
            <a:r>
              <a:rPr lang="vi-VN" sz="3200" dirty="0" err="1">
                <a:effectLst/>
                <a:latin typeface="Times New Roman" panose="02020603050405020304" pitchFamily="18" charset="0"/>
                <a:ea typeface="Calibri" panose="020F0502020204030204" pitchFamily="34" charset="0"/>
              </a:rPr>
              <a:t>Viết</a:t>
            </a:r>
            <a:r>
              <a:rPr lang="vi-VN" sz="3200" dirty="0">
                <a:effectLst/>
                <a:latin typeface="Times New Roman" panose="02020603050405020304" pitchFamily="18" charset="0"/>
                <a:ea typeface="Calibri" panose="020F0502020204030204" pitchFamily="34" charset="0"/>
              </a:rPr>
              <a:t> </a:t>
            </a:r>
            <a:r>
              <a:rPr lang="vi-VN" sz="3200" dirty="0" err="1">
                <a:effectLst/>
                <a:latin typeface="Times New Roman" panose="02020603050405020304" pitchFamily="18" charset="0"/>
                <a:ea typeface="Calibri" panose="020F0502020204030204" pitchFamily="34" charset="0"/>
              </a:rPr>
              <a:t>đoạn</a:t>
            </a:r>
            <a:r>
              <a:rPr lang="vi-VN" sz="3200" dirty="0">
                <a:effectLst/>
                <a:latin typeface="Times New Roman" panose="02020603050405020304" pitchFamily="18" charset="0"/>
                <a:ea typeface="Calibri" panose="020F0502020204030204" pitchFamily="34" charset="0"/>
              </a:rPr>
              <a:t> văn </a:t>
            </a:r>
            <a:r>
              <a:rPr lang="vi-VN" sz="3200" dirty="0" err="1">
                <a:effectLst/>
                <a:latin typeface="Times New Roman" panose="02020603050405020304" pitchFamily="18" charset="0"/>
                <a:ea typeface="Calibri" panose="020F0502020204030204" pitchFamily="34" charset="0"/>
              </a:rPr>
              <a:t>biểu</a:t>
            </a:r>
            <a:r>
              <a:rPr lang="vi-VN" sz="3200" dirty="0">
                <a:effectLst/>
                <a:latin typeface="Times New Roman" panose="02020603050405020304" pitchFamily="18" charset="0"/>
                <a:ea typeface="Calibri" panose="020F0502020204030204" pitchFamily="34" charset="0"/>
              </a:rPr>
              <a:t> </a:t>
            </a:r>
            <a:r>
              <a:rPr lang="vi-VN" sz="3200" dirty="0" err="1">
                <a:effectLst/>
                <a:latin typeface="Times New Roman" panose="02020603050405020304" pitchFamily="18" charset="0"/>
                <a:ea typeface="Calibri" panose="020F0502020204030204" pitchFamily="34" charset="0"/>
              </a:rPr>
              <a:t>cảm</a:t>
            </a:r>
            <a:r>
              <a:rPr lang="vi-VN" sz="3200" dirty="0">
                <a:effectLst/>
                <a:latin typeface="Times New Roman" panose="02020603050405020304" pitchFamily="18" charset="0"/>
                <a:ea typeface="Calibri" panose="020F0502020204030204" pitchFamily="34" charset="0"/>
              </a:rPr>
              <a:t>.</a:t>
            </a:r>
            <a:endParaRPr lang="en-US" sz="3200" dirty="0">
              <a:effectLst/>
              <a:latin typeface="Times New Roman" panose="02020603050405020304" pitchFamily="18" charset="0"/>
              <a:ea typeface="Calibri" panose="020F0502020204030204" pitchFamily="34" charset="0"/>
            </a:endParaRPr>
          </a:p>
        </p:txBody>
      </p:sp>
      <p:sp>
        <p:nvSpPr>
          <p:cNvPr id="5" name="Hộp Văn bản 4">
            <a:extLst>
              <a:ext uri="{FF2B5EF4-FFF2-40B4-BE49-F238E27FC236}">
                <a16:creationId xmlns:a16="http://schemas.microsoft.com/office/drawing/2014/main" id="{11D0C012-16FA-F03D-CE25-F990DC9544DA}"/>
              </a:ext>
            </a:extLst>
          </p:cNvPr>
          <p:cNvSpPr txBox="1"/>
          <p:nvPr/>
        </p:nvSpPr>
        <p:spPr>
          <a:xfrm>
            <a:off x="755373" y="1007165"/>
            <a:ext cx="11211339" cy="584775"/>
          </a:xfrm>
          <a:prstGeom prst="rect">
            <a:avLst/>
          </a:prstGeom>
          <a:noFill/>
        </p:spPr>
        <p:txBody>
          <a:bodyPr wrap="square" rtlCol="0">
            <a:spAutoFit/>
          </a:bodyPr>
          <a:lstStyle/>
          <a:p>
            <a:pPr marL="457200" algn="just"/>
            <a:r>
              <a:rPr lang="en-US" sz="3200" dirty="0" err="1">
                <a:effectLst/>
                <a:latin typeface="Times New Roman" panose="02020603050405020304" pitchFamily="18" charset="0"/>
                <a:ea typeface="Calibri" panose="020F0502020204030204" pitchFamily="34" charset="0"/>
              </a:rPr>
              <a:t>Vấn</a:t>
            </a:r>
            <a:r>
              <a:rPr lang="en-US" sz="3200" dirty="0">
                <a:effectLst/>
                <a:latin typeface="Times New Roman" panose="02020603050405020304" pitchFamily="18" charset="0"/>
                <a:ea typeface="Calibri" panose="020F0502020204030204" pitchFamily="34" charset="0"/>
              </a:rPr>
              <a:t> </a:t>
            </a:r>
            <a:r>
              <a:rPr lang="en-US" sz="3200" dirty="0" err="1">
                <a:effectLst/>
                <a:latin typeface="Times New Roman" panose="02020603050405020304" pitchFamily="18" charset="0"/>
                <a:ea typeface="Calibri" panose="020F0502020204030204" pitchFamily="34" charset="0"/>
              </a:rPr>
              <a:t>đề</a:t>
            </a:r>
            <a:r>
              <a:rPr lang="vi-VN" sz="3200" dirty="0">
                <a:effectLst/>
                <a:latin typeface="Times New Roman" panose="02020603050405020304" pitchFamily="18" charset="0"/>
                <a:ea typeface="Calibri" panose="020F0502020204030204" pitchFamily="34" charset="0"/>
              </a:rPr>
              <a:t>: </a:t>
            </a:r>
            <a:r>
              <a:rPr lang="vi-VN" sz="3200" dirty="0" err="1">
                <a:effectLst/>
                <a:latin typeface="Times New Roman" panose="02020603050405020304" pitchFamily="18" charset="0"/>
                <a:ea typeface="Calibri" panose="020F0502020204030204" pitchFamily="34" charset="0"/>
              </a:rPr>
              <a:t>Vẻ</a:t>
            </a:r>
            <a:r>
              <a:rPr lang="vi-VN" sz="3200" dirty="0">
                <a:effectLst/>
                <a:latin typeface="Times New Roman" panose="02020603050405020304" pitchFamily="18" charset="0"/>
                <a:ea typeface="Calibri" panose="020F0502020204030204" pitchFamily="34" charset="0"/>
              </a:rPr>
              <a:t> </a:t>
            </a:r>
            <a:r>
              <a:rPr lang="vi-VN" sz="3200" dirty="0" err="1">
                <a:effectLst/>
                <a:latin typeface="Times New Roman" panose="02020603050405020304" pitchFamily="18" charset="0"/>
                <a:ea typeface="Calibri" panose="020F0502020204030204" pitchFamily="34" charset="0"/>
              </a:rPr>
              <a:t>đẹp</a:t>
            </a:r>
            <a:r>
              <a:rPr lang="vi-VN" sz="3200" dirty="0">
                <a:effectLst/>
                <a:latin typeface="Times New Roman" panose="02020603050405020304" pitchFamily="18" charset="0"/>
                <a:ea typeface="Calibri" panose="020F0502020204030204" pitchFamily="34" charset="0"/>
              </a:rPr>
              <a:t> </a:t>
            </a:r>
            <a:r>
              <a:rPr lang="vi-VN" sz="3200" dirty="0" err="1">
                <a:effectLst/>
                <a:latin typeface="Times New Roman" panose="02020603050405020304" pitchFamily="18" charset="0"/>
                <a:ea typeface="Calibri" panose="020F0502020204030204" pitchFamily="34" charset="0"/>
              </a:rPr>
              <a:t>ngoại</a:t>
            </a:r>
            <a:r>
              <a:rPr lang="vi-VN" sz="3200" dirty="0">
                <a:effectLst/>
                <a:latin typeface="Times New Roman" panose="02020603050405020304" pitchFamily="18" charset="0"/>
                <a:ea typeface="Calibri" panose="020F0502020204030204" pitchFamily="34" charset="0"/>
              </a:rPr>
              <a:t> </a:t>
            </a:r>
            <a:r>
              <a:rPr lang="vi-VN" sz="3200" dirty="0" err="1">
                <a:effectLst/>
                <a:latin typeface="Times New Roman" panose="02020603050405020304" pitchFamily="18" charset="0"/>
                <a:ea typeface="Calibri" panose="020F0502020204030204" pitchFamily="34" charset="0"/>
              </a:rPr>
              <a:t>cảnh</a:t>
            </a:r>
            <a:r>
              <a:rPr lang="vi-VN" sz="3200" dirty="0">
                <a:effectLst/>
                <a:latin typeface="Times New Roman" panose="02020603050405020304" pitchFamily="18" charset="0"/>
                <a:ea typeface="Calibri" panose="020F0502020204030204" pitchFamily="34" charset="0"/>
              </a:rPr>
              <a:t> trong </a:t>
            </a:r>
            <a:r>
              <a:rPr lang="vi-VN" sz="3200" dirty="0" err="1">
                <a:effectLst/>
                <a:latin typeface="Times New Roman" panose="02020603050405020304" pitchFamily="18" charset="0"/>
                <a:ea typeface="Calibri" panose="020F0502020204030204" pitchFamily="34" charset="0"/>
              </a:rPr>
              <a:t>bài</a:t>
            </a:r>
            <a:r>
              <a:rPr lang="vi-VN" sz="3200" dirty="0">
                <a:effectLst/>
                <a:latin typeface="Times New Roman" panose="02020603050405020304" pitchFamily="18" charset="0"/>
                <a:ea typeface="Calibri" panose="020F0502020204030204" pitchFamily="34" charset="0"/>
              </a:rPr>
              <a:t> thơ </a:t>
            </a:r>
            <a:r>
              <a:rPr lang="en-US" sz="3200" i="1" dirty="0">
                <a:solidFill>
                  <a:srgbClr val="000000"/>
                </a:solidFill>
                <a:effectLst/>
                <a:latin typeface="Times New Roman" panose="02020603050405020304" pitchFamily="18" charset="0"/>
                <a:ea typeface="Calibri" panose="020F0502020204030204" pitchFamily="34" charset="0"/>
              </a:rPr>
              <a:t>“</a:t>
            </a:r>
            <a:r>
              <a:rPr lang="en-US" sz="3200" i="1" dirty="0" err="1">
                <a:solidFill>
                  <a:srgbClr val="000000"/>
                </a:solidFill>
                <a:effectLst/>
                <a:latin typeface="Times New Roman" panose="02020603050405020304" pitchFamily="18" charset="0"/>
                <a:ea typeface="Calibri" panose="020F0502020204030204" pitchFamily="34" charset="0"/>
              </a:rPr>
              <a:t>Những</a:t>
            </a:r>
            <a:r>
              <a:rPr lang="en-US" sz="3200" i="1" dirty="0">
                <a:solidFill>
                  <a:srgbClr val="000000"/>
                </a:solidFill>
                <a:effectLst/>
                <a:latin typeface="Times New Roman" panose="02020603050405020304" pitchFamily="18" charset="0"/>
                <a:ea typeface="Calibri" panose="020F0502020204030204" pitchFamily="34" charset="0"/>
              </a:rPr>
              <a:t> </a:t>
            </a:r>
            <a:r>
              <a:rPr lang="en-US" sz="3200" i="1" dirty="0" err="1">
                <a:solidFill>
                  <a:srgbClr val="000000"/>
                </a:solidFill>
                <a:effectLst/>
                <a:latin typeface="Times New Roman" panose="02020603050405020304" pitchFamily="18" charset="0"/>
                <a:ea typeface="Calibri" panose="020F0502020204030204" pitchFamily="34" charset="0"/>
              </a:rPr>
              <a:t>cánh</a:t>
            </a:r>
            <a:r>
              <a:rPr lang="en-US" sz="3200" i="1" dirty="0">
                <a:solidFill>
                  <a:srgbClr val="000000"/>
                </a:solidFill>
                <a:effectLst/>
                <a:latin typeface="Times New Roman" panose="02020603050405020304" pitchFamily="18" charset="0"/>
                <a:ea typeface="Calibri" panose="020F0502020204030204" pitchFamily="34" charset="0"/>
              </a:rPr>
              <a:t> </a:t>
            </a:r>
            <a:r>
              <a:rPr lang="en-US" sz="3200" i="1" dirty="0" err="1">
                <a:solidFill>
                  <a:srgbClr val="000000"/>
                </a:solidFill>
                <a:effectLst/>
                <a:latin typeface="Times New Roman" panose="02020603050405020304" pitchFamily="18" charset="0"/>
                <a:ea typeface="Calibri" panose="020F0502020204030204" pitchFamily="34" charset="0"/>
              </a:rPr>
              <a:t>buồm</a:t>
            </a:r>
            <a:r>
              <a:rPr lang="en-US" sz="3200" i="1" dirty="0">
                <a:solidFill>
                  <a:srgbClr val="000000"/>
                </a:solidFill>
                <a:effectLst/>
                <a:latin typeface="Times New Roman" panose="02020603050405020304" pitchFamily="18" charset="0"/>
                <a:ea typeface="Calibri" panose="020F0502020204030204" pitchFamily="34" charset="0"/>
              </a:rPr>
              <a:t>”</a:t>
            </a:r>
            <a:r>
              <a:rPr lang="vi-VN" sz="3200" dirty="0">
                <a:effectLst/>
                <a:latin typeface="Times New Roman" panose="02020603050405020304" pitchFamily="18" charset="0"/>
                <a:ea typeface="Calibri" panose="020F0502020204030204" pitchFamily="34" charset="0"/>
              </a:rPr>
              <a:t>.</a:t>
            </a:r>
            <a:endParaRPr lang="en-US" sz="3200" dirty="0">
              <a:effectLst/>
              <a:latin typeface="Times New Roman" panose="02020603050405020304" pitchFamily="18" charset="0"/>
              <a:ea typeface="Calibri" panose="020F0502020204030204" pitchFamily="34" charset="0"/>
            </a:endParaRPr>
          </a:p>
        </p:txBody>
      </p:sp>
      <p:sp>
        <p:nvSpPr>
          <p:cNvPr id="6" name="Hộp Văn bản 5">
            <a:extLst>
              <a:ext uri="{FF2B5EF4-FFF2-40B4-BE49-F238E27FC236}">
                <a16:creationId xmlns:a16="http://schemas.microsoft.com/office/drawing/2014/main" id="{C23EC564-F428-01CE-B440-FECEFDABACED}"/>
              </a:ext>
            </a:extLst>
          </p:cNvPr>
          <p:cNvSpPr txBox="1"/>
          <p:nvPr/>
        </p:nvSpPr>
        <p:spPr>
          <a:xfrm>
            <a:off x="3750365" y="1598908"/>
            <a:ext cx="4134678" cy="613245"/>
          </a:xfrm>
          <a:prstGeom prst="rect">
            <a:avLst/>
          </a:prstGeom>
          <a:noFill/>
        </p:spPr>
        <p:txBody>
          <a:bodyPr wrap="square" rtlCol="0">
            <a:spAutoFit/>
          </a:bodyPr>
          <a:lstStyle/>
          <a:p>
            <a:pPr algn="ctr">
              <a:lnSpc>
                <a:spcPct val="115000"/>
              </a:lnSpc>
              <a:tabLst>
                <a:tab pos="1386840" algn="l"/>
              </a:tabLst>
            </a:pPr>
            <a:r>
              <a:rPr lang="en-US" sz="3200" b="1" dirty="0">
                <a:solidFill>
                  <a:srgbClr val="FF0000"/>
                </a:solidFill>
                <a:effectLst/>
                <a:latin typeface="Times New Roman" panose="02020603050405020304" pitchFamily="18" charset="0"/>
                <a:ea typeface="MS Mincho" panose="02020609040205080304" pitchFamily="49" charset="-128"/>
              </a:rPr>
              <a:t>PHIẾU HỌC TẬP 01</a:t>
            </a:r>
            <a:endParaRPr lang="en-US" sz="3200" dirty="0">
              <a:effectLst/>
              <a:latin typeface="Times New Roman" panose="02020603050405020304" pitchFamily="18" charset="0"/>
              <a:ea typeface="Times New Roman" panose="02020603050405020304" pitchFamily="18" charset="0"/>
            </a:endParaRPr>
          </a:p>
        </p:txBody>
      </p:sp>
      <p:graphicFrame>
        <p:nvGraphicFramePr>
          <p:cNvPr id="7" name="Bảng 6">
            <a:extLst>
              <a:ext uri="{FF2B5EF4-FFF2-40B4-BE49-F238E27FC236}">
                <a16:creationId xmlns:a16="http://schemas.microsoft.com/office/drawing/2014/main" id="{173AC77B-4A4F-DCB8-4310-543E56812CDF}"/>
              </a:ext>
            </a:extLst>
          </p:cNvPr>
          <p:cNvGraphicFramePr>
            <a:graphicFrameLocks noGrp="1"/>
          </p:cNvGraphicFramePr>
          <p:nvPr>
            <p:extLst>
              <p:ext uri="{D42A27DB-BD31-4B8C-83A1-F6EECF244321}">
                <p14:modId xmlns:p14="http://schemas.microsoft.com/office/powerpoint/2010/main" val="1013711645"/>
              </p:ext>
            </p:extLst>
          </p:nvPr>
        </p:nvGraphicFramePr>
        <p:xfrm>
          <a:off x="165652" y="2367534"/>
          <a:ext cx="11860695" cy="4535424"/>
        </p:xfrm>
        <a:graphic>
          <a:graphicData uri="http://schemas.openxmlformats.org/drawingml/2006/table">
            <a:tbl>
              <a:tblPr firstRow="1" firstCol="1" bandRow="1" bandCol="1">
                <a:tableStyleId>{5C22544A-7EE6-4342-B048-85BDC9FD1C3A}</a:tableStyleId>
              </a:tblPr>
              <a:tblGrid>
                <a:gridCol w="3595438">
                  <a:extLst>
                    <a:ext uri="{9D8B030D-6E8A-4147-A177-3AD203B41FA5}">
                      <a16:colId xmlns:a16="http://schemas.microsoft.com/office/drawing/2014/main" val="3462827793"/>
                    </a:ext>
                  </a:extLst>
                </a:gridCol>
                <a:gridCol w="8265257">
                  <a:extLst>
                    <a:ext uri="{9D8B030D-6E8A-4147-A177-3AD203B41FA5}">
                      <a16:colId xmlns:a16="http://schemas.microsoft.com/office/drawing/2014/main" val="1573243054"/>
                    </a:ext>
                  </a:extLst>
                </a:gridCol>
              </a:tblGrid>
              <a:tr h="316786">
                <a:tc>
                  <a:txBody>
                    <a:bodyPr/>
                    <a:lstStyle/>
                    <a:p>
                      <a:pPr algn="ctr"/>
                      <a:r>
                        <a:rPr lang="vi-VN" sz="3200" dirty="0" err="1">
                          <a:solidFill>
                            <a:schemeClr val="tx1"/>
                          </a:solidFill>
                          <a:effectLst/>
                          <a:latin typeface="Times New Roman" panose="02020603050405020304" pitchFamily="18" charset="0"/>
                          <a:cs typeface="Times New Roman" panose="02020603050405020304" pitchFamily="18" charset="0"/>
                        </a:rPr>
                        <a:t>Đặc</a:t>
                      </a:r>
                      <a:r>
                        <a:rPr lang="vi-VN" sz="3200" dirty="0">
                          <a:solidFill>
                            <a:schemeClr val="tx1"/>
                          </a:solidFill>
                          <a:effectLst/>
                          <a:latin typeface="Times New Roman" panose="02020603050405020304" pitchFamily="18" charset="0"/>
                          <a:cs typeface="Times New Roman" panose="02020603050405020304" pitchFamily="18" charset="0"/>
                        </a:rPr>
                        <a:t> </a:t>
                      </a:r>
                      <a:r>
                        <a:rPr lang="vi-VN" sz="3200" dirty="0" err="1">
                          <a:solidFill>
                            <a:schemeClr val="tx1"/>
                          </a:solidFill>
                          <a:effectLst/>
                          <a:latin typeface="Times New Roman" panose="02020603050405020304" pitchFamily="18" charset="0"/>
                          <a:cs typeface="Times New Roman" panose="02020603050405020304" pitchFamily="18" charset="0"/>
                        </a:rPr>
                        <a:t>điểm</a:t>
                      </a:r>
                      <a:r>
                        <a:rPr lang="vi-VN" sz="3200" dirty="0">
                          <a:solidFill>
                            <a:schemeClr val="tx1"/>
                          </a:solidFill>
                          <a:effectLst/>
                          <a:latin typeface="Times New Roman" panose="02020603050405020304" pitchFamily="18" charset="0"/>
                          <a:cs typeface="Times New Roman" panose="02020603050405020304" pitchFamily="18" charset="0"/>
                        </a:rPr>
                        <a:t> </a:t>
                      </a:r>
                      <a:r>
                        <a:rPr lang="vi-VN" sz="3200" dirty="0" err="1">
                          <a:solidFill>
                            <a:schemeClr val="tx1"/>
                          </a:solidFill>
                          <a:effectLst/>
                          <a:latin typeface="Times New Roman" panose="02020603050405020304" pitchFamily="18" charset="0"/>
                          <a:cs typeface="Times New Roman" panose="02020603050405020304" pitchFamily="18" charset="0"/>
                        </a:rPr>
                        <a:t>của</a:t>
                      </a:r>
                      <a:endParaRPr lang="en-US" sz="3200" dirty="0">
                        <a:solidFill>
                          <a:schemeClr val="tx1"/>
                        </a:solidFill>
                        <a:effectLst/>
                        <a:latin typeface="Times New Roman" panose="02020603050405020304" pitchFamily="18" charset="0"/>
                        <a:cs typeface="Times New Roman" panose="02020603050405020304" pitchFamily="18" charset="0"/>
                      </a:endParaRPr>
                    </a:p>
                    <a:p>
                      <a:pPr algn="ctr"/>
                      <a:r>
                        <a:rPr lang="vi-VN" sz="3200" dirty="0">
                          <a:solidFill>
                            <a:schemeClr val="tx1"/>
                          </a:solidFill>
                          <a:effectLst/>
                          <a:latin typeface="Times New Roman" panose="02020603050405020304" pitchFamily="18" charset="0"/>
                          <a:cs typeface="Times New Roman" panose="02020603050405020304" pitchFamily="18" charset="0"/>
                        </a:rPr>
                        <a:t> </a:t>
                      </a:r>
                      <a:r>
                        <a:rPr lang="vi-VN" sz="3200" dirty="0" err="1">
                          <a:solidFill>
                            <a:schemeClr val="tx1"/>
                          </a:solidFill>
                          <a:effectLst/>
                          <a:latin typeface="Times New Roman" panose="02020603050405020304" pitchFamily="18" charset="0"/>
                          <a:cs typeface="Times New Roman" panose="02020603050405020304" pitchFamily="18" charset="0"/>
                        </a:rPr>
                        <a:t>đoạn</a:t>
                      </a:r>
                      <a:r>
                        <a:rPr lang="vi-VN" sz="3200" dirty="0">
                          <a:solidFill>
                            <a:schemeClr val="tx1"/>
                          </a:solidFill>
                          <a:effectLst/>
                          <a:latin typeface="Times New Roman" panose="02020603050405020304" pitchFamily="18" charset="0"/>
                          <a:cs typeface="Times New Roman" panose="02020603050405020304" pitchFamily="18" charset="0"/>
                        </a:rPr>
                        <a:t> văn</a:t>
                      </a:r>
                      <a:endParaRPr lang="en-US" sz="32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6552" marR="3655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vi-VN" sz="3200">
                          <a:solidFill>
                            <a:schemeClr val="tx1"/>
                          </a:solidFill>
                          <a:effectLst/>
                          <a:latin typeface="Times New Roman" panose="02020603050405020304" pitchFamily="18" charset="0"/>
                          <a:cs typeface="Times New Roman" panose="02020603050405020304" pitchFamily="18" charset="0"/>
                        </a:rPr>
                        <a:t>Thể hiện trong đoạn văn ghi lại cảm xúc bài thơ</a:t>
                      </a:r>
                      <a:endParaRPr lang="en-US" sz="3200">
                        <a:solidFill>
                          <a:schemeClr val="tx1"/>
                        </a:solidFill>
                        <a:effectLst/>
                        <a:latin typeface="Times New Roman" panose="02020603050405020304" pitchFamily="18" charset="0"/>
                        <a:cs typeface="Times New Roman" panose="02020603050405020304" pitchFamily="18" charset="0"/>
                      </a:endParaRPr>
                    </a:p>
                    <a:p>
                      <a:pPr algn="ctr"/>
                      <a:r>
                        <a:rPr lang="en-US" sz="3200">
                          <a:solidFill>
                            <a:schemeClr val="tx1"/>
                          </a:solidFill>
                          <a:effectLst/>
                          <a:latin typeface="Times New Roman" panose="02020603050405020304" pitchFamily="18" charset="0"/>
                          <a:cs typeface="Times New Roman" panose="02020603050405020304" pitchFamily="18" charset="0"/>
                        </a:rPr>
                        <a:t>“Những cánh buồm”</a:t>
                      </a:r>
                      <a:endParaRPr lang="en-US" sz="32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6552" marR="3655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194929175"/>
                  </a:ext>
                </a:extLst>
              </a:tr>
              <a:tr h="761098">
                <a:tc>
                  <a:txBody>
                    <a:bodyPr/>
                    <a:lstStyle/>
                    <a:p>
                      <a:pPr algn="just"/>
                      <a:r>
                        <a:rPr lang="en-US" sz="3200" dirty="0">
                          <a:solidFill>
                            <a:schemeClr val="tx1"/>
                          </a:solidFill>
                          <a:effectLst/>
                          <a:latin typeface="Times New Roman" panose="02020603050405020304" pitchFamily="18" charset="0"/>
                          <a:cs typeface="Times New Roman" panose="02020603050405020304" pitchFamily="18" charset="0"/>
                        </a:rPr>
                        <a:t>1. </a:t>
                      </a:r>
                      <a:r>
                        <a:rPr lang="en-US" sz="3200" dirty="0" err="1">
                          <a:solidFill>
                            <a:schemeClr val="tx1"/>
                          </a:solidFill>
                          <a:effectLst/>
                          <a:latin typeface="Times New Roman" panose="02020603050405020304" pitchFamily="18" charset="0"/>
                          <a:cs typeface="Times New Roman" panose="02020603050405020304" pitchFamily="18" charset="0"/>
                        </a:rPr>
                        <a:t>Phân</a:t>
                      </a:r>
                      <a:r>
                        <a:rPr lang="en-US" sz="3200" dirty="0">
                          <a:solidFill>
                            <a:schemeClr val="tx1"/>
                          </a:solidFill>
                          <a:effectLst/>
                          <a:latin typeface="Times New Roman" panose="02020603050405020304" pitchFamily="18" charset="0"/>
                          <a:cs typeface="Times New Roman" panose="02020603050405020304" pitchFamily="18" charset="0"/>
                        </a:rPr>
                        <a:t> chia </a:t>
                      </a:r>
                      <a:r>
                        <a:rPr lang="en-US" sz="3200" dirty="0" err="1">
                          <a:solidFill>
                            <a:schemeClr val="tx1"/>
                          </a:solidFill>
                          <a:effectLst/>
                          <a:latin typeface="Times New Roman" panose="02020603050405020304" pitchFamily="18" charset="0"/>
                          <a:cs typeface="Times New Roman" panose="02020603050405020304" pitchFamily="18" charset="0"/>
                        </a:rPr>
                        <a:t>cấu</a:t>
                      </a:r>
                      <a:r>
                        <a:rPr lang="en-US" sz="3200" dirty="0">
                          <a:solidFill>
                            <a:schemeClr val="tx1"/>
                          </a:solidFill>
                          <a:effectLst/>
                          <a:latin typeface="Times New Roman" panose="02020603050405020304" pitchFamily="18" charset="0"/>
                          <a:cs typeface="Times New Roman" panose="02020603050405020304" pitchFamily="18" charset="0"/>
                        </a:rPr>
                        <a:t> </a:t>
                      </a:r>
                      <a:r>
                        <a:rPr lang="en-US" sz="3200" dirty="0" err="1">
                          <a:solidFill>
                            <a:schemeClr val="tx1"/>
                          </a:solidFill>
                          <a:effectLst/>
                          <a:latin typeface="Times New Roman" panose="02020603050405020304" pitchFamily="18" charset="0"/>
                          <a:cs typeface="Times New Roman" panose="02020603050405020304" pitchFamily="18" charset="0"/>
                        </a:rPr>
                        <a:t>trúc</a:t>
                      </a:r>
                      <a:r>
                        <a:rPr lang="en-US" sz="3200" dirty="0">
                          <a:solidFill>
                            <a:schemeClr val="tx1"/>
                          </a:solidFill>
                          <a:effectLst/>
                          <a:latin typeface="Times New Roman" panose="02020603050405020304" pitchFamily="18" charset="0"/>
                          <a:cs typeface="Times New Roman" panose="02020603050405020304" pitchFamily="18" charset="0"/>
                        </a:rPr>
                        <a:t> </a:t>
                      </a:r>
                      <a:r>
                        <a:rPr lang="en-US" sz="3200" dirty="0" err="1">
                          <a:solidFill>
                            <a:schemeClr val="tx1"/>
                          </a:solidFill>
                          <a:effectLst/>
                          <a:latin typeface="Times New Roman" panose="02020603050405020304" pitchFamily="18" charset="0"/>
                          <a:cs typeface="Times New Roman" panose="02020603050405020304" pitchFamily="18" charset="0"/>
                        </a:rPr>
                        <a:t>đoạn</a:t>
                      </a:r>
                      <a:r>
                        <a:rPr lang="en-US" sz="3200" dirty="0">
                          <a:solidFill>
                            <a:schemeClr val="tx1"/>
                          </a:solidFill>
                          <a:effectLst/>
                          <a:latin typeface="Times New Roman" panose="02020603050405020304" pitchFamily="18" charset="0"/>
                          <a:cs typeface="Times New Roman" panose="02020603050405020304" pitchFamily="18" charset="0"/>
                        </a:rPr>
                        <a:t> </a:t>
                      </a:r>
                      <a:r>
                        <a:rPr lang="en-US" sz="3200" dirty="0" err="1">
                          <a:solidFill>
                            <a:schemeClr val="tx1"/>
                          </a:solidFill>
                          <a:effectLst/>
                          <a:latin typeface="Times New Roman" panose="02020603050405020304" pitchFamily="18" charset="0"/>
                          <a:cs typeface="Times New Roman" panose="02020603050405020304" pitchFamily="18" charset="0"/>
                        </a:rPr>
                        <a:t>văn</a:t>
                      </a:r>
                      <a:r>
                        <a:rPr lang="en-US" sz="3200" dirty="0">
                          <a:solidFill>
                            <a:schemeClr val="tx1"/>
                          </a:solidFill>
                          <a:effectLst/>
                          <a:latin typeface="Times New Roman" panose="02020603050405020304" pitchFamily="18" charset="0"/>
                          <a:cs typeface="Times New Roman" panose="02020603050405020304" pitchFamily="18" charset="0"/>
                        </a:rPr>
                        <a:t> </a:t>
                      </a:r>
                      <a:endParaRPr lang="en-US" sz="32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6552" marR="3655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sz="3200" dirty="0">
                          <a:solidFill>
                            <a:schemeClr val="tx1"/>
                          </a:solidFill>
                          <a:effectLst/>
                          <a:latin typeface="Times New Roman" panose="02020603050405020304" pitchFamily="18" charset="0"/>
                          <a:cs typeface="Times New Roman" panose="02020603050405020304" pitchFamily="18" charset="0"/>
                        </a:rPr>
                        <a:t>- </a:t>
                      </a:r>
                      <a:r>
                        <a:rPr lang="en-US" sz="3200" dirty="0" err="1">
                          <a:solidFill>
                            <a:schemeClr val="tx1"/>
                          </a:solidFill>
                          <a:effectLst/>
                          <a:latin typeface="Times New Roman" panose="02020603050405020304" pitchFamily="18" charset="0"/>
                          <a:cs typeface="Times New Roman" panose="02020603050405020304" pitchFamily="18" charset="0"/>
                        </a:rPr>
                        <a:t>Mở</a:t>
                      </a:r>
                      <a:r>
                        <a:rPr lang="en-US" sz="3200" dirty="0">
                          <a:solidFill>
                            <a:schemeClr val="tx1"/>
                          </a:solidFill>
                          <a:effectLst/>
                          <a:latin typeface="Times New Roman" panose="02020603050405020304" pitchFamily="18" charset="0"/>
                          <a:cs typeface="Times New Roman" panose="02020603050405020304" pitchFamily="18" charset="0"/>
                        </a:rPr>
                        <a:t> </a:t>
                      </a:r>
                      <a:r>
                        <a:rPr lang="en-US" sz="3200" dirty="0" err="1">
                          <a:solidFill>
                            <a:schemeClr val="tx1"/>
                          </a:solidFill>
                          <a:effectLst/>
                          <a:latin typeface="Times New Roman" panose="02020603050405020304" pitchFamily="18" charset="0"/>
                          <a:cs typeface="Times New Roman" panose="02020603050405020304" pitchFamily="18" charset="0"/>
                        </a:rPr>
                        <a:t>đoạn</a:t>
                      </a:r>
                      <a:r>
                        <a:rPr lang="en-US" sz="3200" dirty="0">
                          <a:solidFill>
                            <a:schemeClr val="tx1"/>
                          </a:solidFill>
                          <a:effectLst/>
                          <a:latin typeface="Times New Roman" panose="02020603050405020304" pitchFamily="18" charset="0"/>
                          <a:cs typeface="Times New Roman" panose="02020603050405020304" pitchFamily="18" charset="0"/>
                        </a:rPr>
                        <a:t>: “</a:t>
                      </a:r>
                      <a:r>
                        <a:rPr lang="en-US" sz="3200" dirty="0" err="1">
                          <a:solidFill>
                            <a:schemeClr val="tx1"/>
                          </a:solidFill>
                          <a:effectLst/>
                          <a:latin typeface="Times New Roman" panose="02020603050405020304" pitchFamily="18" charset="0"/>
                          <a:cs typeface="Times New Roman" panose="02020603050405020304" pitchFamily="18" charset="0"/>
                        </a:rPr>
                        <a:t>Đọc</a:t>
                      </a:r>
                      <a:r>
                        <a:rPr lang="en-US" sz="3200" dirty="0">
                          <a:solidFill>
                            <a:schemeClr val="tx1"/>
                          </a:solidFill>
                          <a:effectLst/>
                          <a:latin typeface="Times New Roman" panose="02020603050405020304" pitchFamily="18" charset="0"/>
                          <a:cs typeface="Times New Roman" panose="02020603050405020304" pitchFamily="18" charset="0"/>
                        </a:rPr>
                        <a:t> </a:t>
                      </a:r>
                      <a:r>
                        <a:rPr lang="en-US" sz="3200" dirty="0" err="1">
                          <a:solidFill>
                            <a:schemeClr val="tx1"/>
                          </a:solidFill>
                          <a:effectLst/>
                          <a:latin typeface="Times New Roman" panose="02020603050405020304" pitchFamily="18" charset="0"/>
                          <a:cs typeface="Times New Roman" panose="02020603050405020304" pitchFamily="18" charset="0"/>
                        </a:rPr>
                        <a:t>bài</a:t>
                      </a:r>
                      <a:r>
                        <a:rPr lang="en-US" sz="3200" dirty="0">
                          <a:solidFill>
                            <a:schemeClr val="tx1"/>
                          </a:solidFill>
                          <a:effectLst/>
                          <a:latin typeface="Times New Roman" panose="02020603050405020304" pitchFamily="18" charset="0"/>
                          <a:cs typeface="Times New Roman" panose="02020603050405020304" pitchFamily="18" charset="0"/>
                        </a:rPr>
                        <a:t> </a:t>
                      </a:r>
                      <a:r>
                        <a:rPr lang="en-US" sz="3200" dirty="0" err="1">
                          <a:solidFill>
                            <a:schemeClr val="tx1"/>
                          </a:solidFill>
                          <a:effectLst/>
                          <a:latin typeface="Times New Roman" panose="02020603050405020304" pitchFamily="18" charset="0"/>
                          <a:cs typeface="Times New Roman" panose="02020603050405020304" pitchFamily="18" charset="0"/>
                        </a:rPr>
                        <a:t>thơ</a:t>
                      </a:r>
                      <a:r>
                        <a:rPr lang="en-US" sz="3200" dirty="0">
                          <a:solidFill>
                            <a:schemeClr val="tx1"/>
                          </a:solidFill>
                          <a:effectLst/>
                          <a:latin typeface="Times New Roman" panose="02020603050405020304" pitchFamily="18" charset="0"/>
                          <a:cs typeface="Times New Roman" panose="02020603050405020304" pitchFamily="18" charset="0"/>
                        </a:rPr>
                        <a:t> </a:t>
                      </a:r>
                      <a:r>
                        <a:rPr lang="en-US" sz="3200" dirty="0" err="1">
                          <a:solidFill>
                            <a:schemeClr val="tx1"/>
                          </a:solidFill>
                          <a:effectLst/>
                          <a:latin typeface="Times New Roman" panose="02020603050405020304" pitchFamily="18" charset="0"/>
                          <a:cs typeface="Times New Roman" panose="02020603050405020304" pitchFamily="18" charset="0"/>
                        </a:rPr>
                        <a:t>Những</a:t>
                      </a:r>
                      <a:r>
                        <a:rPr lang="en-US" sz="3200" dirty="0">
                          <a:solidFill>
                            <a:schemeClr val="tx1"/>
                          </a:solidFill>
                          <a:effectLst/>
                          <a:latin typeface="Times New Roman" panose="02020603050405020304" pitchFamily="18" charset="0"/>
                          <a:cs typeface="Times New Roman" panose="02020603050405020304" pitchFamily="18" charset="0"/>
                        </a:rPr>
                        <a:t> </a:t>
                      </a:r>
                      <a:r>
                        <a:rPr lang="en-US" sz="3200" dirty="0" err="1">
                          <a:solidFill>
                            <a:schemeClr val="tx1"/>
                          </a:solidFill>
                          <a:effectLst/>
                          <a:latin typeface="Times New Roman" panose="02020603050405020304" pitchFamily="18" charset="0"/>
                          <a:cs typeface="Times New Roman" panose="02020603050405020304" pitchFamily="18" charset="0"/>
                        </a:rPr>
                        <a:t>cánh</a:t>
                      </a:r>
                      <a:r>
                        <a:rPr lang="en-US" sz="3200" dirty="0">
                          <a:solidFill>
                            <a:schemeClr val="tx1"/>
                          </a:solidFill>
                          <a:effectLst/>
                          <a:latin typeface="Times New Roman" panose="02020603050405020304" pitchFamily="18" charset="0"/>
                          <a:cs typeface="Times New Roman" panose="02020603050405020304" pitchFamily="18" charset="0"/>
                        </a:rPr>
                        <a:t> </a:t>
                      </a:r>
                      <a:r>
                        <a:rPr lang="en-US" sz="3200" dirty="0" err="1">
                          <a:solidFill>
                            <a:schemeClr val="tx1"/>
                          </a:solidFill>
                          <a:effectLst/>
                          <a:latin typeface="Times New Roman" panose="02020603050405020304" pitchFamily="18" charset="0"/>
                          <a:cs typeface="Times New Roman" panose="02020603050405020304" pitchFamily="18" charset="0"/>
                        </a:rPr>
                        <a:t>buồm</a:t>
                      </a:r>
                      <a:r>
                        <a:rPr lang="en-US" sz="3200" dirty="0">
                          <a:solidFill>
                            <a:schemeClr val="tx1"/>
                          </a:solidFill>
                          <a:effectLst/>
                          <a:latin typeface="Times New Roman" panose="02020603050405020304" pitchFamily="18" charset="0"/>
                          <a:cs typeface="Times New Roman" panose="02020603050405020304" pitchFamily="18" charset="0"/>
                        </a:rPr>
                        <a:t>, …</a:t>
                      </a:r>
                      <a:r>
                        <a:rPr lang="en-US" sz="3200" dirty="0" err="1">
                          <a:solidFill>
                            <a:schemeClr val="tx1"/>
                          </a:solidFill>
                          <a:effectLst/>
                          <a:latin typeface="Times New Roman" panose="02020603050405020304" pitchFamily="18" charset="0"/>
                          <a:cs typeface="Times New Roman" panose="02020603050405020304" pitchFamily="18" charset="0"/>
                        </a:rPr>
                        <a:t>của</a:t>
                      </a:r>
                      <a:r>
                        <a:rPr lang="en-US" sz="3200" dirty="0">
                          <a:solidFill>
                            <a:schemeClr val="tx1"/>
                          </a:solidFill>
                          <a:effectLst/>
                          <a:latin typeface="Times New Roman" panose="02020603050405020304" pitchFamily="18" charset="0"/>
                          <a:cs typeface="Times New Roman" panose="02020603050405020304" pitchFamily="18" charset="0"/>
                        </a:rPr>
                        <a:t> </a:t>
                      </a:r>
                      <a:r>
                        <a:rPr lang="en-US" sz="3200" dirty="0" err="1">
                          <a:solidFill>
                            <a:schemeClr val="tx1"/>
                          </a:solidFill>
                          <a:effectLst/>
                          <a:latin typeface="Times New Roman" panose="02020603050405020304" pitchFamily="18" charset="0"/>
                          <a:cs typeface="Times New Roman" panose="02020603050405020304" pitchFamily="18" charset="0"/>
                        </a:rPr>
                        <a:t>đại</a:t>
                      </a:r>
                      <a:r>
                        <a:rPr lang="en-US" sz="3200" dirty="0">
                          <a:solidFill>
                            <a:schemeClr val="tx1"/>
                          </a:solidFill>
                          <a:effectLst/>
                          <a:latin typeface="Times New Roman" panose="02020603050405020304" pitchFamily="18" charset="0"/>
                          <a:cs typeface="Times New Roman" panose="02020603050405020304" pitchFamily="18" charset="0"/>
                        </a:rPr>
                        <a:t> </a:t>
                      </a:r>
                      <a:r>
                        <a:rPr lang="en-US" sz="3200" dirty="0" err="1">
                          <a:solidFill>
                            <a:schemeClr val="tx1"/>
                          </a:solidFill>
                          <a:effectLst/>
                          <a:latin typeface="Times New Roman" panose="02020603050405020304" pitchFamily="18" charset="0"/>
                          <a:cs typeface="Times New Roman" panose="02020603050405020304" pitchFamily="18" charset="0"/>
                        </a:rPr>
                        <a:t>dương</a:t>
                      </a:r>
                      <a:r>
                        <a:rPr lang="en-US" sz="3200" dirty="0">
                          <a:solidFill>
                            <a:schemeClr val="tx1"/>
                          </a:solidFill>
                          <a:effectLst/>
                          <a:latin typeface="Times New Roman" panose="02020603050405020304" pitchFamily="18" charset="0"/>
                          <a:cs typeface="Times New Roman" panose="02020603050405020304" pitchFamily="18" charset="0"/>
                        </a:rPr>
                        <a:t>”</a:t>
                      </a:r>
                    </a:p>
                    <a:p>
                      <a:r>
                        <a:rPr lang="en-US" sz="3200" dirty="0">
                          <a:solidFill>
                            <a:schemeClr val="tx1"/>
                          </a:solidFill>
                          <a:effectLst/>
                          <a:latin typeface="Times New Roman" panose="02020603050405020304" pitchFamily="18" charset="0"/>
                          <a:cs typeface="Times New Roman" panose="02020603050405020304" pitchFamily="18" charset="0"/>
                        </a:rPr>
                        <a:t>- </a:t>
                      </a:r>
                      <a:r>
                        <a:rPr lang="en-US" sz="3200" dirty="0" err="1">
                          <a:solidFill>
                            <a:schemeClr val="tx1"/>
                          </a:solidFill>
                          <a:effectLst/>
                          <a:latin typeface="Times New Roman" panose="02020603050405020304" pitchFamily="18" charset="0"/>
                          <a:cs typeface="Times New Roman" panose="02020603050405020304" pitchFamily="18" charset="0"/>
                        </a:rPr>
                        <a:t>Thân</a:t>
                      </a:r>
                      <a:r>
                        <a:rPr lang="en-US" sz="3200" dirty="0">
                          <a:solidFill>
                            <a:schemeClr val="tx1"/>
                          </a:solidFill>
                          <a:effectLst/>
                          <a:latin typeface="Times New Roman" panose="02020603050405020304" pitchFamily="18" charset="0"/>
                          <a:cs typeface="Times New Roman" panose="02020603050405020304" pitchFamily="18" charset="0"/>
                        </a:rPr>
                        <a:t> </a:t>
                      </a:r>
                      <a:r>
                        <a:rPr lang="en-US" sz="3200" dirty="0" err="1">
                          <a:solidFill>
                            <a:schemeClr val="tx1"/>
                          </a:solidFill>
                          <a:effectLst/>
                          <a:latin typeface="Times New Roman" panose="02020603050405020304" pitchFamily="18" charset="0"/>
                          <a:cs typeface="Times New Roman" panose="02020603050405020304" pitchFamily="18" charset="0"/>
                        </a:rPr>
                        <a:t>đoạn</a:t>
                      </a:r>
                      <a:r>
                        <a:rPr lang="en-US" sz="3200" dirty="0">
                          <a:solidFill>
                            <a:schemeClr val="tx1"/>
                          </a:solidFill>
                          <a:effectLst/>
                          <a:latin typeface="Times New Roman" panose="02020603050405020304" pitchFamily="18" charset="0"/>
                          <a:cs typeface="Times New Roman" panose="02020603050405020304" pitchFamily="18" charset="0"/>
                        </a:rPr>
                        <a:t>:“</a:t>
                      </a:r>
                      <a:r>
                        <a:rPr lang="en-US" sz="3200" dirty="0" err="1">
                          <a:solidFill>
                            <a:schemeClr val="tx1"/>
                          </a:solidFill>
                          <a:effectLst/>
                          <a:latin typeface="Times New Roman" panose="02020603050405020304" pitchFamily="18" charset="0"/>
                          <a:cs typeface="Times New Roman" panose="02020603050405020304" pitchFamily="18" charset="0"/>
                        </a:rPr>
                        <a:t>Và</a:t>
                      </a:r>
                      <a:r>
                        <a:rPr lang="en-US" sz="3200" dirty="0">
                          <a:solidFill>
                            <a:schemeClr val="tx1"/>
                          </a:solidFill>
                          <a:effectLst/>
                          <a:latin typeface="Times New Roman" panose="02020603050405020304" pitchFamily="18" charset="0"/>
                          <a:cs typeface="Times New Roman" panose="02020603050405020304" pitchFamily="18" charset="0"/>
                        </a:rPr>
                        <a:t> </a:t>
                      </a:r>
                      <a:r>
                        <a:rPr lang="en-US" sz="3200" dirty="0" err="1">
                          <a:solidFill>
                            <a:schemeClr val="tx1"/>
                          </a:solidFill>
                          <a:effectLst/>
                          <a:latin typeface="Times New Roman" panose="02020603050405020304" pitchFamily="18" charset="0"/>
                          <a:cs typeface="Times New Roman" panose="02020603050405020304" pitchFamily="18" charset="0"/>
                        </a:rPr>
                        <a:t>cũng</a:t>
                      </a:r>
                      <a:r>
                        <a:rPr lang="en-US" sz="3200" dirty="0">
                          <a:solidFill>
                            <a:schemeClr val="tx1"/>
                          </a:solidFill>
                          <a:effectLst/>
                          <a:latin typeface="Times New Roman" panose="02020603050405020304" pitchFamily="18" charset="0"/>
                          <a:cs typeface="Times New Roman" panose="02020603050405020304" pitchFamily="18" charset="0"/>
                        </a:rPr>
                        <a:t> </a:t>
                      </a:r>
                      <a:r>
                        <a:rPr lang="en-US" sz="3200" dirty="0" err="1">
                          <a:solidFill>
                            <a:schemeClr val="tx1"/>
                          </a:solidFill>
                          <a:effectLst/>
                          <a:latin typeface="Times New Roman" panose="02020603050405020304" pitchFamily="18" charset="0"/>
                          <a:cs typeface="Times New Roman" panose="02020603050405020304" pitchFamily="18" charset="0"/>
                        </a:rPr>
                        <a:t>ngỡ</a:t>
                      </a:r>
                      <a:r>
                        <a:rPr lang="en-US" sz="3200" dirty="0">
                          <a:solidFill>
                            <a:schemeClr val="tx1"/>
                          </a:solidFill>
                          <a:effectLst/>
                          <a:latin typeface="Times New Roman" panose="02020603050405020304" pitchFamily="18" charset="0"/>
                          <a:cs typeface="Times New Roman" panose="02020603050405020304" pitchFamily="18" charset="0"/>
                        </a:rPr>
                        <a:t> </a:t>
                      </a:r>
                      <a:r>
                        <a:rPr lang="en-US" sz="3200" dirty="0" err="1">
                          <a:solidFill>
                            <a:schemeClr val="tx1"/>
                          </a:solidFill>
                          <a:effectLst/>
                          <a:latin typeface="Times New Roman" panose="02020603050405020304" pitchFamily="18" charset="0"/>
                          <a:cs typeface="Times New Roman" panose="02020603050405020304" pitchFamily="18" charset="0"/>
                        </a:rPr>
                        <a:t>như</a:t>
                      </a:r>
                      <a:r>
                        <a:rPr lang="en-US" sz="3200" dirty="0">
                          <a:solidFill>
                            <a:schemeClr val="tx1"/>
                          </a:solidFill>
                          <a:effectLst/>
                          <a:latin typeface="Times New Roman" panose="02020603050405020304" pitchFamily="18" charset="0"/>
                          <a:cs typeface="Times New Roman" panose="02020603050405020304" pitchFamily="18" charset="0"/>
                        </a:rPr>
                        <a:t> </a:t>
                      </a:r>
                      <a:r>
                        <a:rPr lang="en-US" sz="3200" dirty="0" err="1">
                          <a:solidFill>
                            <a:schemeClr val="tx1"/>
                          </a:solidFill>
                          <a:effectLst/>
                          <a:latin typeface="Times New Roman" panose="02020603050405020304" pitchFamily="18" charset="0"/>
                          <a:cs typeface="Times New Roman" panose="02020603050405020304" pitchFamily="18" charset="0"/>
                        </a:rPr>
                        <a:t>mình</a:t>
                      </a:r>
                      <a:r>
                        <a:rPr lang="en-US" sz="3200" dirty="0">
                          <a:solidFill>
                            <a:schemeClr val="tx1"/>
                          </a:solidFill>
                          <a:effectLst/>
                          <a:latin typeface="Times New Roman" panose="02020603050405020304" pitchFamily="18" charset="0"/>
                          <a:cs typeface="Times New Roman" panose="02020603050405020304" pitchFamily="18" charset="0"/>
                        </a:rPr>
                        <a:t> </a:t>
                      </a:r>
                      <a:r>
                        <a:rPr lang="en-US" sz="3200" dirty="0" err="1">
                          <a:solidFill>
                            <a:schemeClr val="tx1"/>
                          </a:solidFill>
                          <a:effectLst/>
                          <a:latin typeface="Times New Roman" panose="02020603050405020304" pitchFamily="18" charset="0"/>
                          <a:cs typeface="Times New Roman" panose="02020603050405020304" pitchFamily="18" charset="0"/>
                        </a:rPr>
                        <a:t>nghe</a:t>
                      </a:r>
                      <a:r>
                        <a:rPr lang="en-US" sz="3200" dirty="0">
                          <a:solidFill>
                            <a:schemeClr val="tx1"/>
                          </a:solidFill>
                          <a:effectLst/>
                          <a:latin typeface="Times New Roman" panose="02020603050405020304" pitchFamily="18" charset="0"/>
                          <a:cs typeface="Times New Roman" panose="02020603050405020304" pitchFamily="18" charset="0"/>
                        </a:rPr>
                        <a:t>…</a:t>
                      </a:r>
                      <a:r>
                        <a:rPr lang="en-US" sz="3200" dirty="0" err="1">
                          <a:solidFill>
                            <a:schemeClr val="tx1"/>
                          </a:solidFill>
                          <a:effectLst/>
                          <a:latin typeface="Times New Roman" panose="02020603050405020304" pitchFamily="18" charset="0"/>
                          <a:cs typeface="Times New Roman" panose="02020603050405020304" pitchFamily="18" charset="0"/>
                        </a:rPr>
                        <a:t>thiêng</a:t>
                      </a:r>
                      <a:r>
                        <a:rPr lang="en-US" sz="3200" dirty="0">
                          <a:solidFill>
                            <a:schemeClr val="tx1"/>
                          </a:solidFill>
                          <a:effectLst/>
                          <a:latin typeface="Times New Roman" panose="02020603050405020304" pitchFamily="18" charset="0"/>
                          <a:cs typeface="Times New Roman" panose="02020603050405020304" pitchFamily="18" charset="0"/>
                        </a:rPr>
                        <a:t> </a:t>
                      </a:r>
                      <a:r>
                        <a:rPr lang="en-US" sz="3200" dirty="0" err="1">
                          <a:solidFill>
                            <a:schemeClr val="tx1"/>
                          </a:solidFill>
                          <a:effectLst/>
                          <a:latin typeface="Times New Roman" panose="02020603050405020304" pitchFamily="18" charset="0"/>
                          <a:cs typeface="Times New Roman" panose="02020603050405020304" pitchFamily="18" charset="0"/>
                        </a:rPr>
                        <a:t>liêng</a:t>
                      </a:r>
                      <a:r>
                        <a:rPr lang="en-US" sz="3200" dirty="0">
                          <a:solidFill>
                            <a:schemeClr val="tx1"/>
                          </a:solidFill>
                          <a:effectLst/>
                          <a:latin typeface="Times New Roman" panose="02020603050405020304" pitchFamily="18" charset="0"/>
                          <a:cs typeface="Times New Roman" panose="02020603050405020304" pitchFamily="18" charset="0"/>
                        </a:rPr>
                        <a:t> </a:t>
                      </a:r>
                      <a:r>
                        <a:rPr lang="en-US" sz="3200" dirty="0" err="1">
                          <a:solidFill>
                            <a:schemeClr val="tx1"/>
                          </a:solidFill>
                          <a:effectLst/>
                          <a:latin typeface="Times New Roman" panose="02020603050405020304" pitchFamily="18" charset="0"/>
                          <a:cs typeface="Times New Roman" panose="02020603050405020304" pitchFamily="18" charset="0"/>
                        </a:rPr>
                        <a:t>và</a:t>
                      </a:r>
                      <a:r>
                        <a:rPr lang="en-US" sz="3200" dirty="0">
                          <a:solidFill>
                            <a:schemeClr val="tx1"/>
                          </a:solidFill>
                          <a:effectLst/>
                          <a:latin typeface="Times New Roman" panose="02020603050405020304" pitchFamily="18" charset="0"/>
                          <a:cs typeface="Times New Roman" panose="02020603050405020304" pitchFamily="18" charset="0"/>
                        </a:rPr>
                        <a:t> </a:t>
                      </a:r>
                      <a:r>
                        <a:rPr lang="en-US" sz="3200" dirty="0" err="1">
                          <a:solidFill>
                            <a:schemeClr val="tx1"/>
                          </a:solidFill>
                          <a:effectLst/>
                          <a:latin typeface="Times New Roman" panose="02020603050405020304" pitchFamily="18" charset="0"/>
                          <a:cs typeface="Times New Roman" panose="02020603050405020304" pitchFamily="18" charset="0"/>
                        </a:rPr>
                        <a:t>cao</a:t>
                      </a:r>
                      <a:r>
                        <a:rPr lang="en-US" sz="3200" dirty="0">
                          <a:solidFill>
                            <a:schemeClr val="tx1"/>
                          </a:solidFill>
                          <a:effectLst/>
                          <a:latin typeface="Times New Roman" panose="02020603050405020304" pitchFamily="18" charset="0"/>
                          <a:cs typeface="Times New Roman" panose="02020603050405020304" pitchFamily="18" charset="0"/>
                        </a:rPr>
                        <a:t> </a:t>
                      </a:r>
                      <a:r>
                        <a:rPr lang="en-US" sz="3200" dirty="0" err="1">
                          <a:solidFill>
                            <a:schemeClr val="tx1"/>
                          </a:solidFill>
                          <a:effectLst/>
                          <a:latin typeface="Times New Roman" panose="02020603050405020304" pitchFamily="18" charset="0"/>
                          <a:cs typeface="Times New Roman" panose="02020603050405020304" pitchFamily="18" charset="0"/>
                        </a:rPr>
                        <a:t>cả</a:t>
                      </a:r>
                      <a:r>
                        <a:rPr lang="en-US" sz="3200" dirty="0">
                          <a:solidFill>
                            <a:schemeClr val="tx1"/>
                          </a:solidFill>
                          <a:effectLst/>
                          <a:latin typeface="Times New Roman" panose="02020603050405020304" pitchFamily="18" charset="0"/>
                          <a:cs typeface="Times New Roman" panose="02020603050405020304" pitchFamily="18" charset="0"/>
                        </a:rPr>
                        <a:t>”</a:t>
                      </a:r>
                    </a:p>
                    <a:p>
                      <a:pPr>
                        <a:lnSpc>
                          <a:spcPct val="115000"/>
                        </a:lnSpc>
                        <a:tabLst>
                          <a:tab pos="1386840" algn="l"/>
                        </a:tabLst>
                      </a:pPr>
                      <a:r>
                        <a:rPr lang="en-US" sz="3200" dirty="0">
                          <a:solidFill>
                            <a:schemeClr val="tx1"/>
                          </a:solidFill>
                          <a:effectLst/>
                          <a:latin typeface="Times New Roman" panose="02020603050405020304" pitchFamily="18" charset="0"/>
                          <a:cs typeface="Times New Roman" panose="02020603050405020304" pitchFamily="18" charset="0"/>
                        </a:rPr>
                        <a:t>- </a:t>
                      </a:r>
                      <a:r>
                        <a:rPr lang="en-US" sz="3200" dirty="0" err="1">
                          <a:solidFill>
                            <a:schemeClr val="tx1"/>
                          </a:solidFill>
                          <a:effectLst/>
                          <a:latin typeface="Times New Roman" panose="02020603050405020304" pitchFamily="18" charset="0"/>
                          <a:cs typeface="Times New Roman" panose="02020603050405020304" pitchFamily="18" charset="0"/>
                        </a:rPr>
                        <a:t>Kết</a:t>
                      </a:r>
                      <a:r>
                        <a:rPr lang="en-US" sz="3200" dirty="0">
                          <a:solidFill>
                            <a:schemeClr val="tx1"/>
                          </a:solidFill>
                          <a:effectLst/>
                          <a:latin typeface="Times New Roman" panose="02020603050405020304" pitchFamily="18" charset="0"/>
                          <a:cs typeface="Times New Roman" panose="02020603050405020304" pitchFamily="18" charset="0"/>
                        </a:rPr>
                        <a:t> </a:t>
                      </a:r>
                      <a:r>
                        <a:rPr lang="en-US" sz="3200" dirty="0" err="1">
                          <a:solidFill>
                            <a:schemeClr val="tx1"/>
                          </a:solidFill>
                          <a:effectLst/>
                          <a:latin typeface="Times New Roman" panose="02020603050405020304" pitchFamily="18" charset="0"/>
                          <a:cs typeface="Times New Roman" panose="02020603050405020304" pitchFamily="18" charset="0"/>
                        </a:rPr>
                        <a:t>đoạn</a:t>
                      </a:r>
                      <a:r>
                        <a:rPr lang="en-US" sz="3200" dirty="0">
                          <a:solidFill>
                            <a:schemeClr val="tx1"/>
                          </a:solidFill>
                          <a:effectLst/>
                          <a:latin typeface="Times New Roman" panose="02020603050405020304" pitchFamily="18" charset="0"/>
                          <a:cs typeface="Times New Roman" panose="02020603050405020304" pitchFamily="18" charset="0"/>
                        </a:rPr>
                        <a:t>: “</a:t>
                      </a:r>
                      <a:r>
                        <a:rPr lang="en-US" sz="3200" dirty="0" err="1">
                          <a:solidFill>
                            <a:schemeClr val="tx1"/>
                          </a:solidFill>
                          <a:effectLst/>
                          <a:latin typeface="Times New Roman" panose="02020603050405020304" pitchFamily="18" charset="0"/>
                          <a:cs typeface="Times New Roman" panose="02020603050405020304" pitchFamily="18" charset="0"/>
                        </a:rPr>
                        <a:t>Phải</a:t>
                      </a:r>
                      <a:r>
                        <a:rPr lang="en-US" sz="3200" dirty="0">
                          <a:solidFill>
                            <a:schemeClr val="tx1"/>
                          </a:solidFill>
                          <a:effectLst/>
                          <a:latin typeface="Times New Roman" panose="02020603050405020304" pitchFamily="18" charset="0"/>
                          <a:cs typeface="Times New Roman" panose="02020603050405020304" pitchFamily="18" charset="0"/>
                        </a:rPr>
                        <a:t> </a:t>
                      </a:r>
                      <a:r>
                        <a:rPr lang="en-US" sz="3200" dirty="0" err="1">
                          <a:solidFill>
                            <a:schemeClr val="tx1"/>
                          </a:solidFill>
                          <a:effectLst/>
                          <a:latin typeface="Times New Roman" panose="02020603050405020304" pitchFamily="18" charset="0"/>
                          <a:cs typeface="Times New Roman" panose="02020603050405020304" pitchFamily="18" charset="0"/>
                        </a:rPr>
                        <a:t>chăng</a:t>
                      </a:r>
                      <a:r>
                        <a:rPr lang="en-US" sz="3200" dirty="0">
                          <a:solidFill>
                            <a:schemeClr val="tx1"/>
                          </a:solidFill>
                          <a:effectLst/>
                          <a:latin typeface="Times New Roman" panose="02020603050405020304" pitchFamily="18" charset="0"/>
                          <a:cs typeface="Times New Roman" panose="02020603050405020304" pitchFamily="18" charset="0"/>
                        </a:rPr>
                        <a:t> </a:t>
                      </a:r>
                      <a:r>
                        <a:rPr lang="en-US" sz="3200" dirty="0" err="1">
                          <a:solidFill>
                            <a:schemeClr val="tx1"/>
                          </a:solidFill>
                          <a:effectLst/>
                          <a:latin typeface="Times New Roman" panose="02020603050405020304" pitchFamily="18" charset="0"/>
                          <a:cs typeface="Times New Roman" panose="02020603050405020304" pitchFamily="18" charset="0"/>
                        </a:rPr>
                        <a:t>cái</a:t>
                      </a:r>
                      <a:r>
                        <a:rPr lang="en-US" sz="3200" dirty="0">
                          <a:solidFill>
                            <a:schemeClr val="tx1"/>
                          </a:solidFill>
                          <a:effectLst/>
                          <a:latin typeface="Times New Roman" panose="02020603050405020304" pitchFamily="18" charset="0"/>
                          <a:cs typeface="Times New Roman" panose="02020603050405020304" pitchFamily="18" charset="0"/>
                        </a:rPr>
                        <a:t> </a:t>
                      </a:r>
                      <a:r>
                        <a:rPr lang="en-US" sz="3200" dirty="0" err="1">
                          <a:solidFill>
                            <a:schemeClr val="tx1"/>
                          </a:solidFill>
                          <a:effectLst/>
                          <a:latin typeface="Times New Roman" panose="02020603050405020304" pitchFamily="18" charset="0"/>
                          <a:cs typeface="Times New Roman" panose="02020603050405020304" pitchFamily="18" charset="0"/>
                        </a:rPr>
                        <a:t>đẹp</a:t>
                      </a:r>
                      <a:r>
                        <a:rPr lang="en-US" sz="3200" dirty="0">
                          <a:solidFill>
                            <a:schemeClr val="tx1"/>
                          </a:solidFill>
                          <a:effectLst/>
                          <a:latin typeface="Times New Roman" panose="02020603050405020304" pitchFamily="18" charset="0"/>
                          <a:cs typeface="Times New Roman" panose="02020603050405020304" pitchFamily="18" charset="0"/>
                        </a:rPr>
                        <a:t> </a:t>
                      </a:r>
                      <a:r>
                        <a:rPr lang="en-US" sz="3200" dirty="0" err="1">
                          <a:solidFill>
                            <a:schemeClr val="tx1"/>
                          </a:solidFill>
                          <a:effectLst/>
                          <a:latin typeface="Times New Roman" panose="02020603050405020304" pitchFamily="18" charset="0"/>
                          <a:cs typeface="Times New Roman" panose="02020603050405020304" pitchFamily="18" charset="0"/>
                        </a:rPr>
                        <a:t>của</a:t>
                      </a:r>
                      <a:r>
                        <a:rPr lang="en-US" sz="3200" dirty="0">
                          <a:solidFill>
                            <a:schemeClr val="tx1"/>
                          </a:solidFill>
                          <a:effectLst/>
                          <a:latin typeface="Times New Roman" panose="02020603050405020304" pitchFamily="18" charset="0"/>
                          <a:cs typeface="Times New Roman" panose="02020603050405020304" pitchFamily="18" charset="0"/>
                        </a:rPr>
                        <a:t> </a:t>
                      </a:r>
                      <a:r>
                        <a:rPr lang="en-US" sz="3200" dirty="0" err="1">
                          <a:solidFill>
                            <a:schemeClr val="tx1"/>
                          </a:solidFill>
                          <a:effectLst/>
                          <a:latin typeface="Times New Roman" panose="02020603050405020304" pitchFamily="18" charset="0"/>
                          <a:cs typeface="Times New Roman" panose="02020603050405020304" pitchFamily="18" charset="0"/>
                        </a:rPr>
                        <a:t>ngoại</a:t>
                      </a:r>
                      <a:r>
                        <a:rPr lang="en-US" sz="3200" dirty="0">
                          <a:solidFill>
                            <a:schemeClr val="tx1"/>
                          </a:solidFill>
                          <a:effectLst/>
                          <a:latin typeface="Times New Roman" panose="02020603050405020304" pitchFamily="18" charset="0"/>
                          <a:cs typeface="Times New Roman" panose="02020603050405020304" pitchFamily="18" charset="0"/>
                        </a:rPr>
                        <a:t> </a:t>
                      </a:r>
                      <a:r>
                        <a:rPr lang="en-US" sz="3200" dirty="0" err="1">
                          <a:solidFill>
                            <a:schemeClr val="tx1"/>
                          </a:solidFill>
                          <a:effectLst/>
                          <a:latin typeface="Times New Roman" panose="02020603050405020304" pitchFamily="18" charset="0"/>
                          <a:cs typeface="Times New Roman" panose="02020603050405020304" pitchFamily="18" charset="0"/>
                        </a:rPr>
                        <a:t>cảnh</a:t>
                      </a:r>
                      <a:r>
                        <a:rPr lang="en-US" sz="3200" dirty="0">
                          <a:solidFill>
                            <a:schemeClr val="tx1"/>
                          </a:solidFill>
                          <a:effectLst/>
                          <a:latin typeface="Times New Roman" panose="02020603050405020304" pitchFamily="18" charset="0"/>
                          <a:cs typeface="Times New Roman" panose="02020603050405020304" pitchFamily="18" charset="0"/>
                        </a:rPr>
                        <a:t>…</a:t>
                      </a:r>
                      <a:r>
                        <a:rPr lang="en-US" sz="3200" dirty="0" err="1">
                          <a:solidFill>
                            <a:schemeClr val="tx1"/>
                          </a:solidFill>
                          <a:effectLst/>
                          <a:latin typeface="Times New Roman" panose="02020603050405020304" pitchFamily="18" charset="0"/>
                          <a:cs typeface="Times New Roman" panose="02020603050405020304" pitchFamily="18" charset="0"/>
                        </a:rPr>
                        <a:t>của</a:t>
                      </a:r>
                      <a:r>
                        <a:rPr lang="en-US" sz="3200" dirty="0">
                          <a:solidFill>
                            <a:schemeClr val="tx1"/>
                          </a:solidFill>
                          <a:effectLst/>
                          <a:latin typeface="Times New Roman" panose="02020603050405020304" pitchFamily="18" charset="0"/>
                          <a:cs typeface="Times New Roman" panose="02020603050405020304" pitchFamily="18" charset="0"/>
                        </a:rPr>
                        <a:t> cha </a:t>
                      </a:r>
                      <a:r>
                        <a:rPr lang="en-US" sz="3200" dirty="0" err="1">
                          <a:solidFill>
                            <a:schemeClr val="tx1"/>
                          </a:solidFill>
                          <a:effectLst/>
                          <a:latin typeface="Times New Roman" panose="02020603050405020304" pitchFamily="18" charset="0"/>
                          <a:cs typeface="Times New Roman" panose="02020603050405020304" pitchFamily="18" charset="0"/>
                        </a:rPr>
                        <a:t>và</a:t>
                      </a:r>
                      <a:r>
                        <a:rPr lang="en-US" sz="3200" dirty="0">
                          <a:solidFill>
                            <a:schemeClr val="tx1"/>
                          </a:solidFill>
                          <a:effectLst/>
                          <a:latin typeface="Times New Roman" panose="02020603050405020304" pitchFamily="18" charset="0"/>
                          <a:cs typeface="Times New Roman" panose="02020603050405020304" pitchFamily="18" charset="0"/>
                        </a:rPr>
                        <a:t> con.”</a:t>
                      </a:r>
                      <a:endParaRPr lang="en-US" sz="32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6552" marR="3655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929364743"/>
                  </a:ext>
                </a:extLst>
              </a:tr>
            </a:tbl>
          </a:graphicData>
        </a:graphic>
      </p:graphicFrame>
    </p:spTree>
    <p:extLst>
      <p:ext uri="{BB962C8B-B14F-4D97-AF65-F5344CB8AC3E}">
        <p14:creationId xmlns:p14="http://schemas.microsoft.com/office/powerpoint/2010/main" val="133152627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barn(inVertical)">
                                      <p:cBhvr>
                                        <p:cTn id="13" dur="500"/>
                                        <p:tgtEl>
                                          <p:spTgt spid="5"/>
                                        </p:tgtEl>
                                      </p:cBhvr>
                                    </p:animEffect>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6"/>
                                        </p:tgtEl>
                                        <p:attrNameLst>
                                          <p:attrName>style.visibility</p:attrName>
                                        </p:attrNameLst>
                                      </p:cBhvr>
                                      <p:to>
                                        <p:strVal val="visible"/>
                                      </p:to>
                                    </p:set>
                                    <p:anim calcmode="lin" valueType="num">
                                      <p:cBhvr additive="base">
                                        <p:cTn id="18" dur="500" fill="hold"/>
                                        <p:tgtEl>
                                          <p:spTgt spid="6"/>
                                        </p:tgtEl>
                                        <p:attrNameLst>
                                          <p:attrName>ppt_x</p:attrName>
                                        </p:attrNameLst>
                                      </p:cBhvr>
                                      <p:tavLst>
                                        <p:tav tm="0">
                                          <p:val>
                                            <p:strVal val="#ppt_x"/>
                                          </p:val>
                                        </p:tav>
                                        <p:tav tm="100000">
                                          <p:val>
                                            <p:strVal val="#ppt_x"/>
                                          </p:val>
                                        </p:tav>
                                      </p:tavLst>
                                    </p:anim>
                                    <p:anim calcmode="lin" valueType="num">
                                      <p:cBhvr additive="base">
                                        <p:cTn id="19"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1" presetClass="entr" presetSubtype="1" fill="hold" nodeType="clickEffect">
                                  <p:stCondLst>
                                    <p:cond delay="0"/>
                                  </p:stCondLst>
                                  <p:childTnLst>
                                    <p:set>
                                      <p:cBhvr>
                                        <p:cTn id="23" dur="1" fill="hold">
                                          <p:stCondLst>
                                            <p:cond delay="0"/>
                                          </p:stCondLst>
                                        </p:cTn>
                                        <p:tgtEl>
                                          <p:spTgt spid="7"/>
                                        </p:tgtEl>
                                        <p:attrNameLst>
                                          <p:attrName>style.visibility</p:attrName>
                                        </p:attrNameLst>
                                      </p:cBhvr>
                                      <p:to>
                                        <p:strVal val="visible"/>
                                      </p:to>
                                    </p:set>
                                    <p:animEffect transition="in" filter="wheel(1)">
                                      <p:cBhvr>
                                        <p:cTn id="24"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Lst>
  </p:timing>
</p:sld>
</file>

<file path=ppt/tags/tag1.xml><?xml version="1.0" encoding="utf-8"?>
<p:tagLst xmlns:a="http://schemas.openxmlformats.org/drawingml/2006/main" xmlns:r="http://schemas.openxmlformats.org/officeDocument/2006/relationships" xmlns:p="http://schemas.openxmlformats.org/presentationml/2006/main">
  <p:tag name="MMPROD_UIDATA" val="&lt;database version=&quot;10.0&quot;&gt;&lt;object type=&quot;1&quot; unique_id=&quot;10001&quot;&gt;&lt;object type=&quot;2&quot; unique_id=&quot;10002&quot;&gt;&lt;object type=&quot;3&quot; unique_id=&quot;10003&quot;&gt;&lt;property id=&quot;20148&quot; value=&quot;5&quot;/&gt;&lt;property id=&quot;20300&quot; value=&quot;Slide 1&quot;/&gt;&lt;property id=&quot;20307&quot; value=&quot;256&quot;/&gt;&lt;/object&gt;&lt;object type=&quot;3&quot; unique_id=&quot;10004&quot;&gt;&lt;property id=&quot;20148&quot; value=&quot;5&quot;/&gt;&lt;property id=&quot;20300&quot; value=&quot;Slide 2&quot;/&gt;&lt;property id=&quot;20307&quot; value=&quot;257&quot;/&gt;&lt;/object&gt;&lt;object type=&quot;3&quot; unique_id=&quot;10005&quot;&gt;&lt;property id=&quot;20148&quot; value=&quot;5&quot;/&gt;&lt;property id=&quot;20300&quot; value=&quot;Slide 3&quot;/&gt;&lt;property id=&quot;20307&quot; value=&quot;258&quot;/&gt;&lt;/object&gt;&lt;object type=&quot;3&quot; unique_id=&quot;10006&quot;&gt;&lt;property id=&quot;20148&quot; value=&quot;5&quot;/&gt;&lt;property id=&quot;20300&quot; value=&quot;Slide 4&quot;/&gt;&lt;property id=&quot;20307&quot; value=&quot;259&quot;/&gt;&lt;/object&gt;&lt;object type=&quot;3&quot; unique_id=&quot;10007&quot;&gt;&lt;property id=&quot;20148&quot; value=&quot;5&quot;/&gt;&lt;property id=&quot;20300&quot; value=&quot;Slide 5&quot;/&gt;&lt;property id=&quot;20307&quot; value=&quot;260&quot;/&gt;&lt;/object&gt;&lt;object type=&quot;3&quot; unique_id=&quot;10008&quot;&gt;&lt;property id=&quot;20148&quot; value=&quot;5&quot;/&gt;&lt;property id=&quot;20300&quot; value=&quot;Slide 6&quot;/&gt;&lt;property id=&quot;20307&quot; value=&quot;261&quot;/&gt;&lt;/object&gt;&lt;object type=&quot;3&quot; unique_id=&quot;10009&quot;&gt;&lt;property id=&quot;20148&quot; value=&quot;5&quot;/&gt;&lt;property id=&quot;20300&quot; value=&quot;Slide 7&quot;/&gt;&lt;property id=&quot;20307&quot; value=&quot;275&quot;/&gt;&lt;/object&gt;&lt;object type=&quot;3&quot; unique_id=&quot;10010&quot;&gt;&lt;property id=&quot;20148&quot; value=&quot;5&quot;/&gt;&lt;property id=&quot;20300&quot; value=&quot;Slide 8&quot;/&gt;&lt;property id=&quot;20307&quot; value=&quot;262&quot;/&gt;&lt;/object&gt;&lt;object type=&quot;3&quot; unique_id=&quot;10011&quot;&gt;&lt;property id=&quot;20148&quot; value=&quot;5&quot;/&gt;&lt;property id=&quot;20300&quot; value=&quot;Slide 9&quot;/&gt;&lt;property id=&quot;20307&quot; value=&quot;263&quot;/&gt;&lt;/object&gt;&lt;object type=&quot;3&quot; unique_id=&quot;10012&quot;&gt;&lt;property id=&quot;20148&quot; value=&quot;5&quot;/&gt;&lt;property id=&quot;20300&quot; value=&quot;Slide 10&quot;/&gt;&lt;property id=&quot;20307&quot; value=&quot;264&quot;/&gt;&lt;/object&gt;&lt;object type=&quot;3&quot; unique_id=&quot;10013&quot;&gt;&lt;property id=&quot;20148&quot; value=&quot;5&quot;/&gt;&lt;property id=&quot;20300&quot; value=&quot;Slide 11&quot;/&gt;&lt;property id=&quot;20307&quot; value=&quot;265&quot;/&gt;&lt;/object&gt;&lt;object type=&quot;3&quot; unique_id=&quot;10014&quot;&gt;&lt;property id=&quot;20148&quot; value=&quot;5&quot;/&gt;&lt;property id=&quot;20300&quot; value=&quot;Slide 12&quot;/&gt;&lt;property id=&quot;20307&quot; value=&quot;266&quot;/&gt;&lt;/object&gt;&lt;object type=&quot;3&quot; unique_id=&quot;10015&quot;&gt;&lt;property id=&quot;20148&quot; value=&quot;5&quot;/&gt;&lt;property id=&quot;20300&quot; value=&quot;Slide 13&quot;/&gt;&lt;property id=&quot;20307&quot; value=&quot;267&quot;/&gt;&lt;/object&gt;&lt;object type=&quot;3&quot; unique_id=&quot;10016&quot;&gt;&lt;property id=&quot;20148&quot; value=&quot;5&quot;/&gt;&lt;property id=&quot;20300&quot; value=&quot;Slide 14&quot;/&gt;&lt;property id=&quot;20307&quot; value=&quot;268&quot;/&gt;&lt;/object&gt;&lt;object type=&quot;3&quot; unique_id=&quot;10017&quot;&gt;&lt;property id=&quot;20148&quot; value=&quot;5&quot;/&gt;&lt;property id=&quot;20300&quot; value=&quot;Slide 15&quot;/&gt;&lt;property id=&quot;20307&quot; value=&quot;269&quot;/&gt;&lt;/object&gt;&lt;object type=&quot;3&quot; unique_id=&quot;10018&quot;&gt;&lt;property id=&quot;20148&quot; value=&quot;5&quot;/&gt;&lt;property id=&quot;20300&quot; value=&quot;Slide 16&quot;/&gt;&lt;property id=&quot;20307&quot; value=&quot;270&quot;/&gt;&lt;/object&gt;&lt;object type=&quot;3&quot; unique_id=&quot;10019&quot;&gt;&lt;property id=&quot;20148&quot; value=&quot;5&quot;/&gt;&lt;property id=&quot;20300&quot; value=&quot;Slide 17&quot;/&gt;&lt;property id=&quot;20307&quot; value=&quot;271&quot;/&gt;&lt;/object&gt;&lt;object type=&quot;3&quot; unique_id=&quot;10020&quot;&gt;&lt;property id=&quot;20148&quot; value=&quot;5&quot;/&gt;&lt;property id=&quot;20300&quot; value=&quot;Slide 18&quot;/&gt;&lt;property id=&quot;20307&quot; value=&quot;272&quot;/&gt;&lt;/object&gt;&lt;object type=&quot;3&quot; unique_id=&quot;10021&quot;&gt;&lt;property id=&quot;20148&quot; value=&quot;5&quot;/&gt;&lt;property id=&quot;20300&quot; value=&quot;Slide 19&quot;/&gt;&lt;property id=&quot;20307&quot; value=&quot;273&quot;/&gt;&lt;/object&gt;&lt;object type=&quot;3&quot; unique_id=&quot;10022&quot;&gt;&lt;property id=&quot;20148&quot; value=&quot;5&quot;/&gt;&lt;property id=&quot;20300&quot; value=&quot;Slide 20&quot;/&gt;&lt;property id=&quot;20307&quot; value=&quot;286&quot;/&gt;&lt;/object&gt;&lt;object type=&quot;3&quot; unique_id=&quot;10023&quot;&gt;&lt;property id=&quot;20148&quot; value=&quot;5&quot;/&gt;&lt;property id=&quot;20300&quot; value=&quot;Slide 21&quot;/&gt;&lt;property id=&quot;20307&quot; value=&quot;276&quot;/&gt;&lt;/object&gt;&lt;object type=&quot;3&quot; unique_id=&quot;10024&quot;&gt;&lt;property id=&quot;20148&quot; value=&quot;5&quot;/&gt;&lt;property id=&quot;20300&quot; value=&quot;Slide 22&quot;/&gt;&lt;property id=&quot;20307&quot; value=&quot;277&quot;/&gt;&lt;/object&gt;&lt;object type=&quot;3&quot; unique_id=&quot;10025&quot;&gt;&lt;property id=&quot;20148&quot; value=&quot;5&quot;/&gt;&lt;property id=&quot;20300&quot; value=&quot;Slide 23&quot;/&gt;&lt;property id=&quot;20307&quot; value=&quot;278&quot;/&gt;&lt;/object&gt;&lt;object type=&quot;3&quot; unique_id=&quot;10026&quot;&gt;&lt;property id=&quot;20148&quot; value=&quot;5&quot;/&gt;&lt;property id=&quot;20300&quot; value=&quot;Slide 24&quot;/&gt;&lt;property id=&quot;20307&quot; value=&quot;279&quot;/&gt;&lt;/object&gt;&lt;object type=&quot;3&quot; unique_id=&quot;10027&quot;&gt;&lt;property id=&quot;20148&quot; value=&quot;5&quot;/&gt;&lt;property id=&quot;20300&quot; value=&quot;Slide 25&quot;/&gt;&lt;property id=&quot;20307&quot; value=&quot;280&quot;/&gt;&lt;/object&gt;&lt;object type=&quot;3&quot; unique_id=&quot;10028&quot;&gt;&lt;property id=&quot;20148&quot; value=&quot;5&quot;/&gt;&lt;property id=&quot;20300&quot; value=&quot;Slide 26&quot;/&gt;&lt;property id=&quot;20307&quot; value=&quot;282&quot;/&gt;&lt;/object&gt;&lt;object type=&quot;3&quot; unique_id=&quot;10029&quot;&gt;&lt;property id=&quot;20148&quot; value=&quot;5&quot;/&gt;&lt;property id=&quot;20300&quot; value=&quot;Slide 27&quot;/&gt;&lt;property id=&quot;20307&quot; value=&quot;281&quot;/&gt;&lt;/object&gt;&lt;object type=&quot;3&quot; unique_id=&quot;10030&quot;&gt;&lt;property id=&quot;20148&quot; value=&quot;5&quot;/&gt;&lt;property id=&quot;20300&quot; value=&quot;Slide 28&quot;/&gt;&lt;property id=&quot;20307&quot; value=&quot;283&quot;/&gt;&lt;/object&gt;&lt;object type=&quot;3&quot; unique_id=&quot;10031&quot;&gt;&lt;property id=&quot;20148&quot; value=&quot;5&quot;/&gt;&lt;property id=&quot;20300&quot; value=&quot;Slide 29&quot;/&gt;&lt;property id=&quot;20307&quot; value=&quot;284&quot;/&gt;&lt;/object&gt;&lt;object type=&quot;3&quot; unique_id=&quot;10032&quot;&gt;&lt;property id=&quot;20148&quot; value=&quot;5&quot;/&gt;&lt;property id=&quot;20300&quot; value=&quot;Slide 30&quot;/&gt;&lt;property id=&quot;20307&quot; value=&quot;285&quot;/&gt;&lt;/object&gt;&lt;/object&gt;&lt;object type=&quot;8&quot; unique_id=&quot;10064&quot;&gt;&lt;/object&gt;&lt;/object&gt;&lt;/database&gt;"/>
  <p:tag name="MMPROD_NEXTUNIQUEID" val="10009"/>
  <p:tag name="SECTOMILLISECCONVERTED" val="1"/>
</p:tagLst>
</file>

<file path=ppt/theme/theme1.xml><?xml version="1.0" encoding="utf-8"?>
<a:theme xmlns:a="http://schemas.openxmlformats.org/drawingml/2006/main" name="Chủ đề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258</TotalTime>
  <Words>2374</Words>
  <Application>Microsoft Office PowerPoint</Application>
  <PresentationFormat>Widescreen</PresentationFormat>
  <Paragraphs>178</Paragraphs>
  <Slides>30</Slides>
  <Notes>0</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30</vt:i4>
      </vt:variant>
    </vt:vector>
  </HeadingPairs>
  <TitlesOfParts>
    <vt:vector size="40" baseType="lpstr">
      <vt:lpstr>SimSun</vt:lpstr>
      <vt:lpstr>Arial</vt:lpstr>
      <vt:lpstr>Calibri</vt:lpstr>
      <vt:lpstr>Calibri Light</vt:lpstr>
      <vt:lpstr>MS Mincho</vt:lpstr>
      <vt:lpstr>Segoe UI</vt:lpstr>
      <vt:lpstr>Symbol</vt:lpstr>
      <vt:lpstr>Times New Roman</vt:lpstr>
      <vt:lpstr>Wingdings</vt:lpstr>
      <vt:lpstr>Chủ đề Office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Bản trình bày PowerPoint</dc:title>
  <dc:creator>Đỗ Xuân Trường</dc:creator>
  <cp:lastModifiedBy>User</cp:lastModifiedBy>
  <cp:revision>6</cp:revision>
  <dcterms:created xsi:type="dcterms:W3CDTF">2022-11-14T13:13:19Z</dcterms:created>
  <dcterms:modified xsi:type="dcterms:W3CDTF">2023-03-01T04:38:43Z</dcterms:modified>
</cp:coreProperties>
</file>