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940" r:id="rId1"/>
  </p:sldMasterIdLst>
  <p:notesMasterIdLst>
    <p:notesMasterId r:id="rId41"/>
  </p:notesMasterIdLst>
  <p:handoutMasterIdLst>
    <p:handoutMasterId r:id="rId42"/>
  </p:handoutMasterIdLst>
  <p:sldIdLst>
    <p:sldId id="3240" r:id="rId2"/>
    <p:sldId id="3242" r:id="rId3"/>
    <p:sldId id="3247" r:id="rId4"/>
    <p:sldId id="3248" r:id="rId5"/>
    <p:sldId id="3249" r:id="rId6"/>
    <p:sldId id="3243" r:id="rId7"/>
    <p:sldId id="3176" r:id="rId8"/>
    <p:sldId id="3241" r:id="rId9"/>
    <p:sldId id="3193" r:id="rId10"/>
    <p:sldId id="3251" r:id="rId11"/>
    <p:sldId id="3170" r:id="rId12"/>
    <p:sldId id="3173" r:id="rId13"/>
    <p:sldId id="3190" r:id="rId14"/>
    <p:sldId id="3252" r:id="rId15"/>
    <p:sldId id="3192" r:id="rId16"/>
    <p:sldId id="3177" r:id="rId17"/>
    <p:sldId id="3172" r:id="rId18"/>
    <p:sldId id="3253" r:id="rId19"/>
    <p:sldId id="3178" r:id="rId20"/>
    <p:sldId id="3175" r:id="rId21"/>
    <p:sldId id="3254" r:id="rId22"/>
    <p:sldId id="3255" r:id="rId23"/>
    <p:sldId id="3179" r:id="rId24"/>
    <p:sldId id="3257" r:id="rId25"/>
    <p:sldId id="3256" r:id="rId26"/>
    <p:sldId id="3244" r:id="rId27"/>
    <p:sldId id="3258" r:id="rId28"/>
    <p:sldId id="3259" r:id="rId29"/>
    <p:sldId id="3262" r:id="rId30"/>
    <p:sldId id="3261" r:id="rId31"/>
    <p:sldId id="3265" r:id="rId32"/>
    <p:sldId id="3263" r:id="rId33"/>
    <p:sldId id="3260" r:id="rId34"/>
    <p:sldId id="3266" r:id="rId35"/>
    <p:sldId id="3245" r:id="rId36"/>
    <p:sldId id="3191" r:id="rId37"/>
    <p:sldId id="3267" r:id="rId38"/>
    <p:sldId id="3169" r:id="rId39"/>
    <p:sldId id="3246" r:id="rId40"/>
  </p:sldIdLst>
  <p:sldSz cx="12858750" cy="7232650"/>
  <p:notesSz cx="6858000" cy="9144000"/>
  <p:embeddedFontLst>
    <p:embeddedFont>
      <p:font typeface="#9Slide05 Angelline" panose="020B0604020202020204" charset="0"/>
      <p:regular r:id="rId43"/>
    </p:embeddedFont>
    <p:embeddedFont>
      <p:font typeface="#9Slide07 SVNPosterizer KG Inli" panose="02000503000000020003" charset="0"/>
      <p:regular r:id="rId44"/>
    </p:embeddedFon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iCiel Pacifico" panose="02000000000000000000" charset="0"/>
      <p:regular r:id="rId51"/>
    </p:embeddedFont>
    <p:embeddedFont>
      <p:font typeface="SVN-Vanilla Daisy Pro" panose="020B0604020202020204" charset="0"/>
      <p:regular r:id="rId52"/>
    </p:embeddedFont>
  </p:embeddedFontLst>
  <p:custDataLst>
    <p:tags r:id="rId53"/>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763" indent="-182563"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638" indent="-55403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5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6904"/>
    <a:srgbClr val="BD8769"/>
    <a:srgbClr val="223D5E"/>
    <a:srgbClr val="EC206C"/>
    <a:srgbClr val="BC148E"/>
    <a:srgbClr val="0A1A3B"/>
    <a:srgbClr val="CE000D"/>
    <a:srgbClr val="FE67BE"/>
    <a:srgbClr val="84004C"/>
    <a:srgbClr val="8B2F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66" autoAdjust="0"/>
    <p:restoredTop sz="92986" autoAdjust="0"/>
  </p:normalViewPr>
  <p:slideViewPr>
    <p:cSldViewPr>
      <p:cViewPr varScale="1">
        <p:scale>
          <a:sx n="81" d="100"/>
          <a:sy n="81" d="100"/>
        </p:scale>
        <p:origin x="859" y="96"/>
      </p:cViewPr>
      <p:guideLst>
        <p:guide orient="horz" pos="328"/>
        <p:guide pos="4050"/>
        <p:guide orient="horz" pos="4183"/>
        <p:guide pos="7588"/>
        <p:guide pos="376"/>
        <p:guide pos="135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75" d="100"/>
        <a:sy n="75" d="100"/>
      </p:scale>
      <p:origin x="0" y="0"/>
    </p:cViewPr>
  </p:sorter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ags" Target="tags/tag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t>2023/9/20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t>‹#›</a:t>
            </a:fld>
            <a:endParaRPr lang="zh-CN" altLang="en-US"/>
          </a:p>
        </p:txBody>
      </p:sp>
    </p:spTree>
    <p:extLst>
      <p:ext uri="{BB962C8B-B14F-4D97-AF65-F5344CB8AC3E}">
        <p14:creationId xmlns:p14="http://schemas.microsoft.com/office/powerpoint/2010/main" val="4242514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2023/9/20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613" algn="l" rtl="0" eaLnBrk="0" fontAlgn="base" hangingPunct="0">
      <a:spcBef>
        <a:spcPct val="30000"/>
      </a:spcBef>
      <a:spcAft>
        <a:spcPct val="0"/>
      </a:spcAft>
      <a:defRPr sz="1300" kern="1200">
        <a:solidFill>
          <a:schemeClr val="tx1"/>
        </a:solidFill>
        <a:latin typeface="+mn-lt"/>
        <a:ea typeface="+mn-ea"/>
        <a:cs typeface="+mn-cs"/>
      </a:defRPr>
    </a:lvl2pPr>
    <a:lvl3pPr marL="912813" algn="l" rtl="0" eaLnBrk="0" fontAlgn="base" hangingPunct="0">
      <a:spcBef>
        <a:spcPct val="30000"/>
      </a:spcBef>
      <a:spcAft>
        <a:spcPct val="0"/>
      </a:spcAft>
      <a:defRPr sz="1300" kern="1200">
        <a:solidFill>
          <a:schemeClr val="tx1"/>
        </a:solidFill>
        <a:latin typeface="+mn-lt"/>
        <a:ea typeface="+mn-ea"/>
        <a:cs typeface="+mn-cs"/>
      </a:defRPr>
    </a:lvl3pPr>
    <a:lvl4pPr marL="1370013" algn="l" rtl="0" eaLnBrk="0" fontAlgn="base" hangingPunct="0">
      <a:spcBef>
        <a:spcPct val="30000"/>
      </a:spcBef>
      <a:spcAft>
        <a:spcPct val="0"/>
      </a:spcAft>
      <a:defRPr sz="1300" kern="1200">
        <a:solidFill>
          <a:schemeClr val="tx1"/>
        </a:solidFill>
        <a:latin typeface="+mn-lt"/>
        <a:ea typeface="+mn-ea"/>
        <a:cs typeface="+mn-cs"/>
      </a:defRPr>
    </a:lvl4pPr>
    <a:lvl5pPr marL="1827213" algn="l" rtl="0" eaLnBrk="0" fontAlgn="base" hangingPunct="0">
      <a:spcBef>
        <a:spcPct val="30000"/>
      </a:spcBef>
      <a:spcAft>
        <a:spcPct val="0"/>
      </a:spcAft>
      <a:defRPr sz="1300" kern="1200">
        <a:solidFill>
          <a:schemeClr val="tx1"/>
        </a:solidFill>
        <a:latin typeface="+mn-lt"/>
        <a:ea typeface="+mn-ea"/>
        <a:cs typeface="+mn-cs"/>
      </a:defRPr>
    </a:lvl5pPr>
    <a:lvl6pPr marL="2285493" algn="l" defTabSz="914197" rtl="0" eaLnBrk="1" latinLnBrk="0" hangingPunct="1">
      <a:defRPr sz="1300" kern="1200">
        <a:solidFill>
          <a:schemeClr val="tx1"/>
        </a:solidFill>
        <a:latin typeface="+mn-lt"/>
        <a:ea typeface="+mn-ea"/>
        <a:cs typeface="+mn-cs"/>
      </a:defRPr>
    </a:lvl6pPr>
    <a:lvl7pPr marL="2742592" algn="l" defTabSz="914197" rtl="0" eaLnBrk="1" latinLnBrk="0" hangingPunct="1">
      <a:defRPr sz="1300" kern="1200">
        <a:solidFill>
          <a:schemeClr val="tx1"/>
        </a:solidFill>
        <a:latin typeface="+mn-lt"/>
        <a:ea typeface="+mn-ea"/>
        <a:cs typeface="+mn-cs"/>
      </a:defRPr>
    </a:lvl7pPr>
    <a:lvl8pPr marL="3199692" algn="l" defTabSz="914197" rtl="0" eaLnBrk="1" latinLnBrk="0" hangingPunct="1">
      <a:defRPr sz="1300" kern="1200">
        <a:solidFill>
          <a:schemeClr val="tx1"/>
        </a:solidFill>
        <a:latin typeface="+mn-lt"/>
        <a:ea typeface="+mn-ea"/>
        <a:cs typeface="+mn-cs"/>
      </a:defRPr>
    </a:lvl8pPr>
    <a:lvl9pPr marL="3656788" algn="l" defTabSz="91419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extLst>
      <p:ext uri="{BB962C8B-B14F-4D97-AF65-F5344CB8AC3E}">
        <p14:creationId xmlns:p14="http://schemas.microsoft.com/office/powerpoint/2010/main" val="773450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134891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1944490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6B02EC-97C0-4E19-AA45-E904FCC1D11E}" type="slidenum">
              <a:rPr lang="en-GB" smtClean="0"/>
              <a:t>12</a:t>
            </a:fld>
            <a:endParaRPr lang="en-GB"/>
          </a:p>
        </p:txBody>
      </p:sp>
    </p:spTree>
    <p:extLst>
      <p:ext uri="{BB962C8B-B14F-4D97-AF65-F5344CB8AC3E}">
        <p14:creationId xmlns:p14="http://schemas.microsoft.com/office/powerpoint/2010/main" val="434893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3106437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3058613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t>15</a:t>
            </a:fld>
            <a:endParaRPr lang="zh-CN" altLang="en-US"/>
          </a:p>
        </p:txBody>
      </p:sp>
    </p:spTree>
    <p:extLst>
      <p:ext uri="{BB962C8B-B14F-4D97-AF65-F5344CB8AC3E}">
        <p14:creationId xmlns:p14="http://schemas.microsoft.com/office/powerpoint/2010/main" val="3092914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16</a:t>
            </a:fld>
            <a:endParaRPr lang="zh-CN" altLang="en-US"/>
          </a:p>
        </p:txBody>
      </p:sp>
    </p:spTree>
    <p:extLst>
      <p:ext uri="{BB962C8B-B14F-4D97-AF65-F5344CB8AC3E}">
        <p14:creationId xmlns:p14="http://schemas.microsoft.com/office/powerpoint/2010/main" val="1222741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6B02EC-97C0-4E19-AA45-E904FCC1D11E}" type="slidenum">
              <a:rPr lang="en-GB" smtClean="0"/>
              <a:t>17</a:t>
            </a:fld>
            <a:endParaRPr lang="en-GB"/>
          </a:p>
        </p:txBody>
      </p:sp>
    </p:spTree>
    <p:extLst>
      <p:ext uri="{BB962C8B-B14F-4D97-AF65-F5344CB8AC3E}">
        <p14:creationId xmlns:p14="http://schemas.microsoft.com/office/powerpoint/2010/main" val="3996138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3518544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p14="http://schemas.microsoft.com/office/powerpoint/2010/main" val="2990193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a:t>
            </a:fld>
            <a:endParaRPr lang="zh-CN" altLang="en-US"/>
          </a:p>
        </p:txBody>
      </p:sp>
    </p:spTree>
    <p:extLst>
      <p:ext uri="{BB962C8B-B14F-4D97-AF65-F5344CB8AC3E}">
        <p14:creationId xmlns:p14="http://schemas.microsoft.com/office/powerpoint/2010/main" val="1319247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3777111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2045015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22</a:t>
            </a:fld>
            <a:endParaRPr lang="zh-CN" altLang="en-US">
              <a:solidFill>
                <a:prstClr val="black"/>
              </a:solidFill>
            </a:endParaRPr>
          </a:p>
        </p:txBody>
      </p:sp>
    </p:spTree>
    <p:extLst>
      <p:ext uri="{BB962C8B-B14F-4D97-AF65-F5344CB8AC3E}">
        <p14:creationId xmlns:p14="http://schemas.microsoft.com/office/powerpoint/2010/main" val="2300478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23</a:t>
            </a:fld>
            <a:endParaRPr lang="zh-CN" altLang="en-US"/>
          </a:p>
        </p:txBody>
      </p:sp>
    </p:spTree>
    <p:extLst>
      <p:ext uri="{BB962C8B-B14F-4D97-AF65-F5344CB8AC3E}">
        <p14:creationId xmlns:p14="http://schemas.microsoft.com/office/powerpoint/2010/main" val="2064115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solidFill>
                  <a:prstClr val="black"/>
                </a:solidFill>
              </a:rPr>
              <a:t>My First Template</a:t>
            </a:r>
          </a:p>
        </p:txBody>
      </p:sp>
    </p:spTree>
    <p:extLst>
      <p:ext uri="{BB962C8B-B14F-4D97-AF65-F5344CB8AC3E}">
        <p14:creationId xmlns:p14="http://schemas.microsoft.com/office/powerpoint/2010/main" val="78407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25</a:t>
            </a:fld>
            <a:endParaRPr lang="zh-CN" altLang="en-US">
              <a:solidFill>
                <a:prstClr val="black"/>
              </a:solidFill>
            </a:endParaRPr>
          </a:p>
        </p:txBody>
      </p:sp>
    </p:spTree>
    <p:extLst>
      <p:ext uri="{BB962C8B-B14F-4D97-AF65-F5344CB8AC3E}">
        <p14:creationId xmlns:p14="http://schemas.microsoft.com/office/powerpoint/2010/main" val="2424809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26</a:t>
            </a:fld>
            <a:endParaRPr lang="zh-CN" altLang="en-US"/>
          </a:p>
        </p:txBody>
      </p:sp>
    </p:spTree>
    <p:extLst>
      <p:ext uri="{BB962C8B-B14F-4D97-AF65-F5344CB8AC3E}">
        <p14:creationId xmlns:p14="http://schemas.microsoft.com/office/powerpoint/2010/main" val="3998120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27</a:t>
            </a:fld>
            <a:endParaRPr lang="zh-CN" altLang="en-US">
              <a:solidFill>
                <a:prstClr val="black"/>
              </a:solidFill>
            </a:endParaRPr>
          </a:p>
        </p:txBody>
      </p:sp>
    </p:spTree>
    <p:extLst>
      <p:ext uri="{BB962C8B-B14F-4D97-AF65-F5344CB8AC3E}">
        <p14:creationId xmlns:p14="http://schemas.microsoft.com/office/powerpoint/2010/main" val="4175017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val="3249856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281554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3384576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30</a:t>
            </a:fld>
            <a:endParaRPr lang="zh-CN" altLang="en-US">
              <a:solidFill>
                <a:prstClr val="black"/>
              </a:solidFill>
            </a:endParaRPr>
          </a:p>
        </p:txBody>
      </p:sp>
    </p:spTree>
    <p:extLst>
      <p:ext uri="{BB962C8B-B14F-4D97-AF65-F5344CB8AC3E}">
        <p14:creationId xmlns:p14="http://schemas.microsoft.com/office/powerpoint/2010/main" val="11300820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31</a:t>
            </a:fld>
            <a:endParaRPr lang="zh-CN" altLang="en-US">
              <a:solidFill>
                <a:prstClr val="black"/>
              </a:solidFill>
            </a:endParaRPr>
          </a:p>
        </p:txBody>
      </p:sp>
    </p:spTree>
    <p:extLst>
      <p:ext uri="{BB962C8B-B14F-4D97-AF65-F5344CB8AC3E}">
        <p14:creationId xmlns:p14="http://schemas.microsoft.com/office/powerpoint/2010/main" val="3643944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32</a:t>
            </a:fld>
            <a:endParaRPr lang="zh-CN" altLang="en-US">
              <a:solidFill>
                <a:prstClr val="black"/>
              </a:solidFill>
            </a:endParaRPr>
          </a:p>
        </p:txBody>
      </p:sp>
    </p:spTree>
    <p:extLst>
      <p:ext uri="{BB962C8B-B14F-4D97-AF65-F5344CB8AC3E}">
        <p14:creationId xmlns:p14="http://schemas.microsoft.com/office/powerpoint/2010/main" val="2895638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33</a:t>
            </a:fld>
            <a:endParaRPr lang="zh-CN" altLang="en-US">
              <a:solidFill>
                <a:prstClr val="black"/>
              </a:solidFill>
            </a:endParaRPr>
          </a:p>
        </p:txBody>
      </p:sp>
    </p:spTree>
    <p:extLst>
      <p:ext uri="{BB962C8B-B14F-4D97-AF65-F5344CB8AC3E}">
        <p14:creationId xmlns:p14="http://schemas.microsoft.com/office/powerpoint/2010/main" val="18647051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solidFill>
                  <a:prstClr val="black"/>
                </a:solidFill>
              </a:rPr>
              <a:pPr/>
              <a:t>34</a:t>
            </a:fld>
            <a:endParaRPr lang="zh-CN" altLang="en-US">
              <a:solidFill>
                <a:prstClr val="black"/>
              </a:solidFill>
            </a:endParaRPr>
          </a:p>
        </p:txBody>
      </p:sp>
    </p:spTree>
    <p:extLst>
      <p:ext uri="{BB962C8B-B14F-4D97-AF65-F5344CB8AC3E}">
        <p14:creationId xmlns:p14="http://schemas.microsoft.com/office/powerpoint/2010/main" val="3433679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35</a:t>
            </a:fld>
            <a:endParaRPr lang="zh-CN" altLang="en-US"/>
          </a:p>
        </p:txBody>
      </p:sp>
    </p:spTree>
    <p:extLst>
      <p:ext uri="{BB962C8B-B14F-4D97-AF65-F5344CB8AC3E}">
        <p14:creationId xmlns:p14="http://schemas.microsoft.com/office/powerpoint/2010/main" val="1228496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36</a:t>
            </a:fld>
            <a:endParaRPr lang="zh-CN" altLang="en-US"/>
          </a:p>
        </p:txBody>
      </p:sp>
    </p:spTree>
    <p:extLst>
      <p:ext uri="{BB962C8B-B14F-4D97-AF65-F5344CB8AC3E}">
        <p14:creationId xmlns:p14="http://schemas.microsoft.com/office/powerpoint/2010/main" val="176140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37</a:t>
            </a:fld>
            <a:endParaRPr lang="zh-CN" altLang="en-US">
              <a:solidFill>
                <a:prstClr val="black"/>
              </a:solidFill>
            </a:endParaRPr>
          </a:p>
        </p:txBody>
      </p:sp>
    </p:spTree>
    <p:extLst>
      <p:ext uri="{BB962C8B-B14F-4D97-AF65-F5344CB8AC3E}">
        <p14:creationId xmlns:p14="http://schemas.microsoft.com/office/powerpoint/2010/main" val="21003434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38</a:t>
            </a:fld>
            <a:endParaRPr lang="zh-CN" altLang="en-US"/>
          </a:p>
        </p:txBody>
      </p:sp>
    </p:spTree>
    <p:extLst>
      <p:ext uri="{BB962C8B-B14F-4D97-AF65-F5344CB8AC3E}">
        <p14:creationId xmlns:p14="http://schemas.microsoft.com/office/powerpoint/2010/main" val="958073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39</a:t>
            </a:fld>
            <a:endParaRPr lang="zh-CN" altLang="en-US"/>
          </a:p>
        </p:txBody>
      </p:sp>
    </p:spTree>
    <p:extLst>
      <p:ext uri="{BB962C8B-B14F-4D97-AF65-F5344CB8AC3E}">
        <p14:creationId xmlns:p14="http://schemas.microsoft.com/office/powerpoint/2010/main" val="141641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1116521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A8AECE9-5176-4E57-B4C4-570EB4C2C336}"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6315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6</a:t>
            </a:fld>
            <a:endParaRPr lang="zh-CN" altLang="en-US"/>
          </a:p>
        </p:txBody>
      </p:sp>
    </p:spTree>
    <p:extLst>
      <p:ext uri="{BB962C8B-B14F-4D97-AF65-F5344CB8AC3E}">
        <p14:creationId xmlns:p14="http://schemas.microsoft.com/office/powerpoint/2010/main" val="2317214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7</a:t>
            </a:fld>
            <a:endParaRPr lang="zh-CN" altLang="en-US"/>
          </a:p>
        </p:txBody>
      </p:sp>
    </p:spTree>
    <p:extLst>
      <p:ext uri="{BB962C8B-B14F-4D97-AF65-F5344CB8AC3E}">
        <p14:creationId xmlns:p14="http://schemas.microsoft.com/office/powerpoint/2010/main" val="3729162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8</a:t>
            </a:fld>
            <a:endParaRPr lang="zh-CN" altLang="en-US"/>
          </a:p>
        </p:txBody>
      </p:sp>
    </p:spTree>
    <p:extLst>
      <p:ext uri="{BB962C8B-B14F-4D97-AF65-F5344CB8AC3E}">
        <p14:creationId xmlns:p14="http://schemas.microsoft.com/office/powerpoint/2010/main" val="1998900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9</a:t>
            </a:fld>
            <a:endParaRPr lang="zh-CN" altLang="en-US"/>
          </a:p>
        </p:txBody>
      </p:sp>
    </p:spTree>
    <p:extLst>
      <p:ext uri="{BB962C8B-B14F-4D97-AF65-F5344CB8AC3E}">
        <p14:creationId xmlns:p14="http://schemas.microsoft.com/office/powerpoint/2010/main" val="3432512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0" y="0"/>
            <a:ext cx="12858750" cy="72326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277755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23877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t>2023/9/20</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t>‹#›</a:t>
            </a:fld>
            <a:endParaRPr lang="zh-CN" altLang="en-US"/>
          </a:p>
        </p:txBody>
      </p:sp>
    </p:spTree>
    <p:extLst>
      <p:ext uri="{BB962C8B-B14F-4D97-AF65-F5344CB8AC3E}">
        <p14:creationId xmlns:p14="http://schemas.microsoft.com/office/powerpoint/2010/main" val="278975340"/>
      </p:ext>
    </p:extLst>
  </p:cSld>
  <p:clrMap bg1="lt1" tx1="dk1" bg2="lt2" tx2="dk2" accent1="accent1" accent2="accent2" accent3="accent3" accent4="accent4" accent5="accent5" accent6="accent6" hlink="hlink" folHlink="folHlink"/>
  <p:sldLayoutIdLst>
    <p:sldLayoutId id="2147483981" r:id="rId1"/>
    <p:sldLayoutId id="2147483982" r:id="rId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9.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352" y="3472308"/>
            <a:ext cx="12858045" cy="3760341"/>
          </a:xfrm>
          <a:prstGeom prst="rect">
            <a:avLst/>
          </a:prstGeom>
        </p:spPr>
      </p:pic>
      <p:sp>
        <p:nvSpPr>
          <p:cNvPr id="7" name="Rectangle 6"/>
          <p:cNvSpPr/>
          <p:nvPr/>
        </p:nvSpPr>
        <p:spPr>
          <a:xfrm>
            <a:off x="2324919" y="1024037"/>
            <a:ext cx="9217024" cy="359636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lnSpc>
                <a:spcPct val="115000"/>
              </a:lnSpc>
              <a:spcAft>
                <a:spcPts val="800"/>
              </a:spcAft>
            </a:pPr>
            <a:r>
              <a:rPr lang="pt-BR" sz="6600" b="1" dirty="0">
                <a:solidFill>
                  <a:srgbClr val="00B050"/>
                </a:solidFill>
                <a:latin typeface="SVN-Whimsy" panose="02040603050506020204" pitchFamily="18" charset="0"/>
                <a:ea typeface="Times New Roman" panose="02020603050405020304" pitchFamily="18" charset="0"/>
                <a:cs typeface="Times New Roman" panose="02020603050405020304" pitchFamily="18" charset="0"/>
              </a:rPr>
              <a:t>Tiết 11,12:</a:t>
            </a:r>
          </a:p>
          <a:p>
            <a:pPr algn="ctr">
              <a:lnSpc>
                <a:spcPct val="115000"/>
              </a:lnSpc>
              <a:spcAft>
                <a:spcPts val="800"/>
              </a:spcAft>
            </a:pPr>
            <a:r>
              <a:rPr lang="pt-BR" sz="6600" b="1" dirty="0">
                <a:solidFill>
                  <a:srgbClr val="00B050"/>
                </a:solidFill>
                <a:latin typeface="SVN-Whimsy" panose="02040603050506020204" pitchFamily="18" charset="0"/>
                <a:ea typeface="Times New Roman" panose="02020603050405020304" pitchFamily="18" charset="0"/>
                <a:cs typeface="Times New Roman" panose="02020603050405020304" pitchFamily="18" charset="0"/>
              </a:rPr>
              <a:t>Kể lại một chuyến đi hoặc </a:t>
            </a:r>
            <a:r>
              <a:rPr lang="pt-BR" sz="6600" b="1" dirty="0">
                <a:solidFill>
                  <a:srgbClr val="00B050"/>
                </a:solidFill>
                <a:latin typeface="SVN-Whimsy" panose="02040603050506020204" pitchFamily="18" charset="0"/>
                <a:ea typeface="Times New Roman" panose="02020603050405020304" pitchFamily="18" charset="0"/>
              </a:rPr>
              <a:t>một hoạt động xã hội</a:t>
            </a:r>
            <a:endParaRPr lang="en-GB" sz="6600" dirty="0">
              <a:solidFill>
                <a:srgbClr val="00B050"/>
              </a:solidFill>
              <a:latin typeface="SVN-Whimsy" panose="02040603050506020204" pitchFamily="18" charset="0"/>
            </a:endParaRPr>
          </a:p>
        </p:txBody>
      </p:sp>
    </p:spTree>
    <p:extLst>
      <p:ext uri="{BB962C8B-B14F-4D97-AF65-F5344CB8AC3E}">
        <p14:creationId xmlns:p14="http://schemas.microsoft.com/office/powerpoint/2010/main" val="21662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80">
                                          <p:stCondLst>
                                            <p:cond delay="0"/>
                                          </p:stCondLst>
                                        </p:cTn>
                                        <p:tgtEl>
                                          <p:spTgt spid="7"/>
                                        </p:tgtEl>
                                      </p:cBhvr>
                                    </p:animEffect>
                                    <p:anim calcmode="lin" valueType="num">
                                      <p:cBhvr>
                                        <p:cTn id="2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5" dur="26">
                                          <p:stCondLst>
                                            <p:cond delay="650"/>
                                          </p:stCondLst>
                                        </p:cTn>
                                        <p:tgtEl>
                                          <p:spTgt spid="7"/>
                                        </p:tgtEl>
                                      </p:cBhvr>
                                      <p:to x="100000" y="60000"/>
                                    </p:animScale>
                                    <p:animScale>
                                      <p:cBhvr>
                                        <p:cTn id="26" dur="166" decel="50000">
                                          <p:stCondLst>
                                            <p:cond delay="676"/>
                                          </p:stCondLst>
                                        </p:cTn>
                                        <p:tgtEl>
                                          <p:spTgt spid="7"/>
                                        </p:tgtEl>
                                      </p:cBhvr>
                                      <p:to x="100000" y="100000"/>
                                    </p:animScale>
                                    <p:animScale>
                                      <p:cBhvr>
                                        <p:cTn id="27" dur="26">
                                          <p:stCondLst>
                                            <p:cond delay="1312"/>
                                          </p:stCondLst>
                                        </p:cTn>
                                        <p:tgtEl>
                                          <p:spTgt spid="7"/>
                                        </p:tgtEl>
                                      </p:cBhvr>
                                      <p:to x="100000" y="80000"/>
                                    </p:animScale>
                                    <p:animScale>
                                      <p:cBhvr>
                                        <p:cTn id="28" dur="166" decel="50000">
                                          <p:stCondLst>
                                            <p:cond delay="1338"/>
                                          </p:stCondLst>
                                        </p:cTn>
                                        <p:tgtEl>
                                          <p:spTgt spid="7"/>
                                        </p:tgtEl>
                                      </p:cBhvr>
                                      <p:to x="100000" y="100000"/>
                                    </p:animScale>
                                    <p:animScale>
                                      <p:cBhvr>
                                        <p:cTn id="29" dur="26">
                                          <p:stCondLst>
                                            <p:cond delay="1642"/>
                                          </p:stCondLst>
                                        </p:cTn>
                                        <p:tgtEl>
                                          <p:spTgt spid="7"/>
                                        </p:tgtEl>
                                      </p:cBhvr>
                                      <p:to x="100000" y="90000"/>
                                    </p:animScale>
                                    <p:animScale>
                                      <p:cBhvr>
                                        <p:cTn id="30" dur="166" decel="50000">
                                          <p:stCondLst>
                                            <p:cond delay="1668"/>
                                          </p:stCondLst>
                                        </p:cTn>
                                        <p:tgtEl>
                                          <p:spTgt spid="7"/>
                                        </p:tgtEl>
                                      </p:cBhvr>
                                      <p:to x="100000" y="100000"/>
                                    </p:animScale>
                                    <p:animScale>
                                      <p:cBhvr>
                                        <p:cTn id="31" dur="26">
                                          <p:stCondLst>
                                            <p:cond delay="1808"/>
                                          </p:stCondLst>
                                        </p:cTn>
                                        <p:tgtEl>
                                          <p:spTgt spid="7"/>
                                        </p:tgtEl>
                                      </p:cBhvr>
                                      <p:to x="100000" y="95000"/>
                                    </p:animScale>
                                    <p:animScale>
                                      <p:cBhvr>
                                        <p:cTn id="32"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32"/>
          <p:cNvSpPr/>
          <p:nvPr/>
        </p:nvSpPr>
        <p:spPr>
          <a:xfrm flipH="1">
            <a:off x="308695" y="2982076"/>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3" name="矩形 32"/>
          <p:cNvSpPr/>
          <p:nvPr/>
        </p:nvSpPr>
        <p:spPr>
          <a:xfrm>
            <a:off x="5421263" y="5704557"/>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4" name="矩形 32"/>
          <p:cNvSpPr/>
          <p:nvPr/>
        </p:nvSpPr>
        <p:spPr>
          <a:xfrm rot="16200000">
            <a:off x="11703960" y="2374189"/>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 name="Rectangle 1"/>
          <p:cNvSpPr/>
          <p:nvPr/>
        </p:nvSpPr>
        <p:spPr>
          <a:xfrm>
            <a:off x="5277247" y="447973"/>
            <a:ext cx="3179075" cy="646331"/>
          </a:xfrm>
          <a:prstGeom prst="rect">
            <a:avLst/>
          </a:prstGeom>
        </p:spPr>
        <p:txBody>
          <a:bodyPr wrap="none">
            <a:spAutoFit/>
          </a:bodyPr>
          <a:lstStyle/>
          <a:p>
            <a:r>
              <a:rPr lang="en-US" sz="3600" b="1">
                <a:solidFill>
                  <a:prstClr val="black"/>
                </a:solidFill>
                <a:latin typeface="SVN-Vanilla Daisy Pro" panose="00000500000000000000" pitchFamily="2" charset="0"/>
                <a:ea typeface="Calibri" panose="020F0502020204030204" pitchFamily="34" charset="0"/>
              </a:rPr>
              <a:t>Phiếu học tập 01</a:t>
            </a:r>
            <a:endParaRPr lang="en-GB" sz="3600">
              <a:solidFill>
                <a:prstClr val="black"/>
              </a:solidFill>
              <a:latin typeface="SVN-Vanilla Daisy Pro" panose="00000500000000000000" pitchFamily="2"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39162157"/>
              </p:ext>
            </p:extLst>
          </p:nvPr>
        </p:nvGraphicFramePr>
        <p:xfrm>
          <a:off x="2396927" y="1384077"/>
          <a:ext cx="8496942" cy="3929066"/>
        </p:xfrm>
        <a:graphic>
          <a:graphicData uri="http://schemas.openxmlformats.org/drawingml/2006/table">
            <a:tbl>
              <a:tblPr firstRow="1" firstCol="1" bandRow="1">
                <a:effectLst>
                  <a:outerShdw blurRad="50800" dist="38100" dir="8100000" algn="tr" rotWithShape="0">
                    <a:prstClr val="black">
                      <a:alpha val="40000"/>
                    </a:prstClr>
                  </a:outerShdw>
                </a:effectLst>
                <a:tableStyleId>{5C22544A-7EE6-4342-B048-85BDC9FD1C3A}</a:tableStyleId>
              </a:tblPr>
              <a:tblGrid>
                <a:gridCol w="6308336">
                  <a:extLst>
                    <a:ext uri="{9D8B030D-6E8A-4147-A177-3AD203B41FA5}">
                      <a16:colId xmlns:a16="http://schemas.microsoft.com/office/drawing/2014/main" val="20000"/>
                    </a:ext>
                  </a:extLst>
                </a:gridCol>
                <a:gridCol w="2188606">
                  <a:extLst>
                    <a:ext uri="{9D8B030D-6E8A-4147-A177-3AD203B41FA5}">
                      <a16:colId xmlns:a16="http://schemas.microsoft.com/office/drawing/2014/main" val="20001"/>
                    </a:ext>
                  </a:extLst>
                </a:gridCol>
              </a:tblGrid>
              <a:tr h="0">
                <a:tc gridSpan="2">
                  <a:txBody>
                    <a:bodyPr/>
                    <a:lstStyle/>
                    <a:p>
                      <a:pPr marR="30480" algn="ctr">
                        <a:lnSpc>
                          <a:spcPct val="150000"/>
                        </a:lnSpc>
                        <a:spcAft>
                          <a:spcPts val="1200"/>
                        </a:spcAft>
                      </a:pPr>
                      <a:r>
                        <a:rPr lang="vi-VN" sz="2400">
                          <a:solidFill>
                            <a:schemeClr val="tx1"/>
                          </a:solidFill>
                          <a:effectLst/>
                          <a:latin typeface="Times New Roman" panose="02020603050405020304" pitchFamily="18" charset="0"/>
                          <a:cs typeface="Times New Roman" panose="02020603050405020304" pitchFamily="18" charset="0"/>
                        </a:rPr>
                        <a:t>Yêu cầu đối với bài văn kể lại một chuyến đi hoặc một hoạt động xã hội</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0000"/>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Kiểu văn bản chính</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Chủ đề </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Các bước thực hiện bài viết</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Ngôi kể </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Mục đích của kết hợp yếu tố miêu tả</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Mục đích của kết hợp yếu tố biểu cảm</a:t>
                      </a:r>
                      <a:endParaRPr lang="en-GB"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R="30480" algn="just">
                        <a:lnSpc>
                          <a:spcPct val="150000"/>
                        </a:lnSpc>
                        <a:spcAft>
                          <a:spcPts val="1200"/>
                        </a:spcAft>
                      </a:pP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pic>
        <p:nvPicPr>
          <p:cNvPr id="11"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9244225">
            <a:off x="1423455" y="1233407"/>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2"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164722">
            <a:off x="9788284" y="1251953"/>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955603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p:tgtEl>
                                          <p:spTgt spid="22"/>
                                        </p:tgtEl>
                                        <p:attrNameLst>
                                          <p:attrName>ppt_x</p:attrName>
                                        </p:attrNameLst>
                                      </p:cBhvr>
                                      <p:tavLst>
                                        <p:tav tm="0">
                                          <p:val>
                                            <p:strVal val="#ppt_x+#ppt_w*1.125000"/>
                                          </p:val>
                                        </p:tav>
                                        <p:tav tm="100000">
                                          <p:val>
                                            <p:strVal val="#ppt_x"/>
                                          </p:val>
                                        </p:tav>
                                      </p:tavLst>
                                    </p:anim>
                                    <p:animEffect transition="in" filter="wipe(left)">
                                      <p:cBhvr>
                                        <p:cTn id="8" dur="1000"/>
                                        <p:tgtEl>
                                          <p:spTgt spid="22"/>
                                        </p:tgtEl>
                                      </p:cBhvr>
                                    </p:animEffect>
                                  </p:childTnLst>
                                </p:cTn>
                              </p:par>
                            </p:childTnLst>
                          </p:cTn>
                        </p:par>
                        <p:par>
                          <p:cTn id="9" fill="hold">
                            <p:stCondLst>
                              <p:cond delay="1000"/>
                            </p:stCondLst>
                            <p:childTnLst>
                              <p:par>
                                <p:cTn id="10" presetID="12" presetClass="entr" presetSubtype="8"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000"/>
                                        <p:tgtEl>
                                          <p:spTgt spid="23"/>
                                        </p:tgtEl>
                                        <p:attrNameLst>
                                          <p:attrName>ppt_x</p:attrName>
                                        </p:attrNameLst>
                                      </p:cBhvr>
                                      <p:tavLst>
                                        <p:tav tm="0">
                                          <p:val>
                                            <p:strVal val="#ppt_x-#ppt_w*1.125000"/>
                                          </p:val>
                                        </p:tav>
                                        <p:tav tm="100000">
                                          <p:val>
                                            <p:strVal val="#ppt_x"/>
                                          </p:val>
                                        </p:tav>
                                      </p:tavLst>
                                    </p:anim>
                                    <p:animEffect transition="in" filter="wipe(right)">
                                      <p:cBhvr>
                                        <p:cTn id="13" dur="1000"/>
                                        <p:tgtEl>
                                          <p:spTgt spid="23"/>
                                        </p:tgtEl>
                                      </p:cBhvr>
                                    </p:animEffect>
                                  </p:childTnLst>
                                </p:cTn>
                              </p:par>
                            </p:childTnLst>
                          </p:cTn>
                        </p:par>
                        <p:par>
                          <p:cTn id="14" fill="hold">
                            <p:stCondLst>
                              <p:cond delay="2000"/>
                            </p:stCondLst>
                            <p:childTnLst>
                              <p:par>
                                <p:cTn id="15" presetID="12" presetClass="entr" presetSubtype="4"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1000"/>
                                        <p:tgtEl>
                                          <p:spTgt spid="24"/>
                                        </p:tgtEl>
                                        <p:attrNameLst>
                                          <p:attrName>ppt_y</p:attrName>
                                        </p:attrNameLst>
                                      </p:cBhvr>
                                      <p:tavLst>
                                        <p:tav tm="0">
                                          <p:val>
                                            <p:strVal val="#ppt_y+#ppt_h*1.125000"/>
                                          </p:val>
                                        </p:tav>
                                        <p:tav tm="100000">
                                          <p:val>
                                            <p:strVal val="#ppt_y"/>
                                          </p:val>
                                        </p:tav>
                                      </p:tavLst>
                                    </p:anim>
                                    <p:animEffect transition="in" filter="wipe(up)">
                                      <p:cBhvr>
                                        <p:cTn id="18" dur="10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par>
                                <p:cTn id="29" presetID="6" presetClass="entr" presetSubtype="16"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par>
                                <p:cTn id="32" presetID="6" presetClass="entr" presetSubtype="16"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circle(in)">
                                      <p:cBhvr>
                                        <p:cTn id="3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68"/>
          <p:cNvSpPr/>
          <p:nvPr/>
        </p:nvSpPr>
        <p:spPr>
          <a:xfrm>
            <a:off x="2371472" y="1266055"/>
            <a:ext cx="3401269" cy="1109677"/>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4" rIns="73814" bIns="73816" numCol="1" spcCol="1270" anchor="ctr" anchorCtr="0">
            <a:noAutofit/>
          </a:bodyPr>
          <a:lstStyle/>
          <a:p>
            <a:pPr marL="321457" lvl="1" indent="-321457" defTabSz="1375123">
              <a:lnSpc>
                <a:spcPct val="120000"/>
              </a:lnSpc>
              <a:spcAft>
                <a:spcPct val="15000"/>
              </a:spcAft>
              <a:buChar char="••"/>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1" name="Freeform 70"/>
          <p:cNvSpPr/>
          <p:nvPr/>
        </p:nvSpPr>
        <p:spPr>
          <a:xfrm>
            <a:off x="2385204" y="3513643"/>
            <a:ext cx="3401269" cy="1974890"/>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6" rIns="73814" bIns="73814"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6" name="Freeform 45"/>
          <p:cNvSpPr/>
          <p:nvPr/>
        </p:nvSpPr>
        <p:spPr>
          <a:xfrm flipH="1">
            <a:off x="7061110" y="1154551"/>
            <a:ext cx="3401269" cy="1669686"/>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4" rIns="73814" bIns="73816"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3" name="Freeform 62"/>
          <p:cNvSpPr/>
          <p:nvPr/>
        </p:nvSpPr>
        <p:spPr>
          <a:xfrm flipH="1">
            <a:off x="7072277" y="3513643"/>
            <a:ext cx="3401269" cy="1758866"/>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0017" tIns="73816" rIns="73814" bIns="73814" numCol="1" spcCol="1270" anchor="ctr" anchorCtr="0">
            <a:noAutofit/>
          </a:bodyPr>
          <a:lstStyle/>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a:p>
            <a:pPr marL="321457" lvl="1" indent="-321457" defTabSz="1375123">
              <a:lnSpc>
                <a:spcPct val="120000"/>
              </a:lnSpc>
              <a:spcAft>
                <a:spcPct val="15000"/>
              </a:spcAft>
              <a:buChar char="••"/>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Left-Right Arrow 61"/>
          <p:cNvSpPr/>
          <p:nvPr/>
        </p:nvSpPr>
        <p:spPr>
          <a:xfrm>
            <a:off x="5913168" y="1655029"/>
            <a:ext cx="1018682" cy="403231"/>
          </a:xfrm>
          <a:prstGeom prst="leftRightArrow">
            <a:avLst>
              <a:gd name="adj1" fmla="val 50000"/>
              <a:gd name="adj2" fmla="val 6508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6" name="Left-Right Arrow 65"/>
          <p:cNvSpPr/>
          <p:nvPr/>
        </p:nvSpPr>
        <p:spPr>
          <a:xfrm>
            <a:off x="5948333" y="3866864"/>
            <a:ext cx="1018682" cy="403231"/>
          </a:xfrm>
          <a:prstGeom prst="leftRightArrow">
            <a:avLst>
              <a:gd name="adj1" fmla="val 50000"/>
              <a:gd name="adj2" fmla="val 650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5" name="Freeform 45"/>
          <p:cNvSpPr>
            <a:spLocks noEditPoints="1"/>
          </p:cNvSpPr>
          <p:nvPr/>
        </p:nvSpPr>
        <p:spPr bwMode="auto">
          <a:xfrm>
            <a:off x="2531445" y="1638008"/>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8" name="Text Placeholder 3"/>
          <p:cNvSpPr txBox="1">
            <a:spLocks/>
          </p:cNvSpPr>
          <p:nvPr/>
        </p:nvSpPr>
        <p:spPr>
          <a:xfrm>
            <a:off x="2940982" y="3563812"/>
            <a:ext cx="2820593" cy="1846659"/>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85829">
              <a:lnSpc>
                <a:spcPct val="120000"/>
              </a:lnSpc>
              <a:spcBef>
                <a:spcPct val="20000"/>
              </a:spcBef>
              <a:defRPr/>
            </a:pPr>
            <a:r>
              <a:rPr lang="en-US" sz="2000" b="1">
                <a:latin typeface="Times New Roman" panose="02020603050405020304" pitchFamily="18" charset="0"/>
                <a:cs typeface="Times New Roman" panose="02020603050405020304" pitchFamily="18" charset="0"/>
              </a:rPr>
              <a:t>Chủ đề</a:t>
            </a:r>
            <a:r>
              <a:rPr lang="en-US" sz="2000">
                <a:latin typeface="Times New Roman" panose="02020603050405020304" pitchFamily="18" charset="0"/>
                <a:cs typeface="Times New Roman" panose="02020603050405020304" pitchFamily="18" charset="0"/>
              </a:rPr>
              <a:t>: Chọn viết về một chuyến đi hoặc một hoạt động xã hội đã để lại cho em nhiều suy nghĩ và tình cảm sâu sắc.</a:t>
            </a:r>
            <a:endParaRPr lang="en-US" altLang="zh-CN" sz="2000" dirty="0">
              <a:solidFill>
                <a:schemeClr val="bg1">
                  <a:lumMod val="6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79" name="Freeform 45"/>
          <p:cNvSpPr>
            <a:spLocks noEditPoints="1"/>
          </p:cNvSpPr>
          <p:nvPr/>
        </p:nvSpPr>
        <p:spPr bwMode="auto">
          <a:xfrm>
            <a:off x="2456290" y="4174438"/>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4" name="Freeform 45"/>
          <p:cNvSpPr>
            <a:spLocks noEditPoints="1"/>
          </p:cNvSpPr>
          <p:nvPr/>
        </p:nvSpPr>
        <p:spPr bwMode="auto">
          <a:xfrm>
            <a:off x="9849513" y="1638008"/>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7" name="Text Placeholder 3"/>
          <p:cNvSpPr txBox="1">
            <a:spLocks/>
          </p:cNvSpPr>
          <p:nvPr/>
        </p:nvSpPr>
        <p:spPr>
          <a:xfrm>
            <a:off x="7227085" y="1249587"/>
            <a:ext cx="2557798" cy="147732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85829">
              <a:lnSpc>
                <a:spcPct val="120000"/>
              </a:lnSpc>
              <a:spcBef>
                <a:spcPct val="20000"/>
              </a:spcBef>
              <a:defRPr/>
            </a:pPr>
            <a:r>
              <a:rPr lang="en-US" sz="2000" b="1">
                <a:latin typeface="Times New Roman" panose="02020603050405020304" pitchFamily="18" charset="0"/>
                <a:cs typeface="Times New Roman" panose="02020603050405020304" pitchFamily="18" charset="0"/>
              </a:rPr>
              <a:t>Các bước thực hiện bài viết</a:t>
            </a:r>
            <a:r>
              <a:rPr lang="en-US" sz="2000">
                <a:latin typeface="Times New Roman" panose="02020603050405020304" pitchFamily="18" charset="0"/>
                <a:cs typeface="Times New Roman" panose="02020603050405020304" pitchFamily="18" charset="0"/>
              </a:rPr>
              <a:t>: Trước khi viết, cần tìm hiểu đề, tìm ý và lập dàn ý.</a:t>
            </a:r>
            <a:endParaRPr lang="en-US" altLang="zh-CN" sz="2000" dirty="0">
              <a:solidFill>
                <a:schemeClr val="bg1">
                  <a:lumMod val="6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90" name="Freeform 45"/>
          <p:cNvSpPr>
            <a:spLocks noEditPoints="1"/>
          </p:cNvSpPr>
          <p:nvPr/>
        </p:nvSpPr>
        <p:spPr bwMode="auto">
          <a:xfrm>
            <a:off x="9849513" y="3880979"/>
            <a:ext cx="437275" cy="437275"/>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1" name="Text Placeholder 3"/>
          <p:cNvSpPr txBox="1">
            <a:spLocks/>
          </p:cNvSpPr>
          <p:nvPr/>
        </p:nvSpPr>
        <p:spPr>
          <a:xfrm>
            <a:off x="7388243" y="3713592"/>
            <a:ext cx="2362794" cy="147732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85829">
              <a:lnSpc>
                <a:spcPct val="120000"/>
              </a:lnSpc>
              <a:spcBef>
                <a:spcPct val="20000"/>
              </a:spcBef>
              <a:defRPr/>
            </a:pPr>
            <a:r>
              <a:rPr lang="en-US" sz="2000" b="1">
                <a:latin typeface="Times New Roman" panose="02020603050405020304" pitchFamily="18" charset="0"/>
                <a:cs typeface="Times New Roman" panose="02020603050405020304" pitchFamily="18" charset="0"/>
              </a:rPr>
              <a:t>Ngôi kể:</a:t>
            </a:r>
            <a:r>
              <a:rPr lang="en-US" sz="2000">
                <a:latin typeface="Times New Roman" panose="02020603050405020304" pitchFamily="18" charset="0"/>
                <a:cs typeface="Times New Roman" panose="02020603050405020304" pitchFamily="18" charset="0"/>
              </a:rPr>
              <a:t> kể theo ngôi thứ nhất (xưng “tôi”, “em” hoặc “chúng tôi”, “chúng em”,…)</a:t>
            </a:r>
            <a:r>
              <a:rPr lang="en-US" altLang="zh-CN" sz="2000">
                <a:solidFill>
                  <a:schemeClr val="bg1">
                    <a:lumMod val="6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endParaRPr lang="en-US" altLang="zh-CN" sz="2000" dirty="0">
              <a:solidFill>
                <a:schemeClr val="bg1">
                  <a:lumMod val="65000"/>
                </a:schemeClr>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68" name="Rounded Rectangle 67"/>
          <p:cNvSpPr/>
          <p:nvPr/>
        </p:nvSpPr>
        <p:spPr>
          <a:xfrm>
            <a:off x="950974" y="1186572"/>
            <a:ext cx="1431664" cy="1276830"/>
          </a:xfrm>
          <a:prstGeom prst="roundRect">
            <a:avLst/>
          </a:prstGeom>
          <a:solidFill>
            <a:schemeClr val="accent1"/>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437629">
              <a:lnSpc>
                <a:spcPct val="120000"/>
              </a:lnSpc>
              <a:spcAft>
                <a:spcPct val="35000"/>
              </a:spcAft>
            </a:pPr>
            <a:r>
              <a:rPr lang="en-US" sz="2000" dirty="0">
                <a:latin typeface="Arial" panose="020B0604020202020204" pitchFamily="34" charset="0"/>
                <a:ea typeface="微软雅黑" panose="020B0503020204020204" pitchFamily="34" charset="-122"/>
                <a:cs typeface="+mn-ea"/>
                <a:sym typeface="Arial" panose="020B0604020202020204" pitchFamily="34" charset="0"/>
              </a:rPr>
              <a:t>01</a:t>
            </a:r>
          </a:p>
        </p:txBody>
      </p:sp>
      <p:sp>
        <p:nvSpPr>
          <p:cNvPr id="70" name="Rounded Rectangle 69"/>
          <p:cNvSpPr/>
          <p:nvPr/>
        </p:nvSpPr>
        <p:spPr>
          <a:xfrm>
            <a:off x="964707" y="3790666"/>
            <a:ext cx="1431664" cy="1276827"/>
          </a:xfrm>
          <a:prstGeom prst="roundRect">
            <a:avLst/>
          </a:prstGeom>
          <a:solidFill>
            <a:schemeClr val="accent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437629">
              <a:lnSpc>
                <a:spcPct val="120000"/>
              </a:lnSpc>
              <a:spcAft>
                <a:spcPct val="35000"/>
              </a:spcAft>
            </a:pPr>
            <a:r>
              <a:rPr lang="en-US" sz="2000" dirty="0">
                <a:latin typeface="Arial" panose="020B0604020202020204" pitchFamily="34" charset="0"/>
                <a:ea typeface="微软雅黑" panose="020B0503020204020204" pitchFamily="34" charset="-122"/>
                <a:cs typeface="+mn-ea"/>
                <a:sym typeface="Arial" panose="020B0604020202020204" pitchFamily="34" charset="0"/>
              </a:rPr>
              <a:t>02</a:t>
            </a:r>
          </a:p>
        </p:txBody>
      </p:sp>
      <p:sp>
        <p:nvSpPr>
          <p:cNvPr id="45" name="Rounded Rectangle 44"/>
          <p:cNvSpPr/>
          <p:nvPr/>
        </p:nvSpPr>
        <p:spPr>
          <a:xfrm flipH="1">
            <a:off x="10462380" y="1186572"/>
            <a:ext cx="1431664" cy="1276830"/>
          </a:xfrm>
          <a:prstGeom prst="roundRect">
            <a:avLst/>
          </a:pr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437629">
              <a:lnSpc>
                <a:spcPct val="120000"/>
              </a:lnSpc>
              <a:spcAft>
                <a:spcPct val="35000"/>
              </a:spcAft>
            </a:pPr>
            <a:r>
              <a:rPr lang="vi-VN" sz="2000">
                <a:latin typeface="Arial" panose="020B0604020202020204" pitchFamily="34" charset="0"/>
                <a:ea typeface="微软雅黑" panose="020B0503020204020204" pitchFamily="34" charset="-122"/>
                <a:cs typeface="+mn-ea"/>
                <a:sym typeface="Arial" panose="020B0604020202020204" pitchFamily="34" charset="0"/>
              </a:rPr>
              <a:t>03</a:t>
            </a:r>
            <a:endParaRPr lang="en-US" sz="20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8" name="Rounded Rectangle 47"/>
          <p:cNvSpPr/>
          <p:nvPr/>
        </p:nvSpPr>
        <p:spPr>
          <a:xfrm flipH="1">
            <a:off x="10473546" y="3571724"/>
            <a:ext cx="1431664" cy="1276827"/>
          </a:xfrm>
          <a:prstGeom prst="roundRect">
            <a:avLst/>
          </a:prstGeom>
          <a:solidFill>
            <a:schemeClr val="accent5"/>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437629">
              <a:lnSpc>
                <a:spcPct val="120000"/>
              </a:lnSpc>
              <a:spcAft>
                <a:spcPct val="35000"/>
              </a:spcAft>
            </a:pPr>
            <a:r>
              <a:rPr lang="vi-VN" sz="2000">
                <a:latin typeface="Arial" panose="020B0604020202020204" pitchFamily="34" charset="0"/>
                <a:ea typeface="微软雅黑" panose="020B0503020204020204" pitchFamily="34" charset="-122"/>
                <a:cs typeface="+mn-ea"/>
                <a:sym typeface="Arial" panose="020B0604020202020204" pitchFamily="34" charset="0"/>
              </a:rPr>
              <a:t>04</a:t>
            </a:r>
            <a:endParaRPr lang="en-US" sz="20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 name="Rectangle 2"/>
          <p:cNvSpPr/>
          <p:nvPr/>
        </p:nvSpPr>
        <p:spPr>
          <a:xfrm>
            <a:off x="3065318" y="1367304"/>
            <a:ext cx="2405190" cy="707886"/>
          </a:xfrm>
          <a:prstGeom prst="rect">
            <a:avLst/>
          </a:prstGeom>
        </p:spPr>
        <p:txBody>
          <a:bodyPr wrap="square">
            <a:spAutoFit/>
          </a:bodyPr>
          <a:lstStyle/>
          <a:p>
            <a:pPr algn="just"/>
            <a: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Kiểu văn bản</a:t>
            </a:r>
            <a:r>
              <a:rPr lang="en-US" sz="2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Tự sự (kể lại)</a:t>
            </a:r>
            <a:endParaRPr lang="en-GB"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9419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500"/>
                                        <p:tgtEl>
                                          <p:spTgt spid="69"/>
                                        </p:tgtEl>
                                      </p:cBhvr>
                                    </p:animEffect>
                                  </p:childTnLst>
                                </p:cTn>
                              </p:par>
                            </p:childTnLst>
                          </p:cTn>
                        </p:par>
                        <p:par>
                          <p:cTn id="13" fill="hold">
                            <p:stCondLst>
                              <p:cond delay="1000"/>
                            </p:stCondLst>
                            <p:childTnLst>
                              <p:par>
                                <p:cTn id="14" presetID="53" presetClass="entr" presetSubtype="0" fill="hold" grpId="0" nodeType="afterEffect">
                                  <p:stCondLst>
                                    <p:cond delay="0"/>
                                  </p:stCondLst>
                                  <p:childTnLst>
                                    <p:set>
                                      <p:cBhvr>
                                        <p:cTn id="15" dur="1" fill="hold">
                                          <p:stCondLst>
                                            <p:cond delay="0"/>
                                          </p:stCondLst>
                                        </p:cTn>
                                        <p:tgtEl>
                                          <p:spTgt spid="75"/>
                                        </p:tgtEl>
                                        <p:attrNameLst>
                                          <p:attrName>style.visibility</p:attrName>
                                        </p:attrNameLst>
                                      </p:cBhvr>
                                      <p:to>
                                        <p:strVal val="visible"/>
                                      </p:to>
                                    </p:set>
                                    <p:anim calcmode="lin" valueType="num">
                                      <p:cBhvr>
                                        <p:cTn id="16" dur="500" fill="hold"/>
                                        <p:tgtEl>
                                          <p:spTgt spid="75"/>
                                        </p:tgtEl>
                                        <p:attrNameLst>
                                          <p:attrName>ppt_w</p:attrName>
                                        </p:attrNameLst>
                                      </p:cBhvr>
                                      <p:tavLst>
                                        <p:tav tm="0">
                                          <p:val>
                                            <p:fltVal val="0"/>
                                          </p:val>
                                        </p:tav>
                                        <p:tav tm="100000">
                                          <p:val>
                                            <p:strVal val="#ppt_w"/>
                                          </p:val>
                                        </p:tav>
                                      </p:tavLst>
                                    </p:anim>
                                    <p:anim calcmode="lin" valueType="num">
                                      <p:cBhvr>
                                        <p:cTn id="17" dur="500" fill="hold"/>
                                        <p:tgtEl>
                                          <p:spTgt spid="75"/>
                                        </p:tgtEl>
                                        <p:attrNameLst>
                                          <p:attrName>ppt_h</p:attrName>
                                        </p:attrNameLst>
                                      </p:cBhvr>
                                      <p:tavLst>
                                        <p:tav tm="0">
                                          <p:val>
                                            <p:fltVal val="0"/>
                                          </p:val>
                                        </p:tav>
                                        <p:tav tm="100000">
                                          <p:val>
                                            <p:strVal val="#ppt_h"/>
                                          </p:val>
                                        </p:tav>
                                      </p:tavLst>
                                    </p:anim>
                                    <p:animEffect transition="in" filter="fade">
                                      <p:cBhvr>
                                        <p:cTn id="18" dur="500"/>
                                        <p:tgtEl>
                                          <p:spTgt spid="75"/>
                                        </p:tgtEl>
                                      </p:cBhvr>
                                    </p:animEffect>
                                  </p:childTnLst>
                                </p:cTn>
                              </p:par>
                            </p:childTnLst>
                          </p:cTn>
                        </p:par>
                        <p:par>
                          <p:cTn id="19" fill="hold">
                            <p:stCondLst>
                              <p:cond delay="1500"/>
                            </p:stCondLst>
                            <p:childTnLst>
                              <p:par>
                                <p:cTn id="20" presetID="16" presetClass="entr" presetSubtype="37" fill="hold" grpId="0" nodeType="after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barn(outVertical)">
                                      <p:cBhvr>
                                        <p:cTn id="22" dur="500"/>
                                        <p:tgtEl>
                                          <p:spTgt spid="62"/>
                                        </p:tgtEl>
                                      </p:cBhvr>
                                    </p:animEffect>
                                  </p:childTnLst>
                                </p:cTn>
                              </p:par>
                            </p:childTnLst>
                          </p:cTn>
                        </p:par>
                        <p:par>
                          <p:cTn id="23" fill="hold">
                            <p:stCondLst>
                              <p:cond delay="2000"/>
                            </p:stCondLst>
                            <p:childTnLst>
                              <p:par>
                                <p:cTn id="24" presetID="2" presetClass="entr" presetSubtype="1" accel="50000" decel="50000" fill="hold" grpId="0" nodeType="afterEffect">
                                  <p:stCondLst>
                                    <p:cond delay="0"/>
                                  </p:stCondLst>
                                  <p:childTnLst>
                                    <p:set>
                                      <p:cBhvr>
                                        <p:cTn id="25" dur="1" fill="hold">
                                          <p:stCondLst>
                                            <p:cond delay="0"/>
                                          </p:stCondLst>
                                        </p:cTn>
                                        <p:tgtEl>
                                          <p:spTgt spid="45"/>
                                        </p:tgtEl>
                                        <p:attrNameLst>
                                          <p:attrName>style.visibility</p:attrName>
                                        </p:attrNameLst>
                                      </p:cBhvr>
                                      <p:to>
                                        <p:strVal val="visible"/>
                                      </p:to>
                                    </p:set>
                                    <p:anim calcmode="lin" valueType="num">
                                      <p:cBhvr additive="base">
                                        <p:cTn id="26" dur="500" fill="hold"/>
                                        <p:tgtEl>
                                          <p:spTgt spid="45"/>
                                        </p:tgtEl>
                                        <p:attrNameLst>
                                          <p:attrName>ppt_x</p:attrName>
                                        </p:attrNameLst>
                                      </p:cBhvr>
                                      <p:tavLst>
                                        <p:tav tm="0">
                                          <p:val>
                                            <p:strVal val="#ppt_x"/>
                                          </p:val>
                                        </p:tav>
                                        <p:tav tm="100000">
                                          <p:val>
                                            <p:strVal val="#ppt_x"/>
                                          </p:val>
                                        </p:tav>
                                      </p:tavLst>
                                    </p:anim>
                                    <p:anim calcmode="lin" valueType="num">
                                      <p:cBhvr additive="base">
                                        <p:cTn id="27" dur="500" fill="hold"/>
                                        <p:tgtEl>
                                          <p:spTgt spid="45"/>
                                        </p:tgtEl>
                                        <p:attrNameLst>
                                          <p:attrName>ppt_y</p:attrName>
                                        </p:attrNameLst>
                                      </p:cBhvr>
                                      <p:tavLst>
                                        <p:tav tm="0">
                                          <p:val>
                                            <p:strVal val="0-#ppt_h/2"/>
                                          </p:val>
                                        </p:tav>
                                        <p:tav tm="100000">
                                          <p:val>
                                            <p:strVal val="#ppt_y"/>
                                          </p:val>
                                        </p:tav>
                                      </p:tavLst>
                                    </p:anim>
                                  </p:childTnLst>
                                </p:cTn>
                              </p:par>
                            </p:childTnLst>
                          </p:cTn>
                        </p:par>
                        <p:par>
                          <p:cTn id="28" fill="hold">
                            <p:stCondLst>
                              <p:cond delay="2500"/>
                            </p:stCondLst>
                            <p:childTnLst>
                              <p:par>
                                <p:cTn id="29" presetID="22" presetClass="entr" presetSubtype="2"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right)">
                                      <p:cBhvr>
                                        <p:cTn id="31" dur="500"/>
                                        <p:tgtEl>
                                          <p:spTgt spid="46"/>
                                        </p:tgtEl>
                                      </p:cBhvr>
                                    </p:animEffect>
                                  </p:childTnLst>
                                </p:cTn>
                              </p:par>
                            </p:childTnLst>
                          </p:cTn>
                        </p:par>
                        <p:par>
                          <p:cTn id="32" fill="hold">
                            <p:stCondLst>
                              <p:cond delay="3000"/>
                            </p:stCondLst>
                            <p:childTnLst>
                              <p:par>
                                <p:cTn id="33" presetID="53" presetClass="entr" presetSubtype="0" fill="hold" grpId="0" nodeType="afterEffect">
                                  <p:stCondLst>
                                    <p:cond delay="0"/>
                                  </p:stCondLst>
                                  <p:childTnLst>
                                    <p:set>
                                      <p:cBhvr>
                                        <p:cTn id="34" dur="1" fill="hold">
                                          <p:stCondLst>
                                            <p:cond delay="0"/>
                                          </p:stCondLst>
                                        </p:cTn>
                                        <p:tgtEl>
                                          <p:spTgt spid="84"/>
                                        </p:tgtEl>
                                        <p:attrNameLst>
                                          <p:attrName>style.visibility</p:attrName>
                                        </p:attrNameLst>
                                      </p:cBhvr>
                                      <p:to>
                                        <p:strVal val="visible"/>
                                      </p:to>
                                    </p:set>
                                    <p:anim calcmode="lin" valueType="num">
                                      <p:cBhvr>
                                        <p:cTn id="35" dur="500" fill="hold"/>
                                        <p:tgtEl>
                                          <p:spTgt spid="84"/>
                                        </p:tgtEl>
                                        <p:attrNameLst>
                                          <p:attrName>ppt_w</p:attrName>
                                        </p:attrNameLst>
                                      </p:cBhvr>
                                      <p:tavLst>
                                        <p:tav tm="0">
                                          <p:val>
                                            <p:fltVal val="0"/>
                                          </p:val>
                                        </p:tav>
                                        <p:tav tm="100000">
                                          <p:val>
                                            <p:strVal val="#ppt_w"/>
                                          </p:val>
                                        </p:tav>
                                      </p:tavLst>
                                    </p:anim>
                                    <p:anim calcmode="lin" valueType="num">
                                      <p:cBhvr>
                                        <p:cTn id="36" dur="500" fill="hold"/>
                                        <p:tgtEl>
                                          <p:spTgt spid="84"/>
                                        </p:tgtEl>
                                        <p:attrNameLst>
                                          <p:attrName>ppt_h</p:attrName>
                                        </p:attrNameLst>
                                      </p:cBhvr>
                                      <p:tavLst>
                                        <p:tav tm="0">
                                          <p:val>
                                            <p:fltVal val="0"/>
                                          </p:val>
                                        </p:tav>
                                        <p:tav tm="100000">
                                          <p:val>
                                            <p:strVal val="#ppt_h"/>
                                          </p:val>
                                        </p:tav>
                                      </p:tavLst>
                                    </p:anim>
                                    <p:animEffect transition="in" filter="fade">
                                      <p:cBhvr>
                                        <p:cTn id="37" dur="500"/>
                                        <p:tgtEl>
                                          <p:spTgt spid="84"/>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barn(inVertical)">
                                      <p:cBhvr>
                                        <p:cTn id="49" dur="500"/>
                                        <p:tgtEl>
                                          <p:spTgt spid="78"/>
                                        </p:tgtEl>
                                      </p:cBhvr>
                                    </p:animEffect>
                                  </p:childTnLst>
                                </p:cTn>
                              </p:par>
                            </p:childTnLst>
                          </p:cTn>
                        </p:par>
                        <p:par>
                          <p:cTn id="50" fill="hold">
                            <p:stCondLst>
                              <p:cond delay="500"/>
                            </p:stCondLst>
                            <p:childTnLst>
                              <p:par>
                                <p:cTn id="51" presetID="2" presetClass="entr" presetSubtype="1" accel="50000" decel="50000" fill="hold" grpId="0" nodeType="afterEffect">
                                  <p:stCondLst>
                                    <p:cond delay="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500" fill="hold"/>
                                        <p:tgtEl>
                                          <p:spTgt spid="70"/>
                                        </p:tgtEl>
                                        <p:attrNameLst>
                                          <p:attrName>ppt_x</p:attrName>
                                        </p:attrNameLst>
                                      </p:cBhvr>
                                      <p:tavLst>
                                        <p:tav tm="0">
                                          <p:val>
                                            <p:strVal val="#ppt_x"/>
                                          </p:val>
                                        </p:tav>
                                        <p:tav tm="100000">
                                          <p:val>
                                            <p:strVal val="#ppt_x"/>
                                          </p:val>
                                        </p:tav>
                                      </p:tavLst>
                                    </p:anim>
                                    <p:anim calcmode="lin" valueType="num">
                                      <p:cBhvr additive="base">
                                        <p:cTn id="54" dur="500" fill="hold"/>
                                        <p:tgtEl>
                                          <p:spTgt spid="70"/>
                                        </p:tgtEl>
                                        <p:attrNameLst>
                                          <p:attrName>ppt_y</p:attrName>
                                        </p:attrNameLst>
                                      </p:cBhvr>
                                      <p:tavLst>
                                        <p:tav tm="0">
                                          <p:val>
                                            <p:strVal val="0-#ppt_h/2"/>
                                          </p:val>
                                        </p:tav>
                                        <p:tav tm="100000">
                                          <p:val>
                                            <p:strVal val="#ppt_y"/>
                                          </p:val>
                                        </p:tav>
                                      </p:tavLst>
                                    </p:anim>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left)">
                                      <p:cBhvr>
                                        <p:cTn id="58" dur="500"/>
                                        <p:tgtEl>
                                          <p:spTgt spid="71"/>
                                        </p:tgtEl>
                                      </p:cBhvr>
                                    </p:animEffect>
                                  </p:childTnLst>
                                </p:cTn>
                              </p:par>
                            </p:childTnLst>
                          </p:cTn>
                        </p:par>
                        <p:par>
                          <p:cTn id="59" fill="hold">
                            <p:stCondLst>
                              <p:cond delay="1500"/>
                            </p:stCondLst>
                            <p:childTnLst>
                              <p:par>
                                <p:cTn id="60" presetID="53" presetClass="entr" presetSubtype="0" fill="hold" grpId="0" nodeType="afterEffect">
                                  <p:stCondLst>
                                    <p:cond delay="0"/>
                                  </p:stCondLst>
                                  <p:childTnLst>
                                    <p:set>
                                      <p:cBhvr>
                                        <p:cTn id="61" dur="1" fill="hold">
                                          <p:stCondLst>
                                            <p:cond delay="0"/>
                                          </p:stCondLst>
                                        </p:cTn>
                                        <p:tgtEl>
                                          <p:spTgt spid="79"/>
                                        </p:tgtEl>
                                        <p:attrNameLst>
                                          <p:attrName>style.visibility</p:attrName>
                                        </p:attrNameLst>
                                      </p:cBhvr>
                                      <p:to>
                                        <p:strVal val="visible"/>
                                      </p:to>
                                    </p:set>
                                    <p:anim calcmode="lin" valueType="num">
                                      <p:cBhvr>
                                        <p:cTn id="62" dur="500" fill="hold"/>
                                        <p:tgtEl>
                                          <p:spTgt spid="79"/>
                                        </p:tgtEl>
                                        <p:attrNameLst>
                                          <p:attrName>ppt_w</p:attrName>
                                        </p:attrNameLst>
                                      </p:cBhvr>
                                      <p:tavLst>
                                        <p:tav tm="0">
                                          <p:val>
                                            <p:fltVal val="0"/>
                                          </p:val>
                                        </p:tav>
                                        <p:tav tm="100000">
                                          <p:val>
                                            <p:strVal val="#ppt_w"/>
                                          </p:val>
                                        </p:tav>
                                      </p:tavLst>
                                    </p:anim>
                                    <p:anim calcmode="lin" valueType="num">
                                      <p:cBhvr>
                                        <p:cTn id="63" dur="500" fill="hold"/>
                                        <p:tgtEl>
                                          <p:spTgt spid="79"/>
                                        </p:tgtEl>
                                        <p:attrNameLst>
                                          <p:attrName>ppt_h</p:attrName>
                                        </p:attrNameLst>
                                      </p:cBhvr>
                                      <p:tavLst>
                                        <p:tav tm="0">
                                          <p:val>
                                            <p:fltVal val="0"/>
                                          </p:val>
                                        </p:tav>
                                        <p:tav tm="100000">
                                          <p:val>
                                            <p:strVal val="#ppt_h"/>
                                          </p:val>
                                        </p:tav>
                                      </p:tavLst>
                                    </p:anim>
                                    <p:animEffect transition="in" filter="fade">
                                      <p:cBhvr>
                                        <p:cTn id="64" dur="500"/>
                                        <p:tgtEl>
                                          <p:spTgt spid="79"/>
                                        </p:tgtEl>
                                      </p:cBhvr>
                                    </p:animEffect>
                                  </p:childTnLst>
                                </p:cTn>
                              </p:par>
                            </p:childTnLst>
                          </p:cTn>
                        </p:par>
                        <p:par>
                          <p:cTn id="65" fill="hold">
                            <p:stCondLst>
                              <p:cond delay="2000"/>
                            </p:stCondLst>
                            <p:childTnLst>
                              <p:par>
                                <p:cTn id="66" presetID="16" presetClass="entr" presetSubtype="37" fill="hold" grpId="0" nodeType="after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barn(outVertical)">
                                      <p:cBhvr>
                                        <p:cTn id="68" dur="500"/>
                                        <p:tgtEl>
                                          <p:spTgt spid="66"/>
                                        </p:tgtEl>
                                      </p:cBhvr>
                                    </p:animEffect>
                                  </p:childTnLst>
                                </p:cTn>
                              </p:par>
                            </p:childTnLst>
                          </p:cTn>
                        </p:par>
                        <p:par>
                          <p:cTn id="69" fill="hold">
                            <p:stCondLst>
                              <p:cond delay="2500"/>
                            </p:stCondLst>
                            <p:childTnLst>
                              <p:par>
                                <p:cTn id="70" presetID="2" presetClass="entr" presetSubtype="1" accel="50000" decel="50000" fill="hold" grpId="0" nodeType="afterEffect">
                                  <p:stCondLst>
                                    <p:cond delay="0"/>
                                  </p:stCondLst>
                                  <p:childTnLst>
                                    <p:set>
                                      <p:cBhvr>
                                        <p:cTn id="71" dur="1" fill="hold">
                                          <p:stCondLst>
                                            <p:cond delay="0"/>
                                          </p:stCondLst>
                                        </p:cTn>
                                        <p:tgtEl>
                                          <p:spTgt spid="48"/>
                                        </p:tgtEl>
                                        <p:attrNameLst>
                                          <p:attrName>style.visibility</p:attrName>
                                        </p:attrNameLst>
                                      </p:cBhvr>
                                      <p:to>
                                        <p:strVal val="visible"/>
                                      </p:to>
                                    </p:set>
                                    <p:anim calcmode="lin" valueType="num">
                                      <p:cBhvr additive="base">
                                        <p:cTn id="72" dur="500" fill="hold"/>
                                        <p:tgtEl>
                                          <p:spTgt spid="48"/>
                                        </p:tgtEl>
                                        <p:attrNameLst>
                                          <p:attrName>ppt_x</p:attrName>
                                        </p:attrNameLst>
                                      </p:cBhvr>
                                      <p:tavLst>
                                        <p:tav tm="0">
                                          <p:val>
                                            <p:strVal val="#ppt_x"/>
                                          </p:val>
                                        </p:tav>
                                        <p:tav tm="100000">
                                          <p:val>
                                            <p:strVal val="#ppt_x"/>
                                          </p:val>
                                        </p:tav>
                                      </p:tavLst>
                                    </p:anim>
                                    <p:anim calcmode="lin" valueType="num">
                                      <p:cBhvr additive="base">
                                        <p:cTn id="73" dur="500" fill="hold"/>
                                        <p:tgtEl>
                                          <p:spTgt spid="48"/>
                                        </p:tgtEl>
                                        <p:attrNameLst>
                                          <p:attrName>ppt_y</p:attrName>
                                        </p:attrNameLst>
                                      </p:cBhvr>
                                      <p:tavLst>
                                        <p:tav tm="0">
                                          <p:val>
                                            <p:strVal val="0-#ppt_h/2"/>
                                          </p:val>
                                        </p:tav>
                                        <p:tav tm="100000">
                                          <p:val>
                                            <p:strVal val="#ppt_y"/>
                                          </p:val>
                                        </p:tav>
                                      </p:tavLst>
                                    </p:anim>
                                  </p:childTnLst>
                                </p:cTn>
                              </p:par>
                            </p:childTnLst>
                          </p:cTn>
                        </p:par>
                        <p:par>
                          <p:cTn id="74" fill="hold">
                            <p:stCondLst>
                              <p:cond delay="3000"/>
                            </p:stCondLst>
                            <p:childTnLst>
                              <p:par>
                                <p:cTn id="75" presetID="53" presetClass="entr" presetSubtype="0" fill="hold" grpId="0" nodeType="afterEffect">
                                  <p:stCondLst>
                                    <p:cond delay="0"/>
                                  </p:stCondLst>
                                  <p:childTnLst>
                                    <p:set>
                                      <p:cBhvr>
                                        <p:cTn id="76" dur="1" fill="hold">
                                          <p:stCondLst>
                                            <p:cond delay="0"/>
                                          </p:stCondLst>
                                        </p:cTn>
                                        <p:tgtEl>
                                          <p:spTgt spid="90"/>
                                        </p:tgtEl>
                                        <p:attrNameLst>
                                          <p:attrName>style.visibility</p:attrName>
                                        </p:attrNameLst>
                                      </p:cBhvr>
                                      <p:to>
                                        <p:strVal val="visible"/>
                                      </p:to>
                                    </p:set>
                                    <p:anim calcmode="lin" valueType="num">
                                      <p:cBhvr>
                                        <p:cTn id="77" dur="500" fill="hold"/>
                                        <p:tgtEl>
                                          <p:spTgt spid="90"/>
                                        </p:tgtEl>
                                        <p:attrNameLst>
                                          <p:attrName>ppt_w</p:attrName>
                                        </p:attrNameLst>
                                      </p:cBhvr>
                                      <p:tavLst>
                                        <p:tav tm="0">
                                          <p:val>
                                            <p:fltVal val="0"/>
                                          </p:val>
                                        </p:tav>
                                        <p:tav tm="100000">
                                          <p:val>
                                            <p:strVal val="#ppt_w"/>
                                          </p:val>
                                        </p:tav>
                                      </p:tavLst>
                                    </p:anim>
                                    <p:anim calcmode="lin" valueType="num">
                                      <p:cBhvr>
                                        <p:cTn id="78" dur="500" fill="hold"/>
                                        <p:tgtEl>
                                          <p:spTgt spid="90"/>
                                        </p:tgtEl>
                                        <p:attrNameLst>
                                          <p:attrName>ppt_h</p:attrName>
                                        </p:attrNameLst>
                                      </p:cBhvr>
                                      <p:tavLst>
                                        <p:tav tm="0">
                                          <p:val>
                                            <p:fltVal val="0"/>
                                          </p:val>
                                        </p:tav>
                                        <p:tav tm="100000">
                                          <p:val>
                                            <p:strVal val="#ppt_h"/>
                                          </p:val>
                                        </p:tav>
                                      </p:tavLst>
                                    </p:anim>
                                    <p:animEffect transition="in" filter="fade">
                                      <p:cBhvr>
                                        <p:cTn id="79" dur="500"/>
                                        <p:tgtEl>
                                          <p:spTgt spid="90"/>
                                        </p:tgtEl>
                                      </p:cBhvr>
                                    </p:animEffect>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grpId="0" nodeType="clickEffect">
                                  <p:stCondLst>
                                    <p:cond delay="0"/>
                                  </p:stCondLst>
                                  <p:childTnLst>
                                    <p:set>
                                      <p:cBhvr>
                                        <p:cTn id="83" dur="1" fill="hold">
                                          <p:stCondLst>
                                            <p:cond delay="0"/>
                                          </p:stCondLst>
                                        </p:cTn>
                                        <p:tgtEl>
                                          <p:spTgt spid="87"/>
                                        </p:tgtEl>
                                        <p:attrNameLst>
                                          <p:attrName>style.visibility</p:attrName>
                                        </p:attrNameLst>
                                      </p:cBhvr>
                                      <p:to>
                                        <p:strVal val="visible"/>
                                      </p:to>
                                    </p:set>
                                    <p:animEffect transition="in" filter="circle(in)">
                                      <p:cBhvr>
                                        <p:cTn id="84" dur="2000"/>
                                        <p:tgtEl>
                                          <p:spTgt spid="87"/>
                                        </p:tgtEl>
                                      </p:cBhvr>
                                    </p:animEffect>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grpId="0" nodeType="clickEffect">
                                  <p:stCondLst>
                                    <p:cond delay="0"/>
                                  </p:stCondLst>
                                  <p:childTnLst>
                                    <p:set>
                                      <p:cBhvr>
                                        <p:cTn id="88" dur="1" fill="hold">
                                          <p:stCondLst>
                                            <p:cond delay="0"/>
                                          </p:stCondLst>
                                        </p:cTn>
                                        <p:tgtEl>
                                          <p:spTgt spid="91"/>
                                        </p:tgtEl>
                                        <p:attrNameLst>
                                          <p:attrName>style.visibility</p:attrName>
                                        </p:attrNameLst>
                                      </p:cBhvr>
                                      <p:to>
                                        <p:strVal val="visible"/>
                                      </p:to>
                                    </p:set>
                                    <p:animEffect transition="in" filter="circle(in)">
                                      <p:cBhvr>
                                        <p:cTn id="89" dur="2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1" grpId="0" animBg="1"/>
      <p:bldP spid="46" grpId="0" animBg="1"/>
      <p:bldP spid="62" grpId="0" animBg="1"/>
      <p:bldP spid="66" grpId="0" animBg="1"/>
      <p:bldP spid="75" grpId="0" animBg="1"/>
      <p:bldP spid="78" grpId="0"/>
      <p:bldP spid="79" grpId="0" animBg="1"/>
      <p:bldP spid="84" grpId="0" animBg="1"/>
      <p:bldP spid="87" grpId="0"/>
      <p:bldP spid="90" grpId="0" animBg="1"/>
      <p:bldP spid="91" grpId="0"/>
      <p:bldP spid="68" grpId="0" animBg="1"/>
      <p:bldP spid="70" grpId="0" animBg="1"/>
      <p:bldP spid="45" grpId="0" animBg="1"/>
      <p:bldP spid="48"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4413151" y="4480421"/>
            <a:ext cx="559550" cy="558194"/>
            <a:chOff x="4448949" y="5252205"/>
            <a:chExt cx="610979" cy="609498"/>
          </a:xfrm>
          <a:solidFill>
            <a:schemeClr val="accent3"/>
          </a:solidFill>
        </p:grpSpPr>
        <p:sp>
          <p:nvSpPr>
            <p:cNvPr id="20" name="Freeform 505"/>
            <p:cNvSpPr>
              <a:spLocks noEditPoints="1"/>
            </p:cNvSpPr>
            <p:nvPr/>
          </p:nvSpPr>
          <p:spPr bwMode="auto">
            <a:xfrm>
              <a:off x="4625207" y="5403284"/>
              <a:ext cx="259203" cy="404357"/>
            </a:xfrm>
            <a:custGeom>
              <a:avLst/>
              <a:gdLst>
                <a:gd name="T0" fmla="*/ 72 w 148"/>
                <a:gd name="T1" fmla="*/ 231 h 231"/>
                <a:gd name="T2" fmla="*/ 43 w 148"/>
                <a:gd name="T3" fmla="*/ 226 h 231"/>
                <a:gd name="T4" fmla="*/ 36 w 148"/>
                <a:gd name="T5" fmla="*/ 207 h 231"/>
                <a:gd name="T6" fmla="*/ 31 w 148"/>
                <a:gd name="T7" fmla="*/ 158 h 231"/>
                <a:gd name="T8" fmla="*/ 23 w 148"/>
                <a:gd name="T9" fmla="*/ 135 h 231"/>
                <a:gd name="T10" fmla="*/ 10 w 148"/>
                <a:gd name="T11" fmla="*/ 112 h 231"/>
                <a:gd name="T12" fmla="*/ 2 w 148"/>
                <a:gd name="T13" fmla="*/ 63 h 231"/>
                <a:gd name="T14" fmla="*/ 73 w 148"/>
                <a:gd name="T15" fmla="*/ 0 h 231"/>
                <a:gd name="T16" fmla="*/ 74 w 148"/>
                <a:gd name="T17" fmla="*/ 0 h 231"/>
                <a:gd name="T18" fmla="*/ 146 w 148"/>
                <a:gd name="T19" fmla="*/ 63 h 231"/>
                <a:gd name="T20" fmla="*/ 138 w 148"/>
                <a:gd name="T21" fmla="*/ 112 h 231"/>
                <a:gd name="T22" fmla="*/ 125 w 148"/>
                <a:gd name="T23" fmla="*/ 135 h 231"/>
                <a:gd name="T24" fmla="*/ 116 w 148"/>
                <a:gd name="T25" fmla="*/ 158 h 231"/>
                <a:gd name="T26" fmla="*/ 111 w 148"/>
                <a:gd name="T27" fmla="*/ 207 h 231"/>
                <a:gd name="T28" fmla="*/ 104 w 148"/>
                <a:gd name="T29" fmla="*/ 226 h 231"/>
                <a:gd name="T30" fmla="*/ 72 w 148"/>
                <a:gd name="T31" fmla="*/ 231 h 231"/>
                <a:gd name="T32" fmla="*/ 72 w 148"/>
                <a:gd name="T33" fmla="*/ 214 h 231"/>
                <a:gd name="T34" fmla="*/ 96 w 148"/>
                <a:gd name="T35" fmla="*/ 170 h 231"/>
                <a:gd name="T36" fmla="*/ 98 w 148"/>
                <a:gd name="T37" fmla="*/ 165 h 231"/>
                <a:gd name="T38" fmla="*/ 99 w 148"/>
                <a:gd name="T39" fmla="*/ 157 h 231"/>
                <a:gd name="T40" fmla="*/ 102 w 148"/>
                <a:gd name="T41" fmla="*/ 146 h 231"/>
                <a:gd name="T42" fmla="*/ 130 w 148"/>
                <a:gd name="T43" fmla="*/ 66 h 231"/>
                <a:gd name="T44" fmla="*/ 119 w 148"/>
                <a:gd name="T45" fmla="*/ 41 h 231"/>
                <a:gd name="T46" fmla="*/ 74 w 148"/>
                <a:gd name="T47" fmla="*/ 17 h 231"/>
                <a:gd name="T48" fmla="*/ 74 w 148"/>
                <a:gd name="T49" fmla="*/ 17 h 231"/>
                <a:gd name="T50" fmla="*/ 29 w 148"/>
                <a:gd name="T51" fmla="*/ 41 h 231"/>
                <a:gd name="T52" fmla="*/ 18 w 148"/>
                <a:gd name="T53" fmla="*/ 66 h 231"/>
                <a:gd name="T54" fmla="*/ 25 w 148"/>
                <a:gd name="T55" fmla="*/ 105 h 231"/>
                <a:gd name="T56" fmla="*/ 46 w 148"/>
                <a:gd name="T57" fmla="*/ 146 h 231"/>
                <a:gd name="T58" fmla="*/ 48 w 148"/>
                <a:gd name="T59" fmla="*/ 157 h 231"/>
                <a:gd name="T60" fmla="*/ 50 w 148"/>
                <a:gd name="T61" fmla="*/ 165 h 231"/>
                <a:gd name="T62" fmla="*/ 52 w 148"/>
                <a:gd name="T63" fmla="*/ 17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231">
                  <a:moveTo>
                    <a:pt x="72" y="231"/>
                  </a:moveTo>
                  <a:cubicBezTo>
                    <a:pt x="72" y="231"/>
                    <a:pt x="72" y="231"/>
                    <a:pt x="72" y="231"/>
                  </a:cubicBezTo>
                  <a:cubicBezTo>
                    <a:pt x="59" y="231"/>
                    <a:pt x="50" y="228"/>
                    <a:pt x="46" y="226"/>
                  </a:cubicBezTo>
                  <a:cubicBezTo>
                    <a:pt x="43" y="226"/>
                    <a:pt x="43" y="226"/>
                    <a:pt x="43" y="226"/>
                  </a:cubicBezTo>
                  <a:cubicBezTo>
                    <a:pt x="42" y="224"/>
                    <a:pt x="42" y="224"/>
                    <a:pt x="42" y="224"/>
                  </a:cubicBezTo>
                  <a:cubicBezTo>
                    <a:pt x="39" y="220"/>
                    <a:pt x="37" y="214"/>
                    <a:pt x="36" y="207"/>
                  </a:cubicBezTo>
                  <a:cubicBezTo>
                    <a:pt x="35" y="198"/>
                    <a:pt x="34" y="186"/>
                    <a:pt x="35" y="172"/>
                  </a:cubicBezTo>
                  <a:cubicBezTo>
                    <a:pt x="33" y="169"/>
                    <a:pt x="31" y="164"/>
                    <a:pt x="31" y="158"/>
                  </a:cubicBezTo>
                  <a:cubicBezTo>
                    <a:pt x="31" y="153"/>
                    <a:pt x="29" y="142"/>
                    <a:pt x="23" y="135"/>
                  </a:cubicBezTo>
                  <a:cubicBezTo>
                    <a:pt x="23" y="135"/>
                    <a:pt x="23" y="135"/>
                    <a:pt x="23" y="135"/>
                  </a:cubicBezTo>
                  <a:cubicBezTo>
                    <a:pt x="23" y="135"/>
                    <a:pt x="23" y="135"/>
                    <a:pt x="23" y="135"/>
                  </a:cubicBezTo>
                  <a:cubicBezTo>
                    <a:pt x="22" y="134"/>
                    <a:pt x="16" y="125"/>
                    <a:pt x="10" y="112"/>
                  </a:cubicBezTo>
                  <a:cubicBezTo>
                    <a:pt x="6" y="104"/>
                    <a:pt x="4" y="96"/>
                    <a:pt x="2" y="89"/>
                  </a:cubicBezTo>
                  <a:cubicBezTo>
                    <a:pt x="0" y="79"/>
                    <a:pt x="0" y="71"/>
                    <a:pt x="2" y="63"/>
                  </a:cubicBezTo>
                  <a:cubicBezTo>
                    <a:pt x="2" y="61"/>
                    <a:pt x="5" y="47"/>
                    <a:pt x="14" y="32"/>
                  </a:cubicBezTo>
                  <a:cubicBezTo>
                    <a:pt x="24" y="17"/>
                    <a:pt x="41" y="0"/>
                    <a:pt x="73" y="0"/>
                  </a:cubicBezTo>
                  <a:cubicBezTo>
                    <a:pt x="74" y="0"/>
                    <a:pt x="74" y="0"/>
                    <a:pt x="74" y="0"/>
                  </a:cubicBezTo>
                  <a:cubicBezTo>
                    <a:pt x="74" y="0"/>
                    <a:pt x="74" y="0"/>
                    <a:pt x="74" y="0"/>
                  </a:cubicBezTo>
                  <a:cubicBezTo>
                    <a:pt x="107" y="0"/>
                    <a:pt x="124" y="18"/>
                    <a:pt x="134" y="32"/>
                  </a:cubicBezTo>
                  <a:cubicBezTo>
                    <a:pt x="143" y="47"/>
                    <a:pt x="146" y="61"/>
                    <a:pt x="146" y="63"/>
                  </a:cubicBezTo>
                  <a:cubicBezTo>
                    <a:pt x="148" y="71"/>
                    <a:pt x="147" y="80"/>
                    <a:pt x="145" y="89"/>
                  </a:cubicBezTo>
                  <a:cubicBezTo>
                    <a:pt x="144" y="96"/>
                    <a:pt x="141" y="104"/>
                    <a:pt x="138" y="112"/>
                  </a:cubicBezTo>
                  <a:cubicBezTo>
                    <a:pt x="132" y="125"/>
                    <a:pt x="125" y="135"/>
                    <a:pt x="125" y="135"/>
                  </a:cubicBezTo>
                  <a:cubicBezTo>
                    <a:pt x="125" y="135"/>
                    <a:pt x="125" y="135"/>
                    <a:pt x="125" y="135"/>
                  </a:cubicBezTo>
                  <a:cubicBezTo>
                    <a:pt x="125" y="135"/>
                    <a:pt x="125" y="135"/>
                    <a:pt x="125" y="135"/>
                  </a:cubicBezTo>
                  <a:cubicBezTo>
                    <a:pt x="119" y="142"/>
                    <a:pt x="117" y="153"/>
                    <a:pt x="116" y="158"/>
                  </a:cubicBezTo>
                  <a:cubicBezTo>
                    <a:pt x="117" y="164"/>
                    <a:pt x="114" y="169"/>
                    <a:pt x="113" y="172"/>
                  </a:cubicBezTo>
                  <a:cubicBezTo>
                    <a:pt x="113" y="186"/>
                    <a:pt x="113" y="198"/>
                    <a:pt x="111" y="207"/>
                  </a:cubicBezTo>
                  <a:cubicBezTo>
                    <a:pt x="110" y="214"/>
                    <a:pt x="108" y="220"/>
                    <a:pt x="106" y="223"/>
                  </a:cubicBezTo>
                  <a:cubicBezTo>
                    <a:pt x="104" y="226"/>
                    <a:pt x="104" y="226"/>
                    <a:pt x="104" y="226"/>
                  </a:cubicBezTo>
                  <a:cubicBezTo>
                    <a:pt x="101" y="227"/>
                    <a:pt x="101" y="227"/>
                    <a:pt x="101" y="227"/>
                  </a:cubicBezTo>
                  <a:cubicBezTo>
                    <a:pt x="91" y="230"/>
                    <a:pt x="81" y="231"/>
                    <a:pt x="72" y="231"/>
                  </a:cubicBezTo>
                  <a:close/>
                  <a:moveTo>
                    <a:pt x="55" y="212"/>
                  </a:moveTo>
                  <a:cubicBezTo>
                    <a:pt x="58" y="213"/>
                    <a:pt x="64" y="214"/>
                    <a:pt x="72" y="214"/>
                  </a:cubicBezTo>
                  <a:cubicBezTo>
                    <a:pt x="79" y="214"/>
                    <a:pt x="86" y="213"/>
                    <a:pt x="93" y="211"/>
                  </a:cubicBezTo>
                  <a:cubicBezTo>
                    <a:pt x="95" y="207"/>
                    <a:pt x="97" y="196"/>
                    <a:pt x="96" y="170"/>
                  </a:cubicBezTo>
                  <a:cubicBezTo>
                    <a:pt x="95" y="167"/>
                    <a:pt x="95" y="167"/>
                    <a:pt x="95" y="167"/>
                  </a:cubicBezTo>
                  <a:cubicBezTo>
                    <a:pt x="98" y="165"/>
                    <a:pt x="98" y="165"/>
                    <a:pt x="98" y="165"/>
                  </a:cubicBezTo>
                  <a:cubicBezTo>
                    <a:pt x="98" y="164"/>
                    <a:pt x="100" y="161"/>
                    <a:pt x="100" y="158"/>
                  </a:cubicBezTo>
                  <a:cubicBezTo>
                    <a:pt x="99" y="157"/>
                    <a:pt x="99" y="157"/>
                    <a:pt x="99" y="157"/>
                  </a:cubicBezTo>
                  <a:cubicBezTo>
                    <a:pt x="100" y="157"/>
                    <a:pt x="100" y="157"/>
                    <a:pt x="100" y="157"/>
                  </a:cubicBezTo>
                  <a:cubicBezTo>
                    <a:pt x="100" y="156"/>
                    <a:pt x="100" y="152"/>
                    <a:pt x="102" y="146"/>
                  </a:cubicBezTo>
                  <a:cubicBezTo>
                    <a:pt x="104" y="137"/>
                    <a:pt x="107" y="130"/>
                    <a:pt x="111" y="125"/>
                  </a:cubicBezTo>
                  <a:cubicBezTo>
                    <a:pt x="113" y="122"/>
                    <a:pt x="134" y="91"/>
                    <a:pt x="130" y="66"/>
                  </a:cubicBezTo>
                  <a:cubicBezTo>
                    <a:pt x="130" y="66"/>
                    <a:pt x="130" y="66"/>
                    <a:pt x="130" y="66"/>
                  </a:cubicBezTo>
                  <a:cubicBezTo>
                    <a:pt x="129" y="65"/>
                    <a:pt x="127" y="53"/>
                    <a:pt x="119" y="41"/>
                  </a:cubicBezTo>
                  <a:cubicBezTo>
                    <a:pt x="109" y="25"/>
                    <a:pt x="94" y="17"/>
                    <a:pt x="74" y="17"/>
                  </a:cubicBezTo>
                  <a:cubicBezTo>
                    <a:pt x="74" y="17"/>
                    <a:pt x="74" y="17"/>
                    <a:pt x="74" y="17"/>
                  </a:cubicBezTo>
                  <a:cubicBezTo>
                    <a:pt x="74" y="17"/>
                    <a:pt x="74" y="17"/>
                    <a:pt x="74" y="17"/>
                  </a:cubicBezTo>
                  <a:cubicBezTo>
                    <a:pt x="74" y="17"/>
                    <a:pt x="74" y="17"/>
                    <a:pt x="74" y="17"/>
                  </a:cubicBezTo>
                  <a:cubicBezTo>
                    <a:pt x="74" y="17"/>
                    <a:pt x="74" y="17"/>
                    <a:pt x="73" y="17"/>
                  </a:cubicBezTo>
                  <a:cubicBezTo>
                    <a:pt x="54" y="17"/>
                    <a:pt x="39" y="25"/>
                    <a:pt x="29" y="41"/>
                  </a:cubicBezTo>
                  <a:cubicBezTo>
                    <a:pt x="21" y="53"/>
                    <a:pt x="18" y="65"/>
                    <a:pt x="18" y="66"/>
                  </a:cubicBezTo>
                  <a:cubicBezTo>
                    <a:pt x="18" y="66"/>
                    <a:pt x="18" y="66"/>
                    <a:pt x="18" y="66"/>
                  </a:cubicBezTo>
                  <a:cubicBezTo>
                    <a:pt x="18" y="66"/>
                    <a:pt x="18" y="66"/>
                    <a:pt x="18" y="66"/>
                  </a:cubicBezTo>
                  <a:cubicBezTo>
                    <a:pt x="16" y="79"/>
                    <a:pt x="21" y="94"/>
                    <a:pt x="25" y="105"/>
                  </a:cubicBezTo>
                  <a:cubicBezTo>
                    <a:pt x="30" y="116"/>
                    <a:pt x="35" y="124"/>
                    <a:pt x="36" y="125"/>
                  </a:cubicBezTo>
                  <a:cubicBezTo>
                    <a:pt x="41" y="130"/>
                    <a:pt x="44" y="137"/>
                    <a:pt x="46" y="146"/>
                  </a:cubicBezTo>
                  <a:cubicBezTo>
                    <a:pt x="48" y="152"/>
                    <a:pt x="48" y="156"/>
                    <a:pt x="48" y="157"/>
                  </a:cubicBezTo>
                  <a:cubicBezTo>
                    <a:pt x="48" y="157"/>
                    <a:pt x="48" y="157"/>
                    <a:pt x="48" y="157"/>
                  </a:cubicBezTo>
                  <a:cubicBezTo>
                    <a:pt x="48" y="158"/>
                    <a:pt x="48" y="158"/>
                    <a:pt x="48" y="158"/>
                  </a:cubicBezTo>
                  <a:cubicBezTo>
                    <a:pt x="48" y="162"/>
                    <a:pt x="50" y="165"/>
                    <a:pt x="50" y="165"/>
                  </a:cubicBezTo>
                  <a:cubicBezTo>
                    <a:pt x="52" y="167"/>
                    <a:pt x="52" y="167"/>
                    <a:pt x="52" y="167"/>
                  </a:cubicBezTo>
                  <a:cubicBezTo>
                    <a:pt x="52" y="170"/>
                    <a:pt x="52" y="170"/>
                    <a:pt x="52" y="170"/>
                  </a:cubicBezTo>
                  <a:cubicBezTo>
                    <a:pt x="51" y="197"/>
                    <a:pt x="53" y="208"/>
                    <a:pt x="55" y="212"/>
                  </a:cubicBez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Freeform 506"/>
            <p:cNvSpPr>
              <a:spLocks/>
            </p:cNvSpPr>
            <p:nvPr/>
          </p:nvSpPr>
          <p:spPr bwMode="auto">
            <a:xfrm>
              <a:off x="4704449" y="5692110"/>
              <a:ext cx="99978" cy="101460"/>
            </a:xfrm>
            <a:custGeom>
              <a:avLst/>
              <a:gdLst>
                <a:gd name="T0" fmla="*/ 1 w 57"/>
                <a:gd name="T1" fmla="*/ 1 h 58"/>
                <a:gd name="T2" fmla="*/ 57 w 57"/>
                <a:gd name="T3" fmla="*/ 0 h 58"/>
                <a:gd name="T4" fmla="*/ 52 w 57"/>
                <a:gd name="T5" fmla="*/ 48 h 58"/>
                <a:gd name="T6" fmla="*/ 26 w 57"/>
                <a:gd name="T7" fmla="*/ 58 h 58"/>
                <a:gd name="T8" fmla="*/ 0 w 57"/>
                <a:gd name="T9" fmla="*/ 45 h 58"/>
                <a:gd name="T10" fmla="*/ 1 w 57"/>
                <a:gd name="T11" fmla="*/ 1 h 58"/>
              </a:gdLst>
              <a:ahLst/>
              <a:cxnLst>
                <a:cxn ang="0">
                  <a:pos x="T0" y="T1"/>
                </a:cxn>
                <a:cxn ang="0">
                  <a:pos x="T2" y="T3"/>
                </a:cxn>
                <a:cxn ang="0">
                  <a:pos x="T4" y="T5"/>
                </a:cxn>
                <a:cxn ang="0">
                  <a:pos x="T6" y="T7"/>
                </a:cxn>
                <a:cxn ang="0">
                  <a:pos x="T8" y="T9"/>
                </a:cxn>
                <a:cxn ang="0">
                  <a:pos x="T10" y="T11"/>
                </a:cxn>
              </a:cxnLst>
              <a:rect l="0" t="0" r="r" b="b"/>
              <a:pathLst>
                <a:path w="57" h="58">
                  <a:moveTo>
                    <a:pt x="1" y="1"/>
                  </a:moveTo>
                  <a:cubicBezTo>
                    <a:pt x="1" y="1"/>
                    <a:pt x="22" y="12"/>
                    <a:pt x="57" y="0"/>
                  </a:cubicBezTo>
                  <a:cubicBezTo>
                    <a:pt x="52" y="48"/>
                    <a:pt x="52" y="48"/>
                    <a:pt x="52" y="48"/>
                  </a:cubicBezTo>
                  <a:cubicBezTo>
                    <a:pt x="26" y="58"/>
                    <a:pt x="26" y="58"/>
                    <a:pt x="26" y="58"/>
                  </a:cubicBezTo>
                  <a:cubicBezTo>
                    <a:pt x="0" y="45"/>
                    <a:pt x="0" y="45"/>
                    <a:pt x="0" y="45"/>
                  </a:cubicBezTo>
                  <a:lnTo>
                    <a:pt x="1" y="1"/>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Freeform 507"/>
            <p:cNvSpPr>
              <a:spLocks/>
            </p:cNvSpPr>
            <p:nvPr/>
          </p:nvSpPr>
          <p:spPr bwMode="auto">
            <a:xfrm>
              <a:off x="4740737" y="5620274"/>
              <a:ext cx="28142" cy="128120"/>
            </a:xfrm>
            <a:custGeom>
              <a:avLst/>
              <a:gdLst>
                <a:gd name="T0" fmla="*/ 16 w 16"/>
                <a:gd name="T1" fmla="*/ 65 h 73"/>
                <a:gd name="T2" fmla="*/ 8 w 16"/>
                <a:gd name="T3" fmla="*/ 73 h 73"/>
                <a:gd name="T4" fmla="*/ 8 w 16"/>
                <a:gd name="T5" fmla="*/ 73 h 73"/>
                <a:gd name="T6" fmla="*/ 1 w 16"/>
                <a:gd name="T7" fmla="*/ 65 h 73"/>
                <a:gd name="T8" fmla="*/ 0 w 16"/>
                <a:gd name="T9" fmla="*/ 8 h 73"/>
                <a:gd name="T10" fmla="*/ 7 w 16"/>
                <a:gd name="T11" fmla="*/ 0 h 73"/>
                <a:gd name="T12" fmla="*/ 7 w 16"/>
                <a:gd name="T13" fmla="*/ 0 h 73"/>
                <a:gd name="T14" fmla="*/ 15 w 16"/>
                <a:gd name="T15" fmla="*/ 8 h 73"/>
                <a:gd name="T16" fmla="*/ 16 w 16"/>
                <a:gd name="T17" fmla="*/ 6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73">
                  <a:moveTo>
                    <a:pt x="16" y="65"/>
                  </a:moveTo>
                  <a:cubicBezTo>
                    <a:pt x="16" y="69"/>
                    <a:pt x="12" y="73"/>
                    <a:pt x="8" y="73"/>
                  </a:cubicBezTo>
                  <a:cubicBezTo>
                    <a:pt x="8" y="73"/>
                    <a:pt x="8" y="73"/>
                    <a:pt x="8" y="73"/>
                  </a:cubicBezTo>
                  <a:cubicBezTo>
                    <a:pt x="4" y="73"/>
                    <a:pt x="1" y="69"/>
                    <a:pt x="1" y="65"/>
                  </a:cubicBezTo>
                  <a:cubicBezTo>
                    <a:pt x="0" y="8"/>
                    <a:pt x="0" y="8"/>
                    <a:pt x="0" y="8"/>
                  </a:cubicBezTo>
                  <a:cubicBezTo>
                    <a:pt x="0" y="4"/>
                    <a:pt x="3" y="1"/>
                    <a:pt x="7" y="0"/>
                  </a:cubicBezTo>
                  <a:cubicBezTo>
                    <a:pt x="7" y="0"/>
                    <a:pt x="7" y="0"/>
                    <a:pt x="7" y="0"/>
                  </a:cubicBezTo>
                  <a:cubicBezTo>
                    <a:pt x="11" y="0"/>
                    <a:pt x="15" y="4"/>
                    <a:pt x="15" y="8"/>
                  </a:cubicBezTo>
                  <a:lnTo>
                    <a:pt x="16" y="65"/>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Freeform 508"/>
            <p:cNvSpPr>
              <a:spLocks/>
            </p:cNvSpPr>
            <p:nvPr/>
          </p:nvSpPr>
          <p:spPr bwMode="auto">
            <a:xfrm>
              <a:off x="4699265" y="5511408"/>
              <a:ext cx="102941" cy="143673"/>
            </a:xfrm>
            <a:custGeom>
              <a:avLst/>
              <a:gdLst>
                <a:gd name="T0" fmla="*/ 75 w 139"/>
                <a:gd name="T1" fmla="*/ 194 h 194"/>
                <a:gd name="T2" fmla="*/ 0 w 139"/>
                <a:gd name="T3" fmla="*/ 12 h 194"/>
                <a:gd name="T4" fmla="*/ 14 w 139"/>
                <a:gd name="T5" fmla="*/ 7 h 194"/>
                <a:gd name="T6" fmla="*/ 73 w 139"/>
                <a:gd name="T7" fmla="*/ 147 h 194"/>
                <a:gd name="T8" fmla="*/ 123 w 139"/>
                <a:gd name="T9" fmla="*/ 0 h 194"/>
                <a:gd name="T10" fmla="*/ 139 w 139"/>
                <a:gd name="T11" fmla="*/ 5 h 194"/>
                <a:gd name="T12" fmla="*/ 75 w 139"/>
                <a:gd name="T13" fmla="*/ 194 h 194"/>
              </a:gdLst>
              <a:ahLst/>
              <a:cxnLst>
                <a:cxn ang="0">
                  <a:pos x="T0" y="T1"/>
                </a:cxn>
                <a:cxn ang="0">
                  <a:pos x="T2" y="T3"/>
                </a:cxn>
                <a:cxn ang="0">
                  <a:pos x="T4" y="T5"/>
                </a:cxn>
                <a:cxn ang="0">
                  <a:pos x="T6" y="T7"/>
                </a:cxn>
                <a:cxn ang="0">
                  <a:pos x="T8" y="T9"/>
                </a:cxn>
                <a:cxn ang="0">
                  <a:pos x="T10" y="T11"/>
                </a:cxn>
                <a:cxn ang="0">
                  <a:pos x="T12" y="T13"/>
                </a:cxn>
              </a:cxnLst>
              <a:rect l="0" t="0" r="r" b="b"/>
              <a:pathLst>
                <a:path w="139" h="194">
                  <a:moveTo>
                    <a:pt x="75" y="194"/>
                  </a:moveTo>
                  <a:lnTo>
                    <a:pt x="0" y="12"/>
                  </a:lnTo>
                  <a:lnTo>
                    <a:pt x="14" y="7"/>
                  </a:lnTo>
                  <a:lnTo>
                    <a:pt x="73" y="147"/>
                  </a:lnTo>
                  <a:lnTo>
                    <a:pt x="123" y="0"/>
                  </a:lnTo>
                  <a:lnTo>
                    <a:pt x="139" y="5"/>
                  </a:lnTo>
                  <a:lnTo>
                    <a:pt x="75" y="194"/>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Freeform 509"/>
            <p:cNvSpPr>
              <a:spLocks/>
            </p:cNvSpPr>
            <p:nvPr/>
          </p:nvSpPr>
          <p:spPr bwMode="auto">
            <a:xfrm>
              <a:off x="4704449" y="5494375"/>
              <a:ext cx="92573" cy="31104"/>
            </a:xfrm>
            <a:custGeom>
              <a:avLst/>
              <a:gdLst>
                <a:gd name="T0" fmla="*/ 0 w 53"/>
                <a:gd name="T1" fmla="*/ 15 h 18"/>
                <a:gd name="T2" fmla="*/ 6 w 53"/>
                <a:gd name="T3" fmla="*/ 9 h 18"/>
                <a:gd name="T4" fmla="*/ 7 w 53"/>
                <a:gd name="T5" fmla="*/ 17 h 18"/>
                <a:gd name="T6" fmla="*/ 9 w 53"/>
                <a:gd name="T7" fmla="*/ 9 h 18"/>
                <a:gd name="T8" fmla="*/ 17 w 53"/>
                <a:gd name="T9" fmla="*/ 14 h 18"/>
                <a:gd name="T10" fmla="*/ 13 w 53"/>
                <a:gd name="T11" fmla="*/ 15 h 18"/>
                <a:gd name="T12" fmla="*/ 16 w 53"/>
                <a:gd name="T13" fmla="*/ 9 h 18"/>
                <a:gd name="T14" fmla="*/ 24 w 53"/>
                <a:gd name="T15" fmla="*/ 7 h 18"/>
                <a:gd name="T16" fmla="*/ 24 w 53"/>
                <a:gd name="T17" fmla="*/ 15 h 18"/>
                <a:gd name="T18" fmla="*/ 21 w 53"/>
                <a:gd name="T19" fmla="*/ 11 h 18"/>
                <a:gd name="T20" fmla="*/ 36 w 53"/>
                <a:gd name="T21" fmla="*/ 12 h 18"/>
                <a:gd name="T22" fmla="*/ 30 w 53"/>
                <a:gd name="T23" fmla="*/ 14 h 18"/>
                <a:gd name="T24" fmla="*/ 36 w 53"/>
                <a:gd name="T25" fmla="*/ 6 h 18"/>
                <a:gd name="T26" fmla="*/ 40 w 53"/>
                <a:gd name="T27" fmla="*/ 16 h 18"/>
                <a:gd name="T28" fmla="*/ 41 w 53"/>
                <a:gd name="T29" fmla="*/ 9 h 18"/>
                <a:gd name="T30" fmla="*/ 51 w 53"/>
                <a:gd name="T31" fmla="*/ 8 h 18"/>
                <a:gd name="T32" fmla="*/ 50 w 53"/>
                <a:gd name="T33" fmla="*/ 16 h 18"/>
                <a:gd name="T34" fmla="*/ 48 w 53"/>
                <a:gd name="T35" fmla="*/ 1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 h="18">
                  <a:moveTo>
                    <a:pt x="0" y="15"/>
                  </a:moveTo>
                  <a:cubicBezTo>
                    <a:pt x="0" y="12"/>
                    <a:pt x="2" y="7"/>
                    <a:pt x="6" y="9"/>
                  </a:cubicBezTo>
                  <a:cubicBezTo>
                    <a:pt x="8" y="10"/>
                    <a:pt x="11" y="16"/>
                    <a:pt x="7" y="17"/>
                  </a:cubicBezTo>
                  <a:cubicBezTo>
                    <a:pt x="4" y="17"/>
                    <a:pt x="8" y="9"/>
                    <a:pt x="9" y="9"/>
                  </a:cubicBezTo>
                  <a:cubicBezTo>
                    <a:pt x="13" y="7"/>
                    <a:pt x="18" y="10"/>
                    <a:pt x="17" y="14"/>
                  </a:cubicBezTo>
                  <a:cubicBezTo>
                    <a:pt x="16" y="16"/>
                    <a:pt x="14" y="17"/>
                    <a:pt x="13" y="15"/>
                  </a:cubicBezTo>
                  <a:cubicBezTo>
                    <a:pt x="12" y="13"/>
                    <a:pt x="15" y="10"/>
                    <a:pt x="16" y="9"/>
                  </a:cubicBezTo>
                  <a:cubicBezTo>
                    <a:pt x="18" y="7"/>
                    <a:pt x="20" y="5"/>
                    <a:pt x="24" y="7"/>
                  </a:cubicBezTo>
                  <a:cubicBezTo>
                    <a:pt x="26" y="9"/>
                    <a:pt x="27" y="14"/>
                    <a:pt x="24" y="15"/>
                  </a:cubicBezTo>
                  <a:cubicBezTo>
                    <a:pt x="22" y="16"/>
                    <a:pt x="19" y="13"/>
                    <a:pt x="21" y="11"/>
                  </a:cubicBezTo>
                  <a:cubicBezTo>
                    <a:pt x="23" y="6"/>
                    <a:pt x="37" y="5"/>
                    <a:pt x="36" y="12"/>
                  </a:cubicBezTo>
                  <a:cubicBezTo>
                    <a:pt x="36" y="16"/>
                    <a:pt x="32" y="18"/>
                    <a:pt x="30" y="14"/>
                  </a:cubicBezTo>
                  <a:cubicBezTo>
                    <a:pt x="29" y="11"/>
                    <a:pt x="34" y="7"/>
                    <a:pt x="36" y="6"/>
                  </a:cubicBezTo>
                  <a:cubicBezTo>
                    <a:pt x="46" y="0"/>
                    <a:pt x="45" y="18"/>
                    <a:pt x="40" y="16"/>
                  </a:cubicBezTo>
                  <a:cubicBezTo>
                    <a:pt x="35" y="15"/>
                    <a:pt x="38" y="10"/>
                    <a:pt x="41" y="9"/>
                  </a:cubicBezTo>
                  <a:cubicBezTo>
                    <a:pt x="43" y="8"/>
                    <a:pt x="49" y="7"/>
                    <a:pt x="51" y="8"/>
                  </a:cubicBezTo>
                  <a:cubicBezTo>
                    <a:pt x="53" y="9"/>
                    <a:pt x="53" y="15"/>
                    <a:pt x="50" y="16"/>
                  </a:cubicBezTo>
                  <a:cubicBezTo>
                    <a:pt x="46" y="18"/>
                    <a:pt x="44" y="13"/>
                    <a:pt x="48" y="10"/>
                  </a:cubicBezTo>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Freeform 510"/>
            <p:cNvSpPr>
              <a:spLocks/>
            </p:cNvSpPr>
            <p:nvPr/>
          </p:nvSpPr>
          <p:spPr bwMode="auto">
            <a:xfrm>
              <a:off x="4564479" y="5643232"/>
              <a:ext cx="85167" cy="85907"/>
            </a:xfrm>
            <a:custGeom>
              <a:avLst/>
              <a:gdLst>
                <a:gd name="T0" fmla="*/ 40 w 49"/>
                <a:gd name="T1" fmla="*/ 2 h 49"/>
                <a:gd name="T2" fmla="*/ 47 w 49"/>
                <a:gd name="T3" fmla="*/ 2 h 49"/>
                <a:gd name="T4" fmla="*/ 47 w 49"/>
                <a:gd name="T5" fmla="*/ 2 h 49"/>
                <a:gd name="T6" fmla="*/ 47 w 49"/>
                <a:gd name="T7" fmla="*/ 8 h 49"/>
                <a:gd name="T8" fmla="*/ 9 w 49"/>
                <a:gd name="T9" fmla="*/ 47 h 49"/>
                <a:gd name="T10" fmla="*/ 2 w 49"/>
                <a:gd name="T11" fmla="*/ 47 h 49"/>
                <a:gd name="T12" fmla="*/ 2 w 49"/>
                <a:gd name="T13" fmla="*/ 47 h 49"/>
                <a:gd name="T14" fmla="*/ 2 w 49"/>
                <a:gd name="T15" fmla="*/ 40 h 49"/>
                <a:gd name="T16" fmla="*/ 40 w 49"/>
                <a:gd name="T17"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49">
                  <a:moveTo>
                    <a:pt x="40" y="2"/>
                  </a:moveTo>
                  <a:cubicBezTo>
                    <a:pt x="42" y="0"/>
                    <a:pt x="45" y="0"/>
                    <a:pt x="47" y="2"/>
                  </a:cubicBezTo>
                  <a:cubicBezTo>
                    <a:pt x="47" y="2"/>
                    <a:pt x="47" y="2"/>
                    <a:pt x="47" y="2"/>
                  </a:cubicBezTo>
                  <a:cubicBezTo>
                    <a:pt x="49" y="3"/>
                    <a:pt x="49" y="6"/>
                    <a:pt x="47" y="8"/>
                  </a:cubicBezTo>
                  <a:cubicBezTo>
                    <a:pt x="9" y="47"/>
                    <a:pt x="9" y="47"/>
                    <a:pt x="9" y="47"/>
                  </a:cubicBezTo>
                  <a:cubicBezTo>
                    <a:pt x="7" y="49"/>
                    <a:pt x="4" y="49"/>
                    <a:pt x="2" y="47"/>
                  </a:cubicBezTo>
                  <a:cubicBezTo>
                    <a:pt x="2" y="47"/>
                    <a:pt x="2" y="47"/>
                    <a:pt x="2" y="47"/>
                  </a:cubicBezTo>
                  <a:cubicBezTo>
                    <a:pt x="0" y="45"/>
                    <a:pt x="0" y="42"/>
                    <a:pt x="2" y="40"/>
                  </a:cubicBezTo>
                  <a:lnTo>
                    <a:pt x="40" y="2"/>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Freeform 511"/>
            <p:cNvSpPr>
              <a:spLocks/>
            </p:cNvSpPr>
            <p:nvPr/>
          </p:nvSpPr>
          <p:spPr bwMode="auto">
            <a:xfrm>
              <a:off x="4862193" y="5340334"/>
              <a:ext cx="85907" cy="85907"/>
            </a:xfrm>
            <a:custGeom>
              <a:avLst/>
              <a:gdLst>
                <a:gd name="T0" fmla="*/ 40 w 49"/>
                <a:gd name="T1" fmla="*/ 2 h 49"/>
                <a:gd name="T2" fmla="*/ 47 w 49"/>
                <a:gd name="T3" fmla="*/ 2 h 49"/>
                <a:gd name="T4" fmla="*/ 47 w 49"/>
                <a:gd name="T5" fmla="*/ 2 h 49"/>
                <a:gd name="T6" fmla="*/ 47 w 49"/>
                <a:gd name="T7" fmla="*/ 9 h 49"/>
                <a:gd name="T8" fmla="*/ 9 w 49"/>
                <a:gd name="T9" fmla="*/ 47 h 49"/>
                <a:gd name="T10" fmla="*/ 2 w 49"/>
                <a:gd name="T11" fmla="*/ 47 h 49"/>
                <a:gd name="T12" fmla="*/ 2 w 49"/>
                <a:gd name="T13" fmla="*/ 47 h 49"/>
                <a:gd name="T14" fmla="*/ 2 w 49"/>
                <a:gd name="T15" fmla="*/ 41 h 49"/>
                <a:gd name="T16" fmla="*/ 40 w 49"/>
                <a:gd name="T17"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49">
                  <a:moveTo>
                    <a:pt x="40" y="2"/>
                  </a:moveTo>
                  <a:cubicBezTo>
                    <a:pt x="42" y="0"/>
                    <a:pt x="45" y="0"/>
                    <a:pt x="47" y="2"/>
                  </a:cubicBezTo>
                  <a:cubicBezTo>
                    <a:pt x="47" y="2"/>
                    <a:pt x="47" y="2"/>
                    <a:pt x="47" y="2"/>
                  </a:cubicBezTo>
                  <a:cubicBezTo>
                    <a:pt x="49" y="4"/>
                    <a:pt x="49" y="7"/>
                    <a:pt x="47" y="9"/>
                  </a:cubicBezTo>
                  <a:cubicBezTo>
                    <a:pt x="9" y="47"/>
                    <a:pt x="9" y="47"/>
                    <a:pt x="9" y="47"/>
                  </a:cubicBezTo>
                  <a:cubicBezTo>
                    <a:pt x="7" y="49"/>
                    <a:pt x="4" y="49"/>
                    <a:pt x="2" y="47"/>
                  </a:cubicBezTo>
                  <a:cubicBezTo>
                    <a:pt x="2" y="47"/>
                    <a:pt x="2" y="47"/>
                    <a:pt x="2" y="47"/>
                  </a:cubicBezTo>
                  <a:cubicBezTo>
                    <a:pt x="0" y="45"/>
                    <a:pt x="0" y="42"/>
                    <a:pt x="2" y="41"/>
                  </a:cubicBezTo>
                  <a:lnTo>
                    <a:pt x="40" y="2"/>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Freeform 512"/>
            <p:cNvSpPr>
              <a:spLocks/>
            </p:cNvSpPr>
            <p:nvPr/>
          </p:nvSpPr>
          <p:spPr bwMode="auto">
            <a:xfrm>
              <a:off x="4555592" y="5350702"/>
              <a:ext cx="87388" cy="82204"/>
            </a:xfrm>
            <a:custGeom>
              <a:avLst/>
              <a:gdLst>
                <a:gd name="T0" fmla="*/ 48 w 50"/>
                <a:gd name="T1" fmla="*/ 38 h 47"/>
                <a:gd name="T2" fmla="*/ 49 w 50"/>
                <a:gd name="T3" fmla="*/ 45 h 47"/>
                <a:gd name="T4" fmla="*/ 49 w 50"/>
                <a:gd name="T5" fmla="*/ 45 h 47"/>
                <a:gd name="T6" fmla="*/ 42 w 50"/>
                <a:gd name="T7" fmla="*/ 45 h 47"/>
                <a:gd name="T8" fmla="*/ 2 w 50"/>
                <a:gd name="T9" fmla="*/ 9 h 47"/>
                <a:gd name="T10" fmla="*/ 2 w 50"/>
                <a:gd name="T11" fmla="*/ 2 h 47"/>
                <a:gd name="T12" fmla="*/ 2 w 50"/>
                <a:gd name="T13" fmla="*/ 2 h 47"/>
                <a:gd name="T14" fmla="*/ 8 w 50"/>
                <a:gd name="T15" fmla="*/ 1 h 47"/>
                <a:gd name="T16" fmla="*/ 48 w 50"/>
                <a:gd name="T17"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7">
                  <a:moveTo>
                    <a:pt x="48" y="38"/>
                  </a:moveTo>
                  <a:cubicBezTo>
                    <a:pt x="50" y="40"/>
                    <a:pt x="50" y="43"/>
                    <a:pt x="49" y="45"/>
                  </a:cubicBezTo>
                  <a:cubicBezTo>
                    <a:pt x="49" y="45"/>
                    <a:pt x="49" y="45"/>
                    <a:pt x="49" y="45"/>
                  </a:cubicBezTo>
                  <a:cubicBezTo>
                    <a:pt x="47" y="47"/>
                    <a:pt x="44" y="47"/>
                    <a:pt x="42" y="45"/>
                  </a:cubicBezTo>
                  <a:cubicBezTo>
                    <a:pt x="2" y="9"/>
                    <a:pt x="2" y="9"/>
                    <a:pt x="2" y="9"/>
                  </a:cubicBezTo>
                  <a:cubicBezTo>
                    <a:pt x="0" y="7"/>
                    <a:pt x="0" y="4"/>
                    <a:pt x="2" y="2"/>
                  </a:cubicBezTo>
                  <a:cubicBezTo>
                    <a:pt x="2" y="2"/>
                    <a:pt x="2" y="2"/>
                    <a:pt x="2" y="2"/>
                  </a:cubicBezTo>
                  <a:cubicBezTo>
                    <a:pt x="3" y="0"/>
                    <a:pt x="6" y="0"/>
                    <a:pt x="8" y="1"/>
                  </a:cubicBezTo>
                  <a:lnTo>
                    <a:pt x="48" y="38"/>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Freeform 513"/>
            <p:cNvSpPr>
              <a:spLocks/>
            </p:cNvSpPr>
            <p:nvPr/>
          </p:nvSpPr>
          <p:spPr bwMode="auto">
            <a:xfrm>
              <a:off x="4868858" y="5635826"/>
              <a:ext cx="87388" cy="82204"/>
            </a:xfrm>
            <a:custGeom>
              <a:avLst/>
              <a:gdLst>
                <a:gd name="T0" fmla="*/ 48 w 50"/>
                <a:gd name="T1" fmla="*/ 38 h 47"/>
                <a:gd name="T2" fmla="*/ 48 w 50"/>
                <a:gd name="T3" fmla="*/ 45 h 47"/>
                <a:gd name="T4" fmla="*/ 48 w 50"/>
                <a:gd name="T5" fmla="*/ 45 h 47"/>
                <a:gd name="T6" fmla="*/ 42 w 50"/>
                <a:gd name="T7" fmla="*/ 45 h 47"/>
                <a:gd name="T8" fmla="*/ 2 w 50"/>
                <a:gd name="T9" fmla="*/ 9 h 47"/>
                <a:gd name="T10" fmla="*/ 2 w 50"/>
                <a:gd name="T11" fmla="*/ 2 h 47"/>
                <a:gd name="T12" fmla="*/ 2 w 50"/>
                <a:gd name="T13" fmla="*/ 2 h 47"/>
                <a:gd name="T14" fmla="*/ 8 w 50"/>
                <a:gd name="T15" fmla="*/ 2 h 47"/>
                <a:gd name="T16" fmla="*/ 48 w 50"/>
                <a:gd name="T17"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7">
                  <a:moveTo>
                    <a:pt x="48" y="38"/>
                  </a:moveTo>
                  <a:cubicBezTo>
                    <a:pt x="50" y="40"/>
                    <a:pt x="50" y="43"/>
                    <a:pt x="48" y="45"/>
                  </a:cubicBezTo>
                  <a:cubicBezTo>
                    <a:pt x="48" y="45"/>
                    <a:pt x="48" y="45"/>
                    <a:pt x="48" y="45"/>
                  </a:cubicBezTo>
                  <a:cubicBezTo>
                    <a:pt x="47" y="47"/>
                    <a:pt x="44" y="47"/>
                    <a:pt x="42" y="45"/>
                  </a:cubicBezTo>
                  <a:cubicBezTo>
                    <a:pt x="2" y="9"/>
                    <a:pt x="2" y="9"/>
                    <a:pt x="2" y="9"/>
                  </a:cubicBezTo>
                  <a:cubicBezTo>
                    <a:pt x="0" y="7"/>
                    <a:pt x="0" y="4"/>
                    <a:pt x="2" y="2"/>
                  </a:cubicBezTo>
                  <a:cubicBezTo>
                    <a:pt x="2" y="2"/>
                    <a:pt x="2" y="2"/>
                    <a:pt x="2" y="2"/>
                  </a:cubicBezTo>
                  <a:cubicBezTo>
                    <a:pt x="3" y="0"/>
                    <a:pt x="6" y="0"/>
                    <a:pt x="8" y="2"/>
                  </a:cubicBezTo>
                  <a:lnTo>
                    <a:pt x="48" y="38"/>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9" name="Freeform 514"/>
            <p:cNvSpPr>
              <a:spLocks/>
            </p:cNvSpPr>
            <p:nvPr/>
          </p:nvSpPr>
          <p:spPr bwMode="auto">
            <a:xfrm>
              <a:off x="4488940" y="5525479"/>
              <a:ext cx="110346" cy="17774"/>
            </a:xfrm>
            <a:custGeom>
              <a:avLst/>
              <a:gdLst>
                <a:gd name="T0" fmla="*/ 58 w 63"/>
                <a:gd name="T1" fmla="*/ 0 h 10"/>
                <a:gd name="T2" fmla="*/ 63 w 63"/>
                <a:gd name="T3" fmla="*/ 5 h 10"/>
                <a:gd name="T4" fmla="*/ 63 w 63"/>
                <a:gd name="T5" fmla="*/ 5 h 10"/>
                <a:gd name="T6" fmla="*/ 58 w 63"/>
                <a:gd name="T7" fmla="*/ 10 h 10"/>
                <a:gd name="T8" fmla="*/ 4 w 63"/>
                <a:gd name="T9" fmla="*/ 10 h 10"/>
                <a:gd name="T10" fmla="*/ 0 w 63"/>
                <a:gd name="T11" fmla="*/ 5 h 10"/>
                <a:gd name="T12" fmla="*/ 0 w 63"/>
                <a:gd name="T13" fmla="*/ 5 h 10"/>
                <a:gd name="T14" fmla="*/ 4 w 63"/>
                <a:gd name="T15" fmla="*/ 0 h 10"/>
                <a:gd name="T16" fmla="*/ 58 w 6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0">
                  <a:moveTo>
                    <a:pt x="58" y="0"/>
                  </a:moveTo>
                  <a:cubicBezTo>
                    <a:pt x="61" y="0"/>
                    <a:pt x="63" y="2"/>
                    <a:pt x="63" y="5"/>
                  </a:cubicBezTo>
                  <a:cubicBezTo>
                    <a:pt x="63" y="5"/>
                    <a:pt x="63" y="5"/>
                    <a:pt x="63" y="5"/>
                  </a:cubicBezTo>
                  <a:cubicBezTo>
                    <a:pt x="63" y="8"/>
                    <a:pt x="61" y="10"/>
                    <a:pt x="58" y="10"/>
                  </a:cubicBezTo>
                  <a:cubicBezTo>
                    <a:pt x="4" y="10"/>
                    <a:pt x="4" y="10"/>
                    <a:pt x="4" y="10"/>
                  </a:cubicBezTo>
                  <a:cubicBezTo>
                    <a:pt x="2" y="10"/>
                    <a:pt x="0" y="8"/>
                    <a:pt x="0" y="5"/>
                  </a:cubicBezTo>
                  <a:cubicBezTo>
                    <a:pt x="0" y="5"/>
                    <a:pt x="0" y="5"/>
                    <a:pt x="0" y="5"/>
                  </a:cubicBezTo>
                  <a:cubicBezTo>
                    <a:pt x="0" y="2"/>
                    <a:pt x="2" y="0"/>
                    <a:pt x="4" y="0"/>
                  </a:cubicBezTo>
                  <a:lnTo>
                    <a:pt x="58" y="0"/>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0" name="Freeform 515"/>
            <p:cNvSpPr>
              <a:spLocks/>
            </p:cNvSpPr>
            <p:nvPr/>
          </p:nvSpPr>
          <p:spPr bwMode="auto">
            <a:xfrm>
              <a:off x="4912552" y="5525479"/>
              <a:ext cx="110346" cy="17774"/>
            </a:xfrm>
            <a:custGeom>
              <a:avLst/>
              <a:gdLst>
                <a:gd name="T0" fmla="*/ 59 w 63"/>
                <a:gd name="T1" fmla="*/ 0 h 10"/>
                <a:gd name="T2" fmla="*/ 63 w 63"/>
                <a:gd name="T3" fmla="*/ 5 h 10"/>
                <a:gd name="T4" fmla="*/ 63 w 63"/>
                <a:gd name="T5" fmla="*/ 5 h 10"/>
                <a:gd name="T6" fmla="*/ 59 w 63"/>
                <a:gd name="T7" fmla="*/ 10 h 10"/>
                <a:gd name="T8" fmla="*/ 5 w 63"/>
                <a:gd name="T9" fmla="*/ 10 h 10"/>
                <a:gd name="T10" fmla="*/ 0 w 63"/>
                <a:gd name="T11" fmla="*/ 5 h 10"/>
                <a:gd name="T12" fmla="*/ 0 w 63"/>
                <a:gd name="T13" fmla="*/ 5 h 10"/>
                <a:gd name="T14" fmla="*/ 5 w 63"/>
                <a:gd name="T15" fmla="*/ 0 h 10"/>
                <a:gd name="T16" fmla="*/ 59 w 6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0">
                  <a:moveTo>
                    <a:pt x="59" y="0"/>
                  </a:moveTo>
                  <a:cubicBezTo>
                    <a:pt x="61" y="0"/>
                    <a:pt x="63" y="2"/>
                    <a:pt x="63" y="5"/>
                  </a:cubicBezTo>
                  <a:cubicBezTo>
                    <a:pt x="63" y="5"/>
                    <a:pt x="63" y="5"/>
                    <a:pt x="63" y="5"/>
                  </a:cubicBezTo>
                  <a:cubicBezTo>
                    <a:pt x="63" y="8"/>
                    <a:pt x="61" y="10"/>
                    <a:pt x="59" y="10"/>
                  </a:cubicBezTo>
                  <a:cubicBezTo>
                    <a:pt x="5" y="10"/>
                    <a:pt x="5" y="10"/>
                    <a:pt x="5" y="10"/>
                  </a:cubicBezTo>
                  <a:cubicBezTo>
                    <a:pt x="2" y="10"/>
                    <a:pt x="0" y="8"/>
                    <a:pt x="0" y="5"/>
                  </a:cubicBezTo>
                  <a:cubicBezTo>
                    <a:pt x="0" y="5"/>
                    <a:pt x="0" y="5"/>
                    <a:pt x="0" y="5"/>
                  </a:cubicBezTo>
                  <a:cubicBezTo>
                    <a:pt x="0" y="2"/>
                    <a:pt x="2" y="0"/>
                    <a:pt x="5" y="0"/>
                  </a:cubicBezTo>
                  <a:lnTo>
                    <a:pt x="59" y="0"/>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Freeform 516"/>
            <p:cNvSpPr>
              <a:spLocks/>
            </p:cNvSpPr>
            <p:nvPr/>
          </p:nvSpPr>
          <p:spPr bwMode="auto">
            <a:xfrm>
              <a:off x="4748143" y="5289234"/>
              <a:ext cx="15552" cy="94794"/>
            </a:xfrm>
            <a:custGeom>
              <a:avLst/>
              <a:gdLst>
                <a:gd name="T0" fmla="*/ 9 w 9"/>
                <a:gd name="T1" fmla="*/ 50 h 54"/>
                <a:gd name="T2" fmla="*/ 4 w 9"/>
                <a:gd name="T3" fmla="*/ 54 h 54"/>
                <a:gd name="T4" fmla="*/ 4 w 9"/>
                <a:gd name="T5" fmla="*/ 54 h 54"/>
                <a:gd name="T6" fmla="*/ 0 w 9"/>
                <a:gd name="T7" fmla="*/ 50 h 54"/>
                <a:gd name="T8" fmla="*/ 0 w 9"/>
                <a:gd name="T9" fmla="*/ 4 h 54"/>
                <a:gd name="T10" fmla="*/ 4 w 9"/>
                <a:gd name="T11" fmla="*/ 0 h 54"/>
                <a:gd name="T12" fmla="*/ 4 w 9"/>
                <a:gd name="T13" fmla="*/ 0 h 54"/>
                <a:gd name="T14" fmla="*/ 9 w 9"/>
                <a:gd name="T15" fmla="*/ 4 h 54"/>
                <a:gd name="T16" fmla="*/ 9 w 9"/>
                <a:gd name="T17" fmla="*/ 5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54">
                  <a:moveTo>
                    <a:pt x="9" y="50"/>
                  </a:moveTo>
                  <a:cubicBezTo>
                    <a:pt x="9" y="52"/>
                    <a:pt x="7" y="54"/>
                    <a:pt x="4" y="54"/>
                  </a:cubicBezTo>
                  <a:cubicBezTo>
                    <a:pt x="4" y="54"/>
                    <a:pt x="4" y="54"/>
                    <a:pt x="4" y="54"/>
                  </a:cubicBezTo>
                  <a:cubicBezTo>
                    <a:pt x="2" y="54"/>
                    <a:pt x="0" y="52"/>
                    <a:pt x="0" y="50"/>
                  </a:cubicBezTo>
                  <a:cubicBezTo>
                    <a:pt x="0" y="4"/>
                    <a:pt x="0" y="4"/>
                    <a:pt x="0" y="4"/>
                  </a:cubicBezTo>
                  <a:cubicBezTo>
                    <a:pt x="0" y="1"/>
                    <a:pt x="2" y="0"/>
                    <a:pt x="4" y="0"/>
                  </a:cubicBezTo>
                  <a:cubicBezTo>
                    <a:pt x="4" y="0"/>
                    <a:pt x="4" y="0"/>
                    <a:pt x="4" y="0"/>
                  </a:cubicBezTo>
                  <a:cubicBezTo>
                    <a:pt x="7" y="0"/>
                    <a:pt x="9" y="1"/>
                    <a:pt x="9" y="4"/>
                  </a:cubicBezTo>
                  <a:lnTo>
                    <a:pt x="9" y="50"/>
                  </a:ln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2" name="Freeform 517"/>
            <p:cNvSpPr>
              <a:spLocks/>
            </p:cNvSpPr>
            <p:nvPr/>
          </p:nvSpPr>
          <p:spPr bwMode="auto">
            <a:xfrm>
              <a:off x="4448949" y="5252205"/>
              <a:ext cx="610979" cy="609498"/>
            </a:xfrm>
            <a:custGeom>
              <a:avLst/>
              <a:gdLst>
                <a:gd name="T0" fmla="*/ 349 w 349"/>
                <a:gd name="T1" fmla="*/ 281 h 348"/>
                <a:gd name="T2" fmla="*/ 282 w 349"/>
                <a:gd name="T3" fmla="*/ 348 h 348"/>
                <a:gd name="T4" fmla="*/ 68 w 349"/>
                <a:gd name="T5" fmla="*/ 348 h 348"/>
                <a:gd name="T6" fmla="*/ 0 w 349"/>
                <a:gd name="T7" fmla="*/ 281 h 348"/>
                <a:gd name="T8" fmla="*/ 0 w 349"/>
                <a:gd name="T9" fmla="*/ 67 h 348"/>
                <a:gd name="T10" fmla="*/ 68 w 349"/>
                <a:gd name="T11" fmla="*/ 0 h 348"/>
                <a:gd name="T12" fmla="*/ 282 w 349"/>
                <a:gd name="T13" fmla="*/ 0 h 348"/>
                <a:gd name="T14" fmla="*/ 349 w 349"/>
                <a:gd name="T15" fmla="*/ 67 h 348"/>
                <a:gd name="T16" fmla="*/ 349 w 349"/>
                <a:gd name="T17" fmla="*/ 28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348">
                  <a:moveTo>
                    <a:pt x="349" y="281"/>
                  </a:moveTo>
                  <a:cubicBezTo>
                    <a:pt x="349" y="318"/>
                    <a:pt x="319" y="348"/>
                    <a:pt x="282" y="348"/>
                  </a:cubicBezTo>
                  <a:cubicBezTo>
                    <a:pt x="68" y="348"/>
                    <a:pt x="68" y="348"/>
                    <a:pt x="68" y="348"/>
                  </a:cubicBezTo>
                  <a:cubicBezTo>
                    <a:pt x="31" y="348"/>
                    <a:pt x="0" y="318"/>
                    <a:pt x="0" y="281"/>
                  </a:cubicBezTo>
                  <a:cubicBezTo>
                    <a:pt x="0" y="67"/>
                    <a:pt x="0" y="67"/>
                    <a:pt x="0" y="67"/>
                  </a:cubicBezTo>
                  <a:cubicBezTo>
                    <a:pt x="0" y="30"/>
                    <a:pt x="31" y="0"/>
                    <a:pt x="68" y="0"/>
                  </a:cubicBezTo>
                  <a:cubicBezTo>
                    <a:pt x="282" y="0"/>
                    <a:pt x="282" y="0"/>
                    <a:pt x="282" y="0"/>
                  </a:cubicBezTo>
                  <a:cubicBezTo>
                    <a:pt x="319" y="0"/>
                    <a:pt x="349" y="30"/>
                    <a:pt x="349" y="67"/>
                  </a:cubicBezTo>
                  <a:lnTo>
                    <a:pt x="349" y="281"/>
                  </a:lnTo>
                  <a:close/>
                </a:path>
              </a:pathLst>
            </a:custGeom>
            <a:noFill/>
            <a:ln w="68263" cap="flat">
              <a:solidFill>
                <a:schemeClr val="accent3"/>
              </a:solidFill>
              <a:prstDash val="solid"/>
              <a:miter lim="800000"/>
              <a:headEnd/>
              <a:tailEnd/>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0" name="Group 59"/>
          <p:cNvGrpSpPr/>
          <p:nvPr/>
        </p:nvGrpSpPr>
        <p:grpSpPr>
          <a:xfrm>
            <a:off x="4596954" y="1674127"/>
            <a:ext cx="1515473" cy="1515473"/>
            <a:chOff x="4247511" y="1566336"/>
            <a:chExt cx="2152126" cy="2152127"/>
          </a:xfrm>
        </p:grpSpPr>
        <p:sp>
          <p:nvSpPr>
            <p:cNvPr id="5" name="Freeform 490"/>
            <p:cNvSpPr>
              <a:spLocks noEditPoints="1"/>
            </p:cNvSpPr>
            <p:nvPr/>
          </p:nvSpPr>
          <p:spPr bwMode="auto">
            <a:xfrm>
              <a:off x="4247511" y="1566336"/>
              <a:ext cx="2152126" cy="2152127"/>
            </a:xfrm>
            <a:custGeom>
              <a:avLst/>
              <a:gdLst>
                <a:gd name="T0" fmla="*/ 1225 w 1229"/>
                <a:gd name="T1" fmla="*/ 665 h 1229"/>
                <a:gd name="T2" fmla="*/ 1201 w 1229"/>
                <a:gd name="T3" fmla="*/ 629 h 1229"/>
                <a:gd name="T4" fmla="*/ 1101 w 1229"/>
                <a:gd name="T5" fmla="*/ 598 h 1229"/>
                <a:gd name="T6" fmla="*/ 1039 w 1229"/>
                <a:gd name="T7" fmla="*/ 535 h 1229"/>
                <a:gd name="T8" fmla="*/ 1046 w 1229"/>
                <a:gd name="T9" fmla="*/ 447 h 1229"/>
                <a:gd name="T10" fmla="*/ 1146 w 1229"/>
                <a:gd name="T11" fmla="*/ 354 h 1229"/>
                <a:gd name="T12" fmla="*/ 1152 w 1229"/>
                <a:gd name="T13" fmla="*/ 314 h 1229"/>
                <a:gd name="T14" fmla="*/ 1082 w 1229"/>
                <a:gd name="T15" fmla="*/ 216 h 1229"/>
                <a:gd name="T16" fmla="*/ 1031 w 1229"/>
                <a:gd name="T17" fmla="*/ 209 h 1229"/>
                <a:gd name="T18" fmla="*/ 920 w 1229"/>
                <a:gd name="T19" fmla="*/ 266 h 1229"/>
                <a:gd name="T20" fmla="*/ 848 w 1229"/>
                <a:gd name="T21" fmla="*/ 253 h 1229"/>
                <a:gd name="T22" fmla="*/ 802 w 1229"/>
                <a:gd name="T23" fmla="*/ 206 h 1229"/>
                <a:gd name="T24" fmla="*/ 806 w 1229"/>
                <a:gd name="T25" fmla="*/ 53 h 1229"/>
                <a:gd name="T26" fmla="*/ 782 w 1229"/>
                <a:gd name="T27" fmla="*/ 24 h 1229"/>
                <a:gd name="T28" fmla="*/ 663 w 1229"/>
                <a:gd name="T29" fmla="*/ 4 h 1229"/>
                <a:gd name="T30" fmla="*/ 628 w 1229"/>
                <a:gd name="T31" fmla="*/ 29 h 1229"/>
                <a:gd name="T32" fmla="*/ 586 w 1229"/>
                <a:gd name="T33" fmla="*/ 164 h 1229"/>
                <a:gd name="T34" fmla="*/ 535 w 1229"/>
                <a:gd name="T35" fmla="*/ 192 h 1229"/>
                <a:gd name="T36" fmla="*/ 457 w 1229"/>
                <a:gd name="T37" fmla="*/ 192 h 1229"/>
                <a:gd name="T38" fmla="*/ 363 w 1229"/>
                <a:gd name="T39" fmla="*/ 90 h 1229"/>
                <a:gd name="T40" fmla="*/ 325 w 1229"/>
                <a:gd name="T41" fmla="*/ 79 h 1229"/>
                <a:gd name="T42" fmla="*/ 218 w 1229"/>
                <a:gd name="T43" fmla="*/ 152 h 1229"/>
                <a:gd name="T44" fmla="*/ 210 w 1229"/>
                <a:gd name="T45" fmla="*/ 202 h 1229"/>
                <a:gd name="T46" fmla="*/ 264 w 1229"/>
                <a:gd name="T47" fmla="*/ 309 h 1229"/>
                <a:gd name="T48" fmla="*/ 253 w 1229"/>
                <a:gd name="T49" fmla="*/ 389 h 1229"/>
                <a:gd name="T50" fmla="*/ 195 w 1229"/>
                <a:gd name="T51" fmla="*/ 431 h 1229"/>
                <a:gd name="T52" fmla="*/ 73 w 1229"/>
                <a:gd name="T53" fmla="*/ 421 h 1229"/>
                <a:gd name="T54" fmla="*/ 25 w 1229"/>
                <a:gd name="T55" fmla="*/ 459 h 1229"/>
                <a:gd name="T56" fmla="*/ 6 w 1229"/>
                <a:gd name="T57" fmla="*/ 563 h 1229"/>
                <a:gd name="T58" fmla="*/ 36 w 1229"/>
                <a:gd name="T59" fmla="*/ 607 h 1229"/>
                <a:gd name="T60" fmla="*/ 148 w 1229"/>
                <a:gd name="T61" fmla="*/ 644 h 1229"/>
                <a:gd name="T62" fmla="*/ 195 w 1229"/>
                <a:gd name="T63" fmla="*/ 714 h 1229"/>
                <a:gd name="T64" fmla="*/ 183 w 1229"/>
                <a:gd name="T65" fmla="*/ 783 h 1229"/>
                <a:gd name="T66" fmla="*/ 97 w 1229"/>
                <a:gd name="T67" fmla="*/ 865 h 1229"/>
                <a:gd name="T68" fmla="*/ 87 w 1229"/>
                <a:gd name="T69" fmla="*/ 920 h 1229"/>
                <a:gd name="T70" fmla="*/ 149 w 1229"/>
                <a:gd name="T71" fmla="*/ 1008 h 1229"/>
                <a:gd name="T72" fmla="*/ 201 w 1229"/>
                <a:gd name="T73" fmla="*/ 1021 h 1229"/>
                <a:gd name="T74" fmla="*/ 315 w 1229"/>
                <a:gd name="T75" fmla="*/ 963 h 1229"/>
                <a:gd name="T76" fmla="*/ 400 w 1229"/>
                <a:gd name="T77" fmla="*/ 987 h 1229"/>
                <a:gd name="T78" fmla="*/ 430 w 1229"/>
                <a:gd name="T79" fmla="*/ 1046 h 1229"/>
                <a:gd name="T80" fmla="*/ 425 w 1229"/>
                <a:gd name="T81" fmla="*/ 1163 h 1229"/>
                <a:gd name="T82" fmla="*/ 455 w 1229"/>
                <a:gd name="T83" fmla="*/ 1202 h 1229"/>
                <a:gd name="T84" fmla="*/ 566 w 1229"/>
                <a:gd name="T85" fmla="*/ 1221 h 1229"/>
                <a:gd name="T86" fmla="*/ 610 w 1229"/>
                <a:gd name="T87" fmla="*/ 1199 h 1229"/>
                <a:gd name="T88" fmla="*/ 649 w 1229"/>
                <a:gd name="T89" fmla="*/ 1075 h 1229"/>
                <a:gd name="T90" fmla="*/ 716 w 1229"/>
                <a:gd name="T91" fmla="*/ 1034 h 1229"/>
                <a:gd name="T92" fmla="*/ 794 w 1229"/>
                <a:gd name="T93" fmla="*/ 1054 h 1229"/>
                <a:gd name="T94" fmla="*/ 866 w 1229"/>
                <a:gd name="T95" fmla="*/ 1133 h 1229"/>
                <a:gd name="T96" fmla="*/ 911 w 1229"/>
                <a:gd name="T97" fmla="*/ 1147 h 1229"/>
                <a:gd name="T98" fmla="*/ 1015 w 1229"/>
                <a:gd name="T99" fmla="*/ 1076 h 1229"/>
                <a:gd name="T100" fmla="*/ 1024 w 1229"/>
                <a:gd name="T101" fmla="*/ 1032 h 1229"/>
                <a:gd name="T102" fmla="*/ 961 w 1229"/>
                <a:gd name="T103" fmla="*/ 895 h 1229"/>
                <a:gd name="T104" fmla="*/ 989 w 1229"/>
                <a:gd name="T105" fmla="*/ 831 h 1229"/>
                <a:gd name="T106" fmla="*/ 1045 w 1229"/>
                <a:gd name="T107" fmla="*/ 798 h 1229"/>
                <a:gd name="T108" fmla="*/ 1154 w 1229"/>
                <a:gd name="T109" fmla="*/ 801 h 1229"/>
                <a:gd name="T110" fmla="*/ 1197 w 1229"/>
                <a:gd name="T111" fmla="*/ 785 h 1229"/>
                <a:gd name="T112" fmla="*/ 1225 w 1229"/>
                <a:gd name="T113" fmla="*/ 665 h 1229"/>
                <a:gd name="T114" fmla="*/ 596 w 1229"/>
                <a:gd name="T115" fmla="*/ 729 h 1229"/>
                <a:gd name="T116" fmla="*/ 499 w 1229"/>
                <a:gd name="T117" fmla="*/ 592 h 1229"/>
                <a:gd name="T118" fmla="*/ 636 w 1229"/>
                <a:gd name="T119" fmla="*/ 495 h 1229"/>
                <a:gd name="T120" fmla="*/ 733 w 1229"/>
                <a:gd name="T121" fmla="*/ 632 h 1229"/>
                <a:gd name="T122" fmla="*/ 596 w 1229"/>
                <a:gd name="T123" fmla="*/ 729 h 1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9" h="1229">
                  <a:moveTo>
                    <a:pt x="1225" y="665"/>
                  </a:moveTo>
                  <a:cubicBezTo>
                    <a:pt x="1229" y="635"/>
                    <a:pt x="1201" y="629"/>
                    <a:pt x="1201" y="629"/>
                  </a:cubicBezTo>
                  <a:cubicBezTo>
                    <a:pt x="1201" y="629"/>
                    <a:pt x="1154" y="612"/>
                    <a:pt x="1101" y="598"/>
                  </a:cubicBezTo>
                  <a:cubicBezTo>
                    <a:pt x="1048" y="583"/>
                    <a:pt x="1039" y="535"/>
                    <a:pt x="1039" y="535"/>
                  </a:cubicBezTo>
                  <a:cubicBezTo>
                    <a:pt x="1013" y="473"/>
                    <a:pt x="1046" y="447"/>
                    <a:pt x="1046" y="447"/>
                  </a:cubicBezTo>
                  <a:cubicBezTo>
                    <a:pt x="1146" y="354"/>
                    <a:pt x="1146" y="354"/>
                    <a:pt x="1146" y="354"/>
                  </a:cubicBezTo>
                  <a:cubicBezTo>
                    <a:pt x="1166" y="334"/>
                    <a:pt x="1152" y="314"/>
                    <a:pt x="1152" y="314"/>
                  </a:cubicBezTo>
                  <a:cubicBezTo>
                    <a:pt x="1082" y="216"/>
                    <a:pt x="1082" y="216"/>
                    <a:pt x="1082" y="216"/>
                  </a:cubicBezTo>
                  <a:cubicBezTo>
                    <a:pt x="1062" y="189"/>
                    <a:pt x="1031" y="209"/>
                    <a:pt x="1031" y="209"/>
                  </a:cubicBezTo>
                  <a:cubicBezTo>
                    <a:pt x="920" y="266"/>
                    <a:pt x="920" y="266"/>
                    <a:pt x="920" y="266"/>
                  </a:cubicBezTo>
                  <a:cubicBezTo>
                    <a:pt x="899" y="275"/>
                    <a:pt x="848" y="253"/>
                    <a:pt x="848" y="253"/>
                  </a:cubicBezTo>
                  <a:cubicBezTo>
                    <a:pt x="818" y="239"/>
                    <a:pt x="802" y="206"/>
                    <a:pt x="802" y="206"/>
                  </a:cubicBezTo>
                  <a:cubicBezTo>
                    <a:pt x="806" y="53"/>
                    <a:pt x="806" y="53"/>
                    <a:pt x="806" y="53"/>
                  </a:cubicBezTo>
                  <a:cubicBezTo>
                    <a:pt x="807" y="32"/>
                    <a:pt x="782" y="24"/>
                    <a:pt x="782" y="24"/>
                  </a:cubicBezTo>
                  <a:cubicBezTo>
                    <a:pt x="663" y="4"/>
                    <a:pt x="663" y="4"/>
                    <a:pt x="663" y="4"/>
                  </a:cubicBezTo>
                  <a:cubicBezTo>
                    <a:pt x="635" y="0"/>
                    <a:pt x="628" y="29"/>
                    <a:pt x="628" y="29"/>
                  </a:cubicBezTo>
                  <a:cubicBezTo>
                    <a:pt x="626" y="35"/>
                    <a:pt x="586" y="164"/>
                    <a:pt x="586" y="164"/>
                  </a:cubicBezTo>
                  <a:cubicBezTo>
                    <a:pt x="578" y="177"/>
                    <a:pt x="535" y="192"/>
                    <a:pt x="535" y="192"/>
                  </a:cubicBezTo>
                  <a:cubicBezTo>
                    <a:pt x="494" y="211"/>
                    <a:pt x="457" y="192"/>
                    <a:pt x="457" y="192"/>
                  </a:cubicBezTo>
                  <a:cubicBezTo>
                    <a:pt x="363" y="90"/>
                    <a:pt x="363" y="90"/>
                    <a:pt x="363" y="90"/>
                  </a:cubicBezTo>
                  <a:cubicBezTo>
                    <a:pt x="350" y="72"/>
                    <a:pt x="325" y="79"/>
                    <a:pt x="325" y="79"/>
                  </a:cubicBezTo>
                  <a:cubicBezTo>
                    <a:pt x="218" y="152"/>
                    <a:pt x="218" y="152"/>
                    <a:pt x="218" y="152"/>
                  </a:cubicBezTo>
                  <a:cubicBezTo>
                    <a:pt x="196" y="170"/>
                    <a:pt x="210" y="202"/>
                    <a:pt x="210" y="202"/>
                  </a:cubicBezTo>
                  <a:cubicBezTo>
                    <a:pt x="264" y="309"/>
                    <a:pt x="264" y="309"/>
                    <a:pt x="264" y="309"/>
                  </a:cubicBezTo>
                  <a:cubicBezTo>
                    <a:pt x="284" y="340"/>
                    <a:pt x="253" y="389"/>
                    <a:pt x="253" y="389"/>
                  </a:cubicBezTo>
                  <a:cubicBezTo>
                    <a:pt x="235" y="421"/>
                    <a:pt x="195" y="431"/>
                    <a:pt x="195" y="431"/>
                  </a:cubicBezTo>
                  <a:cubicBezTo>
                    <a:pt x="73" y="421"/>
                    <a:pt x="73" y="421"/>
                    <a:pt x="73" y="421"/>
                  </a:cubicBezTo>
                  <a:cubicBezTo>
                    <a:pt x="30" y="419"/>
                    <a:pt x="25" y="459"/>
                    <a:pt x="25" y="459"/>
                  </a:cubicBezTo>
                  <a:cubicBezTo>
                    <a:pt x="6" y="563"/>
                    <a:pt x="6" y="563"/>
                    <a:pt x="6" y="563"/>
                  </a:cubicBezTo>
                  <a:cubicBezTo>
                    <a:pt x="0" y="600"/>
                    <a:pt x="36" y="607"/>
                    <a:pt x="36" y="607"/>
                  </a:cubicBezTo>
                  <a:cubicBezTo>
                    <a:pt x="148" y="644"/>
                    <a:pt x="148" y="644"/>
                    <a:pt x="148" y="644"/>
                  </a:cubicBezTo>
                  <a:cubicBezTo>
                    <a:pt x="189" y="655"/>
                    <a:pt x="195" y="714"/>
                    <a:pt x="195" y="714"/>
                  </a:cubicBezTo>
                  <a:cubicBezTo>
                    <a:pt x="208" y="764"/>
                    <a:pt x="183" y="783"/>
                    <a:pt x="183" y="783"/>
                  </a:cubicBezTo>
                  <a:cubicBezTo>
                    <a:pt x="97" y="865"/>
                    <a:pt x="97" y="865"/>
                    <a:pt x="97" y="865"/>
                  </a:cubicBezTo>
                  <a:cubicBezTo>
                    <a:pt x="67" y="888"/>
                    <a:pt x="87" y="920"/>
                    <a:pt x="87" y="920"/>
                  </a:cubicBezTo>
                  <a:cubicBezTo>
                    <a:pt x="149" y="1008"/>
                    <a:pt x="149" y="1008"/>
                    <a:pt x="149" y="1008"/>
                  </a:cubicBezTo>
                  <a:cubicBezTo>
                    <a:pt x="179" y="1038"/>
                    <a:pt x="201" y="1021"/>
                    <a:pt x="201" y="1021"/>
                  </a:cubicBezTo>
                  <a:cubicBezTo>
                    <a:pt x="315" y="963"/>
                    <a:pt x="315" y="963"/>
                    <a:pt x="315" y="963"/>
                  </a:cubicBezTo>
                  <a:cubicBezTo>
                    <a:pt x="356" y="943"/>
                    <a:pt x="400" y="987"/>
                    <a:pt x="400" y="987"/>
                  </a:cubicBezTo>
                  <a:cubicBezTo>
                    <a:pt x="437" y="1013"/>
                    <a:pt x="430" y="1046"/>
                    <a:pt x="430" y="1046"/>
                  </a:cubicBezTo>
                  <a:cubicBezTo>
                    <a:pt x="425" y="1163"/>
                    <a:pt x="425" y="1163"/>
                    <a:pt x="425" y="1163"/>
                  </a:cubicBezTo>
                  <a:cubicBezTo>
                    <a:pt x="422" y="1190"/>
                    <a:pt x="455" y="1202"/>
                    <a:pt x="455" y="1202"/>
                  </a:cubicBezTo>
                  <a:cubicBezTo>
                    <a:pt x="566" y="1221"/>
                    <a:pt x="566" y="1221"/>
                    <a:pt x="566" y="1221"/>
                  </a:cubicBezTo>
                  <a:cubicBezTo>
                    <a:pt x="605" y="1229"/>
                    <a:pt x="610" y="1199"/>
                    <a:pt x="610" y="1199"/>
                  </a:cubicBezTo>
                  <a:cubicBezTo>
                    <a:pt x="649" y="1075"/>
                    <a:pt x="649" y="1075"/>
                    <a:pt x="649" y="1075"/>
                  </a:cubicBezTo>
                  <a:cubicBezTo>
                    <a:pt x="661" y="1042"/>
                    <a:pt x="716" y="1034"/>
                    <a:pt x="716" y="1034"/>
                  </a:cubicBezTo>
                  <a:cubicBezTo>
                    <a:pt x="769" y="1019"/>
                    <a:pt x="794" y="1054"/>
                    <a:pt x="794" y="1054"/>
                  </a:cubicBezTo>
                  <a:cubicBezTo>
                    <a:pt x="866" y="1133"/>
                    <a:pt x="866" y="1133"/>
                    <a:pt x="866" y="1133"/>
                  </a:cubicBezTo>
                  <a:cubicBezTo>
                    <a:pt x="880" y="1157"/>
                    <a:pt x="911" y="1147"/>
                    <a:pt x="911" y="1147"/>
                  </a:cubicBezTo>
                  <a:cubicBezTo>
                    <a:pt x="1015" y="1076"/>
                    <a:pt x="1015" y="1076"/>
                    <a:pt x="1015" y="1076"/>
                  </a:cubicBezTo>
                  <a:cubicBezTo>
                    <a:pt x="1039" y="1054"/>
                    <a:pt x="1024" y="1032"/>
                    <a:pt x="1024" y="1032"/>
                  </a:cubicBezTo>
                  <a:cubicBezTo>
                    <a:pt x="961" y="895"/>
                    <a:pt x="961" y="895"/>
                    <a:pt x="961" y="895"/>
                  </a:cubicBezTo>
                  <a:cubicBezTo>
                    <a:pt x="952" y="871"/>
                    <a:pt x="989" y="831"/>
                    <a:pt x="989" y="831"/>
                  </a:cubicBezTo>
                  <a:cubicBezTo>
                    <a:pt x="1014" y="796"/>
                    <a:pt x="1045" y="798"/>
                    <a:pt x="1045" y="798"/>
                  </a:cubicBezTo>
                  <a:cubicBezTo>
                    <a:pt x="1154" y="801"/>
                    <a:pt x="1154" y="801"/>
                    <a:pt x="1154" y="801"/>
                  </a:cubicBezTo>
                  <a:cubicBezTo>
                    <a:pt x="1194" y="807"/>
                    <a:pt x="1197" y="785"/>
                    <a:pt x="1197" y="785"/>
                  </a:cubicBezTo>
                  <a:cubicBezTo>
                    <a:pt x="1197" y="785"/>
                    <a:pt x="1220" y="696"/>
                    <a:pt x="1225" y="665"/>
                  </a:cubicBezTo>
                  <a:close/>
                  <a:moveTo>
                    <a:pt x="596" y="729"/>
                  </a:moveTo>
                  <a:cubicBezTo>
                    <a:pt x="531" y="718"/>
                    <a:pt x="488" y="657"/>
                    <a:pt x="499" y="592"/>
                  </a:cubicBezTo>
                  <a:cubicBezTo>
                    <a:pt x="510" y="528"/>
                    <a:pt x="571" y="484"/>
                    <a:pt x="636" y="495"/>
                  </a:cubicBezTo>
                  <a:cubicBezTo>
                    <a:pt x="701" y="507"/>
                    <a:pt x="744" y="568"/>
                    <a:pt x="733" y="632"/>
                  </a:cubicBezTo>
                  <a:cubicBezTo>
                    <a:pt x="722" y="697"/>
                    <a:pt x="660" y="740"/>
                    <a:pt x="596" y="729"/>
                  </a:cubicBezTo>
                  <a:close/>
                </a:path>
              </a:pathLst>
            </a:custGeom>
            <a:solidFill>
              <a:schemeClr val="accent1"/>
            </a:solid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Freeform 492"/>
            <p:cNvSpPr>
              <a:spLocks noEditPoints="1"/>
            </p:cNvSpPr>
            <p:nvPr/>
          </p:nvSpPr>
          <p:spPr bwMode="auto">
            <a:xfrm>
              <a:off x="4893297" y="2041048"/>
              <a:ext cx="288826" cy="294010"/>
            </a:xfrm>
            <a:custGeom>
              <a:avLst/>
              <a:gdLst>
                <a:gd name="T0" fmla="*/ 128 w 165"/>
                <a:gd name="T1" fmla="*/ 26 h 168"/>
                <a:gd name="T2" fmla="*/ 25 w 165"/>
                <a:gd name="T3" fmla="*/ 37 h 168"/>
                <a:gd name="T4" fmla="*/ 36 w 165"/>
                <a:gd name="T5" fmla="*/ 142 h 168"/>
                <a:gd name="T6" fmla="*/ 140 w 165"/>
                <a:gd name="T7" fmla="*/ 130 h 168"/>
                <a:gd name="T8" fmla="*/ 128 w 165"/>
                <a:gd name="T9" fmla="*/ 26 h 168"/>
                <a:gd name="T10" fmla="*/ 50 w 165"/>
                <a:gd name="T11" fmla="*/ 124 h 168"/>
                <a:gd name="T12" fmla="*/ 42 w 165"/>
                <a:gd name="T13" fmla="*/ 51 h 168"/>
                <a:gd name="T14" fmla="*/ 114 w 165"/>
                <a:gd name="T15" fmla="*/ 43 h 168"/>
                <a:gd name="T16" fmla="*/ 122 w 165"/>
                <a:gd name="T17" fmla="*/ 116 h 168"/>
                <a:gd name="T18" fmla="*/ 50 w 165"/>
                <a:gd name="T19" fmla="*/ 12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 h="168">
                  <a:moveTo>
                    <a:pt x="128" y="26"/>
                  </a:moveTo>
                  <a:cubicBezTo>
                    <a:pt x="97" y="0"/>
                    <a:pt x="50" y="5"/>
                    <a:pt x="25" y="37"/>
                  </a:cubicBezTo>
                  <a:cubicBezTo>
                    <a:pt x="0" y="69"/>
                    <a:pt x="5" y="116"/>
                    <a:pt x="36" y="142"/>
                  </a:cubicBezTo>
                  <a:cubicBezTo>
                    <a:pt x="68" y="168"/>
                    <a:pt x="114" y="163"/>
                    <a:pt x="140" y="130"/>
                  </a:cubicBezTo>
                  <a:cubicBezTo>
                    <a:pt x="165" y="98"/>
                    <a:pt x="160" y="51"/>
                    <a:pt x="128" y="26"/>
                  </a:cubicBezTo>
                  <a:close/>
                  <a:moveTo>
                    <a:pt x="50" y="124"/>
                  </a:moveTo>
                  <a:cubicBezTo>
                    <a:pt x="28" y="107"/>
                    <a:pt x="25" y="74"/>
                    <a:pt x="42" y="51"/>
                  </a:cubicBezTo>
                  <a:cubicBezTo>
                    <a:pt x="60" y="29"/>
                    <a:pt x="92" y="25"/>
                    <a:pt x="114" y="43"/>
                  </a:cubicBezTo>
                  <a:cubicBezTo>
                    <a:pt x="136" y="61"/>
                    <a:pt x="140" y="94"/>
                    <a:pt x="122" y="116"/>
                  </a:cubicBezTo>
                  <a:cubicBezTo>
                    <a:pt x="105" y="139"/>
                    <a:pt x="72" y="142"/>
                    <a:pt x="50" y="1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Freeform 493"/>
            <p:cNvSpPr>
              <a:spLocks/>
            </p:cNvSpPr>
            <p:nvPr/>
          </p:nvSpPr>
          <p:spPr bwMode="auto">
            <a:xfrm>
              <a:off x="4888113" y="2272109"/>
              <a:ext cx="91091" cy="108865"/>
            </a:xfrm>
            <a:custGeom>
              <a:avLst/>
              <a:gdLst>
                <a:gd name="T0" fmla="*/ 20 w 52"/>
                <a:gd name="T1" fmla="*/ 56 h 62"/>
                <a:gd name="T2" fmla="*/ 5 w 52"/>
                <a:gd name="T3" fmla="*/ 58 h 62"/>
                <a:gd name="T4" fmla="*/ 5 w 52"/>
                <a:gd name="T5" fmla="*/ 58 h 62"/>
                <a:gd name="T6" fmla="*/ 3 w 52"/>
                <a:gd name="T7" fmla="*/ 43 h 62"/>
                <a:gd name="T8" fmla="*/ 31 w 52"/>
                <a:gd name="T9" fmla="*/ 6 h 62"/>
                <a:gd name="T10" fmla="*/ 46 w 52"/>
                <a:gd name="T11" fmla="*/ 4 h 62"/>
                <a:gd name="T12" fmla="*/ 46 w 52"/>
                <a:gd name="T13" fmla="*/ 4 h 62"/>
                <a:gd name="T14" fmla="*/ 48 w 52"/>
                <a:gd name="T15" fmla="*/ 20 h 62"/>
                <a:gd name="T16" fmla="*/ 20 w 52"/>
                <a:gd name="T17" fmla="*/ 5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62">
                  <a:moveTo>
                    <a:pt x="20" y="56"/>
                  </a:moveTo>
                  <a:cubicBezTo>
                    <a:pt x="17" y="61"/>
                    <a:pt x="10" y="62"/>
                    <a:pt x="5" y="58"/>
                  </a:cubicBezTo>
                  <a:cubicBezTo>
                    <a:pt x="5" y="58"/>
                    <a:pt x="5" y="58"/>
                    <a:pt x="5" y="58"/>
                  </a:cubicBezTo>
                  <a:cubicBezTo>
                    <a:pt x="0" y="54"/>
                    <a:pt x="0" y="47"/>
                    <a:pt x="3" y="43"/>
                  </a:cubicBezTo>
                  <a:cubicBezTo>
                    <a:pt x="31" y="6"/>
                    <a:pt x="31" y="6"/>
                    <a:pt x="31" y="6"/>
                  </a:cubicBezTo>
                  <a:cubicBezTo>
                    <a:pt x="35" y="1"/>
                    <a:pt x="42" y="0"/>
                    <a:pt x="46" y="4"/>
                  </a:cubicBezTo>
                  <a:cubicBezTo>
                    <a:pt x="46" y="4"/>
                    <a:pt x="46" y="4"/>
                    <a:pt x="46" y="4"/>
                  </a:cubicBezTo>
                  <a:cubicBezTo>
                    <a:pt x="51" y="8"/>
                    <a:pt x="52" y="15"/>
                    <a:pt x="48" y="20"/>
                  </a:cubicBezTo>
                  <a:lnTo>
                    <a:pt x="20"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Freeform 494"/>
            <p:cNvSpPr>
              <a:spLocks/>
            </p:cNvSpPr>
            <p:nvPr/>
          </p:nvSpPr>
          <p:spPr bwMode="auto">
            <a:xfrm>
              <a:off x="4975501" y="2106219"/>
              <a:ext cx="70355" cy="47397"/>
            </a:xfrm>
            <a:custGeom>
              <a:avLst/>
              <a:gdLst>
                <a:gd name="T0" fmla="*/ 8 w 40"/>
                <a:gd name="T1" fmla="*/ 26 h 27"/>
                <a:gd name="T2" fmla="*/ 9 w 40"/>
                <a:gd name="T3" fmla="*/ 25 h 27"/>
                <a:gd name="T4" fmla="*/ 34 w 40"/>
                <a:gd name="T5" fmla="*/ 10 h 27"/>
                <a:gd name="T6" fmla="*/ 32 w 40"/>
                <a:gd name="T7" fmla="*/ 1 h 27"/>
                <a:gd name="T8" fmla="*/ 32 w 40"/>
                <a:gd name="T9" fmla="*/ 0 h 27"/>
                <a:gd name="T10" fmla="*/ 2 w 40"/>
                <a:gd name="T11" fmla="*/ 19 h 27"/>
                <a:gd name="T12" fmla="*/ 1 w 40"/>
                <a:gd name="T13" fmla="*/ 19 h 27"/>
                <a:gd name="T14" fmla="*/ 8 w 40"/>
                <a:gd name="T15" fmla="*/ 2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7">
                  <a:moveTo>
                    <a:pt x="8" y="26"/>
                  </a:moveTo>
                  <a:cubicBezTo>
                    <a:pt x="9" y="26"/>
                    <a:pt x="9" y="25"/>
                    <a:pt x="9" y="25"/>
                  </a:cubicBezTo>
                  <a:cubicBezTo>
                    <a:pt x="16" y="17"/>
                    <a:pt x="25" y="12"/>
                    <a:pt x="34" y="10"/>
                  </a:cubicBezTo>
                  <a:cubicBezTo>
                    <a:pt x="40" y="4"/>
                    <a:pt x="32" y="1"/>
                    <a:pt x="32" y="1"/>
                  </a:cubicBezTo>
                  <a:cubicBezTo>
                    <a:pt x="32" y="1"/>
                    <a:pt x="32" y="1"/>
                    <a:pt x="32" y="0"/>
                  </a:cubicBezTo>
                  <a:cubicBezTo>
                    <a:pt x="21" y="3"/>
                    <a:pt x="10" y="9"/>
                    <a:pt x="2" y="19"/>
                  </a:cubicBezTo>
                  <a:cubicBezTo>
                    <a:pt x="2" y="19"/>
                    <a:pt x="1" y="19"/>
                    <a:pt x="1" y="19"/>
                  </a:cubicBezTo>
                  <a:cubicBezTo>
                    <a:pt x="0" y="27"/>
                    <a:pt x="8" y="26"/>
                    <a:pt x="8"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3" name="Freeform 522"/>
            <p:cNvSpPr>
              <a:spLocks/>
            </p:cNvSpPr>
            <p:nvPr/>
          </p:nvSpPr>
          <p:spPr bwMode="auto">
            <a:xfrm>
              <a:off x="5487242" y="2869758"/>
              <a:ext cx="251797" cy="174777"/>
            </a:xfrm>
            <a:custGeom>
              <a:avLst/>
              <a:gdLst>
                <a:gd name="T0" fmla="*/ 296 w 340"/>
                <a:gd name="T1" fmla="*/ 96 h 236"/>
                <a:gd name="T2" fmla="*/ 319 w 340"/>
                <a:gd name="T3" fmla="*/ 52 h 236"/>
                <a:gd name="T4" fmla="*/ 340 w 340"/>
                <a:gd name="T5" fmla="*/ 4 h 236"/>
                <a:gd name="T6" fmla="*/ 286 w 340"/>
                <a:gd name="T7" fmla="*/ 2 h 236"/>
                <a:gd name="T8" fmla="*/ 232 w 340"/>
                <a:gd name="T9" fmla="*/ 0 h 236"/>
                <a:gd name="T10" fmla="*/ 253 w 340"/>
                <a:gd name="T11" fmla="*/ 26 h 236"/>
                <a:gd name="T12" fmla="*/ 2 w 340"/>
                <a:gd name="T13" fmla="*/ 175 h 236"/>
                <a:gd name="T14" fmla="*/ 0 w 340"/>
                <a:gd name="T15" fmla="*/ 236 h 236"/>
                <a:gd name="T16" fmla="*/ 272 w 340"/>
                <a:gd name="T17" fmla="*/ 66 h 236"/>
                <a:gd name="T18" fmla="*/ 296 w 340"/>
                <a:gd name="T19" fmla="*/ 9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236">
                  <a:moveTo>
                    <a:pt x="296" y="96"/>
                  </a:moveTo>
                  <a:lnTo>
                    <a:pt x="319" y="52"/>
                  </a:lnTo>
                  <a:lnTo>
                    <a:pt x="340" y="4"/>
                  </a:lnTo>
                  <a:lnTo>
                    <a:pt x="286" y="2"/>
                  </a:lnTo>
                  <a:lnTo>
                    <a:pt x="232" y="0"/>
                  </a:lnTo>
                  <a:lnTo>
                    <a:pt x="253" y="26"/>
                  </a:lnTo>
                  <a:lnTo>
                    <a:pt x="2" y="175"/>
                  </a:lnTo>
                  <a:lnTo>
                    <a:pt x="0" y="236"/>
                  </a:lnTo>
                  <a:lnTo>
                    <a:pt x="272" y="66"/>
                  </a:lnTo>
                  <a:lnTo>
                    <a:pt x="296"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Freeform 523"/>
            <p:cNvSpPr>
              <a:spLocks/>
            </p:cNvSpPr>
            <p:nvPr/>
          </p:nvSpPr>
          <p:spPr bwMode="auto">
            <a:xfrm>
              <a:off x="5669425" y="2953443"/>
              <a:ext cx="68133" cy="239948"/>
            </a:xfrm>
            <a:custGeom>
              <a:avLst/>
              <a:gdLst>
                <a:gd name="T0" fmla="*/ 39 w 39"/>
                <a:gd name="T1" fmla="*/ 125 h 137"/>
                <a:gd name="T2" fmla="*/ 26 w 39"/>
                <a:gd name="T3" fmla="*/ 137 h 137"/>
                <a:gd name="T4" fmla="*/ 13 w 39"/>
                <a:gd name="T5" fmla="*/ 137 h 137"/>
                <a:gd name="T6" fmla="*/ 0 w 39"/>
                <a:gd name="T7" fmla="*/ 125 h 137"/>
                <a:gd name="T8" fmla="*/ 0 w 39"/>
                <a:gd name="T9" fmla="*/ 13 h 137"/>
                <a:gd name="T10" fmla="*/ 13 w 39"/>
                <a:gd name="T11" fmla="*/ 0 h 137"/>
                <a:gd name="T12" fmla="*/ 26 w 39"/>
                <a:gd name="T13" fmla="*/ 0 h 137"/>
                <a:gd name="T14" fmla="*/ 39 w 39"/>
                <a:gd name="T15" fmla="*/ 13 h 137"/>
                <a:gd name="T16" fmla="*/ 39 w 39"/>
                <a:gd name="T17" fmla="*/ 12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37">
                  <a:moveTo>
                    <a:pt x="39" y="125"/>
                  </a:moveTo>
                  <a:cubicBezTo>
                    <a:pt x="39" y="132"/>
                    <a:pt x="33" y="137"/>
                    <a:pt x="26" y="137"/>
                  </a:cubicBezTo>
                  <a:cubicBezTo>
                    <a:pt x="13" y="137"/>
                    <a:pt x="13" y="137"/>
                    <a:pt x="13" y="137"/>
                  </a:cubicBezTo>
                  <a:cubicBezTo>
                    <a:pt x="6" y="137"/>
                    <a:pt x="0" y="132"/>
                    <a:pt x="0" y="125"/>
                  </a:cubicBezTo>
                  <a:cubicBezTo>
                    <a:pt x="0" y="13"/>
                    <a:pt x="0" y="13"/>
                    <a:pt x="0" y="13"/>
                  </a:cubicBezTo>
                  <a:cubicBezTo>
                    <a:pt x="0" y="6"/>
                    <a:pt x="6" y="0"/>
                    <a:pt x="13" y="0"/>
                  </a:cubicBezTo>
                  <a:cubicBezTo>
                    <a:pt x="26" y="0"/>
                    <a:pt x="26" y="0"/>
                    <a:pt x="26" y="0"/>
                  </a:cubicBezTo>
                  <a:cubicBezTo>
                    <a:pt x="33" y="0"/>
                    <a:pt x="39" y="6"/>
                    <a:pt x="39" y="13"/>
                  </a:cubicBezTo>
                  <a:lnTo>
                    <a:pt x="39"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5" name="Freeform 524"/>
            <p:cNvSpPr>
              <a:spLocks/>
            </p:cNvSpPr>
            <p:nvPr/>
          </p:nvSpPr>
          <p:spPr bwMode="auto">
            <a:xfrm>
              <a:off x="5579815" y="3004543"/>
              <a:ext cx="66652" cy="188848"/>
            </a:xfrm>
            <a:custGeom>
              <a:avLst/>
              <a:gdLst>
                <a:gd name="T0" fmla="*/ 38 w 38"/>
                <a:gd name="T1" fmla="*/ 96 h 108"/>
                <a:gd name="T2" fmla="*/ 26 w 38"/>
                <a:gd name="T3" fmla="*/ 108 h 108"/>
                <a:gd name="T4" fmla="*/ 13 w 38"/>
                <a:gd name="T5" fmla="*/ 108 h 108"/>
                <a:gd name="T6" fmla="*/ 0 w 38"/>
                <a:gd name="T7" fmla="*/ 96 h 108"/>
                <a:gd name="T8" fmla="*/ 0 w 38"/>
                <a:gd name="T9" fmla="*/ 12 h 108"/>
                <a:gd name="T10" fmla="*/ 13 w 38"/>
                <a:gd name="T11" fmla="*/ 0 h 108"/>
                <a:gd name="T12" fmla="*/ 26 w 38"/>
                <a:gd name="T13" fmla="*/ 0 h 108"/>
                <a:gd name="T14" fmla="*/ 38 w 38"/>
                <a:gd name="T15" fmla="*/ 12 h 108"/>
                <a:gd name="T16" fmla="*/ 38 w 38"/>
                <a:gd name="T1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08">
                  <a:moveTo>
                    <a:pt x="38" y="96"/>
                  </a:moveTo>
                  <a:cubicBezTo>
                    <a:pt x="38" y="103"/>
                    <a:pt x="33" y="108"/>
                    <a:pt x="26" y="108"/>
                  </a:cubicBezTo>
                  <a:cubicBezTo>
                    <a:pt x="13" y="108"/>
                    <a:pt x="13" y="108"/>
                    <a:pt x="13" y="108"/>
                  </a:cubicBezTo>
                  <a:cubicBezTo>
                    <a:pt x="6" y="108"/>
                    <a:pt x="0" y="103"/>
                    <a:pt x="0" y="96"/>
                  </a:cubicBezTo>
                  <a:cubicBezTo>
                    <a:pt x="0" y="12"/>
                    <a:pt x="0" y="12"/>
                    <a:pt x="0" y="12"/>
                  </a:cubicBezTo>
                  <a:cubicBezTo>
                    <a:pt x="0" y="6"/>
                    <a:pt x="6" y="0"/>
                    <a:pt x="13" y="0"/>
                  </a:cubicBezTo>
                  <a:cubicBezTo>
                    <a:pt x="26" y="0"/>
                    <a:pt x="26" y="0"/>
                    <a:pt x="26" y="0"/>
                  </a:cubicBezTo>
                  <a:cubicBezTo>
                    <a:pt x="33" y="0"/>
                    <a:pt x="38" y="6"/>
                    <a:pt x="38" y="12"/>
                  </a:cubicBezTo>
                  <a:lnTo>
                    <a:pt x="38"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6" name="Freeform 525"/>
            <p:cNvSpPr>
              <a:spLocks/>
            </p:cNvSpPr>
            <p:nvPr/>
          </p:nvSpPr>
          <p:spPr bwMode="auto">
            <a:xfrm>
              <a:off x="5483540" y="3051200"/>
              <a:ext cx="79242" cy="148857"/>
            </a:xfrm>
            <a:custGeom>
              <a:avLst/>
              <a:gdLst>
                <a:gd name="T0" fmla="*/ 29 w 45"/>
                <a:gd name="T1" fmla="*/ 85 h 85"/>
                <a:gd name="T2" fmla="*/ 15 w 45"/>
                <a:gd name="T3" fmla="*/ 85 h 85"/>
                <a:gd name="T4" fmla="*/ 0 w 45"/>
                <a:gd name="T5" fmla="*/ 69 h 85"/>
                <a:gd name="T6" fmla="*/ 0 w 45"/>
                <a:gd name="T7" fmla="*/ 16 h 85"/>
                <a:gd name="T8" fmla="*/ 15 w 45"/>
                <a:gd name="T9" fmla="*/ 0 h 85"/>
                <a:gd name="T10" fmla="*/ 29 w 45"/>
                <a:gd name="T11" fmla="*/ 0 h 85"/>
                <a:gd name="T12" fmla="*/ 45 w 45"/>
                <a:gd name="T13" fmla="*/ 16 h 85"/>
                <a:gd name="T14" fmla="*/ 45 w 45"/>
                <a:gd name="T15" fmla="*/ 69 h 85"/>
                <a:gd name="T16" fmla="*/ 29 w 45"/>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5">
                  <a:moveTo>
                    <a:pt x="29" y="85"/>
                  </a:moveTo>
                  <a:cubicBezTo>
                    <a:pt x="15" y="85"/>
                    <a:pt x="15" y="85"/>
                    <a:pt x="15" y="85"/>
                  </a:cubicBezTo>
                  <a:cubicBezTo>
                    <a:pt x="7" y="85"/>
                    <a:pt x="0" y="78"/>
                    <a:pt x="0" y="69"/>
                  </a:cubicBezTo>
                  <a:cubicBezTo>
                    <a:pt x="0" y="16"/>
                    <a:pt x="0" y="16"/>
                    <a:pt x="0" y="16"/>
                  </a:cubicBezTo>
                  <a:cubicBezTo>
                    <a:pt x="0" y="7"/>
                    <a:pt x="7" y="0"/>
                    <a:pt x="15" y="0"/>
                  </a:cubicBezTo>
                  <a:cubicBezTo>
                    <a:pt x="29" y="0"/>
                    <a:pt x="29" y="0"/>
                    <a:pt x="29" y="0"/>
                  </a:cubicBezTo>
                  <a:cubicBezTo>
                    <a:pt x="37" y="0"/>
                    <a:pt x="45" y="7"/>
                    <a:pt x="45" y="16"/>
                  </a:cubicBezTo>
                  <a:cubicBezTo>
                    <a:pt x="45" y="69"/>
                    <a:pt x="45" y="69"/>
                    <a:pt x="45" y="69"/>
                  </a:cubicBezTo>
                  <a:cubicBezTo>
                    <a:pt x="45" y="78"/>
                    <a:pt x="37" y="85"/>
                    <a:pt x="29" y="8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7" name="Freeform 526"/>
            <p:cNvSpPr>
              <a:spLocks/>
            </p:cNvSpPr>
            <p:nvPr/>
          </p:nvSpPr>
          <p:spPr bwMode="auto">
            <a:xfrm>
              <a:off x="5722006" y="2144729"/>
              <a:ext cx="138489" cy="134786"/>
            </a:xfrm>
            <a:custGeom>
              <a:avLst/>
              <a:gdLst>
                <a:gd name="T0" fmla="*/ 41 w 79"/>
                <a:gd name="T1" fmla="*/ 76 h 77"/>
                <a:gd name="T2" fmla="*/ 78 w 79"/>
                <a:gd name="T3" fmla="*/ 37 h 77"/>
                <a:gd name="T4" fmla="*/ 38 w 79"/>
                <a:gd name="T5" fmla="*/ 0 h 77"/>
                <a:gd name="T6" fmla="*/ 1 w 79"/>
                <a:gd name="T7" fmla="*/ 40 h 77"/>
                <a:gd name="T8" fmla="*/ 41 w 79"/>
                <a:gd name="T9" fmla="*/ 76 h 77"/>
              </a:gdLst>
              <a:ahLst/>
              <a:cxnLst>
                <a:cxn ang="0">
                  <a:pos x="T0" y="T1"/>
                </a:cxn>
                <a:cxn ang="0">
                  <a:pos x="T2" y="T3"/>
                </a:cxn>
                <a:cxn ang="0">
                  <a:pos x="T4" y="T5"/>
                </a:cxn>
                <a:cxn ang="0">
                  <a:pos x="T6" y="T7"/>
                </a:cxn>
                <a:cxn ang="0">
                  <a:pos x="T8" y="T9"/>
                </a:cxn>
              </a:cxnLst>
              <a:rect l="0" t="0" r="r" b="b"/>
              <a:pathLst>
                <a:path w="79" h="77">
                  <a:moveTo>
                    <a:pt x="41" y="76"/>
                  </a:moveTo>
                  <a:cubicBezTo>
                    <a:pt x="62" y="76"/>
                    <a:pt x="79" y="58"/>
                    <a:pt x="78" y="37"/>
                  </a:cubicBezTo>
                  <a:cubicBezTo>
                    <a:pt x="78" y="16"/>
                    <a:pt x="60" y="0"/>
                    <a:pt x="38" y="0"/>
                  </a:cubicBezTo>
                  <a:cubicBezTo>
                    <a:pt x="17" y="1"/>
                    <a:pt x="0" y="19"/>
                    <a:pt x="1" y="40"/>
                  </a:cubicBezTo>
                  <a:cubicBezTo>
                    <a:pt x="2" y="61"/>
                    <a:pt x="20" y="77"/>
                    <a:pt x="41"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8" name="Freeform 527"/>
            <p:cNvSpPr>
              <a:spLocks/>
            </p:cNvSpPr>
            <p:nvPr/>
          </p:nvSpPr>
          <p:spPr bwMode="auto">
            <a:xfrm>
              <a:off x="5655354" y="2288402"/>
              <a:ext cx="273274" cy="197735"/>
            </a:xfrm>
            <a:custGeom>
              <a:avLst/>
              <a:gdLst>
                <a:gd name="T0" fmla="*/ 119 w 156"/>
                <a:gd name="T1" fmla="*/ 0 h 113"/>
                <a:gd name="T2" fmla="*/ 80 w 156"/>
                <a:gd name="T3" fmla="*/ 46 h 113"/>
                <a:gd name="T4" fmla="*/ 37 w 156"/>
                <a:gd name="T5" fmla="*/ 1 h 113"/>
                <a:gd name="T6" fmla="*/ 1 w 156"/>
                <a:gd name="T7" fmla="*/ 50 h 113"/>
                <a:gd name="T8" fmla="*/ 3 w 156"/>
                <a:gd name="T9" fmla="*/ 113 h 113"/>
                <a:gd name="T10" fmla="*/ 156 w 156"/>
                <a:gd name="T11" fmla="*/ 113 h 113"/>
                <a:gd name="T12" fmla="*/ 154 w 156"/>
                <a:gd name="T13" fmla="*/ 45 h 113"/>
                <a:gd name="T14" fmla="*/ 119 w 156"/>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113">
                  <a:moveTo>
                    <a:pt x="119" y="0"/>
                  </a:moveTo>
                  <a:cubicBezTo>
                    <a:pt x="80" y="46"/>
                    <a:pt x="80" y="46"/>
                    <a:pt x="80" y="46"/>
                  </a:cubicBezTo>
                  <a:cubicBezTo>
                    <a:pt x="37" y="1"/>
                    <a:pt x="37" y="1"/>
                    <a:pt x="37" y="1"/>
                  </a:cubicBezTo>
                  <a:cubicBezTo>
                    <a:pt x="11" y="11"/>
                    <a:pt x="0" y="26"/>
                    <a:pt x="1" y="50"/>
                  </a:cubicBezTo>
                  <a:cubicBezTo>
                    <a:pt x="3" y="113"/>
                    <a:pt x="3" y="113"/>
                    <a:pt x="3" y="113"/>
                  </a:cubicBezTo>
                  <a:cubicBezTo>
                    <a:pt x="156" y="113"/>
                    <a:pt x="156" y="113"/>
                    <a:pt x="156" y="113"/>
                  </a:cubicBezTo>
                  <a:cubicBezTo>
                    <a:pt x="154" y="45"/>
                    <a:pt x="154" y="45"/>
                    <a:pt x="154" y="45"/>
                  </a:cubicBezTo>
                  <a:cubicBezTo>
                    <a:pt x="153" y="23"/>
                    <a:pt x="144" y="9"/>
                    <a:pt x="1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5" name="Freeform 534"/>
            <p:cNvSpPr>
              <a:spLocks noEditPoints="1"/>
            </p:cNvSpPr>
            <p:nvPr/>
          </p:nvSpPr>
          <p:spPr bwMode="auto">
            <a:xfrm>
              <a:off x="4751846" y="2769779"/>
              <a:ext cx="159225" cy="268090"/>
            </a:xfrm>
            <a:custGeom>
              <a:avLst/>
              <a:gdLst>
                <a:gd name="T0" fmla="*/ 54 w 91"/>
                <a:gd name="T1" fmla="*/ 71 h 153"/>
                <a:gd name="T2" fmla="*/ 91 w 91"/>
                <a:gd name="T3" fmla="*/ 25 h 153"/>
                <a:gd name="T4" fmla="*/ 91 w 91"/>
                <a:gd name="T5" fmla="*/ 25 h 153"/>
                <a:gd name="T6" fmla="*/ 91 w 91"/>
                <a:gd name="T7" fmla="*/ 0 h 153"/>
                <a:gd name="T8" fmla="*/ 46 w 91"/>
                <a:gd name="T9" fmla="*/ 0 h 153"/>
                <a:gd name="T10" fmla="*/ 45 w 91"/>
                <a:gd name="T11" fmla="*/ 0 h 153"/>
                <a:gd name="T12" fmla="*/ 0 w 91"/>
                <a:gd name="T13" fmla="*/ 0 h 153"/>
                <a:gd name="T14" fmla="*/ 0 w 91"/>
                <a:gd name="T15" fmla="*/ 25 h 153"/>
                <a:gd name="T16" fmla="*/ 0 w 91"/>
                <a:gd name="T17" fmla="*/ 25 h 153"/>
                <a:gd name="T18" fmla="*/ 37 w 91"/>
                <a:gd name="T19" fmla="*/ 71 h 153"/>
                <a:gd name="T20" fmla="*/ 42 w 91"/>
                <a:gd name="T21" fmla="*/ 77 h 153"/>
                <a:gd name="T22" fmla="*/ 40 w 91"/>
                <a:gd name="T23" fmla="*/ 82 h 153"/>
                <a:gd name="T24" fmla="*/ 0 w 91"/>
                <a:gd name="T25" fmla="*/ 128 h 153"/>
                <a:gd name="T26" fmla="*/ 0 w 91"/>
                <a:gd name="T27" fmla="*/ 128 h 153"/>
                <a:gd name="T28" fmla="*/ 0 w 91"/>
                <a:gd name="T29" fmla="*/ 153 h 153"/>
                <a:gd name="T30" fmla="*/ 45 w 91"/>
                <a:gd name="T31" fmla="*/ 153 h 153"/>
                <a:gd name="T32" fmla="*/ 46 w 91"/>
                <a:gd name="T33" fmla="*/ 153 h 153"/>
                <a:gd name="T34" fmla="*/ 91 w 91"/>
                <a:gd name="T35" fmla="*/ 153 h 153"/>
                <a:gd name="T36" fmla="*/ 91 w 91"/>
                <a:gd name="T37" fmla="*/ 128 h 153"/>
                <a:gd name="T38" fmla="*/ 91 w 91"/>
                <a:gd name="T39" fmla="*/ 128 h 153"/>
                <a:gd name="T40" fmla="*/ 51 w 91"/>
                <a:gd name="T41" fmla="*/ 82 h 153"/>
                <a:gd name="T42" fmla="*/ 49 w 91"/>
                <a:gd name="T43" fmla="*/ 77 h 153"/>
                <a:gd name="T44" fmla="*/ 54 w 91"/>
                <a:gd name="T45" fmla="*/ 71 h 153"/>
                <a:gd name="T46" fmla="*/ 14 w 91"/>
                <a:gd name="T47" fmla="*/ 127 h 153"/>
                <a:gd name="T48" fmla="*/ 14 w 91"/>
                <a:gd name="T49" fmla="*/ 124 h 153"/>
                <a:gd name="T50" fmla="*/ 14 w 91"/>
                <a:gd name="T51" fmla="*/ 124 h 153"/>
                <a:gd name="T52" fmla="*/ 42 w 91"/>
                <a:gd name="T53" fmla="*/ 92 h 153"/>
                <a:gd name="T54" fmla="*/ 14 w 91"/>
                <a:gd name="T55" fmla="*/ 127 h 153"/>
                <a:gd name="T56" fmla="*/ 80 w 91"/>
                <a:gd name="T57" fmla="*/ 124 h 153"/>
                <a:gd name="T58" fmla="*/ 80 w 91"/>
                <a:gd name="T59" fmla="*/ 126 h 153"/>
                <a:gd name="T60" fmla="*/ 52 w 91"/>
                <a:gd name="T61" fmla="*/ 92 h 153"/>
                <a:gd name="T62" fmla="*/ 80 w 91"/>
                <a:gd name="T63" fmla="*/ 124 h 153"/>
                <a:gd name="T64" fmla="*/ 42 w 91"/>
                <a:gd name="T65" fmla="*/ 41 h 153"/>
                <a:gd name="T66" fmla="*/ 18 w 91"/>
                <a:gd name="T67" fmla="*/ 45 h 153"/>
                <a:gd name="T68" fmla="*/ 14 w 91"/>
                <a:gd name="T69" fmla="*/ 28 h 153"/>
                <a:gd name="T70" fmla="*/ 14 w 91"/>
                <a:gd name="T71" fmla="*/ 28 h 153"/>
                <a:gd name="T72" fmla="*/ 14 w 91"/>
                <a:gd name="T73" fmla="*/ 11 h 153"/>
                <a:gd name="T74" fmla="*/ 19 w 91"/>
                <a:gd name="T75" fmla="*/ 11 h 153"/>
                <a:gd name="T76" fmla="*/ 75 w 91"/>
                <a:gd name="T77" fmla="*/ 11 h 153"/>
                <a:gd name="T78" fmla="*/ 80 w 91"/>
                <a:gd name="T79" fmla="*/ 11 h 153"/>
                <a:gd name="T80" fmla="*/ 80 w 91"/>
                <a:gd name="T81" fmla="*/ 28 h 153"/>
                <a:gd name="T82" fmla="*/ 79 w 91"/>
                <a:gd name="T83" fmla="*/ 37 h 153"/>
                <a:gd name="T84" fmla="*/ 60 w 91"/>
                <a:gd name="T85" fmla="*/ 43 h 153"/>
                <a:gd name="T86" fmla="*/ 42 w 91"/>
                <a:gd name="T87" fmla="*/ 4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1" h="153">
                  <a:moveTo>
                    <a:pt x="54" y="71"/>
                  </a:moveTo>
                  <a:cubicBezTo>
                    <a:pt x="75" y="66"/>
                    <a:pt x="91" y="48"/>
                    <a:pt x="91" y="25"/>
                  </a:cubicBezTo>
                  <a:cubicBezTo>
                    <a:pt x="91" y="25"/>
                    <a:pt x="91" y="25"/>
                    <a:pt x="91" y="25"/>
                  </a:cubicBezTo>
                  <a:cubicBezTo>
                    <a:pt x="91" y="0"/>
                    <a:pt x="91" y="0"/>
                    <a:pt x="91" y="0"/>
                  </a:cubicBezTo>
                  <a:cubicBezTo>
                    <a:pt x="46" y="0"/>
                    <a:pt x="46" y="0"/>
                    <a:pt x="46" y="0"/>
                  </a:cubicBezTo>
                  <a:cubicBezTo>
                    <a:pt x="45" y="0"/>
                    <a:pt x="45" y="0"/>
                    <a:pt x="45" y="0"/>
                  </a:cubicBezTo>
                  <a:cubicBezTo>
                    <a:pt x="0" y="0"/>
                    <a:pt x="0" y="0"/>
                    <a:pt x="0" y="0"/>
                  </a:cubicBezTo>
                  <a:cubicBezTo>
                    <a:pt x="0" y="25"/>
                    <a:pt x="0" y="25"/>
                    <a:pt x="0" y="25"/>
                  </a:cubicBezTo>
                  <a:cubicBezTo>
                    <a:pt x="0" y="25"/>
                    <a:pt x="0" y="25"/>
                    <a:pt x="0" y="25"/>
                  </a:cubicBezTo>
                  <a:cubicBezTo>
                    <a:pt x="0" y="48"/>
                    <a:pt x="16" y="66"/>
                    <a:pt x="37" y="71"/>
                  </a:cubicBezTo>
                  <a:cubicBezTo>
                    <a:pt x="39" y="72"/>
                    <a:pt x="41" y="75"/>
                    <a:pt x="42" y="77"/>
                  </a:cubicBezTo>
                  <a:cubicBezTo>
                    <a:pt x="42" y="79"/>
                    <a:pt x="41" y="80"/>
                    <a:pt x="40" y="82"/>
                  </a:cubicBezTo>
                  <a:cubicBezTo>
                    <a:pt x="17" y="85"/>
                    <a:pt x="0" y="104"/>
                    <a:pt x="0" y="128"/>
                  </a:cubicBezTo>
                  <a:cubicBezTo>
                    <a:pt x="0" y="128"/>
                    <a:pt x="0" y="128"/>
                    <a:pt x="0" y="128"/>
                  </a:cubicBezTo>
                  <a:cubicBezTo>
                    <a:pt x="0" y="153"/>
                    <a:pt x="0" y="153"/>
                    <a:pt x="0" y="153"/>
                  </a:cubicBezTo>
                  <a:cubicBezTo>
                    <a:pt x="45" y="153"/>
                    <a:pt x="45" y="153"/>
                    <a:pt x="45" y="153"/>
                  </a:cubicBezTo>
                  <a:cubicBezTo>
                    <a:pt x="46" y="153"/>
                    <a:pt x="46" y="153"/>
                    <a:pt x="46" y="153"/>
                  </a:cubicBezTo>
                  <a:cubicBezTo>
                    <a:pt x="91" y="153"/>
                    <a:pt x="91" y="153"/>
                    <a:pt x="91" y="153"/>
                  </a:cubicBezTo>
                  <a:cubicBezTo>
                    <a:pt x="91" y="128"/>
                    <a:pt x="91" y="128"/>
                    <a:pt x="91" y="128"/>
                  </a:cubicBezTo>
                  <a:cubicBezTo>
                    <a:pt x="91" y="128"/>
                    <a:pt x="91" y="128"/>
                    <a:pt x="91" y="128"/>
                  </a:cubicBezTo>
                  <a:cubicBezTo>
                    <a:pt x="91" y="104"/>
                    <a:pt x="74" y="85"/>
                    <a:pt x="51" y="82"/>
                  </a:cubicBezTo>
                  <a:cubicBezTo>
                    <a:pt x="50" y="80"/>
                    <a:pt x="49" y="79"/>
                    <a:pt x="49" y="77"/>
                  </a:cubicBezTo>
                  <a:cubicBezTo>
                    <a:pt x="50" y="75"/>
                    <a:pt x="51" y="72"/>
                    <a:pt x="54" y="71"/>
                  </a:cubicBezTo>
                  <a:close/>
                  <a:moveTo>
                    <a:pt x="14" y="127"/>
                  </a:moveTo>
                  <a:cubicBezTo>
                    <a:pt x="14" y="124"/>
                    <a:pt x="14" y="124"/>
                    <a:pt x="14" y="124"/>
                  </a:cubicBezTo>
                  <a:cubicBezTo>
                    <a:pt x="14" y="124"/>
                    <a:pt x="14" y="124"/>
                    <a:pt x="14" y="124"/>
                  </a:cubicBezTo>
                  <a:cubicBezTo>
                    <a:pt x="14" y="108"/>
                    <a:pt x="26" y="95"/>
                    <a:pt x="42" y="92"/>
                  </a:cubicBezTo>
                  <a:cubicBezTo>
                    <a:pt x="41" y="98"/>
                    <a:pt x="38" y="114"/>
                    <a:pt x="14" y="127"/>
                  </a:cubicBezTo>
                  <a:close/>
                  <a:moveTo>
                    <a:pt x="80" y="124"/>
                  </a:moveTo>
                  <a:cubicBezTo>
                    <a:pt x="80" y="126"/>
                    <a:pt x="80" y="126"/>
                    <a:pt x="80" y="126"/>
                  </a:cubicBezTo>
                  <a:cubicBezTo>
                    <a:pt x="70" y="120"/>
                    <a:pt x="51" y="106"/>
                    <a:pt x="52" y="92"/>
                  </a:cubicBezTo>
                  <a:cubicBezTo>
                    <a:pt x="67" y="94"/>
                    <a:pt x="80" y="108"/>
                    <a:pt x="80" y="124"/>
                  </a:cubicBezTo>
                  <a:close/>
                  <a:moveTo>
                    <a:pt x="42" y="41"/>
                  </a:moveTo>
                  <a:cubicBezTo>
                    <a:pt x="32" y="37"/>
                    <a:pt x="23" y="42"/>
                    <a:pt x="18" y="45"/>
                  </a:cubicBezTo>
                  <a:cubicBezTo>
                    <a:pt x="16" y="40"/>
                    <a:pt x="14" y="34"/>
                    <a:pt x="14" y="28"/>
                  </a:cubicBezTo>
                  <a:cubicBezTo>
                    <a:pt x="14" y="28"/>
                    <a:pt x="14" y="28"/>
                    <a:pt x="14" y="28"/>
                  </a:cubicBezTo>
                  <a:cubicBezTo>
                    <a:pt x="14" y="11"/>
                    <a:pt x="14" y="11"/>
                    <a:pt x="14" y="11"/>
                  </a:cubicBezTo>
                  <a:cubicBezTo>
                    <a:pt x="19" y="11"/>
                    <a:pt x="19" y="11"/>
                    <a:pt x="19" y="11"/>
                  </a:cubicBezTo>
                  <a:cubicBezTo>
                    <a:pt x="75" y="11"/>
                    <a:pt x="75" y="11"/>
                    <a:pt x="75" y="11"/>
                  </a:cubicBezTo>
                  <a:cubicBezTo>
                    <a:pt x="80" y="11"/>
                    <a:pt x="80" y="11"/>
                    <a:pt x="80" y="11"/>
                  </a:cubicBezTo>
                  <a:cubicBezTo>
                    <a:pt x="80" y="28"/>
                    <a:pt x="80" y="28"/>
                    <a:pt x="80" y="28"/>
                  </a:cubicBezTo>
                  <a:cubicBezTo>
                    <a:pt x="80" y="31"/>
                    <a:pt x="79" y="34"/>
                    <a:pt x="79" y="37"/>
                  </a:cubicBezTo>
                  <a:cubicBezTo>
                    <a:pt x="73" y="37"/>
                    <a:pt x="63" y="41"/>
                    <a:pt x="60" y="43"/>
                  </a:cubicBezTo>
                  <a:cubicBezTo>
                    <a:pt x="55" y="45"/>
                    <a:pt x="55" y="47"/>
                    <a:pt x="42"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6" name="Freeform 535"/>
            <p:cNvSpPr>
              <a:spLocks/>
            </p:cNvSpPr>
            <p:nvPr/>
          </p:nvSpPr>
          <p:spPr bwMode="auto">
            <a:xfrm>
              <a:off x="4735553" y="3046016"/>
              <a:ext cx="194773" cy="35548"/>
            </a:xfrm>
            <a:custGeom>
              <a:avLst/>
              <a:gdLst>
                <a:gd name="T0" fmla="*/ 103 w 111"/>
                <a:gd name="T1" fmla="*/ 0 h 20"/>
                <a:gd name="T2" fmla="*/ 7 w 111"/>
                <a:gd name="T3" fmla="*/ 0 h 20"/>
                <a:gd name="T4" fmla="*/ 0 w 111"/>
                <a:gd name="T5" fmla="*/ 10 h 20"/>
                <a:gd name="T6" fmla="*/ 7 w 111"/>
                <a:gd name="T7" fmla="*/ 20 h 20"/>
                <a:gd name="T8" fmla="*/ 103 w 111"/>
                <a:gd name="T9" fmla="*/ 20 h 20"/>
                <a:gd name="T10" fmla="*/ 111 w 111"/>
                <a:gd name="T11" fmla="*/ 10 h 20"/>
                <a:gd name="T12" fmla="*/ 103 w 111"/>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1" h="20">
                  <a:moveTo>
                    <a:pt x="103" y="0"/>
                  </a:moveTo>
                  <a:cubicBezTo>
                    <a:pt x="7" y="0"/>
                    <a:pt x="7" y="0"/>
                    <a:pt x="7" y="0"/>
                  </a:cubicBezTo>
                  <a:cubicBezTo>
                    <a:pt x="3" y="0"/>
                    <a:pt x="0" y="5"/>
                    <a:pt x="0" y="10"/>
                  </a:cubicBezTo>
                  <a:cubicBezTo>
                    <a:pt x="0" y="16"/>
                    <a:pt x="3" y="20"/>
                    <a:pt x="7" y="20"/>
                  </a:cubicBezTo>
                  <a:cubicBezTo>
                    <a:pt x="103" y="20"/>
                    <a:pt x="103" y="20"/>
                    <a:pt x="103" y="20"/>
                  </a:cubicBezTo>
                  <a:cubicBezTo>
                    <a:pt x="107" y="20"/>
                    <a:pt x="111" y="16"/>
                    <a:pt x="111" y="10"/>
                  </a:cubicBezTo>
                  <a:cubicBezTo>
                    <a:pt x="111" y="5"/>
                    <a:pt x="107" y="0"/>
                    <a:pt x="10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7" name="Freeform 536"/>
            <p:cNvSpPr>
              <a:spLocks/>
            </p:cNvSpPr>
            <p:nvPr/>
          </p:nvSpPr>
          <p:spPr bwMode="auto">
            <a:xfrm>
              <a:off x="4735553" y="2723863"/>
              <a:ext cx="194773" cy="35548"/>
            </a:xfrm>
            <a:custGeom>
              <a:avLst/>
              <a:gdLst>
                <a:gd name="T0" fmla="*/ 7 w 111"/>
                <a:gd name="T1" fmla="*/ 20 h 20"/>
                <a:gd name="T2" fmla="*/ 103 w 111"/>
                <a:gd name="T3" fmla="*/ 20 h 20"/>
                <a:gd name="T4" fmla="*/ 111 w 111"/>
                <a:gd name="T5" fmla="*/ 10 h 20"/>
                <a:gd name="T6" fmla="*/ 103 w 111"/>
                <a:gd name="T7" fmla="*/ 0 h 20"/>
                <a:gd name="T8" fmla="*/ 7 w 111"/>
                <a:gd name="T9" fmla="*/ 0 h 20"/>
                <a:gd name="T10" fmla="*/ 0 w 111"/>
                <a:gd name="T11" fmla="*/ 10 h 20"/>
                <a:gd name="T12" fmla="*/ 7 w 11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11" h="20">
                  <a:moveTo>
                    <a:pt x="7" y="20"/>
                  </a:moveTo>
                  <a:cubicBezTo>
                    <a:pt x="103" y="20"/>
                    <a:pt x="103" y="20"/>
                    <a:pt x="103" y="20"/>
                  </a:cubicBezTo>
                  <a:cubicBezTo>
                    <a:pt x="107" y="20"/>
                    <a:pt x="111" y="16"/>
                    <a:pt x="111" y="10"/>
                  </a:cubicBezTo>
                  <a:cubicBezTo>
                    <a:pt x="111" y="5"/>
                    <a:pt x="107" y="0"/>
                    <a:pt x="103" y="0"/>
                  </a:cubicBezTo>
                  <a:cubicBezTo>
                    <a:pt x="7" y="0"/>
                    <a:pt x="7" y="0"/>
                    <a:pt x="7" y="0"/>
                  </a:cubicBezTo>
                  <a:cubicBezTo>
                    <a:pt x="3" y="0"/>
                    <a:pt x="0" y="5"/>
                    <a:pt x="0" y="10"/>
                  </a:cubicBezTo>
                  <a:cubicBezTo>
                    <a:pt x="0" y="16"/>
                    <a:pt x="3" y="20"/>
                    <a:pt x="7"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8" name="Freeform 537"/>
            <p:cNvSpPr>
              <a:spLocks noEditPoints="1"/>
            </p:cNvSpPr>
            <p:nvPr/>
          </p:nvSpPr>
          <p:spPr bwMode="auto">
            <a:xfrm>
              <a:off x="4893297" y="2823842"/>
              <a:ext cx="225877" cy="224396"/>
            </a:xfrm>
            <a:custGeom>
              <a:avLst/>
              <a:gdLst>
                <a:gd name="T0" fmla="*/ 65 w 129"/>
                <a:gd name="T1" fmla="*/ 0 h 128"/>
                <a:gd name="T2" fmla="*/ 0 w 129"/>
                <a:gd name="T3" fmla="*/ 64 h 128"/>
                <a:gd name="T4" fmla="*/ 65 w 129"/>
                <a:gd name="T5" fmla="*/ 128 h 128"/>
                <a:gd name="T6" fmla="*/ 129 w 129"/>
                <a:gd name="T7" fmla="*/ 64 h 128"/>
                <a:gd name="T8" fmla="*/ 65 w 129"/>
                <a:gd name="T9" fmla="*/ 0 h 128"/>
                <a:gd name="T10" fmla="*/ 65 w 129"/>
                <a:gd name="T11" fmla="*/ 114 h 128"/>
                <a:gd name="T12" fmla="*/ 14 w 129"/>
                <a:gd name="T13" fmla="*/ 64 h 128"/>
                <a:gd name="T14" fmla="*/ 65 w 129"/>
                <a:gd name="T15" fmla="*/ 13 h 128"/>
                <a:gd name="T16" fmla="*/ 115 w 129"/>
                <a:gd name="T17" fmla="*/ 64 h 128"/>
                <a:gd name="T18" fmla="*/ 65 w 129"/>
                <a:gd name="T19" fmla="*/ 11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128">
                  <a:moveTo>
                    <a:pt x="65" y="0"/>
                  </a:moveTo>
                  <a:cubicBezTo>
                    <a:pt x="29" y="0"/>
                    <a:pt x="0" y="28"/>
                    <a:pt x="0" y="64"/>
                  </a:cubicBezTo>
                  <a:cubicBezTo>
                    <a:pt x="0" y="99"/>
                    <a:pt x="29" y="128"/>
                    <a:pt x="65" y="128"/>
                  </a:cubicBezTo>
                  <a:cubicBezTo>
                    <a:pt x="100" y="128"/>
                    <a:pt x="129" y="99"/>
                    <a:pt x="129" y="64"/>
                  </a:cubicBezTo>
                  <a:cubicBezTo>
                    <a:pt x="129" y="28"/>
                    <a:pt x="100" y="0"/>
                    <a:pt x="65" y="0"/>
                  </a:cubicBezTo>
                  <a:close/>
                  <a:moveTo>
                    <a:pt x="65" y="114"/>
                  </a:moveTo>
                  <a:cubicBezTo>
                    <a:pt x="37" y="114"/>
                    <a:pt x="14" y="92"/>
                    <a:pt x="14" y="64"/>
                  </a:cubicBezTo>
                  <a:cubicBezTo>
                    <a:pt x="14" y="36"/>
                    <a:pt x="37" y="13"/>
                    <a:pt x="65" y="13"/>
                  </a:cubicBezTo>
                  <a:cubicBezTo>
                    <a:pt x="92" y="13"/>
                    <a:pt x="115" y="36"/>
                    <a:pt x="115" y="64"/>
                  </a:cubicBezTo>
                  <a:cubicBezTo>
                    <a:pt x="115" y="92"/>
                    <a:pt x="92" y="114"/>
                    <a:pt x="65" y="1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9" name="Freeform 538"/>
            <p:cNvSpPr>
              <a:spLocks noEditPoints="1"/>
            </p:cNvSpPr>
            <p:nvPr/>
          </p:nvSpPr>
          <p:spPr bwMode="auto">
            <a:xfrm>
              <a:off x="4972539" y="2869758"/>
              <a:ext cx="69615" cy="132564"/>
            </a:xfrm>
            <a:custGeom>
              <a:avLst/>
              <a:gdLst>
                <a:gd name="T0" fmla="*/ 18 w 40"/>
                <a:gd name="T1" fmla="*/ 76 h 76"/>
                <a:gd name="T2" fmla="*/ 18 w 40"/>
                <a:gd name="T3" fmla="*/ 69 h 76"/>
                <a:gd name="T4" fmla="*/ 9 w 40"/>
                <a:gd name="T5" fmla="*/ 66 h 76"/>
                <a:gd name="T6" fmla="*/ 3 w 40"/>
                <a:gd name="T7" fmla="*/ 60 h 76"/>
                <a:gd name="T8" fmla="*/ 0 w 40"/>
                <a:gd name="T9" fmla="*/ 51 h 76"/>
                <a:gd name="T10" fmla="*/ 7 w 40"/>
                <a:gd name="T11" fmla="*/ 49 h 76"/>
                <a:gd name="T12" fmla="*/ 10 w 40"/>
                <a:gd name="T13" fmla="*/ 58 h 76"/>
                <a:gd name="T14" fmla="*/ 18 w 40"/>
                <a:gd name="T15" fmla="*/ 63 h 76"/>
                <a:gd name="T16" fmla="*/ 18 w 40"/>
                <a:gd name="T17" fmla="*/ 39 h 76"/>
                <a:gd name="T18" fmla="*/ 8 w 40"/>
                <a:gd name="T19" fmla="*/ 35 h 76"/>
                <a:gd name="T20" fmla="*/ 3 w 40"/>
                <a:gd name="T21" fmla="*/ 29 h 76"/>
                <a:gd name="T22" fmla="*/ 1 w 40"/>
                <a:gd name="T23" fmla="*/ 21 h 76"/>
                <a:gd name="T24" fmla="*/ 7 w 40"/>
                <a:gd name="T25" fmla="*/ 8 h 76"/>
                <a:gd name="T26" fmla="*/ 18 w 40"/>
                <a:gd name="T27" fmla="*/ 4 h 76"/>
                <a:gd name="T28" fmla="*/ 18 w 40"/>
                <a:gd name="T29" fmla="*/ 0 h 76"/>
                <a:gd name="T30" fmla="*/ 22 w 40"/>
                <a:gd name="T31" fmla="*/ 0 h 76"/>
                <a:gd name="T32" fmla="*/ 22 w 40"/>
                <a:gd name="T33" fmla="*/ 4 h 76"/>
                <a:gd name="T34" fmla="*/ 33 w 40"/>
                <a:gd name="T35" fmla="*/ 8 h 76"/>
                <a:gd name="T36" fmla="*/ 39 w 40"/>
                <a:gd name="T37" fmla="*/ 19 h 76"/>
                <a:gd name="T38" fmla="*/ 31 w 40"/>
                <a:gd name="T39" fmla="*/ 20 h 76"/>
                <a:gd name="T40" fmla="*/ 28 w 40"/>
                <a:gd name="T41" fmla="*/ 14 h 76"/>
                <a:gd name="T42" fmla="*/ 22 w 40"/>
                <a:gd name="T43" fmla="*/ 10 h 76"/>
                <a:gd name="T44" fmla="*/ 22 w 40"/>
                <a:gd name="T45" fmla="*/ 32 h 76"/>
                <a:gd name="T46" fmla="*/ 30 w 40"/>
                <a:gd name="T47" fmla="*/ 34 h 76"/>
                <a:gd name="T48" fmla="*/ 36 w 40"/>
                <a:gd name="T49" fmla="*/ 38 h 76"/>
                <a:gd name="T50" fmla="*/ 39 w 40"/>
                <a:gd name="T51" fmla="*/ 43 h 76"/>
                <a:gd name="T52" fmla="*/ 40 w 40"/>
                <a:gd name="T53" fmla="*/ 50 h 76"/>
                <a:gd name="T54" fmla="*/ 35 w 40"/>
                <a:gd name="T55" fmla="*/ 63 h 76"/>
                <a:gd name="T56" fmla="*/ 22 w 40"/>
                <a:gd name="T57" fmla="*/ 69 h 76"/>
                <a:gd name="T58" fmla="*/ 22 w 40"/>
                <a:gd name="T59" fmla="*/ 76 h 76"/>
                <a:gd name="T60" fmla="*/ 18 w 40"/>
                <a:gd name="T61" fmla="*/ 76 h 76"/>
                <a:gd name="T62" fmla="*/ 18 w 40"/>
                <a:gd name="T63" fmla="*/ 10 h 76"/>
                <a:gd name="T64" fmla="*/ 11 w 40"/>
                <a:gd name="T65" fmla="*/ 14 h 76"/>
                <a:gd name="T66" fmla="*/ 9 w 40"/>
                <a:gd name="T67" fmla="*/ 21 h 76"/>
                <a:gd name="T68" fmla="*/ 11 w 40"/>
                <a:gd name="T69" fmla="*/ 27 h 76"/>
                <a:gd name="T70" fmla="*/ 18 w 40"/>
                <a:gd name="T71" fmla="*/ 31 h 76"/>
                <a:gd name="T72" fmla="*/ 18 w 40"/>
                <a:gd name="T73" fmla="*/ 10 h 76"/>
                <a:gd name="T74" fmla="*/ 22 w 40"/>
                <a:gd name="T75" fmla="*/ 63 h 76"/>
                <a:gd name="T76" fmla="*/ 30 w 40"/>
                <a:gd name="T77" fmla="*/ 59 h 76"/>
                <a:gd name="T78" fmla="*/ 33 w 40"/>
                <a:gd name="T79" fmla="*/ 51 h 76"/>
                <a:gd name="T80" fmla="*/ 31 w 40"/>
                <a:gd name="T81" fmla="*/ 44 h 76"/>
                <a:gd name="T82" fmla="*/ 22 w 40"/>
                <a:gd name="T83" fmla="*/ 40 h 76"/>
                <a:gd name="T84" fmla="*/ 22 w 40"/>
                <a:gd name="T85" fmla="*/ 6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 h="76">
                  <a:moveTo>
                    <a:pt x="18" y="76"/>
                  </a:moveTo>
                  <a:cubicBezTo>
                    <a:pt x="18" y="69"/>
                    <a:pt x="18" y="69"/>
                    <a:pt x="18" y="69"/>
                  </a:cubicBezTo>
                  <a:cubicBezTo>
                    <a:pt x="14" y="68"/>
                    <a:pt x="11" y="68"/>
                    <a:pt x="9" y="66"/>
                  </a:cubicBezTo>
                  <a:cubicBezTo>
                    <a:pt x="6" y="65"/>
                    <a:pt x="4" y="63"/>
                    <a:pt x="3" y="60"/>
                  </a:cubicBezTo>
                  <a:cubicBezTo>
                    <a:pt x="1" y="58"/>
                    <a:pt x="0" y="54"/>
                    <a:pt x="0" y="51"/>
                  </a:cubicBezTo>
                  <a:cubicBezTo>
                    <a:pt x="7" y="49"/>
                    <a:pt x="7" y="49"/>
                    <a:pt x="7" y="49"/>
                  </a:cubicBezTo>
                  <a:cubicBezTo>
                    <a:pt x="8" y="53"/>
                    <a:pt x="9" y="56"/>
                    <a:pt x="10" y="58"/>
                  </a:cubicBezTo>
                  <a:cubicBezTo>
                    <a:pt x="12" y="61"/>
                    <a:pt x="15" y="62"/>
                    <a:pt x="18" y="63"/>
                  </a:cubicBezTo>
                  <a:cubicBezTo>
                    <a:pt x="18" y="39"/>
                    <a:pt x="18" y="39"/>
                    <a:pt x="18" y="39"/>
                  </a:cubicBezTo>
                  <a:cubicBezTo>
                    <a:pt x="15" y="38"/>
                    <a:pt x="12" y="37"/>
                    <a:pt x="8" y="35"/>
                  </a:cubicBezTo>
                  <a:cubicBezTo>
                    <a:pt x="6" y="34"/>
                    <a:pt x="4" y="32"/>
                    <a:pt x="3" y="29"/>
                  </a:cubicBezTo>
                  <a:cubicBezTo>
                    <a:pt x="2" y="27"/>
                    <a:pt x="1" y="24"/>
                    <a:pt x="1" y="21"/>
                  </a:cubicBezTo>
                  <a:cubicBezTo>
                    <a:pt x="1" y="16"/>
                    <a:pt x="3" y="12"/>
                    <a:pt x="7" y="8"/>
                  </a:cubicBezTo>
                  <a:cubicBezTo>
                    <a:pt x="9" y="6"/>
                    <a:pt x="13" y="5"/>
                    <a:pt x="18" y="4"/>
                  </a:cubicBezTo>
                  <a:cubicBezTo>
                    <a:pt x="18" y="0"/>
                    <a:pt x="18" y="0"/>
                    <a:pt x="18" y="0"/>
                  </a:cubicBezTo>
                  <a:cubicBezTo>
                    <a:pt x="22" y="0"/>
                    <a:pt x="22" y="0"/>
                    <a:pt x="22" y="0"/>
                  </a:cubicBezTo>
                  <a:cubicBezTo>
                    <a:pt x="22" y="4"/>
                    <a:pt x="22" y="4"/>
                    <a:pt x="22" y="4"/>
                  </a:cubicBezTo>
                  <a:cubicBezTo>
                    <a:pt x="27" y="5"/>
                    <a:pt x="30" y="6"/>
                    <a:pt x="33" y="8"/>
                  </a:cubicBezTo>
                  <a:cubicBezTo>
                    <a:pt x="36" y="11"/>
                    <a:pt x="38" y="14"/>
                    <a:pt x="39" y="19"/>
                  </a:cubicBezTo>
                  <a:cubicBezTo>
                    <a:pt x="31" y="20"/>
                    <a:pt x="31" y="20"/>
                    <a:pt x="31" y="20"/>
                  </a:cubicBezTo>
                  <a:cubicBezTo>
                    <a:pt x="31" y="17"/>
                    <a:pt x="30" y="15"/>
                    <a:pt x="28" y="14"/>
                  </a:cubicBezTo>
                  <a:cubicBezTo>
                    <a:pt x="27" y="12"/>
                    <a:pt x="25" y="11"/>
                    <a:pt x="22" y="10"/>
                  </a:cubicBezTo>
                  <a:cubicBezTo>
                    <a:pt x="22" y="32"/>
                    <a:pt x="22" y="32"/>
                    <a:pt x="22" y="32"/>
                  </a:cubicBezTo>
                  <a:cubicBezTo>
                    <a:pt x="26" y="33"/>
                    <a:pt x="29" y="34"/>
                    <a:pt x="30" y="34"/>
                  </a:cubicBezTo>
                  <a:cubicBezTo>
                    <a:pt x="32" y="35"/>
                    <a:pt x="34" y="37"/>
                    <a:pt x="36" y="38"/>
                  </a:cubicBezTo>
                  <a:cubicBezTo>
                    <a:pt x="37" y="40"/>
                    <a:pt x="38" y="41"/>
                    <a:pt x="39" y="43"/>
                  </a:cubicBezTo>
                  <a:cubicBezTo>
                    <a:pt x="40" y="46"/>
                    <a:pt x="40" y="48"/>
                    <a:pt x="40" y="50"/>
                  </a:cubicBezTo>
                  <a:cubicBezTo>
                    <a:pt x="40" y="55"/>
                    <a:pt x="39" y="60"/>
                    <a:pt x="35" y="63"/>
                  </a:cubicBezTo>
                  <a:cubicBezTo>
                    <a:pt x="32" y="67"/>
                    <a:pt x="28" y="69"/>
                    <a:pt x="22" y="69"/>
                  </a:cubicBezTo>
                  <a:cubicBezTo>
                    <a:pt x="22" y="76"/>
                    <a:pt x="22" y="76"/>
                    <a:pt x="22" y="76"/>
                  </a:cubicBezTo>
                  <a:lnTo>
                    <a:pt x="18" y="76"/>
                  </a:lnTo>
                  <a:close/>
                  <a:moveTo>
                    <a:pt x="18" y="10"/>
                  </a:moveTo>
                  <a:cubicBezTo>
                    <a:pt x="15" y="11"/>
                    <a:pt x="13" y="12"/>
                    <a:pt x="11" y="14"/>
                  </a:cubicBezTo>
                  <a:cubicBezTo>
                    <a:pt x="9" y="16"/>
                    <a:pt x="9" y="18"/>
                    <a:pt x="9" y="21"/>
                  </a:cubicBezTo>
                  <a:cubicBezTo>
                    <a:pt x="9" y="23"/>
                    <a:pt x="9" y="25"/>
                    <a:pt x="11" y="27"/>
                  </a:cubicBezTo>
                  <a:cubicBezTo>
                    <a:pt x="12" y="29"/>
                    <a:pt x="15" y="30"/>
                    <a:pt x="18" y="31"/>
                  </a:cubicBezTo>
                  <a:lnTo>
                    <a:pt x="18" y="10"/>
                  </a:lnTo>
                  <a:close/>
                  <a:moveTo>
                    <a:pt x="22" y="63"/>
                  </a:moveTo>
                  <a:cubicBezTo>
                    <a:pt x="25" y="62"/>
                    <a:pt x="28" y="61"/>
                    <a:pt x="30" y="59"/>
                  </a:cubicBezTo>
                  <a:cubicBezTo>
                    <a:pt x="32" y="57"/>
                    <a:pt x="33" y="54"/>
                    <a:pt x="33" y="51"/>
                  </a:cubicBezTo>
                  <a:cubicBezTo>
                    <a:pt x="33" y="48"/>
                    <a:pt x="32" y="46"/>
                    <a:pt x="31" y="44"/>
                  </a:cubicBezTo>
                  <a:cubicBezTo>
                    <a:pt x="29" y="42"/>
                    <a:pt x="26" y="41"/>
                    <a:pt x="22" y="40"/>
                  </a:cubicBezTo>
                  <a:lnTo>
                    <a:pt x="22" y="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2" name="Group 61"/>
          <p:cNvGrpSpPr/>
          <p:nvPr/>
        </p:nvGrpSpPr>
        <p:grpSpPr>
          <a:xfrm>
            <a:off x="5195778" y="3035598"/>
            <a:ext cx="2102678" cy="2111024"/>
            <a:chOff x="4958468" y="3328177"/>
            <a:chExt cx="2986020" cy="2997870"/>
          </a:xfrm>
        </p:grpSpPr>
        <p:sp>
          <p:nvSpPr>
            <p:cNvPr id="6" name="Freeform 491"/>
            <p:cNvSpPr>
              <a:spLocks noEditPoints="1"/>
            </p:cNvSpPr>
            <p:nvPr/>
          </p:nvSpPr>
          <p:spPr bwMode="auto">
            <a:xfrm>
              <a:off x="4958468" y="3328177"/>
              <a:ext cx="2986020" cy="2997870"/>
            </a:xfrm>
            <a:custGeom>
              <a:avLst/>
              <a:gdLst>
                <a:gd name="T0" fmla="*/ 1407 w 1705"/>
                <a:gd name="T1" fmla="*/ 204 h 1712"/>
                <a:gd name="T2" fmla="*/ 1345 w 1705"/>
                <a:gd name="T3" fmla="*/ 201 h 1712"/>
                <a:gd name="T4" fmla="*/ 1229 w 1705"/>
                <a:gd name="T5" fmla="*/ 290 h 1712"/>
                <a:gd name="T6" fmla="*/ 1107 w 1705"/>
                <a:gd name="T7" fmla="*/ 310 h 1712"/>
                <a:gd name="T8" fmla="*/ 1012 w 1705"/>
                <a:gd name="T9" fmla="*/ 230 h 1712"/>
                <a:gd name="T10" fmla="*/ 986 w 1705"/>
                <a:gd name="T11" fmla="*/ 40 h 1712"/>
                <a:gd name="T12" fmla="*/ 946 w 1705"/>
                <a:gd name="T13" fmla="*/ 0 h 1712"/>
                <a:gd name="T14" fmla="*/ 777 w 1705"/>
                <a:gd name="T15" fmla="*/ 0 h 1712"/>
                <a:gd name="T16" fmla="*/ 728 w 1705"/>
                <a:gd name="T17" fmla="*/ 54 h 1712"/>
                <a:gd name="T18" fmla="*/ 702 w 1705"/>
                <a:gd name="T19" fmla="*/ 227 h 1712"/>
                <a:gd name="T20" fmla="*/ 628 w 1705"/>
                <a:gd name="T21" fmla="*/ 299 h 1712"/>
                <a:gd name="T22" fmla="*/ 537 w 1705"/>
                <a:gd name="T23" fmla="*/ 313 h 1712"/>
                <a:gd name="T24" fmla="*/ 365 w 1705"/>
                <a:gd name="T25" fmla="*/ 184 h 1712"/>
                <a:gd name="T26" fmla="*/ 312 w 1705"/>
                <a:gd name="T27" fmla="*/ 187 h 1712"/>
                <a:gd name="T28" fmla="*/ 193 w 1705"/>
                <a:gd name="T29" fmla="*/ 307 h 1712"/>
                <a:gd name="T30" fmla="*/ 193 w 1705"/>
                <a:gd name="T31" fmla="*/ 367 h 1712"/>
                <a:gd name="T32" fmla="*/ 314 w 1705"/>
                <a:gd name="T33" fmla="*/ 525 h 1712"/>
                <a:gd name="T34" fmla="*/ 304 w 1705"/>
                <a:gd name="T35" fmla="*/ 607 h 1712"/>
                <a:gd name="T36" fmla="*/ 241 w 1705"/>
                <a:gd name="T37" fmla="*/ 696 h 1712"/>
                <a:gd name="T38" fmla="*/ 46 w 1705"/>
                <a:gd name="T39" fmla="*/ 720 h 1712"/>
                <a:gd name="T40" fmla="*/ 4 w 1705"/>
                <a:gd name="T41" fmla="*/ 755 h 1712"/>
                <a:gd name="T42" fmla="*/ 0 w 1705"/>
                <a:gd name="T43" fmla="*/ 936 h 1712"/>
                <a:gd name="T44" fmla="*/ 51 w 1705"/>
                <a:gd name="T45" fmla="*/ 986 h 1712"/>
                <a:gd name="T46" fmla="*/ 217 w 1705"/>
                <a:gd name="T47" fmla="*/ 1012 h 1712"/>
                <a:gd name="T48" fmla="*/ 298 w 1705"/>
                <a:gd name="T49" fmla="*/ 1089 h 1712"/>
                <a:gd name="T50" fmla="*/ 300 w 1705"/>
                <a:gd name="T51" fmla="*/ 1189 h 1712"/>
                <a:gd name="T52" fmla="*/ 190 w 1705"/>
                <a:gd name="T53" fmla="*/ 1322 h 1712"/>
                <a:gd name="T54" fmla="*/ 194 w 1705"/>
                <a:gd name="T55" fmla="*/ 1407 h 1712"/>
                <a:gd name="T56" fmla="*/ 297 w 1705"/>
                <a:gd name="T57" fmla="*/ 1514 h 1712"/>
                <a:gd name="T58" fmla="*/ 372 w 1705"/>
                <a:gd name="T59" fmla="*/ 1515 h 1712"/>
                <a:gd name="T60" fmla="*/ 505 w 1705"/>
                <a:gd name="T61" fmla="*/ 1417 h 1712"/>
                <a:gd name="T62" fmla="*/ 623 w 1705"/>
                <a:gd name="T63" fmla="*/ 1421 h 1712"/>
                <a:gd name="T64" fmla="*/ 693 w 1705"/>
                <a:gd name="T65" fmla="*/ 1490 h 1712"/>
                <a:gd name="T66" fmla="*/ 716 w 1705"/>
                <a:gd name="T67" fmla="*/ 1655 h 1712"/>
                <a:gd name="T68" fmla="*/ 771 w 1705"/>
                <a:gd name="T69" fmla="*/ 1712 h 1712"/>
                <a:gd name="T70" fmla="*/ 922 w 1705"/>
                <a:gd name="T71" fmla="*/ 1712 h 1712"/>
                <a:gd name="T72" fmla="*/ 980 w 1705"/>
                <a:gd name="T73" fmla="*/ 1663 h 1712"/>
                <a:gd name="T74" fmla="*/ 1007 w 1705"/>
                <a:gd name="T75" fmla="*/ 1486 h 1712"/>
                <a:gd name="T76" fmla="*/ 1103 w 1705"/>
                <a:gd name="T77" fmla="*/ 1408 h 1712"/>
                <a:gd name="T78" fmla="*/ 1194 w 1705"/>
                <a:gd name="T79" fmla="*/ 1422 h 1712"/>
                <a:gd name="T80" fmla="*/ 1324 w 1705"/>
                <a:gd name="T81" fmla="*/ 1523 h 1712"/>
                <a:gd name="T82" fmla="*/ 1393 w 1705"/>
                <a:gd name="T83" fmla="*/ 1521 h 1712"/>
                <a:gd name="T84" fmla="*/ 1505 w 1705"/>
                <a:gd name="T85" fmla="*/ 1410 h 1712"/>
                <a:gd name="T86" fmla="*/ 1516 w 1705"/>
                <a:gd name="T87" fmla="*/ 1341 h 1712"/>
                <a:gd name="T88" fmla="*/ 1406 w 1705"/>
                <a:gd name="T89" fmla="*/ 1195 h 1712"/>
                <a:gd name="T90" fmla="*/ 1414 w 1705"/>
                <a:gd name="T91" fmla="*/ 1085 h 1712"/>
                <a:gd name="T92" fmla="*/ 1501 w 1705"/>
                <a:gd name="T93" fmla="*/ 1012 h 1712"/>
                <a:gd name="T94" fmla="*/ 1649 w 1705"/>
                <a:gd name="T95" fmla="*/ 995 h 1712"/>
                <a:gd name="T96" fmla="*/ 1701 w 1705"/>
                <a:gd name="T97" fmla="*/ 954 h 1712"/>
                <a:gd name="T98" fmla="*/ 1705 w 1705"/>
                <a:gd name="T99" fmla="*/ 778 h 1712"/>
                <a:gd name="T100" fmla="*/ 1662 w 1705"/>
                <a:gd name="T101" fmla="*/ 732 h 1712"/>
                <a:gd name="T102" fmla="*/ 1455 w 1705"/>
                <a:gd name="T103" fmla="*/ 692 h 1712"/>
                <a:gd name="T104" fmla="*/ 1404 w 1705"/>
                <a:gd name="T105" fmla="*/ 608 h 1712"/>
                <a:gd name="T106" fmla="*/ 1412 w 1705"/>
                <a:gd name="T107" fmla="*/ 517 h 1712"/>
                <a:gd name="T108" fmla="*/ 1504 w 1705"/>
                <a:gd name="T109" fmla="*/ 396 h 1712"/>
                <a:gd name="T110" fmla="*/ 1521 w 1705"/>
                <a:gd name="T111" fmla="*/ 332 h 1712"/>
                <a:gd name="T112" fmla="*/ 1407 w 1705"/>
                <a:gd name="T113" fmla="*/ 204 h 1712"/>
                <a:gd name="T114" fmla="*/ 996 w 1705"/>
                <a:gd name="T115" fmla="*/ 1003 h 1712"/>
                <a:gd name="T116" fmla="*/ 703 w 1705"/>
                <a:gd name="T117" fmla="*/ 1002 h 1712"/>
                <a:gd name="T118" fmla="*/ 705 w 1705"/>
                <a:gd name="T119" fmla="*/ 710 h 1712"/>
                <a:gd name="T120" fmla="*/ 997 w 1705"/>
                <a:gd name="T121" fmla="*/ 711 h 1712"/>
                <a:gd name="T122" fmla="*/ 996 w 1705"/>
                <a:gd name="T123" fmla="*/ 1003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5" h="1712">
                  <a:moveTo>
                    <a:pt x="1407" y="204"/>
                  </a:moveTo>
                  <a:cubicBezTo>
                    <a:pt x="1376" y="174"/>
                    <a:pt x="1345" y="201"/>
                    <a:pt x="1345" y="201"/>
                  </a:cubicBezTo>
                  <a:cubicBezTo>
                    <a:pt x="1345" y="201"/>
                    <a:pt x="1289" y="241"/>
                    <a:pt x="1229" y="290"/>
                  </a:cubicBezTo>
                  <a:cubicBezTo>
                    <a:pt x="1169" y="338"/>
                    <a:pt x="1107" y="310"/>
                    <a:pt x="1107" y="310"/>
                  </a:cubicBezTo>
                  <a:cubicBezTo>
                    <a:pt x="1015" y="289"/>
                    <a:pt x="1012" y="230"/>
                    <a:pt x="1012" y="230"/>
                  </a:cubicBezTo>
                  <a:cubicBezTo>
                    <a:pt x="986" y="40"/>
                    <a:pt x="986" y="40"/>
                    <a:pt x="986" y="40"/>
                  </a:cubicBezTo>
                  <a:cubicBezTo>
                    <a:pt x="980" y="1"/>
                    <a:pt x="946" y="0"/>
                    <a:pt x="946" y="0"/>
                  </a:cubicBezTo>
                  <a:cubicBezTo>
                    <a:pt x="777" y="0"/>
                    <a:pt x="777" y="0"/>
                    <a:pt x="777" y="0"/>
                  </a:cubicBezTo>
                  <a:cubicBezTo>
                    <a:pt x="730" y="2"/>
                    <a:pt x="728" y="54"/>
                    <a:pt x="728" y="54"/>
                  </a:cubicBezTo>
                  <a:cubicBezTo>
                    <a:pt x="702" y="227"/>
                    <a:pt x="702" y="227"/>
                    <a:pt x="702" y="227"/>
                  </a:cubicBezTo>
                  <a:cubicBezTo>
                    <a:pt x="696" y="258"/>
                    <a:pt x="628" y="299"/>
                    <a:pt x="628" y="299"/>
                  </a:cubicBezTo>
                  <a:cubicBezTo>
                    <a:pt x="589" y="322"/>
                    <a:pt x="537" y="313"/>
                    <a:pt x="537" y="313"/>
                  </a:cubicBezTo>
                  <a:cubicBezTo>
                    <a:pt x="365" y="184"/>
                    <a:pt x="365" y="184"/>
                    <a:pt x="365" y="184"/>
                  </a:cubicBezTo>
                  <a:cubicBezTo>
                    <a:pt x="342" y="166"/>
                    <a:pt x="312" y="187"/>
                    <a:pt x="312" y="187"/>
                  </a:cubicBezTo>
                  <a:cubicBezTo>
                    <a:pt x="193" y="307"/>
                    <a:pt x="193" y="307"/>
                    <a:pt x="193" y="307"/>
                  </a:cubicBezTo>
                  <a:cubicBezTo>
                    <a:pt x="165" y="336"/>
                    <a:pt x="193" y="367"/>
                    <a:pt x="193" y="367"/>
                  </a:cubicBezTo>
                  <a:cubicBezTo>
                    <a:pt x="199" y="374"/>
                    <a:pt x="314" y="525"/>
                    <a:pt x="314" y="525"/>
                  </a:cubicBezTo>
                  <a:cubicBezTo>
                    <a:pt x="322" y="545"/>
                    <a:pt x="304" y="607"/>
                    <a:pt x="304" y="607"/>
                  </a:cubicBezTo>
                  <a:cubicBezTo>
                    <a:pt x="292" y="669"/>
                    <a:pt x="241" y="696"/>
                    <a:pt x="241" y="696"/>
                  </a:cubicBezTo>
                  <a:cubicBezTo>
                    <a:pt x="46" y="720"/>
                    <a:pt x="46" y="720"/>
                    <a:pt x="46" y="720"/>
                  </a:cubicBezTo>
                  <a:cubicBezTo>
                    <a:pt x="16" y="720"/>
                    <a:pt x="4" y="755"/>
                    <a:pt x="4" y="755"/>
                  </a:cubicBezTo>
                  <a:cubicBezTo>
                    <a:pt x="0" y="936"/>
                    <a:pt x="0" y="936"/>
                    <a:pt x="0" y="936"/>
                  </a:cubicBezTo>
                  <a:cubicBezTo>
                    <a:pt x="2" y="977"/>
                    <a:pt x="51" y="986"/>
                    <a:pt x="51" y="986"/>
                  </a:cubicBezTo>
                  <a:cubicBezTo>
                    <a:pt x="217" y="1012"/>
                    <a:pt x="217" y="1012"/>
                    <a:pt x="217" y="1012"/>
                  </a:cubicBezTo>
                  <a:cubicBezTo>
                    <a:pt x="268" y="1014"/>
                    <a:pt x="298" y="1089"/>
                    <a:pt x="298" y="1089"/>
                  </a:cubicBezTo>
                  <a:cubicBezTo>
                    <a:pt x="321" y="1136"/>
                    <a:pt x="300" y="1189"/>
                    <a:pt x="300" y="1189"/>
                  </a:cubicBezTo>
                  <a:cubicBezTo>
                    <a:pt x="190" y="1322"/>
                    <a:pt x="190" y="1322"/>
                    <a:pt x="190" y="1322"/>
                  </a:cubicBezTo>
                  <a:cubicBezTo>
                    <a:pt x="152" y="1368"/>
                    <a:pt x="194" y="1407"/>
                    <a:pt x="194" y="1407"/>
                  </a:cubicBezTo>
                  <a:cubicBezTo>
                    <a:pt x="297" y="1514"/>
                    <a:pt x="297" y="1514"/>
                    <a:pt x="297" y="1514"/>
                  </a:cubicBezTo>
                  <a:cubicBezTo>
                    <a:pt x="335" y="1550"/>
                    <a:pt x="372" y="1515"/>
                    <a:pt x="372" y="1515"/>
                  </a:cubicBezTo>
                  <a:cubicBezTo>
                    <a:pt x="505" y="1417"/>
                    <a:pt x="505" y="1417"/>
                    <a:pt x="505" y="1417"/>
                  </a:cubicBezTo>
                  <a:cubicBezTo>
                    <a:pt x="551" y="1380"/>
                    <a:pt x="623" y="1421"/>
                    <a:pt x="623" y="1421"/>
                  </a:cubicBezTo>
                  <a:cubicBezTo>
                    <a:pt x="691" y="1446"/>
                    <a:pt x="693" y="1490"/>
                    <a:pt x="693" y="1490"/>
                  </a:cubicBezTo>
                  <a:cubicBezTo>
                    <a:pt x="716" y="1655"/>
                    <a:pt x="716" y="1655"/>
                    <a:pt x="716" y="1655"/>
                  </a:cubicBezTo>
                  <a:cubicBezTo>
                    <a:pt x="718" y="1709"/>
                    <a:pt x="771" y="1712"/>
                    <a:pt x="771" y="1712"/>
                  </a:cubicBezTo>
                  <a:cubicBezTo>
                    <a:pt x="922" y="1712"/>
                    <a:pt x="922" y="1712"/>
                    <a:pt x="922" y="1712"/>
                  </a:cubicBezTo>
                  <a:cubicBezTo>
                    <a:pt x="981" y="1703"/>
                    <a:pt x="980" y="1663"/>
                    <a:pt x="980" y="1663"/>
                  </a:cubicBezTo>
                  <a:cubicBezTo>
                    <a:pt x="1007" y="1486"/>
                    <a:pt x="1007" y="1486"/>
                    <a:pt x="1007" y="1486"/>
                  </a:cubicBezTo>
                  <a:cubicBezTo>
                    <a:pt x="1016" y="1422"/>
                    <a:pt x="1103" y="1408"/>
                    <a:pt x="1103" y="1408"/>
                  </a:cubicBezTo>
                  <a:cubicBezTo>
                    <a:pt x="1163" y="1387"/>
                    <a:pt x="1194" y="1422"/>
                    <a:pt x="1194" y="1422"/>
                  </a:cubicBezTo>
                  <a:cubicBezTo>
                    <a:pt x="1324" y="1523"/>
                    <a:pt x="1324" y="1523"/>
                    <a:pt x="1324" y="1523"/>
                  </a:cubicBezTo>
                  <a:cubicBezTo>
                    <a:pt x="1353" y="1549"/>
                    <a:pt x="1393" y="1521"/>
                    <a:pt x="1393" y="1521"/>
                  </a:cubicBezTo>
                  <a:cubicBezTo>
                    <a:pt x="1505" y="1410"/>
                    <a:pt x="1505" y="1410"/>
                    <a:pt x="1505" y="1410"/>
                  </a:cubicBezTo>
                  <a:cubicBezTo>
                    <a:pt x="1546" y="1372"/>
                    <a:pt x="1516" y="1341"/>
                    <a:pt x="1516" y="1341"/>
                  </a:cubicBezTo>
                  <a:cubicBezTo>
                    <a:pt x="1406" y="1195"/>
                    <a:pt x="1406" y="1195"/>
                    <a:pt x="1406" y="1195"/>
                  </a:cubicBezTo>
                  <a:cubicBezTo>
                    <a:pt x="1378" y="1154"/>
                    <a:pt x="1414" y="1085"/>
                    <a:pt x="1414" y="1085"/>
                  </a:cubicBezTo>
                  <a:cubicBezTo>
                    <a:pt x="1439" y="1013"/>
                    <a:pt x="1501" y="1012"/>
                    <a:pt x="1501" y="1012"/>
                  </a:cubicBezTo>
                  <a:cubicBezTo>
                    <a:pt x="1649" y="995"/>
                    <a:pt x="1649" y="995"/>
                    <a:pt x="1649" y="995"/>
                  </a:cubicBezTo>
                  <a:cubicBezTo>
                    <a:pt x="1688" y="998"/>
                    <a:pt x="1701" y="954"/>
                    <a:pt x="1701" y="954"/>
                  </a:cubicBezTo>
                  <a:cubicBezTo>
                    <a:pt x="1705" y="778"/>
                    <a:pt x="1705" y="778"/>
                    <a:pt x="1705" y="778"/>
                  </a:cubicBezTo>
                  <a:cubicBezTo>
                    <a:pt x="1700" y="733"/>
                    <a:pt x="1662" y="732"/>
                    <a:pt x="1662" y="732"/>
                  </a:cubicBezTo>
                  <a:cubicBezTo>
                    <a:pt x="1455" y="692"/>
                    <a:pt x="1455" y="692"/>
                    <a:pt x="1455" y="692"/>
                  </a:cubicBezTo>
                  <a:cubicBezTo>
                    <a:pt x="1420" y="683"/>
                    <a:pt x="1404" y="608"/>
                    <a:pt x="1404" y="608"/>
                  </a:cubicBezTo>
                  <a:cubicBezTo>
                    <a:pt x="1384" y="551"/>
                    <a:pt x="1412" y="517"/>
                    <a:pt x="1412" y="517"/>
                  </a:cubicBezTo>
                  <a:cubicBezTo>
                    <a:pt x="1504" y="396"/>
                    <a:pt x="1504" y="396"/>
                    <a:pt x="1504" y="396"/>
                  </a:cubicBezTo>
                  <a:cubicBezTo>
                    <a:pt x="1544" y="354"/>
                    <a:pt x="1521" y="332"/>
                    <a:pt x="1521" y="332"/>
                  </a:cubicBezTo>
                  <a:cubicBezTo>
                    <a:pt x="1521" y="332"/>
                    <a:pt x="1438" y="234"/>
                    <a:pt x="1407" y="204"/>
                  </a:cubicBezTo>
                  <a:close/>
                  <a:moveTo>
                    <a:pt x="996" y="1003"/>
                  </a:moveTo>
                  <a:cubicBezTo>
                    <a:pt x="915" y="1084"/>
                    <a:pt x="784" y="1083"/>
                    <a:pt x="703" y="1002"/>
                  </a:cubicBezTo>
                  <a:cubicBezTo>
                    <a:pt x="623" y="921"/>
                    <a:pt x="624" y="790"/>
                    <a:pt x="705" y="710"/>
                  </a:cubicBezTo>
                  <a:cubicBezTo>
                    <a:pt x="786" y="629"/>
                    <a:pt x="917" y="630"/>
                    <a:pt x="997" y="711"/>
                  </a:cubicBezTo>
                  <a:cubicBezTo>
                    <a:pt x="1077" y="792"/>
                    <a:pt x="1077" y="923"/>
                    <a:pt x="996" y="1003"/>
                  </a:cubicBezTo>
                  <a:close/>
                </a:path>
              </a:pathLst>
            </a:custGeom>
            <a:solidFill>
              <a:schemeClr val="accent3"/>
            </a:solid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Freeform 495"/>
            <p:cNvSpPr>
              <a:spLocks/>
            </p:cNvSpPr>
            <p:nvPr/>
          </p:nvSpPr>
          <p:spPr bwMode="auto">
            <a:xfrm>
              <a:off x="5791621" y="5558806"/>
              <a:ext cx="124417" cy="14071"/>
            </a:xfrm>
            <a:custGeom>
              <a:avLst/>
              <a:gdLst>
                <a:gd name="T0" fmla="*/ 68 w 71"/>
                <a:gd name="T1" fmla="*/ 0 h 8"/>
                <a:gd name="T2" fmla="*/ 2 w 71"/>
                <a:gd name="T3" fmla="*/ 0 h 8"/>
                <a:gd name="T4" fmla="*/ 0 w 71"/>
                <a:gd name="T5" fmla="*/ 4 h 8"/>
                <a:gd name="T6" fmla="*/ 4 w 71"/>
                <a:gd name="T7" fmla="*/ 7 h 8"/>
                <a:gd name="T8" fmla="*/ 8 w 71"/>
                <a:gd name="T9" fmla="*/ 7 h 8"/>
                <a:gd name="T10" fmla="*/ 8 w 71"/>
                <a:gd name="T11" fmla="*/ 7 h 8"/>
                <a:gd name="T12" fmla="*/ 62 w 71"/>
                <a:gd name="T13" fmla="*/ 7 h 8"/>
                <a:gd name="T14" fmla="*/ 68 w 71"/>
                <a:gd name="T15" fmla="*/ 7 h 8"/>
                <a:gd name="T16" fmla="*/ 71 w 71"/>
                <a:gd name="T17" fmla="*/ 4 h 8"/>
                <a:gd name="T18" fmla="*/ 68 w 71"/>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8">
                  <a:moveTo>
                    <a:pt x="68" y="0"/>
                  </a:moveTo>
                  <a:cubicBezTo>
                    <a:pt x="2" y="0"/>
                    <a:pt x="2" y="0"/>
                    <a:pt x="2" y="0"/>
                  </a:cubicBezTo>
                  <a:cubicBezTo>
                    <a:pt x="2" y="0"/>
                    <a:pt x="0" y="0"/>
                    <a:pt x="0" y="4"/>
                  </a:cubicBezTo>
                  <a:cubicBezTo>
                    <a:pt x="0" y="8"/>
                    <a:pt x="4" y="7"/>
                    <a:pt x="4" y="7"/>
                  </a:cubicBezTo>
                  <a:cubicBezTo>
                    <a:pt x="8" y="7"/>
                    <a:pt x="8" y="7"/>
                    <a:pt x="8" y="7"/>
                  </a:cubicBezTo>
                  <a:cubicBezTo>
                    <a:pt x="8" y="7"/>
                    <a:pt x="8" y="7"/>
                    <a:pt x="8" y="7"/>
                  </a:cubicBezTo>
                  <a:cubicBezTo>
                    <a:pt x="62" y="7"/>
                    <a:pt x="62" y="7"/>
                    <a:pt x="62" y="7"/>
                  </a:cubicBezTo>
                  <a:cubicBezTo>
                    <a:pt x="68" y="7"/>
                    <a:pt x="68" y="7"/>
                    <a:pt x="68" y="7"/>
                  </a:cubicBezTo>
                  <a:cubicBezTo>
                    <a:pt x="68" y="7"/>
                    <a:pt x="71" y="6"/>
                    <a:pt x="71" y="4"/>
                  </a:cubicBezTo>
                  <a:cubicBezTo>
                    <a:pt x="71" y="1"/>
                    <a:pt x="68" y="0"/>
                    <a:pt x="6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Freeform 496"/>
            <p:cNvSpPr>
              <a:spLocks/>
            </p:cNvSpPr>
            <p:nvPr/>
          </p:nvSpPr>
          <p:spPr bwMode="auto">
            <a:xfrm>
              <a:off x="5784956" y="5539550"/>
              <a:ext cx="136267" cy="14071"/>
            </a:xfrm>
            <a:custGeom>
              <a:avLst/>
              <a:gdLst>
                <a:gd name="T0" fmla="*/ 75 w 78"/>
                <a:gd name="T1" fmla="*/ 0 h 8"/>
                <a:gd name="T2" fmla="*/ 3 w 78"/>
                <a:gd name="T3" fmla="*/ 0 h 8"/>
                <a:gd name="T4" fmla="*/ 0 w 78"/>
                <a:gd name="T5" fmla="*/ 4 h 8"/>
                <a:gd name="T6" fmla="*/ 6 w 78"/>
                <a:gd name="T7" fmla="*/ 7 h 8"/>
                <a:gd name="T8" fmla="*/ 72 w 78"/>
                <a:gd name="T9" fmla="*/ 7 h 8"/>
                <a:gd name="T10" fmla="*/ 75 w 78"/>
                <a:gd name="T11" fmla="*/ 7 h 8"/>
                <a:gd name="T12" fmla="*/ 78 w 78"/>
                <a:gd name="T13" fmla="*/ 3 h 8"/>
                <a:gd name="T14" fmla="*/ 75 w 78"/>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8">
                  <a:moveTo>
                    <a:pt x="75" y="0"/>
                  </a:moveTo>
                  <a:cubicBezTo>
                    <a:pt x="3" y="0"/>
                    <a:pt x="3" y="0"/>
                    <a:pt x="3" y="0"/>
                  </a:cubicBezTo>
                  <a:cubicBezTo>
                    <a:pt x="3" y="0"/>
                    <a:pt x="0" y="0"/>
                    <a:pt x="0" y="4"/>
                  </a:cubicBezTo>
                  <a:cubicBezTo>
                    <a:pt x="0" y="8"/>
                    <a:pt x="6" y="7"/>
                    <a:pt x="6" y="7"/>
                  </a:cubicBezTo>
                  <a:cubicBezTo>
                    <a:pt x="72" y="7"/>
                    <a:pt x="72" y="7"/>
                    <a:pt x="72" y="7"/>
                  </a:cubicBezTo>
                  <a:cubicBezTo>
                    <a:pt x="75" y="7"/>
                    <a:pt x="75" y="7"/>
                    <a:pt x="75" y="7"/>
                  </a:cubicBezTo>
                  <a:cubicBezTo>
                    <a:pt x="75" y="7"/>
                    <a:pt x="78" y="7"/>
                    <a:pt x="78" y="3"/>
                  </a:cubicBezTo>
                  <a:cubicBezTo>
                    <a:pt x="78" y="0"/>
                    <a:pt x="75" y="0"/>
                    <a:pt x="7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Freeform 497"/>
            <p:cNvSpPr>
              <a:spLocks/>
            </p:cNvSpPr>
            <p:nvPr/>
          </p:nvSpPr>
          <p:spPr bwMode="auto">
            <a:xfrm>
              <a:off x="5784956" y="5501040"/>
              <a:ext cx="136267" cy="12590"/>
            </a:xfrm>
            <a:custGeom>
              <a:avLst/>
              <a:gdLst>
                <a:gd name="T0" fmla="*/ 76 w 78"/>
                <a:gd name="T1" fmla="*/ 0 h 7"/>
                <a:gd name="T2" fmla="*/ 3 w 78"/>
                <a:gd name="T3" fmla="*/ 0 h 7"/>
                <a:gd name="T4" fmla="*/ 0 w 78"/>
                <a:gd name="T5" fmla="*/ 4 h 7"/>
                <a:gd name="T6" fmla="*/ 3 w 78"/>
                <a:gd name="T7" fmla="*/ 7 h 7"/>
                <a:gd name="T8" fmla="*/ 75 w 78"/>
                <a:gd name="T9" fmla="*/ 7 h 7"/>
                <a:gd name="T10" fmla="*/ 78 w 78"/>
                <a:gd name="T11" fmla="*/ 3 h 7"/>
                <a:gd name="T12" fmla="*/ 76 w 7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8" h="7">
                  <a:moveTo>
                    <a:pt x="76" y="0"/>
                  </a:moveTo>
                  <a:cubicBezTo>
                    <a:pt x="3" y="0"/>
                    <a:pt x="3" y="0"/>
                    <a:pt x="3" y="0"/>
                  </a:cubicBezTo>
                  <a:cubicBezTo>
                    <a:pt x="3" y="0"/>
                    <a:pt x="0" y="1"/>
                    <a:pt x="0" y="4"/>
                  </a:cubicBezTo>
                  <a:cubicBezTo>
                    <a:pt x="0" y="7"/>
                    <a:pt x="3" y="7"/>
                    <a:pt x="3" y="7"/>
                  </a:cubicBezTo>
                  <a:cubicBezTo>
                    <a:pt x="75" y="7"/>
                    <a:pt x="75" y="7"/>
                    <a:pt x="75" y="7"/>
                  </a:cubicBezTo>
                  <a:cubicBezTo>
                    <a:pt x="75" y="7"/>
                    <a:pt x="78" y="7"/>
                    <a:pt x="78" y="3"/>
                  </a:cubicBezTo>
                  <a:cubicBezTo>
                    <a:pt x="78" y="0"/>
                    <a:pt x="76" y="0"/>
                    <a:pt x="7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Freeform 498"/>
            <p:cNvSpPr>
              <a:spLocks/>
            </p:cNvSpPr>
            <p:nvPr/>
          </p:nvSpPr>
          <p:spPr bwMode="auto">
            <a:xfrm>
              <a:off x="5784956" y="5520295"/>
              <a:ext cx="136267" cy="12590"/>
            </a:xfrm>
            <a:custGeom>
              <a:avLst/>
              <a:gdLst>
                <a:gd name="T0" fmla="*/ 76 w 78"/>
                <a:gd name="T1" fmla="*/ 0 h 7"/>
                <a:gd name="T2" fmla="*/ 3 w 78"/>
                <a:gd name="T3" fmla="*/ 0 h 7"/>
                <a:gd name="T4" fmla="*/ 0 w 78"/>
                <a:gd name="T5" fmla="*/ 4 h 7"/>
                <a:gd name="T6" fmla="*/ 3 w 78"/>
                <a:gd name="T7" fmla="*/ 7 h 7"/>
                <a:gd name="T8" fmla="*/ 75 w 78"/>
                <a:gd name="T9" fmla="*/ 7 h 7"/>
                <a:gd name="T10" fmla="*/ 78 w 78"/>
                <a:gd name="T11" fmla="*/ 3 h 7"/>
                <a:gd name="T12" fmla="*/ 76 w 7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8" h="7">
                  <a:moveTo>
                    <a:pt x="76" y="0"/>
                  </a:moveTo>
                  <a:cubicBezTo>
                    <a:pt x="3" y="0"/>
                    <a:pt x="3" y="0"/>
                    <a:pt x="3" y="0"/>
                  </a:cubicBezTo>
                  <a:cubicBezTo>
                    <a:pt x="3" y="0"/>
                    <a:pt x="0" y="1"/>
                    <a:pt x="0" y="4"/>
                  </a:cubicBezTo>
                  <a:cubicBezTo>
                    <a:pt x="0" y="7"/>
                    <a:pt x="3" y="7"/>
                    <a:pt x="3" y="7"/>
                  </a:cubicBezTo>
                  <a:cubicBezTo>
                    <a:pt x="75" y="7"/>
                    <a:pt x="75" y="7"/>
                    <a:pt x="75" y="7"/>
                  </a:cubicBezTo>
                  <a:cubicBezTo>
                    <a:pt x="75" y="7"/>
                    <a:pt x="78" y="7"/>
                    <a:pt x="78" y="3"/>
                  </a:cubicBezTo>
                  <a:cubicBezTo>
                    <a:pt x="78" y="0"/>
                    <a:pt x="76" y="0"/>
                    <a:pt x="7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Freeform 499"/>
            <p:cNvSpPr>
              <a:spLocks noEditPoints="1"/>
            </p:cNvSpPr>
            <p:nvPr/>
          </p:nvSpPr>
          <p:spPr bwMode="auto">
            <a:xfrm>
              <a:off x="5690161" y="5090018"/>
              <a:ext cx="324374" cy="402135"/>
            </a:xfrm>
            <a:custGeom>
              <a:avLst/>
              <a:gdLst>
                <a:gd name="T0" fmla="*/ 94 w 185"/>
                <a:gd name="T1" fmla="*/ 0 h 230"/>
                <a:gd name="T2" fmla="*/ 87 w 185"/>
                <a:gd name="T3" fmla="*/ 0 h 230"/>
                <a:gd name="T4" fmla="*/ 8 w 185"/>
                <a:gd name="T5" fmla="*/ 51 h 230"/>
                <a:gd name="T6" fmla="*/ 0 w 185"/>
                <a:gd name="T7" fmla="*/ 92 h 230"/>
                <a:gd name="T8" fmla="*/ 9 w 185"/>
                <a:gd name="T9" fmla="*/ 133 h 230"/>
                <a:gd name="T10" fmla="*/ 25 w 185"/>
                <a:gd name="T11" fmla="*/ 163 h 230"/>
                <a:gd name="T12" fmla="*/ 40 w 185"/>
                <a:gd name="T13" fmla="*/ 193 h 230"/>
                <a:gd name="T14" fmla="*/ 43 w 185"/>
                <a:gd name="T15" fmla="*/ 213 h 230"/>
                <a:gd name="T16" fmla="*/ 55 w 185"/>
                <a:gd name="T17" fmla="*/ 230 h 230"/>
                <a:gd name="T18" fmla="*/ 134 w 185"/>
                <a:gd name="T19" fmla="*/ 229 h 230"/>
                <a:gd name="T20" fmla="*/ 145 w 185"/>
                <a:gd name="T21" fmla="*/ 193 h 230"/>
                <a:gd name="T22" fmla="*/ 160 w 185"/>
                <a:gd name="T23" fmla="*/ 163 h 230"/>
                <a:gd name="T24" fmla="*/ 185 w 185"/>
                <a:gd name="T25" fmla="*/ 92 h 230"/>
                <a:gd name="T26" fmla="*/ 185 w 185"/>
                <a:gd name="T27" fmla="*/ 89 h 230"/>
                <a:gd name="T28" fmla="*/ 176 w 185"/>
                <a:gd name="T29" fmla="*/ 92 h 230"/>
                <a:gd name="T30" fmla="*/ 152 w 185"/>
                <a:gd name="T31" fmla="*/ 158 h 230"/>
                <a:gd name="T32" fmla="*/ 148 w 185"/>
                <a:gd name="T33" fmla="*/ 164 h 230"/>
                <a:gd name="T34" fmla="*/ 148 w 185"/>
                <a:gd name="T35" fmla="*/ 141 h 230"/>
                <a:gd name="T36" fmla="*/ 141 w 185"/>
                <a:gd name="T37" fmla="*/ 122 h 230"/>
                <a:gd name="T38" fmla="*/ 107 w 185"/>
                <a:gd name="T39" fmla="*/ 101 h 230"/>
                <a:gd name="T40" fmla="*/ 101 w 185"/>
                <a:gd name="T41" fmla="*/ 137 h 230"/>
                <a:gd name="T42" fmla="*/ 97 w 185"/>
                <a:gd name="T43" fmla="*/ 117 h 230"/>
                <a:gd name="T44" fmla="*/ 89 w 185"/>
                <a:gd name="T45" fmla="*/ 126 h 230"/>
                <a:gd name="T46" fmla="*/ 85 w 185"/>
                <a:gd name="T47" fmla="*/ 141 h 230"/>
                <a:gd name="T48" fmla="*/ 80 w 185"/>
                <a:gd name="T49" fmla="*/ 101 h 230"/>
                <a:gd name="T50" fmla="*/ 93 w 185"/>
                <a:gd name="T51" fmla="*/ 113 h 230"/>
                <a:gd name="T52" fmla="*/ 107 w 185"/>
                <a:gd name="T53" fmla="*/ 101 h 230"/>
                <a:gd name="T54" fmla="*/ 110 w 185"/>
                <a:gd name="T55" fmla="*/ 85 h 230"/>
                <a:gd name="T56" fmla="*/ 90 w 185"/>
                <a:gd name="T57" fmla="*/ 44 h 230"/>
                <a:gd name="T58" fmla="*/ 77 w 185"/>
                <a:gd name="T59" fmla="*/ 83 h 230"/>
                <a:gd name="T60" fmla="*/ 80 w 185"/>
                <a:gd name="T61" fmla="*/ 99 h 230"/>
                <a:gd name="T62" fmla="*/ 47 w 185"/>
                <a:gd name="T63" fmla="*/ 119 h 230"/>
                <a:gd name="T64" fmla="*/ 38 w 185"/>
                <a:gd name="T65" fmla="*/ 141 h 230"/>
                <a:gd name="T66" fmla="*/ 36 w 185"/>
                <a:gd name="T67" fmla="*/ 159 h 230"/>
                <a:gd name="T68" fmla="*/ 33 w 185"/>
                <a:gd name="T69" fmla="*/ 159 h 230"/>
                <a:gd name="T70" fmla="*/ 17 w 185"/>
                <a:gd name="T71" fmla="*/ 129 h 230"/>
                <a:gd name="T72" fmla="*/ 9 w 185"/>
                <a:gd name="T73" fmla="*/ 87 h 230"/>
                <a:gd name="T74" fmla="*/ 33 w 185"/>
                <a:gd name="T75" fmla="*/ 33 h 230"/>
                <a:gd name="T76" fmla="*/ 93 w 185"/>
                <a:gd name="T77" fmla="*/ 9 h 230"/>
                <a:gd name="T78" fmla="*/ 176 w 185"/>
                <a:gd name="T79" fmla="*/ 9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230">
                  <a:moveTo>
                    <a:pt x="158" y="26"/>
                  </a:moveTo>
                  <a:cubicBezTo>
                    <a:pt x="142" y="10"/>
                    <a:pt x="120" y="1"/>
                    <a:pt x="94" y="0"/>
                  </a:cubicBezTo>
                  <a:cubicBezTo>
                    <a:pt x="94" y="0"/>
                    <a:pt x="94" y="0"/>
                    <a:pt x="93" y="0"/>
                  </a:cubicBezTo>
                  <a:cubicBezTo>
                    <a:pt x="87" y="0"/>
                    <a:pt x="87" y="0"/>
                    <a:pt x="87" y="0"/>
                  </a:cubicBezTo>
                  <a:cubicBezTo>
                    <a:pt x="63" y="0"/>
                    <a:pt x="44" y="9"/>
                    <a:pt x="27" y="26"/>
                  </a:cubicBezTo>
                  <a:cubicBezTo>
                    <a:pt x="20" y="33"/>
                    <a:pt x="13" y="40"/>
                    <a:pt x="8" y="51"/>
                  </a:cubicBezTo>
                  <a:cubicBezTo>
                    <a:pt x="3" y="62"/>
                    <a:pt x="0" y="74"/>
                    <a:pt x="0" y="87"/>
                  </a:cubicBezTo>
                  <a:cubicBezTo>
                    <a:pt x="0" y="92"/>
                    <a:pt x="0" y="92"/>
                    <a:pt x="0" y="92"/>
                  </a:cubicBezTo>
                  <a:cubicBezTo>
                    <a:pt x="0" y="93"/>
                    <a:pt x="0" y="93"/>
                    <a:pt x="0" y="93"/>
                  </a:cubicBezTo>
                  <a:cubicBezTo>
                    <a:pt x="1" y="109"/>
                    <a:pt x="4" y="122"/>
                    <a:pt x="9" y="133"/>
                  </a:cubicBezTo>
                  <a:cubicBezTo>
                    <a:pt x="13" y="142"/>
                    <a:pt x="18" y="151"/>
                    <a:pt x="23" y="160"/>
                  </a:cubicBezTo>
                  <a:cubicBezTo>
                    <a:pt x="25" y="163"/>
                    <a:pt x="25" y="163"/>
                    <a:pt x="25" y="163"/>
                  </a:cubicBezTo>
                  <a:cubicBezTo>
                    <a:pt x="26" y="165"/>
                    <a:pt x="27" y="167"/>
                    <a:pt x="28" y="169"/>
                  </a:cubicBezTo>
                  <a:cubicBezTo>
                    <a:pt x="33" y="177"/>
                    <a:pt x="37" y="184"/>
                    <a:pt x="40" y="193"/>
                  </a:cubicBezTo>
                  <a:cubicBezTo>
                    <a:pt x="41" y="197"/>
                    <a:pt x="41" y="201"/>
                    <a:pt x="42" y="205"/>
                  </a:cubicBezTo>
                  <a:cubicBezTo>
                    <a:pt x="42" y="208"/>
                    <a:pt x="42" y="210"/>
                    <a:pt x="43" y="213"/>
                  </a:cubicBezTo>
                  <a:cubicBezTo>
                    <a:pt x="44" y="220"/>
                    <a:pt x="49" y="225"/>
                    <a:pt x="52" y="229"/>
                  </a:cubicBezTo>
                  <a:cubicBezTo>
                    <a:pt x="53" y="230"/>
                    <a:pt x="54" y="230"/>
                    <a:pt x="55" y="230"/>
                  </a:cubicBezTo>
                  <a:cubicBezTo>
                    <a:pt x="130" y="230"/>
                    <a:pt x="130" y="230"/>
                    <a:pt x="130" y="230"/>
                  </a:cubicBezTo>
                  <a:cubicBezTo>
                    <a:pt x="132" y="230"/>
                    <a:pt x="133" y="230"/>
                    <a:pt x="134" y="229"/>
                  </a:cubicBezTo>
                  <a:cubicBezTo>
                    <a:pt x="140" y="223"/>
                    <a:pt x="141" y="214"/>
                    <a:pt x="142" y="205"/>
                  </a:cubicBezTo>
                  <a:cubicBezTo>
                    <a:pt x="143" y="201"/>
                    <a:pt x="144" y="197"/>
                    <a:pt x="145" y="193"/>
                  </a:cubicBezTo>
                  <a:cubicBezTo>
                    <a:pt x="148" y="185"/>
                    <a:pt x="152" y="176"/>
                    <a:pt x="156" y="168"/>
                  </a:cubicBezTo>
                  <a:cubicBezTo>
                    <a:pt x="158" y="166"/>
                    <a:pt x="159" y="164"/>
                    <a:pt x="160" y="163"/>
                  </a:cubicBezTo>
                  <a:cubicBezTo>
                    <a:pt x="161" y="160"/>
                    <a:pt x="162" y="157"/>
                    <a:pt x="164" y="155"/>
                  </a:cubicBezTo>
                  <a:cubicBezTo>
                    <a:pt x="173" y="137"/>
                    <a:pt x="184" y="119"/>
                    <a:pt x="185" y="92"/>
                  </a:cubicBezTo>
                  <a:cubicBezTo>
                    <a:pt x="185" y="92"/>
                    <a:pt x="185" y="92"/>
                    <a:pt x="185" y="92"/>
                  </a:cubicBezTo>
                  <a:cubicBezTo>
                    <a:pt x="185" y="89"/>
                    <a:pt x="185" y="89"/>
                    <a:pt x="185" y="89"/>
                  </a:cubicBezTo>
                  <a:cubicBezTo>
                    <a:pt x="184" y="64"/>
                    <a:pt x="175" y="43"/>
                    <a:pt x="158" y="26"/>
                  </a:cubicBezTo>
                  <a:close/>
                  <a:moveTo>
                    <a:pt x="176" y="92"/>
                  </a:moveTo>
                  <a:cubicBezTo>
                    <a:pt x="174" y="116"/>
                    <a:pt x="165" y="133"/>
                    <a:pt x="156" y="150"/>
                  </a:cubicBezTo>
                  <a:cubicBezTo>
                    <a:pt x="154" y="153"/>
                    <a:pt x="153" y="156"/>
                    <a:pt x="152" y="158"/>
                  </a:cubicBezTo>
                  <a:cubicBezTo>
                    <a:pt x="151" y="160"/>
                    <a:pt x="149" y="162"/>
                    <a:pt x="148" y="164"/>
                  </a:cubicBezTo>
                  <a:cubicBezTo>
                    <a:pt x="148" y="164"/>
                    <a:pt x="148" y="164"/>
                    <a:pt x="148" y="164"/>
                  </a:cubicBezTo>
                  <a:cubicBezTo>
                    <a:pt x="148" y="161"/>
                    <a:pt x="148" y="159"/>
                    <a:pt x="149" y="154"/>
                  </a:cubicBezTo>
                  <a:cubicBezTo>
                    <a:pt x="150" y="148"/>
                    <a:pt x="148" y="144"/>
                    <a:pt x="148" y="141"/>
                  </a:cubicBezTo>
                  <a:cubicBezTo>
                    <a:pt x="147" y="137"/>
                    <a:pt x="145" y="129"/>
                    <a:pt x="145" y="129"/>
                  </a:cubicBezTo>
                  <a:cubicBezTo>
                    <a:pt x="145" y="120"/>
                    <a:pt x="141" y="122"/>
                    <a:pt x="141" y="122"/>
                  </a:cubicBezTo>
                  <a:cubicBezTo>
                    <a:pt x="139" y="118"/>
                    <a:pt x="117" y="110"/>
                    <a:pt x="117" y="110"/>
                  </a:cubicBezTo>
                  <a:cubicBezTo>
                    <a:pt x="107" y="101"/>
                    <a:pt x="107" y="101"/>
                    <a:pt x="107" y="101"/>
                  </a:cubicBezTo>
                  <a:cubicBezTo>
                    <a:pt x="109" y="103"/>
                    <a:pt x="109" y="103"/>
                    <a:pt x="109" y="103"/>
                  </a:cubicBezTo>
                  <a:cubicBezTo>
                    <a:pt x="109" y="111"/>
                    <a:pt x="101" y="137"/>
                    <a:pt x="101" y="137"/>
                  </a:cubicBezTo>
                  <a:cubicBezTo>
                    <a:pt x="102" y="134"/>
                    <a:pt x="96" y="124"/>
                    <a:pt x="96" y="124"/>
                  </a:cubicBezTo>
                  <a:cubicBezTo>
                    <a:pt x="95" y="123"/>
                    <a:pt x="97" y="117"/>
                    <a:pt x="97" y="117"/>
                  </a:cubicBezTo>
                  <a:cubicBezTo>
                    <a:pt x="90" y="109"/>
                    <a:pt x="86" y="118"/>
                    <a:pt x="86" y="118"/>
                  </a:cubicBezTo>
                  <a:cubicBezTo>
                    <a:pt x="85" y="120"/>
                    <a:pt x="89" y="126"/>
                    <a:pt x="89" y="126"/>
                  </a:cubicBezTo>
                  <a:cubicBezTo>
                    <a:pt x="88" y="127"/>
                    <a:pt x="88" y="133"/>
                    <a:pt x="88" y="133"/>
                  </a:cubicBezTo>
                  <a:cubicBezTo>
                    <a:pt x="87" y="135"/>
                    <a:pt x="85" y="141"/>
                    <a:pt x="85" y="141"/>
                  </a:cubicBezTo>
                  <a:cubicBezTo>
                    <a:pt x="80" y="128"/>
                    <a:pt x="78" y="103"/>
                    <a:pt x="78" y="103"/>
                  </a:cubicBezTo>
                  <a:cubicBezTo>
                    <a:pt x="77" y="102"/>
                    <a:pt x="80" y="101"/>
                    <a:pt x="80" y="101"/>
                  </a:cubicBezTo>
                  <a:cubicBezTo>
                    <a:pt x="82" y="104"/>
                    <a:pt x="82" y="104"/>
                    <a:pt x="82" y="104"/>
                  </a:cubicBezTo>
                  <a:cubicBezTo>
                    <a:pt x="84" y="108"/>
                    <a:pt x="93" y="113"/>
                    <a:pt x="93" y="113"/>
                  </a:cubicBezTo>
                  <a:cubicBezTo>
                    <a:pt x="102" y="107"/>
                    <a:pt x="102" y="107"/>
                    <a:pt x="102" y="107"/>
                  </a:cubicBezTo>
                  <a:cubicBezTo>
                    <a:pt x="108" y="104"/>
                    <a:pt x="107" y="101"/>
                    <a:pt x="107" y="101"/>
                  </a:cubicBezTo>
                  <a:cubicBezTo>
                    <a:pt x="106" y="100"/>
                    <a:pt x="106" y="94"/>
                    <a:pt x="106" y="94"/>
                  </a:cubicBezTo>
                  <a:cubicBezTo>
                    <a:pt x="107" y="93"/>
                    <a:pt x="110" y="85"/>
                    <a:pt x="110" y="85"/>
                  </a:cubicBezTo>
                  <a:cubicBezTo>
                    <a:pt x="114" y="80"/>
                    <a:pt x="113" y="71"/>
                    <a:pt x="113" y="71"/>
                  </a:cubicBezTo>
                  <a:cubicBezTo>
                    <a:pt x="119" y="41"/>
                    <a:pt x="90" y="44"/>
                    <a:pt x="90" y="44"/>
                  </a:cubicBezTo>
                  <a:cubicBezTo>
                    <a:pt x="69" y="46"/>
                    <a:pt x="75" y="72"/>
                    <a:pt x="75" y="72"/>
                  </a:cubicBezTo>
                  <a:cubicBezTo>
                    <a:pt x="72" y="73"/>
                    <a:pt x="77" y="83"/>
                    <a:pt x="77" y="83"/>
                  </a:cubicBezTo>
                  <a:cubicBezTo>
                    <a:pt x="76" y="84"/>
                    <a:pt x="79" y="91"/>
                    <a:pt x="79" y="91"/>
                  </a:cubicBezTo>
                  <a:cubicBezTo>
                    <a:pt x="80" y="99"/>
                    <a:pt x="80" y="99"/>
                    <a:pt x="80" y="99"/>
                  </a:cubicBezTo>
                  <a:cubicBezTo>
                    <a:pt x="78" y="100"/>
                    <a:pt x="71" y="109"/>
                    <a:pt x="71" y="109"/>
                  </a:cubicBezTo>
                  <a:cubicBezTo>
                    <a:pt x="59" y="109"/>
                    <a:pt x="47" y="119"/>
                    <a:pt x="47" y="119"/>
                  </a:cubicBezTo>
                  <a:cubicBezTo>
                    <a:pt x="40" y="118"/>
                    <a:pt x="41" y="123"/>
                    <a:pt x="41" y="129"/>
                  </a:cubicBezTo>
                  <a:cubicBezTo>
                    <a:pt x="41" y="134"/>
                    <a:pt x="41" y="133"/>
                    <a:pt x="38" y="141"/>
                  </a:cubicBezTo>
                  <a:cubicBezTo>
                    <a:pt x="35" y="148"/>
                    <a:pt x="39" y="144"/>
                    <a:pt x="37" y="148"/>
                  </a:cubicBezTo>
                  <a:cubicBezTo>
                    <a:pt x="36" y="151"/>
                    <a:pt x="36" y="154"/>
                    <a:pt x="36" y="159"/>
                  </a:cubicBezTo>
                  <a:cubicBezTo>
                    <a:pt x="36" y="160"/>
                    <a:pt x="36" y="162"/>
                    <a:pt x="36" y="163"/>
                  </a:cubicBezTo>
                  <a:cubicBezTo>
                    <a:pt x="35" y="162"/>
                    <a:pt x="34" y="160"/>
                    <a:pt x="33" y="159"/>
                  </a:cubicBezTo>
                  <a:cubicBezTo>
                    <a:pt x="31" y="155"/>
                    <a:pt x="31" y="155"/>
                    <a:pt x="31" y="155"/>
                  </a:cubicBezTo>
                  <a:cubicBezTo>
                    <a:pt x="26" y="147"/>
                    <a:pt x="21" y="138"/>
                    <a:pt x="17" y="129"/>
                  </a:cubicBezTo>
                  <a:cubicBezTo>
                    <a:pt x="12" y="119"/>
                    <a:pt x="10" y="108"/>
                    <a:pt x="9" y="92"/>
                  </a:cubicBezTo>
                  <a:cubicBezTo>
                    <a:pt x="9" y="87"/>
                    <a:pt x="9" y="87"/>
                    <a:pt x="9" y="87"/>
                  </a:cubicBezTo>
                  <a:cubicBezTo>
                    <a:pt x="10" y="75"/>
                    <a:pt x="12" y="65"/>
                    <a:pt x="17" y="55"/>
                  </a:cubicBezTo>
                  <a:cubicBezTo>
                    <a:pt x="21" y="46"/>
                    <a:pt x="27" y="39"/>
                    <a:pt x="33" y="33"/>
                  </a:cubicBezTo>
                  <a:cubicBezTo>
                    <a:pt x="48" y="17"/>
                    <a:pt x="66" y="10"/>
                    <a:pt x="87" y="9"/>
                  </a:cubicBezTo>
                  <a:cubicBezTo>
                    <a:pt x="93" y="9"/>
                    <a:pt x="93" y="9"/>
                    <a:pt x="93" y="9"/>
                  </a:cubicBezTo>
                  <a:cubicBezTo>
                    <a:pt x="117" y="10"/>
                    <a:pt x="137" y="18"/>
                    <a:pt x="151" y="32"/>
                  </a:cubicBezTo>
                  <a:cubicBezTo>
                    <a:pt x="167" y="48"/>
                    <a:pt x="175" y="67"/>
                    <a:pt x="176" y="90"/>
                  </a:cubicBezTo>
                  <a:lnTo>
                    <a:pt x="176" y="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Freeform 500"/>
            <p:cNvSpPr>
              <a:spLocks/>
            </p:cNvSpPr>
            <p:nvPr/>
          </p:nvSpPr>
          <p:spPr bwMode="auto">
            <a:xfrm>
              <a:off x="6883236" y="5084093"/>
              <a:ext cx="430277" cy="369550"/>
            </a:xfrm>
            <a:custGeom>
              <a:avLst/>
              <a:gdLst>
                <a:gd name="T0" fmla="*/ 164 w 246"/>
                <a:gd name="T1" fmla="*/ 0 h 211"/>
                <a:gd name="T2" fmla="*/ 81 w 246"/>
                <a:gd name="T3" fmla="*/ 0 h 211"/>
                <a:gd name="T4" fmla="*/ 0 w 246"/>
                <a:gd name="T5" fmla="*/ 68 h 211"/>
                <a:gd name="T6" fmla="*/ 25 w 246"/>
                <a:gd name="T7" fmla="*/ 68 h 211"/>
                <a:gd name="T8" fmla="*/ 84 w 246"/>
                <a:gd name="T9" fmla="*/ 23 h 211"/>
                <a:gd name="T10" fmla="*/ 161 w 246"/>
                <a:gd name="T11" fmla="*/ 23 h 211"/>
                <a:gd name="T12" fmla="*/ 222 w 246"/>
                <a:gd name="T13" fmla="*/ 85 h 211"/>
                <a:gd name="T14" fmla="*/ 161 w 246"/>
                <a:gd name="T15" fmla="*/ 146 h 211"/>
                <a:gd name="T16" fmla="*/ 123 w 246"/>
                <a:gd name="T17" fmla="*/ 146 h 211"/>
                <a:gd name="T18" fmla="*/ 123 w 246"/>
                <a:gd name="T19" fmla="*/ 155 h 211"/>
                <a:gd name="T20" fmla="*/ 123 w 246"/>
                <a:gd name="T21" fmla="*/ 160 h 211"/>
                <a:gd name="T22" fmla="*/ 123 w 246"/>
                <a:gd name="T23" fmla="*/ 168 h 211"/>
                <a:gd name="T24" fmla="*/ 139 w 246"/>
                <a:gd name="T25" fmla="*/ 168 h 211"/>
                <a:gd name="T26" fmla="*/ 189 w 246"/>
                <a:gd name="T27" fmla="*/ 211 h 211"/>
                <a:gd name="T28" fmla="*/ 186 w 246"/>
                <a:gd name="T29" fmla="*/ 165 h 211"/>
                <a:gd name="T30" fmla="*/ 246 w 246"/>
                <a:gd name="T31" fmla="*/ 86 h 211"/>
                <a:gd name="T32" fmla="*/ 246 w 246"/>
                <a:gd name="T33" fmla="*/ 82 h 211"/>
                <a:gd name="T34" fmla="*/ 164 w 246"/>
                <a:gd name="T3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211">
                  <a:moveTo>
                    <a:pt x="164" y="0"/>
                  </a:moveTo>
                  <a:cubicBezTo>
                    <a:pt x="81" y="0"/>
                    <a:pt x="81" y="0"/>
                    <a:pt x="81" y="0"/>
                  </a:cubicBezTo>
                  <a:cubicBezTo>
                    <a:pt x="41" y="0"/>
                    <a:pt x="7" y="29"/>
                    <a:pt x="0" y="68"/>
                  </a:cubicBezTo>
                  <a:cubicBezTo>
                    <a:pt x="25" y="68"/>
                    <a:pt x="25" y="68"/>
                    <a:pt x="25" y="68"/>
                  </a:cubicBezTo>
                  <a:cubicBezTo>
                    <a:pt x="33" y="42"/>
                    <a:pt x="56" y="23"/>
                    <a:pt x="84" y="23"/>
                  </a:cubicBezTo>
                  <a:cubicBezTo>
                    <a:pt x="161" y="23"/>
                    <a:pt x="161" y="23"/>
                    <a:pt x="161" y="23"/>
                  </a:cubicBezTo>
                  <a:cubicBezTo>
                    <a:pt x="195" y="23"/>
                    <a:pt x="222" y="51"/>
                    <a:pt x="222" y="85"/>
                  </a:cubicBezTo>
                  <a:cubicBezTo>
                    <a:pt x="222" y="119"/>
                    <a:pt x="195" y="146"/>
                    <a:pt x="161" y="146"/>
                  </a:cubicBezTo>
                  <a:cubicBezTo>
                    <a:pt x="123" y="146"/>
                    <a:pt x="123" y="146"/>
                    <a:pt x="123" y="146"/>
                  </a:cubicBezTo>
                  <a:cubicBezTo>
                    <a:pt x="123" y="149"/>
                    <a:pt x="123" y="152"/>
                    <a:pt x="123" y="155"/>
                  </a:cubicBezTo>
                  <a:cubicBezTo>
                    <a:pt x="123" y="160"/>
                    <a:pt x="123" y="160"/>
                    <a:pt x="123" y="160"/>
                  </a:cubicBezTo>
                  <a:cubicBezTo>
                    <a:pt x="123" y="162"/>
                    <a:pt x="123" y="165"/>
                    <a:pt x="123" y="168"/>
                  </a:cubicBezTo>
                  <a:cubicBezTo>
                    <a:pt x="139" y="168"/>
                    <a:pt x="139" y="168"/>
                    <a:pt x="139" y="168"/>
                  </a:cubicBezTo>
                  <a:cubicBezTo>
                    <a:pt x="189" y="211"/>
                    <a:pt x="189" y="211"/>
                    <a:pt x="189" y="211"/>
                  </a:cubicBezTo>
                  <a:cubicBezTo>
                    <a:pt x="186" y="165"/>
                    <a:pt x="186" y="165"/>
                    <a:pt x="186" y="165"/>
                  </a:cubicBezTo>
                  <a:cubicBezTo>
                    <a:pt x="220" y="156"/>
                    <a:pt x="246" y="124"/>
                    <a:pt x="246" y="86"/>
                  </a:cubicBezTo>
                  <a:cubicBezTo>
                    <a:pt x="246" y="82"/>
                    <a:pt x="246" y="82"/>
                    <a:pt x="246" y="82"/>
                  </a:cubicBezTo>
                  <a:cubicBezTo>
                    <a:pt x="246" y="37"/>
                    <a:pt x="210" y="0"/>
                    <a:pt x="16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Freeform 501"/>
            <p:cNvSpPr>
              <a:spLocks/>
            </p:cNvSpPr>
            <p:nvPr/>
          </p:nvSpPr>
          <p:spPr bwMode="auto">
            <a:xfrm>
              <a:off x="6866944" y="5366255"/>
              <a:ext cx="17774" cy="39991"/>
            </a:xfrm>
            <a:custGeom>
              <a:avLst/>
              <a:gdLst>
                <a:gd name="T0" fmla="*/ 0 w 10"/>
                <a:gd name="T1" fmla="*/ 0 h 23"/>
                <a:gd name="T2" fmla="*/ 0 w 10"/>
                <a:gd name="T3" fmla="*/ 23 h 23"/>
                <a:gd name="T4" fmla="*/ 8 w 10"/>
                <a:gd name="T5" fmla="*/ 19 h 23"/>
                <a:gd name="T6" fmla="*/ 10 w 10"/>
                <a:gd name="T7" fmla="*/ 11 h 23"/>
                <a:gd name="T8" fmla="*/ 8 w 10"/>
                <a:gd name="T9" fmla="*/ 4 h 23"/>
                <a:gd name="T10" fmla="*/ 0 w 10"/>
                <a:gd name="T11" fmla="*/ 0 h 23"/>
              </a:gdLst>
              <a:ahLst/>
              <a:cxnLst>
                <a:cxn ang="0">
                  <a:pos x="T0" y="T1"/>
                </a:cxn>
                <a:cxn ang="0">
                  <a:pos x="T2" y="T3"/>
                </a:cxn>
                <a:cxn ang="0">
                  <a:pos x="T4" y="T5"/>
                </a:cxn>
                <a:cxn ang="0">
                  <a:pos x="T6" y="T7"/>
                </a:cxn>
                <a:cxn ang="0">
                  <a:pos x="T8" y="T9"/>
                </a:cxn>
                <a:cxn ang="0">
                  <a:pos x="T10" y="T11"/>
                </a:cxn>
              </a:cxnLst>
              <a:rect l="0" t="0" r="r" b="b"/>
              <a:pathLst>
                <a:path w="10" h="23">
                  <a:moveTo>
                    <a:pt x="0" y="0"/>
                  </a:moveTo>
                  <a:cubicBezTo>
                    <a:pt x="0" y="23"/>
                    <a:pt x="0" y="23"/>
                    <a:pt x="0" y="23"/>
                  </a:cubicBezTo>
                  <a:cubicBezTo>
                    <a:pt x="3" y="22"/>
                    <a:pt x="6" y="21"/>
                    <a:pt x="8" y="19"/>
                  </a:cubicBezTo>
                  <a:cubicBezTo>
                    <a:pt x="9" y="17"/>
                    <a:pt x="10" y="14"/>
                    <a:pt x="10" y="11"/>
                  </a:cubicBezTo>
                  <a:cubicBezTo>
                    <a:pt x="10" y="8"/>
                    <a:pt x="10" y="6"/>
                    <a:pt x="8" y="4"/>
                  </a:cubicBezTo>
                  <a:cubicBezTo>
                    <a:pt x="7" y="3"/>
                    <a:pt x="4" y="1"/>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Freeform 502"/>
            <p:cNvSpPr>
              <a:spLocks noEditPoints="1"/>
            </p:cNvSpPr>
            <p:nvPr/>
          </p:nvSpPr>
          <p:spPr bwMode="auto">
            <a:xfrm>
              <a:off x="6775852" y="5277385"/>
              <a:ext cx="174036" cy="173296"/>
            </a:xfrm>
            <a:custGeom>
              <a:avLst/>
              <a:gdLst>
                <a:gd name="T0" fmla="*/ 50 w 99"/>
                <a:gd name="T1" fmla="*/ 0 h 99"/>
                <a:gd name="T2" fmla="*/ 0 w 99"/>
                <a:gd name="T3" fmla="*/ 49 h 99"/>
                <a:gd name="T4" fmla="*/ 50 w 99"/>
                <a:gd name="T5" fmla="*/ 99 h 99"/>
                <a:gd name="T6" fmla="*/ 99 w 99"/>
                <a:gd name="T7" fmla="*/ 49 h 99"/>
                <a:gd name="T8" fmla="*/ 50 w 99"/>
                <a:gd name="T9" fmla="*/ 0 h 99"/>
                <a:gd name="T10" fmla="*/ 65 w 99"/>
                <a:gd name="T11" fmla="*/ 74 h 99"/>
                <a:gd name="T12" fmla="*/ 52 w 99"/>
                <a:gd name="T13" fmla="*/ 80 h 99"/>
                <a:gd name="T14" fmla="*/ 52 w 99"/>
                <a:gd name="T15" fmla="*/ 87 h 99"/>
                <a:gd name="T16" fmla="*/ 48 w 99"/>
                <a:gd name="T17" fmla="*/ 87 h 99"/>
                <a:gd name="T18" fmla="*/ 48 w 99"/>
                <a:gd name="T19" fmla="*/ 80 h 99"/>
                <a:gd name="T20" fmla="*/ 39 w 99"/>
                <a:gd name="T21" fmla="*/ 77 h 99"/>
                <a:gd name="T22" fmla="*/ 33 w 99"/>
                <a:gd name="T23" fmla="*/ 72 h 99"/>
                <a:gd name="T24" fmla="*/ 30 w 99"/>
                <a:gd name="T25" fmla="*/ 62 h 99"/>
                <a:gd name="T26" fmla="*/ 38 w 99"/>
                <a:gd name="T27" fmla="*/ 60 h 99"/>
                <a:gd name="T28" fmla="*/ 41 w 99"/>
                <a:gd name="T29" fmla="*/ 69 h 99"/>
                <a:gd name="T30" fmla="*/ 48 w 99"/>
                <a:gd name="T31" fmla="*/ 74 h 99"/>
                <a:gd name="T32" fmla="*/ 48 w 99"/>
                <a:gd name="T33" fmla="*/ 50 h 99"/>
                <a:gd name="T34" fmla="*/ 39 w 99"/>
                <a:gd name="T35" fmla="*/ 47 h 99"/>
                <a:gd name="T36" fmla="*/ 33 w 99"/>
                <a:gd name="T37" fmla="*/ 41 h 99"/>
                <a:gd name="T38" fmla="*/ 31 w 99"/>
                <a:gd name="T39" fmla="*/ 33 h 99"/>
                <a:gd name="T40" fmla="*/ 37 w 99"/>
                <a:gd name="T41" fmla="*/ 20 h 99"/>
                <a:gd name="T42" fmla="*/ 48 w 99"/>
                <a:gd name="T43" fmla="*/ 16 h 99"/>
                <a:gd name="T44" fmla="*/ 48 w 99"/>
                <a:gd name="T45" fmla="*/ 13 h 99"/>
                <a:gd name="T46" fmla="*/ 52 w 99"/>
                <a:gd name="T47" fmla="*/ 13 h 99"/>
                <a:gd name="T48" fmla="*/ 52 w 99"/>
                <a:gd name="T49" fmla="*/ 16 h 99"/>
                <a:gd name="T50" fmla="*/ 63 w 99"/>
                <a:gd name="T51" fmla="*/ 20 h 99"/>
                <a:gd name="T52" fmla="*/ 68 w 99"/>
                <a:gd name="T53" fmla="*/ 31 h 99"/>
                <a:gd name="T54" fmla="*/ 61 w 99"/>
                <a:gd name="T55" fmla="*/ 32 h 99"/>
                <a:gd name="T56" fmla="*/ 58 w 99"/>
                <a:gd name="T57" fmla="*/ 26 h 99"/>
                <a:gd name="T58" fmla="*/ 52 w 99"/>
                <a:gd name="T59" fmla="*/ 23 h 99"/>
                <a:gd name="T60" fmla="*/ 52 w 99"/>
                <a:gd name="T61" fmla="*/ 44 h 99"/>
                <a:gd name="T62" fmla="*/ 60 w 99"/>
                <a:gd name="T63" fmla="*/ 46 h 99"/>
                <a:gd name="T64" fmla="*/ 65 w 99"/>
                <a:gd name="T65" fmla="*/ 50 h 99"/>
                <a:gd name="T66" fmla="*/ 69 w 99"/>
                <a:gd name="T67" fmla="*/ 55 h 99"/>
                <a:gd name="T68" fmla="*/ 70 w 99"/>
                <a:gd name="T69" fmla="*/ 61 h 99"/>
                <a:gd name="T70" fmla="*/ 65 w 99"/>
                <a:gd name="T71" fmla="*/ 7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9" h="99">
                  <a:moveTo>
                    <a:pt x="50" y="0"/>
                  </a:moveTo>
                  <a:cubicBezTo>
                    <a:pt x="22" y="0"/>
                    <a:pt x="0" y="22"/>
                    <a:pt x="0" y="49"/>
                  </a:cubicBezTo>
                  <a:cubicBezTo>
                    <a:pt x="0" y="77"/>
                    <a:pt x="22" y="99"/>
                    <a:pt x="50" y="99"/>
                  </a:cubicBezTo>
                  <a:cubicBezTo>
                    <a:pt x="77" y="99"/>
                    <a:pt x="99" y="77"/>
                    <a:pt x="99" y="49"/>
                  </a:cubicBezTo>
                  <a:cubicBezTo>
                    <a:pt x="99" y="22"/>
                    <a:pt x="77" y="0"/>
                    <a:pt x="50" y="0"/>
                  </a:cubicBezTo>
                  <a:close/>
                  <a:moveTo>
                    <a:pt x="65" y="74"/>
                  </a:moveTo>
                  <a:cubicBezTo>
                    <a:pt x="62" y="78"/>
                    <a:pt x="58" y="79"/>
                    <a:pt x="52" y="80"/>
                  </a:cubicBezTo>
                  <a:cubicBezTo>
                    <a:pt x="52" y="87"/>
                    <a:pt x="52" y="87"/>
                    <a:pt x="52" y="87"/>
                  </a:cubicBezTo>
                  <a:cubicBezTo>
                    <a:pt x="48" y="87"/>
                    <a:pt x="48" y="87"/>
                    <a:pt x="48" y="87"/>
                  </a:cubicBezTo>
                  <a:cubicBezTo>
                    <a:pt x="48" y="80"/>
                    <a:pt x="48" y="80"/>
                    <a:pt x="48" y="80"/>
                  </a:cubicBezTo>
                  <a:cubicBezTo>
                    <a:pt x="44" y="79"/>
                    <a:pt x="41" y="79"/>
                    <a:pt x="39" y="77"/>
                  </a:cubicBezTo>
                  <a:cubicBezTo>
                    <a:pt x="37" y="76"/>
                    <a:pt x="35" y="74"/>
                    <a:pt x="33" y="72"/>
                  </a:cubicBezTo>
                  <a:cubicBezTo>
                    <a:pt x="31" y="69"/>
                    <a:pt x="30" y="66"/>
                    <a:pt x="30" y="62"/>
                  </a:cubicBezTo>
                  <a:cubicBezTo>
                    <a:pt x="38" y="60"/>
                    <a:pt x="38" y="60"/>
                    <a:pt x="38" y="60"/>
                  </a:cubicBezTo>
                  <a:cubicBezTo>
                    <a:pt x="38" y="64"/>
                    <a:pt x="39" y="67"/>
                    <a:pt x="41" y="69"/>
                  </a:cubicBezTo>
                  <a:cubicBezTo>
                    <a:pt x="43" y="72"/>
                    <a:pt x="45" y="73"/>
                    <a:pt x="48" y="74"/>
                  </a:cubicBezTo>
                  <a:cubicBezTo>
                    <a:pt x="48" y="50"/>
                    <a:pt x="48" y="50"/>
                    <a:pt x="48" y="50"/>
                  </a:cubicBezTo>
                  <a:cubicBezTo>
                    <a:pt x="45" y="49"/>
                    <a:pt x="42" y="48"/>
                    <a:pt x="39" y="47"/>
                  </a:cubicBezTo>
                  <a:cubicBezTo>
                    <a:pt x="36" y="45"/>
                    <a:pt x="35" y="43"/>
                    <a:pt x="33" y="41"/>
                  </a:cubicBezTo>
                  <a:cubicBezTo>
                    <a:pt x="32" y="39"/>
                    <a:pt x="31" y="36"/>
                    <a:pt x="31" y="33"/>
                  </a:cubicBezTo>
                  <a:cubicBezTo>
                    <a:pt x="31" y="28"/>
                    <a:pt x="33" y="24"/>
                    <a:pt x="37" y="20"/>
                  </a:cubicBezTo>
                  <a:cubicBezTo>
                    <a:pt x="39" y="18"/>
                    <a:pt x="43" y="17"/>
                    <a:pt x="48" y="16"/>
                  </a:cubicBezTo>
                  <a:cubicBezTo>
                    <a:pt x="48" y="13"/>
                    <a:pt x="48" y="13"/>
                    <a:pt x="48" y="13"/>
                  </a:cubicBezTo>
                  <a:cubicBezTo>
                    <a:pt x="52" y="13"/>
                    <a:pt x="52" y="13"/>
                    <a:pt x="52" y="13"/>
                  </a:cubicBezTo>
                  <a:cubicBezTo>
                    <a:pt x="52" y="16"/>
                    <a:pt x="52" y="16"/>
                    <a:pt x="52" y="16"/>
                  </a:cubicBezTo>
                  <a:cubicBezTo>
                    <a:pt x="57" y="17"/>
                    <a:pt x="60" y="18"/>
                    <a:pt x="63" y="20"/>
                  </a:cubicBezTo>
                  <a:cubicBezTo>
                    <a:pt x="66" y="23"/>
                    <a:pt x="68" y="26"/>
                    <a:pt x="68" y="31"/>
                  </a:cubicBezTo>
                  <a:cubicBezTo>
                    <a:pt x="61" y="32"/>
                    <a:pt x="61" y="32"/>
                    <a:pt x="61" y="32"/>
                  </a:cubicBezTo>
                  <a:cubicBezTo>
                    <a:pt x="60" y="29"/>
                    <a:pt x="59" y="27"/>
                    <a:pt x="58" y="26"/>
                  </a:cubicBezTo>
                  <a:cubicBezTo>
                    <a:pt x="57" y="24"/>
                    <a:pt x="55" y="23"/>
                    <a:pt x="52" y="23"/>
                  </a:cubicBezTo>
                  <a:cubicBezTo>
                    <a:pt x="52" y="44"/>
                    <a:pt x="52" y="44"/>
                    <a:pt x="52" y="44"/>
                  </a:cubicBezTo>
                  <a:cubicBezTo>
                    <a:pt x="56" y="45"/>
                    <a:pt x="59" y="46"/>
                    <a:pt x="60" y="46"/>
                  </a:cubicBezTo>
                  <a:cubicBezTo>
                    <a:pt x="62" y="47"/>
                    <a:pt x="64" y="48"/>
                    <a:pt x="65" y="50"/>
                  </a:cubicBezTo>
                  <a:cubicBezTo>
                    <a:pt x="67" y="51"/>
                    <a:pt x="68" y="53"/>
                    <a:pt x="69" y="55"/>
                  </a:cubicBezTo>
                  <a:cubicBezTo>
                    <a:pt x="70" y="57"/>
                    <a:pt x="70" y="59"/>
                    <a:pt x="70" y="61"/>
                  </a:cubicBezTo>
                  <a:cubicBezTo>
                    <a:pt x="70" y="67"/>
                    <a:pt x="68" y="71"/>
                    <a:pt x="65"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Freeform 503"/>
            <p:cNvSpPr>
              <a:spLocks/>
            </p:cNvSpPr>
            <p:nvPr/>
          </p:nvSpPr>
          <p:spPr bwMode="auto">
            <a:xfrm>
              <a:off x="6844726" y="5315895"/>
              <a:ext cx="15552" cy="36288"/>
            </a:xfrm>
            <a:custGeom>
              <a:avLst/>
              <a:gdLst>
                <a:gd name="T0" fmla="*/ 0 w 9"/>
                <a:gd name="T1" fmla="*/ 11 h 21"/>
                <a:gd name="T2" fmla="*/ 2 w 9"/>
                <a:gd name="T3" fmla="*/ 17 h 21"/>
                <a:gd name="T4" fmla="*/ 9 w 9"/>
                <a:gd name="T5" fmla="*/ 21 h 21"/>
                <a:gd name="T6" fmla="*/ 9 w 9"/>
                <a:gd name="T7" fmla="*/ 0 h 21"/>
                <a:gd name="T8" fmla="*/ 2 w 9"/>
                <a:gd name="T9" fmla="*/ 4 h 21"/>
                <a:gd name="T10" fmla="*/ 0 w 9"/>
                <a:gd name="T11" fmla="*/ 11 h 21"/>
              </a:gdLst>
              <a:ahLst/>
              <a:cxnLst>
                <a:cxn ang="0">
                  <a:pos x="T0" y="T1"/>
                </a:cxn>
                <a:cxn ang="0">
                  <a:pos x="T2" y="T3"/>
                </a:cxn>
                <a:cxn ang="0">
                  <a:pos x="T4" y="T5"/>
                </a:cxn>
                <a:cxn ang="0">
                  <a:pos x="T6" y="T7"/>
                </a:cxn>
                <a:cxn ang="0">
                  <a:pos x="T8" y="T9"/>
                </a:cxn>
                <a:cxn ang="0">
                  <a:pos x="T10" y="T11"/>
                </a:cxn>
              </a:cxnLst>
              <a:rect l="0" t="0" r="r" b="b"/>
              <a:pathLst>
                <a:path w="9" h="21">
                  <a:moveTo>
                    <a:pt x="0" y="11"/>
                  </a:moveTo>
                  <a:cubicBezTo>
                    <a:pt x="0" y="13"/>
                    <a:pt x="0" y="15"/>
                    <a:pt x="2" y="17"/>
                  </a:cubicBezTo>
                  <a:cubicBezTo>
                    <a:pt x="3" y="19"/>
                    <a:pt x="6" y="20"/>
                    <a:pt x="9" y="21"/>
                  </a:cubicBezTo>
                  <a:cubicBezTo>
                    <a:pt x="9" y="0"/>
                    <a:pt x="9" y="0"/>
                    <a:pt x="9" y="0"/>
                  </a:cubicBezTo>
                  <a:cubicBezTo>
                    <a:pt x="6" y="1"/>
                    <a:pt x="4" y="2"/>
                    <a:pt x="2" y="4"/>
                  </a:cubicBezTo>
                  <a:cubicBezTo>
                    <a:pt x="1" y="6"/>
                    <a:pt x="0" y="8"/>
                    <a:pt x="0"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Freeform 504"/>
            <p:cNvSpPr>
              <a:spLocks noEditPoints="1"/>
            </p:cNvSpPr>
            <p:nvPr/>
          </p:nvSpPr>
          <p:spPr bwMode="auto">
            <a:xfrm>
              <a:off x="6649954" y="5215917"/>
              <a:ext cx="432499" cy="369550"/>
            </a:xfrm>
            <a:custGeom>
              <a:avLst/>
              <a:gdLst>
                <a:gd name="T0" fmla="*/ 165 w 247"/>
                <a:gd name="T1" fmla="*/ 0 h 211"/>
                <a:gd name="T2" fmla="*/ 82 w 247"/>
                <a:gd name="T3" fmla="*/ 0 h 211"/>
                <a:gd name="T4" fmla="*/ 0 w 247"/>
                <a:gd name="T5" fmla="*/ 82 h 211"/>
                <a:gd name="T6" fmla="*/ 0 w 247"/>
                <a:gd name="T7" fmla="*/ 86 h 211"/>
                <a:gd name="T8" fmla="*/ 61 w 247"/>
                <a:gd name="T9" fmla="*/ 165 h 211"/>
                <a:gd name="T10" fmla="*/ 58 w 247"/>
                <a:gd name="T11" fmla="*/ 211 h 211"/>
                <a:gd name="T12" fmla="*/ 107 w 247"/>
                <a:gd name="T13" fmla="*/ 168 h 211"/>
                <a:gd name="T14" fmla="*/ 165 w 247"/>
                <a:gd name="T15" fmla="*/ 168 h 211"/>
                <a:gd name="T16" fmla="*/ 247 w 247"/>
                <a:gd name="T17" fmla="*/ 86 h 211"/>
                <a:gd name="T18" fmla="*/ 247 w 247"/>
                <a:gd name="T19" fmla="*/ 82 h 211"/>
                <a:gd name="T20" fmla="*/ 165 w 247"/>
                <a:gd name="T21" fmla="*/ 0 h 211"/>
                <a:gd name="T22" fmla="*/ 122 w 247"/>
                <a:gd name="T23" fmla="*/ 147 h 211"/>
                <a:gd name="T24" fmla="*/ 59 w 247"/>
                <a:gd name="T25" fmla="*/ 84 h 211"/>
                <a:gd name="T26" fmla="*/ 122 w 247"/>
                <a:gd name="T27" fmla="*/ 22 h 211"/>
                <a:gd name="T28" fmla="*/ 184 w 247"/>
                <a:gd name="T29" fmla="*/ 84 h 211"/>
                <a:gd name="T30" fmla="*/ 122 w 247"/>
                <a:gd name="T31" fmla="*/ 14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7" h="211">
                  <a:moveTo>
                    <a:pt x="165" y="0"/>
                  </a:moveTo>
                  <a:cubicBezTo>
                    <a:pt x="82" y="0"/>
                    <a:pt x="82" y="0"/>
                    <a:pt x="82" y="0"/>
                  </a:cubicBezTo>
                  <a:cubicBezTo>
                    <a:pt x="37" y="0"/>
                    <a:pt x="0" y="37"/>
                    <a:pt x="0" y="82"/>
                  </a:cubicBezTo>
                  <a:cubicBezTo>
                    <a:pt x="0" y="86"/>
                    <a:pt x="0" y="86"/>
                    <a:pt x="0" y="86"/>
                  </a:cubicBezTo>
                  <a:cubicBezTo>
                    <a:pt x="0" y="124"/>
                    <a:pt x="26" y="156"/>
                    <a:pt x="61" y="165"/>
                  </a:cubicBezTo>
                  <a:cubicBezTo>
                    <a:pt x="58" y="211"/>
                    <a:pt x="58" y="211"/>
                    <a:pt x="58" y="211"/>
                  </a:cubicBezTo>
                  <a:cubicBezTo>
                    <a:pt x="107" y="168"/>
                    <a:pt x="107" y="168"/>
                    <a:pt x="107" y="168"/>
                  </a:cubicBezTo>
                  <a:cubicBezTo>
                    <a:pt x="165" y="168"/>
                    <a:pt x="165" y="168"/>
                    <a:pt x="165" y="168"/>
                  </a:cubicBezTo>
                  <a:cubicBezTo>
                    <a:pt x="211" y="168"/>
                    <a:pt x="247" y="131"/>
                    <a:pt x="247" y="86"/>
                  </a:cubicBezTo>
                  <a:cubicBezTo>
                    <a:pt x="247" y="82"/>
                    <a:pt x="247" y="82"/>
                    <a:pt x="247" y="82"/>
                  </a:cubicBezTo>
                  <a:cubicBezTo>
                    <a:pt x="247" y="37"/>
                    <a:pt x="211" y="0"/>
                    <a:pt x="165" y="0"/>
                  </a:cubicBezTo>
                  <a:close/>
                  <a:moveTo>
                    <a:pt x="122" y="147"/>
                  </a:moveTo>
                  <a:cubicBezTo>
                    <a:pt x="87" y="147"/>
                    <a:pt x="59" y="119"/>
                    <a:pt x="59" y="84"/>
                  </a:cubicBezTo>
                  <a:cubicBezTo>
                    <a:pt x="59" y="50"/>
                    <a:pt x="87" y="22"/>
                    <a:pt x="122" y="22"/>
                  </a:cubicBezTo>
                  <a:cubicBezTo>
                    <a:pt x="156" y="22"/>
                    <a:pt x="184" y="50"/>
                    <a:pt x="184" y="84"/>
                  </a:cubicBezTo>
                  <a:cubicBezTo>
                    <a:pt x="184" y="119"/>
                    <a:pt x="156" y="147"/>
                    <a:pt x="122" y="1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Freeform 528"/>
            <p:cNvSpPr>
              <a:spLocks/>
            </p:cNvSpPr>
            <p:nvPr/>
          </p:nvSpPr>
          <p:spPr bwMode="auto">
            <a:xfrm>
              <a:off x="6725493" y="4091716"/>
              <a:ext cx="94794" cy="94794"/>
            </a:xfrm>
            <a:custGeom>
              <a:avLst/>
              <a:gdLst>
                <a:gd name="T0" fmla="*/ 28 w 54"/>
                <a:gd name="T1" fmla="*/ 53 h 54"/>
                <a:gd name="T2" fmla="*/ 54 w 54"/>
                <a:gd name="T3" fmla="*/ 26 h 54"/>
                <a:gd name="T4" fmla="*/ 26 w 54"/>
                <a:gd name="T5" fmla="*/ 1 h 54"/>
                <a:gd name="T6" fmla="*/ 1 w 54"/>
                <a:gd name="T7" fmla="*/ 28 h 54"/>
                <a:gd name="T8" fmla="*/ 28 w 54"/>
                <a:gd name="T9" fmla="*/ 53 h 54"/>
              </a:gdLst>
              <a:ahLst/>
              <a:cxnLst>
                <a:cxn ang="0">
                  <a:pos x="T0" y="T1"/>
                </a:cxn>
                <a:cxn ang="0">
                  <a:pos x="T2" y="T3"/>
                </a:cxn>
                <a:cxn ang="0">
                  <a:pos x="T4" y="T5"/>
                </a:cxn>
                <a:cxn ang="0">
                  <a:pos x="T6" y="T7"/>
                </a:cxn>
                <a:cxn ang="0">
                  <a:pos x="T8" y="T9"/>
                </a:cxn>
              </a:cxnLst>
              <a:rect l="0" t="0" r="r" b="b"/>
              <a:pathLst>
                <a:path w="54" h="54">
                  <a:moveTo>
                    <a:pt x="28" y="53"/>
                  </a:moveTo>
                  <a:cubicBezTo>
                    <a:pt x="43" y="53"/>
                    <a:pt x="54" y="41"/>
                    <a:pt x="54" y="26"/>
                  </a:cubicBezTo>
                  <a:cubicBezTo>
                    <a:pt x="53" y="12"/>
                    <a:pt x="41" y="0"/>
                    <a:pt x="26" y="1"/>
                  </a:cubicBezTo>
                  <a:cubicBezTo>
                    <a:pt x="12" y="1"/>
                    <a:pt x="0" y="14"/>
                    <a:pt x="1" y="28"/>
                  </a:cubicBezTo>
                  <a:cubicBezTo>
                    <a:pt x="1" y="42"/>
                    <a:pt x="13" y="54"/>
                    <a:pt x="28"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Freeform 529"/>
            <p:cNvSpPr>
              <a:spLocks/>
            </p:cNvSpPr>
            <p:nvPr/>
          </p:nvSpPr>
          <p:spPr bwMode="auto">
            <a:xfrm>
              <a:off x="6679577" y="4191694"/>
              <a:ext cx="187367" cy="134786"/>
            </a:xfrm>
            <a:custGeom>
              <a:avLst/>
              <a:gdLst>
                <a:gd name="T0" fmla="*/ 82 w 107"/>
                <a:gd name="T1" fmla="*/ 0 h 77"/>
                <a:gd name="T2" fmla="*/ 55 w 107"/>
                <a:gd name="T3" fmla="*/ 31 h 77"/>
                <a:gd name="T4" fmla="*/ 25 w 107"/>
                <a:gd name="T5" fmla="*/ 1 h 77"/>
                <a:gd name="T6" fmla="*/ 1 w 107"/>
                <a:gd name="T7" fmla="*/ 34 h 77"/>
                <a:gd name="T8" fmla="*/ 2 w 107"/>
                <a:gd name="T9" fmla="*/ 77 h 77"/>
                <a:gd name="T10" fmla="*/ 107 w 107"/>
                <a:gd name="T11" fmla="*/ 77 h 77"/>
                <a:gd name="T12" fmla="*/ 105 w 107"/>
                <a:gd name="T13" fmla="*/ 31 h 77"/>
                <a:gd name="T14" fmla="*/ 82 w 10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7">
                  <a:moveTo>
                    <a:pt x="82" y="0"/>
                  </a:moveTo>
                  <a:cubicBezTo>
                    <a:pt x="55" y="31"/>
                    <a:pt x="55" y="31"/>
                    <a:pt x="55" y="31"/>
                  </a:cubicBezTo>
                  <a:cubicBezTo>
                    <a:pt x="25" y="1"/>
                    <a:pt x="25" y="1"/>
                    <a:pt x="25" y="1"/>
                  </a:cubicBezTo>
                  <a:cubicBezTo>
                    <a:pt x="8" y="8"/>
                    <a:pt x="0" y="18"/>
                    <a:pt x="1" y="34"/>
                  </a:cubicBezTo>
                  <a:cubicBezTo>
                    <a:pt x="2" y="77"/>
                    <a:pt x="2" y="77"/>
                    <a:pt x="2" y="77"/>
                  </a:cubicBezTo>
                  <a:cubicBezTo>
                    <a:pt x="107" y="77"/>
                    <a:pt x="107" y="77"/>
                    <a:pt x="107" y="77"/>
                  </a:cubicBezTo>
                  <a:cubicBezTo>
                    <a:pt x="105" y="31"/>
                    <a:pt x="105" y="31"/>
                    <a:pt x="105" y="31"/>
                  </a:cubicBezTo>
                  <a:cubicBezTo>
                    <a:pt x="105" y="15"/>
                    <a:pt x="99" y="6"/>
                    <a:pt x="8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Freeform 530"/>
            <p:cNvSpPr>
              <a:spLocks/>
            </p:cNvSpPr>
            <p:nvPr/>
          </p:nvSpPr>
          <p:spPr bwMode="auto">
            <a:xfrm>
              <a:off x="6895086" y="4095418"/>
              <a:ext cx="139970" cy="136267"/>
            </a:xfrm>
            <a:custGeom>
              <a:avLst/>
              <a:gdLst>
                <a:gd name="T0" fmla="*/ 41 w 80"/>
                <a:gd name="T1" fmla="*/ 78 h 78"/>
                <a:gd name="T2" fmla="*/ 79 w 80"/>
                <a:gd name="T3" fmla="*/ 38 h 78"/>
                <a:gd name="T4" fmla="*/ 38 w 80"/>
                <a:gd name="T5" fmla="*/ 0 h 78"/>
                <a:gd name="T6" fmla="*/ 0 w 80"/>
                <a:gd name="T7" fmla="*/ 40 h 78"/>
                <a:gd name="T8" fmla="*/ 41 w 80"/>
                <a:gd name="T9" fmla="*/ 78 h 78"/>
              </a:gdLst>
              <a:ahLst/>
              <a:cxnLst>
                <a:cxn ang="0">
                  <a:pos x="T0" y="T1"/>
                </a:cxn>
                <a:cxn ang="0">
                  <a:pos x="T2" y="T3"/>
                </a:cxn>
                <a:cxn ang="0">
                  <a:pos x="T4" y="T5"/>
                </a:cxn>
                <a:cxn ang="0">
                  <a:pos x="T6" y="T7"/>
                </a:cxn>
                <a:cxn ang="0">
                  <a:pos x="T8" y="T9"/>
                </a:cxn>
              </a:cxnLst>
              <a:rect l="0" t="0" r="r" b="b"/>
              <a:pathLst>
                <a:path w="80" h="78">
                  <a:moveTo>
                    <a:pt x="41" y="78"/>
                  </a:moveTo>
                  <a:cubicBezTo>
                    <a:pt x="63" y="77"/>
                    <a:pt x="80" y="59"/>
                    <a:pt x="79" y="38"/>
                  </a:cubicBezTo>
                  <a:cubicBezTo>
                    <a:pt x="78" y="16"/>
                    <a:pt x="60" y="0"/>
                    <a:pt x="38" y="0"/>
                  </a:cubicBezTo>
                  <a:cubicBezTo>
                    <a:pt x="17" y="1"/>
                    <a:pt x="0" y="19"/>
                    <a:pt x="0" y="40"/>
                  </a:cubicBezTo>
                  <a:cubicBezTo>
                    <a:pt x="1" y="62"/>
                    <a:pt x="19" y="78"/>
                    <a:pt x="41"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2" name="Freeform 531"/>
            <p:cNvSpPr>
              <a:spLocks/>
            </p:cNvSpPr>
            <p:nvPr/>
          </p:nvSpPr>
          <p:spPr bwMode="auto">
            <a:xfrm>
              <a:off x="6826952" y="4238351"/>
              <a:ext cx="276977" cy="203660"/>
            </a:xfrm>
            <a:custGeom>
              <a:avLst/>
              <a:gdLst>
                <a:gd name="T0" fmla="*/ 121 w 158"/>
                <a:gd name="T1" fmla="*/ 1 h 116"/>
                <a:gd name="T2" fmla="*/ 156 w 158"/>
                <a:gd name="T3" fmla="*/ 47 h 116"/>
                <a:gd name="T4" fmla="*/ 158 w 158"/>
                <a:gd name="T5" fmla="*/ 116 h 116"/>
                <a:gd name="T6" fmla="*/ 3 w 158"/>
                <a:gd name="T7" fmla="*/ 116 h 116"/>
                <a:gd name="T8" fmla="*/ 1 w 158"/>
                <a:gd name="T9" fmla="*/ 52 h 116"/>
                <a:gd name="T10" fmla="*/ 38 w 158"/>
                <a:gd name="T11" fmla="*/ 3 h 116"/>
                <a:gd name="T12" fmla="*/ 57 w 158"/>
                <a:gd name="T13" fmla="*/ 0 h 116"/>
                <a:gd name="T14" fmla="*/ 77 w 158"/>
                <a:gd name="T15" fmla="*/ 22 h 116"/>
                <a:gd name="T16" fmla="*/ 67 w 158"/>
                <a:gd name="T17" fmla="*/ 114 h 116"/>
                <a:gd name="T18" fmla="*/ 101 w 158"/>
                <a:gd name="T19" fmla="*/ 115 h 116"/>
                <a:gd name="T20" fmla="*/ 85 w 158"/>
                <a:gd name="T21" fmla="*/ 22 h 116"/>
                <a:gd name="T22" fmla="*/ 103 w 158"/>
                <a:gd name="T23" fmla="*/ 1 h 116"/>
                <a:gd name="T24" fmla="*/ 121 w 158"/>
                <a:gd name="T25" fmla="*/ 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16">
                  <a:moveTo>
                    <a:pt x="121" y="1"/>
                  </a:moveTo>
                  <a:cubicBezTo>
                    <a:pt x="146" y="11"/>
                    <a:pt x="155" y="24"/>
                    <a:pt x="156" y="47"/>
                  </a:cubicBezTo>
                  <a:cubicBezTo>
                    <a:pt x="158" y="116"/>
                    <a:pt x="158" y="116"/>
                    <a:pt x="158" y="116"/>
                  </a:cubicBezTo>
                  <a:cubicBezTo>
                    <a:pt x="3" y="116"/>
                    <a:pt x="3" y="116"/>
                    <a:pt x="3" y="116"/>
                  </a:cubicBezTo>
                  <a:cubicBezTo>
                    <a:pt x="1" y="52"/>
                    <a:pt x="1" y="52"/>
                    <a:pt x="1" y="52"/>
                  </a:cubicBezTo>
                  <a:cubicBezTo>
                    <a:pt x="0" y="28"/>
                    <a:pt x="11" y="13"/>
                    <a:pt x="38" y="3"/>
                  </a:cubicBezTo>
                  <a:cubicBezTo>
                    <a:pt x="57" y="0"/>
                    <a:pt x="57" y="0"/>
                    <a:pt x="57" y="0"/>
                  </a:cubicBezTo>
                  <a:cubicBezTo>
                    <a:pt x="57" y="0"/>
                    <a:pt x="78" y="20"/>
                    <a:pt x="77" y="22"/>
                  </a:cubicBezTo>
                  <a:cubicBezTo>
                    <a:pt x="76" y="24"/>
                    <a:pt x="67" y="114"/>
                    <a:pt x="67" y="114"/>
                  </a:cubicBezTo>
                  <a:cubicBezTo>
                    <a:pt x="101" y="115"/>
                    <a:pt x="101" y="115"/>
                    <a:pt x="101" y="115"/>
                  </a:cubicBezTo>
                  <a:cubicBezTo>
                    <a:pt x="85" y="22"/>
                    <a:pt x="85" y="22"/>
                    <a:pt x="85" y="22"/>
                  </a:cubicBezTo>
                  <a:cubicBezTo>
                    <a:pt x="103" y="1"/>
                    <a:pt x="103" y="1"/>
                    <a:pt x="103" y="1"/>
                  </a:cubicBezTo>
                  <a:lnTo>
                    <a:pt x="12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3" name="Freeform 532"/>
            <p:cNvSpPr>
              <a:spLocks/>
            </p:cNvSpPr>
            <p:nvPr/>
          </p:nvSpPr>
          <p:spPr bwMode="auto">
            <a:xfrm>
              <a:off x="7115779" y="4091716"/>
              <a:ext cx="94794" cy="94794"/>
            </a:xfrm>
            <a:custGeom>
              <a:avLst/>
              <a:gdLst>
                <a:gd name="T0" fmla="*/ 28 w 54"/>
                <a:gd name="T1" fmla="*/ 53 h 54"/>
                <a:gd name="T2" fmla="*/ 54 w 54"/>
                <a:gd name="T3" fmla="*/ 26 h 54"/>
                <a:gd name="T4" fmla="*/ 26 w 54"/>
                <a:gd name="T5" fmla="*/ 1 h 54"/>
                <a:gd name="T6" fmla="*/ 0 w 54"/>
                <a:gd name="T7" fmla="*/ 28 h 54"/>
                <a:gd name="T8" fmla="*/ 28 w 54"/>
                <a:gd name="T9" fmla="*/ 53 h 54"/>
              </a:gdLst>
              <a:ahLst/>
              <a:cxnLst>
                <a:cxn ang="0">
                  <a:pos x="T0" y="T1"/>
                </a:cxn>
                <a:cxn ang="0">
                  <a:pos x="T2" y="T3"/>
                </a:cxn>
                <a:cxn ang="0">
                  <a:pos x="T4" y="T5"/>
                </a:cxn>
                <a:cxn ang="0">
                  <a:pos x="T6" y="T7"/>
                </a:cxn>
                <a:cxn ang="0">
                  <a:pos x="T8" y="T9"/>
                </a:cxn>
              </a:cxnLst>
              <a:rect l="0" t="0" r="r" b="b"/>
              <a:pathLst>
                <a:path w="54" h="54">
                  <a:moveTo>
                    <a:pt x="28" y="53"/>
                  </a:moveTo>
                  <a:cubicBezTo>
                    <a:pt x="43" y="53"/>
                    <a:pt x="54" y="41"/>
                    <a:pt x="54" y="26"/>
                  </a:cubicBezTo>
                  <a:cubicBezTo>
                    <a:pt x="53" y="12"/>
                    <a:pt x="41" y="0"/>
                    <a:pt x="26" y="1"/>
                  </a:cubicBezTo>
                  <a:cubicBezTo>
                    <a:pt x="11" y="1"/>
                    <a:pt x="0" y="14"/>
                    <a:pt x="0" y="28"/>
                  </a:cubicBezTo>
                  <a:cubicBezTo>
                    <a:pt x="1" y="42"/>
                    <a:pt x="13" y="54"/>
                    <a:pt x="28"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4" name="Freeform 533"/>
            <p:cNvSpPr>
              <a:spLocks/>
            </p:cNvSpPr>
            <p:nvPr/>
          </p:nvSpPr>
          <p:spPr bwMode="auto">
            <a:xfrm>
              <a:off x="7070603" y="4191694"/>
              <a:ext cx="187367" cy="134786"/>
            </a:xfrm>
            <a:custGeom>
              <a:avLst/>
              <a:gdLst>
                <a:gd name="T0" fmla="*/ 82 w 107"/>
                <a:gd name="T1" fmla="*/ 0 h 77"/>
                <a:gd name="T2" fmla="*/ 54 w 107"/>
                <a:gd name="T3" fmla="*/ 31 h 77"/>
                <a:gd name="T4" fmla="*/ 25 w 107"/>
                <a:gd name="T5" fmla="*/ 1 h 77"/>
                <a:gd name="T6" fmla="*/ 0 w 107"/>
                <a:gd name="T7" fmla="*/ 34 h 77"/>
                <a:gd name="T8" fmla="*/ 2 w 107"/>
                <a:gd name="T9" fmla="*/ 77 h 77"/>
                <a:gd name="T10" fmla="*/ 107 w 107"/>
                <a:gd name="T11" fmla="*/ 77 h 77"/>
                <a:gd name="T12" fmla="*/ 105 w 107"/>
                <a:gd name="T13" fmla="*/ 31 h 77"/>
                <a:gd name="T14" fmla="*/ 82 w 107"/>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7">
                  <a:moveTo>
                    <a:pt x="82" y="0"/>
                  </a:moveTo>
                  <a:cubicBezTo>
                    <a:pt x="54" y="31"/>
                    <a:pt x="54" y="31"/>
                    <a:pt x="54" y="31"/>
                  </a:cubicBezTo>
                  <a:cubicBezTo>
                    <a:pt x="25" y="1"/>
                    <a:pt x="25" y="1"/>
                    <a:pt x="25" y="1"/>
                  </a:cubicBezTo>
                  <a:cubicBezTo>
                    <a:pt x="7" y="8"/>
                    <a:pt x="0" y="18"/>
                    <a:pt x="0" y="34"/>
                  </a:cubicBezTo>
                  <a:cubicBezTo>
                    <a:pt x="2" y="77"/>
                    <a:pt x="2" y="77"/>
                    <a:pt x="2" y="77"/>
                  </a:cubicBezTo>
                  <a:cubicBezTo>
                    <a:pt x="107" y="77"/>
                    <a:pt x="107" y="77"/>
                    <a:pt x="107" y="77"/>
                  </a:cubicBezTo>
                  <a:cubicBezTo>
                    <a:pt x="105" y="31"/>
                    <a:pt x="105" y="31"/>
                    <a:pt x="105" y="31"/>
                  </a:cubicBezTo>
                  <a:cubicBezTo>
                    <a:pt x="104" y="15"/>
                    <a:pt x="98" y="6"/>
                    <a:pt x="8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0" name="Freeform 539"/>
            <p:cNvSpPr>
              <a:spLocks/>
            </p:cNvSpPr>
            <p:nvPr/>
          </p:nvSpPr>
          <p:spPr bwMode="auto">
            <a:xfrm>
              <a:off x="5760517" y="4082829"/>
              <a:ext cx="301416" cy="345111"/>
            </a:xfrm>
            <a:custGeom>
              <a:avLst/>
              <a:gdLst>
                <a:gd name="T0" fmla="*/ 162 w 172"/>
                <a:gd name="T1" fmla="*/ 165 h 197"/>
                <a:gd name="T2" fmla="*/ 158 w 172"/>
                <a:gd name="T3" fmla="*/ 165 h 197"/>
                <a:gd name="T4" fmla="*/ 157 w 172"/>
                <a:gd name="T5" fmla="*/ 152 h 197"/>
                <a:gd name="T6" fmla="*/ 137 w 172"/>
                <a:gd name="T7" fmla="*/ 129 h 197"/>
                <a:gd name="T8" fmla="*/ 137 w 172"/>
                <a:gd name="T9" fmla="*/ 57 h 197"/>
                <a:gd name="T10" fmla="*/ 152 w 172"/>
                <a:gd name="T11" fmla="*/ 44 h 197"/>
                <a:gd name="T12" fmla="*/ 161 w 172"/>
                <a:gd name="T13" fmla="*/ 34 h 197"/>
                <a:gd name="T14" fmla="*/ 161 w 172"/>
                <a:gd name="T15" fmla="*/ 24 h 197"/>
                <a:gd name="T16" fmla="*/ 161 w 172"/>
                <a:gd name="T17" fmla="*/ 20 h 197"/>
                <a:gd name="T18" fmla="*/ 161 w 172"/>
                <a:gd name="T19" fmla="*/ 10 h 197"/>
                <a:gd name="T20" fmla="*/ 151 w 172"/>
                <a:gd name="T21" fmla="*/ 0 h 197"/>
                <a:gd name="T22" fmla="*/ 134 w 172"/>
                <a:gd name="T23" fmla="*/ 0 h 197"/>
                <a:gd name="T24" fmla="*/ 125 w 172"/>
                <a:gd name="T25" fmla="*/ 10 h 197"/>
                <a:gd name="T26" fmla="*/ 125 w 172"/>
                <a:gd name="T27" fmla="*/ 14 h 197"/>
                <a:gd name="T28" fmla="*/ 104 w 172"/>
                <a:gd name="T29" fmla="*/ 14 h 197"/>
                <a:gd name="T30" fmla="*/ 104 w 172"/>
                <a:gd name="T31" fmla="*/ 10 h 197"/>
                <a:gd name="T32" fmla="*/ 95 w 172"/>
                <a:gd name="T33" fmla="*/ 0 h 197"/>
                <a:gd name="T34" fmla="*/ 78 w 172"/>
                <a:gd name="T35" fmla="*/ 0 h 197"/>
                <a:gd name="T36" fmla="*/ 68 w 172"/>
                <a:gd name="T37" fmla="*/ 10 h 197"/>
                <a:gd name="T38" fmla="*/ 68 w 172"/>
                <a:gd name="T39" fmla="*/ 14 h 197"/>
                <a:gd name="T40" fmla="*/ 45 w 172"/>
                <a:gd name="T41" fmla="*/ 14 h 197"/>
                <a:gd name="T42" fmla="*/ 45 w 172"/>
                <a:gd name="T43" fmla="*/ 10 h 197"/>
                <a:gd name="T44" fmla="*/ 35 w 172"/>
                <a:gd name="T45" fmla="*/ 0 h 197"/>
                <a:gd name="T46" fmla="*/ 19 w 172"/>
                <a:gd name="T47" fmla="*/ 0 h 197"/>
                <a:gd name="T48" fmla="*/ 9 w 172"/>
                <a:gd name="T49" fmla="*/ 10 h 197"/>
                <a:gd name="T50" fmla="*/ 9 w 172"/>
                <a:gd name="T51" fmla="*/ 20 h 197"/>
                <a:gd name="T52" fmla="*/ 9 w 172"/>
                <a:gd name="T53" fmla="*/ 24 h 197"/>
                <a:gd name="T54" fmla="*/ 9 w 172"/>
                <a:gd name="T55" fmla="*/ 34 h 197"/>
                <a:gd name="T56" fmla="*/ 13 w 172"/>
                <a:gd name="T57" fmla="*/ 43 h 197"/>
                <a:gd name="T58" fmla="*/ 13 w 172"/>
                <a:gd name="T59" fmla="*/ 43 h 197"/>
                <a:gd name="T60" fmla="*/ 34 w 172"/>
                <a:gd name="T61" fmla="*/ 58 h 197"/>
                <a:gd name="T62" fmla="*/ 33 w 172"/>
                <a:gd name="T63" fmla="*/ 129 h 197"/>
                <a:gd name="T64" fmla="*/ 13 w 172"/>
                <a:gd name="T65" fmla="*/ 151 h 197"/>
                <a:gd name="T66" fmla="*/ 13 w 172"/>
                <a:gd name="T67" fmla="*/ 165 h 197"/>
                <a:gd name="T68" fmla="*/ 10 w 172"/>
                <a:gd name="T69" fmla="*/ 165 h 197"/>
                <a:gd name="T70" fmla="*/ 0 w 172"/>
                <a:gd name="T71" fmla="*/ 176 h 197"/>
                <a:gd name="T72" fmla="*/ 0 w 172"/>
                <a:gd name="T73" fmla="*/ 186 h 197"/>
                <a:gd name="T74" fmla="*/ 10 w 172"/>
                <a:gd name="T75" fmla="*/ 197 h 197"/>
                <a:gd name="T76" fmla="*/ 162 w 172"/>
                <a:gd name="T77" fmla="*/ 197 h 197"/>
                <a:gd name="T78" fmla="*/ 172 w 172"/>
                <a:gd name="T79" fmla="*/ 186 h 197"/>
                <a:gd name="T80" fmla="*/ 172 w 172"/>
                <a:gd name="T81" fmla="*/ 176 h 197"/>
                <a:gd name="T82" fmla="*/ 162 w 172"/>
                <a:gd name="T83" fmla="*/ 16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197">
                  <a:moveTo>
                    <a:pt x="162" y="165"/>
                  </a:moveTo>
                  <a:cubicBezTo>
                    <a:pt x="158" y="165"/>
                    <a:pt x="158" y="165"/>
                    <a:pt x="158" y="165"/>
                  </a:cubicBezTo>
                  <a:cubicBezTo>
                    <a:pt x="157" y="152"/>
                    <a:pt x="157" y="152"/>
                    <a:pt x="157" y="152"/>
                  </a:cubicBezTo>
                  <a:cubicBezTo>
                    <a:pt x="137" y="129"/>
                    <a:pt x="137" y="129"/>
                    <a:pt x="137" y="129"/>
                  </a:cubicBezTo>
                  <a:cubicBezTo>
                    <a:pt x="137" y="57"/>
                    <a:pt x="137" y="57"/>
                    <a:pt x="137" y="57"/>
                  </a:cubicBezTo>
                  <a:cubicBezTo>
                    <a:pt x="152" y="44"/>
                    <a:pt x="152" y="44"/>
                    <a:pt x="152" y="44"/>
                  </a:cubicBezTo>
                  <a:cubicBezTo>
                    <a:pt x="157" y="44"/>
                    <a:pt x="161" y="40"/>
                    <a:pt x="161" y="34"/>
                  </a:cubicBezTo>
                  <a:cubicBezTo>
                    <a:pt x="161" y="24"/>
                    <a:pt x="161" y="24"/>
                    <a:pt x="161" y="24"/>
                  </a:cubicBezTo>
                  <a:cubicBezTo>
                    <a:pt x="161" y="20"/>
                    <a:pt x="161" y="20"/>
                    <a:pt x="161" y="20"/>
                  </a:cubicBezTo>
                  <a:cubicBezTo>
                    <a:pt x="161" y="10"/>
                    <a:pt x="161" y="10"/>
                    <a:pt x="161" y="10"/>
                  </a:cubicBezTo>
                  <a:cubicBezTo>
                    <a:pt x="161" y="4"/>
                    <a:pt x="157" y="0"/>
                    <a:pt x="151" y="0"/>
                  </a:cubicBezTo>
                  <a:cubicBezTo>
                    <a:pt x="134" y="0"/>
                    <a:pt x="134" y="0"/>
                    <a:pt x="134" y="0"/>
                  </a:cubicBezTo>
                  <a:cubicBezTo>
                    <a:pt x="129" y="0"/>
                    <a:pt x="125" y="4"/>
                    <a:pt x="125" y="10"/>
                  </a:cubicBezTo>
                  <a:cubicBezTo>
                    <a:pt x="125" y="14"/>
                    <a:pt x="125" y="14"/>
                    <a:pt x="125" y="14"/>
                  </a:cubicBezTo>
                  <a:cubicBezTo>
                    <a:pt x="104" y="14"/>
                    <a:pt x="104" y="14"/>
                    <a:pt x="104" y="14"/>
                  </a:cubicBezTo>
                  <a:cubicBezTo>
                    <a:pt x="104" y="10"/>
                    <a:pt x="104" y="10"/>
                    <a:pt x="104" y="10"/>
                  </a:cubicBezTo>
                  <a:cubicBezTo>
                    <a:pt x="104" y="4"/>
                    <a:pt x="100" y="0"/>
                    <a:pt x="95" y="0"/>
                  </a:cubicBezTo>
                  <a:cubicBezTo>
                    <a:pt x="78" y="0"/>
                    <a:pt x="78" y="0"/>
                    <a:pt x="78" y="0"/>
                  </a:cubicBezTo>
                  <a:cubicBezTo>
                    <a:pt x="72" y="0"/>
                    <a:pt x="68" y="4"/>
                    <a:pt x="68" y="10"/>
                  </a:cubicBezTo>
                  <a:cubicBezTo>
                    <a:pt x="68" y="14"/>
                    <a:pt x="68" y="14"/>
                    <a:pt x="68" y="14"/>
                  </a:cubicBezTo>
                  <a:cubicBezTo>
                    <a:pt x="45" y="14"/>
                    <a:pt x="45" y="14"/>
                    <a:pt x="45" y="14"/>
                  </a:cubicBezTo>
                  <a:cubicBezTo>
                    <a:pt x="45" y="10"/>
                    <a:pt x="45" y="10"/>
                    <a:pt x="45" y="10"/>
                  </a:cubicBezTo>
                  <a:cubicBezTo>
                    <a:pt x="45" y="4"/>
                    <a:pt x="41" y="0"/>
                    <a:pt x="35" y="0"/>
                  </a:cubicBezTo>
                  <a:cubicBezTo>
                    <a:pt x="19" y="0"/>
                    <a:pt x="19" y="0"/>
                    <a:pt x="19" y="0"/>
                  </a:cubicBezTo>
                  <a:cubicBezTo>
                    <a:pt x="13" y="0"/>
                    <a:pt x="9" y="4"/>
                    <a:pt x="9" y="10"/>
                  </a:cubicBezTo>
                  <a:cubicBezTo>
                    <a:pt x="9" y="20"/>
                    <a:pt x="9" y="20"/>
                    <a:pt x="9" y="20"/>
                  </a:cubicBezTo>
                  <a:cubicBezTo>
                    <a:pt x="9" y="24"/>
                    <a:pt x="9" y="24"/>
                    <a:pt x="9" y="24"/>
                  </a:cubicBezTo>
                  <a:cubicBezTo>
                    <a:pt x="9" y="34"/>
                    <a:pt x="9" y="34"/>
                    <a:pt x="9" y="34"/>
                  </a:cubicBezTo>
                  <a:cubicBezTo>
                    <a:pt x="9" y="38"/>
                    <a:pt x="11" y="41"/>
                    <a:pt x="13" y="43"/>
                  </a:cubicBezTo>
                  <a:cubicBezTo>
                    <a:pt x="13" y="43"/>
                    <a:pt x="13" y="43"/>
                    <a:pt x="13" y="43"/>
                  </a:cubicBezTo>
                  <a:cubicBezTo>
                    <a:pt x="34" y="58"/>
                    <a:pt x="34" y="58"/>
                    <a:pt x="34" y="58"/>
                  </a:cubicBezTo>
                  <a:cubicBezTo>
                    <a:pt x="33" y="129"/>
                    <a:pt x="33" y="129"/>
                    <a:pt x="33" y="129"/>
                  </a:cubicBezTo>
                  <a:cubicBezTo>
                    <a:pt x="13" y="151"/>
                    <a:pt x="13" y="151"/>
                    <a:pt x="13" y="151"/>
                  </a:cubicBezTo>
                  <a:cubicBezTo>
                    <a:pt x="13" y="165"/>
                    <a:pt x="13" y="165"/>
                    <a:pt x="13" y="165"/>
                  </a:cubicBezTo>
                  <a:cubicBezTo>
                    <a:pt x="10" y="165"/>
                    <a:pt x="10" y="165"/>
                    <a:pt x="10" y="165"/>
                  </a:cubicBezTo>
                  <a:cubicBezTo>
                    <a:pt x="5" y="165"/>
                    <a:pt x="0" y="170"/>
                    <a:pt x="0" y="176"/>
                  </a:cubicBezTo>
                  <a:cubicBezTo>
                    <a:pt x="0" y="186"/>
                    <a:pt x="0" y="186"/>
                    <a:pt x="0" y="186"/>
                  </a:cubicBezTo>
                  <a:cubicBezTo>
                    <a:pt x="0" y="192"/>
                    <a:pt x="5" y="197"/>
                    <a:pt x="10" y="197"/>
                  </a:cubicBezTo>
                  <a:cubicBezTo>
                    <a:pt x="162" y="197"/>
                    <a:pt x="162" y="197"/>
                    <a:pt x="162" y="197"/>
                  </a:cubicBezTo>
                  <a:cubicBezTo>
                    <a:pt x="167" y="197"/>
                    <a:pt x="172" y="192"/>
                    <a:pt x="172" y="186"/>
                  </a:cubicBezTo>
                  <a:cubicBezTo>
                    <a:pt x="172" y="176"/>
                    <a:pt x="172" y="176"/>
                    <a:pt x="172" y="176"/>
                  </a:cubicBezTo>
                  <a:cubicBezTo>
                    <a:pt x="172" y="170"/>
                    <a:pt x="167" y="165"/>
                    <a:pt x="162" y="1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1" name="Freeform 540"/>
            <p:cNvSpPr>
              <a:spLocks/>
            </p:cNvSpPr>
            <p:nvPr/>
          </p:nvSpPr>
          <p:spPr bwMode="auto">
            <a:xfrm>
              <a:off x="5760517" y="4082829"/>
              <a:ext cx="301416" cy="345111"/>
            </a:xfrm>
            <a:custGeom>
              <a:avLst/>
              <a:gdLst>
                <a:gd name="T0" fmla="*/ 162 w 172"/>
                <a:gd name="T1" fmla="*/ 165 h 197"/>
                <a:gd name="T2" fmla="*/ 158 w 172"/>
                <a:gd name="T3" fmla="*/ 165 h 197"/>
                <a:gd name="T4" fmla="*/ 157 w 172"/>
                <a:gd name="T5" fmla="*/ 152 h 197"/>
                <a:gd name="T6" fmla="*/ 137 w 172"/>
                <a:gd name="T7" fmla="*/ 129 h 197"/>
                <a:gd name="T8" fmla="*/ 137 w 172"/>
                <a:gd name="T9" fmla="*/ 57 h 197"/>
                <a:gd name="T10" fmla="*/ 152 w 172"/>
                <a:gd name="T11" fmla="*/ 44 h 197"/>
                <a:gd name="T12" fmla="*/ 161 w 172"/>
                <a:gd name="T13" fmla="*/ 34 h 197"/>
                <a:gd name="T14" fmla="*/ 161 w 172"/>
                <a:gd name="T15" fmla="*/ 24 h 197"/>
                <a:gd name="T16" fmla="*/ 161 w 172"/>
                <a:gd name="T17" fmla="*/ 20 h 197"/>
                <a:gd name="T18" fmla="*/ 161 w 172"/>
                <a:gd name="T19" fmla="*/ 10 h 197"/>
                <a:gd name="T20" fmla="*/ 151 w 172"/>
                <a:gd name="T21" fmla="*/ 0 h 197"/>
                <a:gd name="T22" fmla="*/ 134 w 172"/>
                <a:gd name="T23" fmla="*/ 0 h 197"/>
                <a:gd name="T24" fmla="*/ 125 w 172"/>
                <a:gd name="T25" fmla="*/ 10 h 197"/>
                <a:gd name="T26" fmla="*/ 125 w 172"/>
                <a:gd name="T27" fmla="*/ 14 h 197"/>
                <a:gd name="T28" fmla="*/ 104 w 172"/>
                <a:gd name="T29" fmla="*/ 14 h 197"/>
                <a:gd name="T30" fmla="*/ 104 w 172"/>
                <a:gd name="T31" fmla="*/ 10 h 197"/>
                <a:gd name="T32" fmla="*/ 95 w 172"/>
                <a:gd name="T33" fmla="*/ 0 h 197"/>
                <a:gd name="T34" fmla="*/ 78 w 172"/>
                <a:gd name="T35" fmla="*/ 0 h 197"/>
                <a:gd name="T36" fmla="*/ 68 w 172"/>
                <a:gd name="T37" fmla="*/ 10 h 197"/>
                <a:gd name="T38" fmla="*/ 68 w 172"/>
                <a:gd name="T39" fmla="*/ 14 h 197"/>
                <a:gd name="T40" fmla="*/ 45 w 172"/>
                <a:gd name="T41" fmla="*/ 14 h 197"/>
                <a:gd name="T42" fmla="*/ 45 w 172"/>
                <a:gd name="T43" fmla="*/ 10 h 197"/>
                <a:gd name="T44" fmla="*/ 35 w 172"/>
                <a:gd name="T45" fmla="*/ 0 h 197"/>
                <a:gd name="T46" fmla="*/ 19 w 172"/>
                <a:gd name="T47" fmla="*/ 0 h 197"/>
                <a:gd name="T48" fmla="*/ 9 w 172"/>
                <a:gd name="T49" fmla="*/ 10 h 197"/>
                <a:gd name="T50" fmla="*/ 9 w 172"/>
                <a:gd name="T51" fmla="*/ 20 h 197"/>
                <a:gd name="T52" fmla="*/ 9 w 172"/>
                <a:gd name="T53" fmla="*/ 24 h 197"/>
                <a:gd name="T54" fmla="*/ 9 w 172"/>
                <a:gd name="T55" fmla="*/ 34 h 197"/>
                <a:gd name="T56" fmla="*/ 13 w 172"/>
                <a:gd name="T57" fmla="*/ 43 h 197"/>
                <a:gd name="T58" fmla="*/ 13 w 172"/>
                <a:gd name="T59" fmla="*/ 43 h 197"/>
                <a:gd name="T60" fmla="*/ 34 w 172"/>
                <a:gd name="T61" fmla="*/ 58 h 197"/>
                <a:gd name="T62" fmla="*/ 33 w 172"/>
                <a:gd name="T63" fmla="*/ 129 h 197"/>
                <a:gd name="T64" fmla="*/ 13 w 172"/>
                <a:gd name="T65" fmla="*/ 151 h 197"/>
                <a:gd name="T66" fmla="*/ 13 w 172"/>
                <a:gd name="T67" fmla="*/ 165 h 197"/>
                <a:gd name="T68" fmla="*/ 10 w 172"/>
                <a:gd name="T69" fmla="*/ 165 h 197"/>
                <a:gd name="T70" fmla="*/ 0 w 172"/>
                <a:gd name="T71" fmla="*/ 176 h 197"/>
                <a:gd name="T72" fmla="*/ 0 w 172"/>
                <a:gd name="T73" fmla="*/ 186 h 197"/>
                <a:gd name="T74" fmla="*/ 10 w 172"/>
                <a:gd name="T75" fmla="*/ 197 h 197"/>
                <a:gd name="T76" fmla="*/ 162 w 172"/>
                <a:gd name="T77" fmla="*/ 197 h 197"/>
                <a:gd name="T78" fmla="*/ 172 w 172"/>
                <a:gd name="T79" fmla="*/ 186 h 197"/>
                <a:gd name="T80" fmla="*/ 172 w 172"/>
                <a:gd name="T81" fmla="*/ 176 h 197"/>
                <a:gd name="T82" fmla="*/ 162 w 172"/>
                <a:gd name="T83" fmla="*/ 16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197">
                  <a:moveTo>
                    <a:pt x="162" y="165"/>
                  </a:moveTo>
                  <a:cubicBezTo>
                    <a:pt x="158" y="165"/>
                    <a:pt x="158" y="165"/>
                    <a:pt x="158" y="165"/>
                  </a:cubicBezTo>
                  <a:cubicBezTo>
                    <a:pt x="157" y="152"/>
                    <a:pt x="157" y="152"/>
                    <a:pt x="157" y="152"/>
                  </a:cubicBezTo>
                  <a:cubicBezTo>
                    <a:pt x="137" y="129"/>
                    <a:pt x="137" y="129"/>
                    <a:pt x="137" y="129"/>
                  </a:cubicBezTo>
                  <a:cubicBezTo>
                    <a:pt x="137" y="57"/>
                    <a:pt x="137" y="57"/>
                    <a:pt x="137" y="57"/>
                  </a:cubicBezTo>
                  <a:cubicBezTo>
                    <a:pt x="152" y="44"/>
                    <a:pt x="152" y="44"/>
                    <a:pt x="152" y="44"/>
                  </a:cubicBezTo>
                  <a:cubicBezTo>
                    <a:pt x="157" y="44"/>
                    <a:pt x="161" y="40"/>
                    <a:pt x="161" y="34"/>
                  </a:cubicBezTo>
                  <a:cubicBezTo>
                    <a:pt x="161" y="24"/>
                    <a:pt x="161" y="24"/>
                    <a:pt x="161" y="24"/>
                  </a:cubicBezTo>
                  <a:cubicBezTo>
                    <a:pt x="161" y="20"/>
                    <a:pt x="161" y="20"/>
                    <a:pt x="161" y="20"/>
                  </a:cubicBezTo>
                  <a:cubicBezTo>
                    <a:pt x="161" y="10"/>
                    <a:pt x="161" y="10"/>
                    <a:pt x="161" y="10"/>
                  </a:cubicBezTo>
                  <a:cubicBezTo>
                    <a:pt x="161" y="4"/>
                    <a:pt x="157" y="0"/>
                    <a:pt x="151" y="0"/>
                  </a:cubicBezTo>
                  <a:cubicBezTo>
                    <a:pt x="134" y="0"/>
                    <a:pt x="134" y="0"/>
                    <a:pt x="134" y="0"/>
                  </a:cubicBezTo>
                  <a:cubicBezTo>
                    <a:pt x="129" y="0"/>
                    <a:pt x="125" y="4"/>
                    <a:pt x="125" y="10"/>
                  </a:cubicBezTo>
                  <a:cubicBezTo>
                    <a:pt x="125" y="14"/>
                    <a:pt x="125" y="14"/>
                    <a:pt x="125" y="14"/>
                  </a:cubicBezTo>
                  <a:cubicBezTo>
                    <a:pt x="104" y="14"/>
                    <a:pt x="104" y="14"/>
                    <a:pt x="104" y="14"/>
                  </a:cubicBezTo>
                  <a:cubicBezTo>
                    <a:pt x="104" y="10"/>
                    <a:pt x="104" y="10"/>
                    <a:pt x="104" y="10"/>
                  </a:cubicBezTo>
                  <a:cubicBezTo>
                    <a:pt x="104" y="4"/>
                    <a:pt x="100" y="0"/>
                    <a:pt x="95" y="0"/>
                  </a:cubicBezTo>
                  <a:cubicBezTo>
                    <a:pt x="78" y="0"/>
                    <a:pt x="78" y="0"/>
                    <a:pt x="78" y="0"/>
                  </a:cubicBezTo>
                  <a:cubicBezTo>
                    <a:pt x="72" y="0"/>
                    <a:pt x="68" y="4"/>
                    <a:pt x="68" y="10"/>
                  </a:cubicBezTo>
                  <a:cubicBezTo>
                    <a:pt x="68" y="14"/>
                    <a:pt x="68" y="14"/>
                    <a:pt x="68" y="14"/>
                  </a:cubicBezTo>
                  <a:cubicBezTo>
                    <a:pt x="45" y="14"/>
                    <a:pt x="45" y="14"/>
                    <a:pt x="45" y="14"/>
                  </a:cubicBezTo>
                  <a:cubicBezTo>
                    <a:pt x="45" y="10"/>
                    <a:pt x="45" y="10"/>
                    <a:pt x="45" y="10"/>
                  </a:cubicBezTo>
                  <a:cubicBezTo>
                    <a:pt x="45" y="4"/>
                    <a:pt x="41" y="0"/>
                    <a:pt x="35" y="0"/>
                  </a:cubicBezTo>
                  <a:cubicBezTo>
                    <a:pt x="19" y="0"/>
                    <a:pt x="19" y="0"/>
                    <a:pt x="19" y="0"/>
                  </a:cubicBezTo>
                  <a:cubicBezTo>
                    <a:pt x="13" y="0"/>
                    <a:pt x="9" y="4"/>
                    <a:pt x="9" y="10"/>
                  </a:cubicBezTo>
                  <a:cubicBezTo>
                    <a:pt x="9" y="20"/>
                    <a:pt x="9" y="20"/>
                    <a:pt x="9" y="20"/>
                  </a:cubicBezTo>
                  <a:cubicBezTo>
                    <a:pt x="9" y="24"/>
                    <a:pt x="9" y="24"/>
                    <a:pt x="9" y="24"/>
                  </a:cubicBezTo>
                  <a:cubicBezTo>
                    <a:pt x="9" y="34"/>
                    <a:pt x="9" y="34"/>
                    <a:pt x="9" y="34"/>
                  </a:cubicBezTo>
                  <a:cubicBezTo>
                    <a:pt x="9" y="38"/>
                    <a:pt x="11" y="41"/>
                    <a:pt x="13" y="43"/>
                  </a:cubicBezTo>
                  <a:cubicBezTo>
                    <a:pt x="13" y="43"/>
                    <a:pt x="13" y="43"/>
                    <a:pt x="13" y="43"/>
                  </a:cubicBezTo>
                  <a:cubicBezTo>
                    <a:pt x="34" y="58"/>
                    <a:pt x="34" y="58"/>
                    <a:pt x="34" y="58"/>
                  </a:cubicBezTo>
                  <a:cubicBezTo>
                    <a:pt x="33" y="129"/>
                    <a:pt x="33" y="129"/>
                    <a:pt x="33" y="129"/>
                  </a:cubicBezTo>
                  <a:cubicBezTo>
                    <a:pt x="13" y="151"/>
                    <a:pt x="13" y="151"/>
                    <a:pt x="13" y="151"/>
                  </a:cubicBezTo>
                  <a:cubicBezTo>
                    <a:pt x="13" y="165"/>
                    <a:pt x="13" y="165"/>
                    <a:pt x="13" y="165"/>
                  </a:cubicBezTo>
                  <a:cubicBezTo>
                    <a:pt x="10" y="165"/>
                    <a:pt x="10" y="165"/>
                    <a:pt x="10" y="165"/>
                  </a:cubicBezTo>
                  <a:cubicBezTo>
                    <a:pt x="5" y="165"/>
                    <a:pt x="0" y="170"/>
                    <a:pt x="0" y="176"/>
                  </a:cubicBezTo>
                  <a:cubicBezTo>
                    <a:pt x="0" y="186"/>
                    <a:pt x="0" y="186"/>
                    <a:pt x="0" y="186"/>
                  </a:cubicBezTo>
                  <a:cubicBezTo>
                    <a:pt x="0" y="192"/>
                    <a:pt x="5" y="197"/>
                    <a:pt x="10" y="197"/>
                  </a:cubicBezTo>
                  <a:cubicBezTo>
                    <a:pt x="162" y="197"/>
                    <a:pt x="162" y="197"/>
                    <a:pt x="162" y="197"/>
                  </a:cubicBezTo>
                  <a:cubicBezTo>
                    <a:pt x="167" y="197"/>
                    <a:pt x="172" y="192"/>
                    <a:pt x="172" y="186"/>
                  </a:cubicBezTo>
                  <a:cubicBezTo>
                    <a:pt x="172" y="176"/>
                    <a:pt x="172" y="176"/>
                    <a:pt x="172" y="176"/>
                  </a:cubicBezTo>
                  <a:cubicBezTo>
                    <a:pt x="172" y="170"/>
                    <a:pt x="167" y="165"/>
                    <a:pt x="162" y="1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9" name="Group 58"/>
          <p:cNvGrpSpPr/>
          <p:nvPr/>
        </p:nvGrpSpPr>
        <p:grpSpPr>
          <a:xfrm>
            <a:off x="6344105" y="1927517"/>
            <a:ext cx="559550" cy="560228"/>
            <a:chOff x="6557381" y="2464660"/>
            <a:chExt cx="610979" cy="611720"/>
          </a:xfrm>
          <a:solidFill>
            <a:schemeClr val="accent1"/>
          </a:solidFill>
        </p:grpSpPr>
        <p:sp>
          <p:nvSpPr>
            <p:cNvPr id="52" name="Freeform 541"/>
            <p:cNvSpPr>
              <a:spLocks/>
            </p:cNvSpPr>
            <p:nvPr/>
          </p:nvSpPr>
          <p:spPr bwMode="auto">
            <a:xfrm>
              <a:off x="6557381" y="2464660"/>
              <a:ext cx="610979" cy="611720"/>
            </a:xfrm>
            <a:custGeom>
              <a:avLst/>
              <a:gdLst>
                <a:gd name="T0" fmla="*/ 349 w 349"/>
                <a:gd name="T1" fmla="*/ 282 h 349"/>
                <a:gd name="T2" fmla="*/ 282 w 349"/>
                <a:gd name="T3" fmla="*/ 349 h 349"/>
                <a:gd name="T4" fmla="*/ 68 w 349"/>
                <a:gd name="T5" fmla="*/ 349 h 349"/>
                <a:gd name="T6" fmla="*/ 0 w 349"/>
                <a:gd name="T7" fmla="*/ 282 h 349"/>
                <a:gd name="T8" fmla="*/ 0 w 349"/>
                <a:gd name="T9" fmla="*/ 68 h 349"/>
                <a:gd name="T10" fmla="*/ 68 w 349"/>
                <a:gd name="T11" fmla="*/ 0 h 349"/>
                <a:gd name="T12" fmla="*/ 282 w 349"/>
                <a:gd name="T13" fmla="*/ 0 h 349"/>
                <a:gd name="T14" fmla="*/ 349 w 349"/>
                <a:gd name="T15" fmla="*/ 68 h 349"/>
                <a:gd name="T16" fmla="*/ 349 w 349"/>
                <a:gd name="T17" fmla="*/ 282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349">
                  <a:moveTo>
                    <a:pt x="349" y="282"/>
                  </a:moveTo>
                  <a:cubicBezTo>
                    <a:pt x="349" y="319"/>
                    <a:pt x="319" y="349"/>
                    <a:pt x="282" y="349"/>
                  </a:cubicBezTo>
                  <a:cubicBezTo>
                    <a:pt x="68" y="349"/>
                    <a:pt x="68" y="349"/>
                    <a:pt x="68" y="349"/>
                  </a:cubicBezTo>
                  <a:cubicBezTo>
                    <a:pt x="30" y="349"/>
                    <a:pt x="0" y="319"/>
                    <a:pt x="0" y="282"/>
                  </a:cubicBezTo>
                  <a:cubicBezTo>
                    <a:pt x="0" y="68"/>
                    <a:pt x="0" y="68"/>
                    <a:pt x="0" y="68"/>
                  </a:cubicBezTo>
                  <a:cubicBezTo>
                    <a:pt x="0" y="31"/>
                    <a:pt x="30" y="0"/>
                    <a:pt x="68" y="0"/>
                  </a:cubicBezTo>
                  <a:cubicBezTo>
                    <a:pt x="282" y="0"/>
                    <a:pt x="282" y="0"/>
                    <a:pt x="282" y="0"/>
                  </a:cubicBezTo>
                  <a:cubicBezTo>
                    <a:pt x="319" y="0"/>
                    <a:pt x="349" y="31"/>
                    <a:pt x="349" y="68"/>
                  </a:cubicBezTo>
                  <a:lnTo>
                    <a:pt x="349" y="282"/>
                  </a:lnTo>
                  <a:close/>
                </a:path>
              </a:pathLst>
            </a:custGeom>
            <a:solidFill>
              <a:srgbClr val="FFFFFF"/>
            </a:solidFill>
            <a:ln w="68263" cap="flat">
              <a:solidFill>
                <a:schemeClr val="accent1"/>
              </a:solidFill>
              <a:prstDash val="solid"/>
              <a:miter lim="800000"/>
              <a:headEnd/>
              <a:tailEnd/>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3" name="Freeform 542"/>
            <p:cNvSpPr>
              <a:spLocks noEditPoints="1"/>
            </p:cNvSpPr>
            <p:nvPr/>
          </p:nvSpPr>
          <p:spPr bwMode="auto">
            <a:xfrm>
              <a:off x="6704757" y="2572044"/>
              <a:ext cx="309563" cy="385102"/>
            </a:xfrm>
            <a:custGeom>
              <a:avLst/>
              <a:gdLst>
                <a:gd name="T0" fmla="*/ 106 w 177"/>
                <a:gd name="T1" fmla="*/ 39 h 220"/>
                <a:gd name="T2" fmla="*/ 119 w 177"/>
                <a:gd name="T3" fmla="*/ 12 h 220"/>
                <a:gd name="T4" fmla="*/ 99 w 177"/>
                <a:gd name="T5" fmla="*/ 6 h 220"/>
                <a:gd name="T6" fmla="*/ 51 w 177"/>
                <a:gd name="T7" fmla="*/ 6 h 220"/>
                <a:gd name="T8" fmla="*/ 55 w 177"/>
                <a:gd name="T9" fmla="*/ 24 h 220"/>
                <a:gd name="T10" fmla="*/ 67 w 177"/>
                <a:gd name="T11" fmla="*/ 39 h 220"/>
                <a:gd name="T12" fmla="*/ 1 w 177"/>
                <a:gd name="T13" fmla="*/ 177 h 220"/>
                <a:gd name="T14" fmla="*/ 3 w 177"/>
                <a:gd name="T15" fmla="*/ 202 h 220"/>
                <a:gd name="T16" fmla="*/ 23 w 177"/>
                <a:gd name="T17" fmla="*/ 220 h 220"/>
                <a:gd name="T18" fmla="*/ 153 w 177"/>
                <a:gd name="T19" fmla="*/ 217 h 220"/>
                <a:gd name="T20" fmla="*/ 175 w 177"/>
                <a:gd name="T21" fmla="*/ 201 h 220"/>
                <a:gd name="T22" fmla="*/ 176 w 177"/>
                <a:gd name="T23" fmla="*/ 195 h 220"/>
                <a:gd name="T24" fmla="*/ 176 w 177"/>
                <a:gd name="T25" fmla="*/ 193 h 220"/>
                <a:gd name="T26" fmla="*/ 176 w 177"/>
                <a:gd name="T27" fmla="*/ 174 h 220"/>
                <a:gd name="T28" fmla="*/ 106 w 177"/>
                <a:gd name="T29" fmla="*/ 39 h 220"/>
                <a:gd name="T30" fmla="*/ 112 w 177"/>
                <a:gd name="T31" fmla="*/ 168 h 220"/>
                <a:gd name="T32" fmla="*/ 92 w 177"/>
                <a:gd name="T33" fmla="*/ 178 h 220"/>
                <a:gd name="T34" fmla="*/ 92 w 177"/>
                <a:gd name="T35" fmla="*/ 190 h 220"/>
                <a:gd name="T36" fmla="*/ 85 w 177"/>
                <a:gd name="T37" fmla="*/ 190 h 220"/>
                <a:gd name="T38" fmla="*/ 85 w 177"/>
                <a:gd name="T39" fmla="*/ 178 h 220"/>
                <a:gd name="T40" fmla="*/ 70 w 177"/>
                <a:gd name="T41" fmla="*/ 174 h 220"/>
                <a:gd name="T42" fmla="*/ 60 w 177"/>
                <a:gd name="T43" fmla="*/ 165 h 220"/>
                <a:gd name="T44" fmla="*/ 55 w 177"/>
                <a:gd name="T45" fmla="*/ 149 h 220"/>
                <a:gd name="T46" fmla="*/ 67 w 177"/>
                <a:gd name="T47" fmla="*/ 147 h 220"/>
                <a:gd name="T48" fmla="*/ 72 w 177"/>
                <a:gd name="T49" fmla="*/ 161 h 220"/>
                <a:gd name="T50" fmla="*/ 85 w 177"/>
                <a:gd name="T51" fmla="*/ 168 h 220"/>
                <a:gd name="T52" fmla="*/ 84 w 177"/>
                <a:gd name="T53" fmla="*/ 130 h 220"/>
                <a:gd name="T54" fmla="*/ 69 w 177"/>
                <a:gd name="T55" fmla="*/ 124 h 220"/>
                <a:gd name="T56" fmla="*/ 60 w 177"/>
                <a:gd name="T57" fmla="*/ 116 h 220"/>
                <a:gd name="T58" fmla="*/ 57 w 177"/>
                <a:gd name="T59" fmla="*/ 103 h 220"/>
                <a:gd name="T60" fmla="*/ 65 w 177"/>
                <a:gd name="T61" fmla="*/ 82 h 220"/>
                <a:gd name="T62" fmla="*/ 83 w 177"/>
                <a:gd name="T63" fmla="*/ 75 h 220"/>
                <a:gd name="T64" fmla="*/ 83 w 177"/>
                <a:gd name="T65" fmla="*/ 69 h 220"/>
                <a:gd name="T66" fmla="*/ 90 w 177"/>
                <a:gd name="T67" fmla="*/ 69 h 220"/>
                <a:gd name="T68" fmla="*/ 90 w 177"/>
                <a:gd name="T69" fmla="*/ 75 h 220"/>
                <a:gd name="T70" fmla="*/ 107 w 177"/>
                <a:gd name="T71" fmla="*/ 81 h 220"/>
                <a:gd name="T72" fmla="*/ 116 w 177"/>
                <a:gd name="T73" fmla="*/ 99 h 220"/>
                <a:gd name="T74" fmla="*/ 104 w 177"/>
                <a:gd name="T75" fmla="*/ 101 h 220"/>
                <a:gd name="T76" fmla="*/ 100 w 177"/>
                <a:gd name="T77" fmla="*/ 90 h 220"/>
                <a:gd name="T78" fmla="*/ 90 w 177"/>
                <a:gd name="T79" fmla="*/ 85 h 220"/>
                <a:gd name="T80" fmla="*/ 91 w 177"/>
                <a:gd name="T81" fmla="*/ 120 h 220"/>
                <a:gd name="T82" fmla="*/ 103 w 177"/>
                <a:gd name="T83" fmla="*/ 123 h 220"/>
                <a:gd name="T84" fmla="*/ 112 w 177"/>
                <a:gd name="T85" fmla="*/ 129 h 220"/>
                <a:gd name="T86" fmla="*/ 118 w 177"/>
                <a:gd name="T87" fmla="*/ 137 h 220"/>
                <a:gd name="T88" fmla="*/ 120 w 177"/>
                <a:gd name="T89" fmla="*/ 147 h 220"/>
                <a:gd name="T90" fmla="*/ 112 w 177"/>
                <a:gd name="T91" fmla="*/ 16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7" h="220">
                  <a:moveTo>
                    <a:pt x="106" y="39"/>
                  </a:moveTo>
                  <a:cubicBezTo>
                    <a:pt x="107" y="30"/>
                    <a:pt x="111" y="19"/>
                    <a:pt x="119" y="12"/>
                  </a:cubicBezTo>
                  <a:cubicBezTo>
                    <a:pt x="131" y="3"/>
                    <a:pt x="112" y="4"/>
                    <a:pt x="99" y="6"/>
                  </a:cubicBezTo>
                  <a:cubicBezTo>
                    <a:pt x="86" y="7"/>
                    <a:pt x="57" y="0"/>
                    <a:pt x="51" y="6"/>
                  </a:cubicBezTo>
                  <a:cubicBezTo>
                    <a:pt x="45" y="11"/>
                    <a:pt x="48" y="20"/>
                    <a:pt x="55" y="24"/>
                  </a:cubicBezTo>
                  <a:cubicBezTo>
                    <a:pt x="59" y="27"/>
                    <a:pt x="64" y="34"/>
                    <a:pt x="67" y="39"/>
                  </a:cubicBezTo>
                  <a:cubicBezTo>
                    <a:pt x="28" y="54"/>
                    <a:pt x="0" y="110"/>
                    <a:pt x="1" y="177"/>
                  </a:cubicBezTo>
                  <a:cubicBezTo>
                    <a:pt x="1" y="185"/>
                    <a:pt x="2" y="194"/>
                    <a:pt x="3" y="202"/>
                  </a:cubicBezTo>
                  <a:cubicBezTo>
                    <a:pt x="5" y="207"/>
                    <a:pt x="10" y="220"/>
                    <a:pt x="23" y="220"/>
                  </a:cubicBezTo>
                  <a:cubicBezTo>
                    <a:pt x="40" y="219"/>
                    <a:pt x="153" y="217"/>
                    <a:pt x="153" y="217"/>
                  </a:cubicBezTo>
                  <a:cubicBezTo>
                    <a:pt x="153" y="217"/>
                    <a:pt x="172" y="217"/>
                    <a:pt x="175" y="201"/>
                  </a:cubicBezTo>
                  <a:cubicBezTo>
                    <a:pt x="175" y="199"/>
                    <a:pt x="176" y="197"/>
                    <a:pt x="176" y="195"/>
                  </a:cubicBezTo>
                  <a:cubicBezTo>
                    <a:pt x="176" y="194"/>
                    <a:pt x="176" y="194"/>
                    <a:pt x="176" y="193"/>
                  </a:cubicBezTo>
                  <a:cubicBezTo>
                    <a:pt x="176" y="187"/>
                    <a:pt x="177" y="180"/>
                    <a:pt x="176" y="174"/>
                  </a:cubicBezTo>
                  <a:cubicBezTo>
                    <a:pt x="175" y="107"/>
                    <a:pt x="145" y="52"/>
                    <a:pt x="106" y="39"/>
                  </a:cubicBezTo>
                  <a:close/>
                  <a:moveTo>
                    <a:pt x="112" y="168"/>
                  </a:moveTo>
                  <a:cubicBezTo>
                    <a:pt x="107" y="174"/>
                    <a:pt x="100" y="177"/>
                    <a:pt x="92" y="178"/>
                  </a:cubicBezTo>
                  <a:cubicBezTo>
                    <a:pt x="92" y="190"/>
                    <a:pt x="92" y="190"/>
                    <a:pt x="92" y="190"/>
                  </a:cubicBezTo>
                  <a:cubicBezTo>
                    <a:pt x="85" y="190"/>
                    <a:pt x="85" y="190"/>
                    <a:pt x="85" y="190"/>
                  </a:cubicBezTo>
                  <a:cubicBezTo>
                    <a:pt x="85" y="178"/>
                    <a:pt x="85" y="178"/>
                    <a:pt x="85" y="178"/>
                  </a:cubicBezTo>
                  <a:cubicBezTo>
                    <a:pt x="79" y="177"/>
                    <a:pt x="74" y="176"/>
                    <a:pt x="70" y="174"/>
                  </a:cubicBezTo>
                  <a:cubicBezTo>
                    <a:pt x="66" y="172"/>
                    <a:pt x="63" y="169"/>
                    <a:pt x="60" y="165"/>
                  </a:cubicBezTo>
                  <a:cubicBezTo>
                    <a:pt x="58" y="161"/>
                    <a:pt x="56" y="155"/>
                    <a:pt x="55" y="149"/>
                  </a:cubicBezTo>
                  <a:cubicBezTo>
                    <a:pt x="67" y="147"/>
                    <a:pt x="67" y="147"/>
                    <a:pt x="67" y="147"/>
                  </a:cubicBezTo>
                  <a:cubicBezTo>
                    <a:pt x="68" y="153"/>
                    <a:pt x="70" y="158"/>
                    <a:pt x="72" y="161"/>
                  </a:cubicBezTo>
                  <a:cubicBezTo>
                    <a:pt x="76" y="165"/>
                    <a:pt x="80" y="167"/>
                    <a:pt x="85" y="168"/>
                  </a:cubicBezTo>
                  <a:cubicBezTo>
                    <a:pt x="84" y="130"/>
                    <a:pt x="84" y="130"/>
                    <a:pt x="84" y="130"/>
                  </a:cubicBezTo>
                  <a:cubicBezTo>
                    <a:pt x="79" y="129"/>
                    <a:pt x="74" y="127"/>
                    <a:pt x="69" y="124"/>
                  </a:cubicBezTo>
                  <a:cubicBezTo>
                    <a:pt x="65" y="122"/>
                    <a:pt x="62" y="119"/>
                    <a:pt x="60" y="116"/>
                  </a:cubicBezTo>
                  <a:cubicBezTo>
                    <a:pt x="58" y="112"/>
                    <a:pt x="57" y="108"/>
                    <a:pt x="57" y="103"/>
                  </a:cubicBezTo>
                  <a:cubicBezTo>
                    <a:pt x="56" y="94"/>
                    <a:pt x="59" y="87"/>
                    <a:pt x="65" y="82"/>
                  </a:cubicBezTo>
                  <a:cubicBezTo>
                    <a:pt x="69" y="78"/>
                    <a:pt x="75" y="76"/>
                    <a:pt x="83" y="75"/>
                  </a:cubicBezTo>
                  <a:cubicBezTo>
                    <a:pt x="83" y="69"/>
                    <a:pt x="83" y="69"/>
                    <a:pt x="83" y="69"/>
                  </a:cubicBezTo>
                  <a:cubicBezTo>
                    <a:pt x="90" y="69"/>
                    <a:pt x="90" y="69"/>
                    <a:pt x="90" y="69"/>
                  </a:cubicBezTo>
                  <a:cubicBezTo>
                    <a:pt x="90" y="75"/>
                    <a:pt x="90" y="75"/>
                    <a:pt x="90" y="75"/>
                  </a:cubicBezTo>
                  <a:cubicBezTo>
                    <a:pt x="97" y="76"/>
                    <a:pt x="103" y="78"/>
                    <a:pt x="107" y="81"/>
                  </a:cubicBezTo>
                  <a:cubicBezTo>
                    <a:pt x="112" y="85"/>
                    <a:pt x="115" y="91"/>
                    <a:pt x="116" y="99"/>
                  </a:cubicBezTo>
                  <a:cubicBezTo>
                    <a:pt x="104" y="101"/>
                    <a:pt x="104" y="101"/>
                    <a:pt x="104" y="101"/>
                  </a:cubicBezTo>
                  <a:cubicBezTo>
                    <a:pt x="103" y="96"/>
                    <a:pt x="102" y="92"/>
                    <a:pt x="100" y="90"/>
                  </a:cubicBezTo>
                  <a:cubicBezTo>
                    <a:pt x="97" y="87"/>
                    <a:pt x="94" y="86"/>
                    <a:pt x="90" y="85"/>
                  </a:cubicBezTo>
                  <a:cubicBezTo>
                    <a:pt x="91" y="120"/>
                    <a:pt x="91" y="120"/>
                    <a:pt x="91" y="120"/>
                  </a:cubicBezTo>
                  <a:cubicBezTo>
                    <a:pt x="97" y="121"/>
                    <a:pt x="101" y="122"/>
                    <a:pt x="103" y="123"/>
                  </a:cubicBezTo>
                  <a:cubicBezTo>
                    <a:pt x="107" y="124"/>
                    <a:pt x="110" y="126"/>
                    <a:pt x="112" y="129"/>
                  </a:cubicBezTo>
                  <a:cubicBezTo>
                    <a:pt x="114" y="131"/>
                    <a:pt x="116" y="134"/>
                    <a:pt x="118" y="137"/>
                  </a:cubicBezTo>
                  <a:cubicBezTo>
                    <a:pt x="119" y="140"/>
                    <a:pt x="120" y="144"/>
                    <a:pt x="120" y="147"/>
                  </a:cubicBezTo>
                  <a:cubicBezTo>
                    <a:pt x="120" y="156"/>
                    <a:pt x="117" y="163"/>
                    <a:pt x="112" y="168"/>
                  </a:cubicBez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4" name="Freeform 543"/>
            <p:cNvSpPr>
              <a:spLocks/>
            </p:cNvSpPr>
            <p:nvPr/>
          </p:nvSpPr>
          <p:spPr bwMode="auto">
            <a:xfrm>
              <a:off x="6863981" y="2800884"/>
              <a:ext cx="28142" cy="65171"/>
            </a:xfrm>
            <a:custGeom>
              <a:avLst/>
              <a:gdLst>
                <a:gd name="T0" fmla="*/ 0 w 16"/>
                <a:gd name="T1" fmla="*/ 0 h 37"/>
                <a:gd name="T2" fmla="*/ 1 w 16"/>
                <a:gd name="T3" fmla="*/ 37 h 37"/>
                <a:gd name="T4" fmla="*/ 12 w 16"/>
                <a:gd name="T5" fmla="*/ 30 h 37"/>
                <a:gd name="T6" fmla="*/ 16 w 16"/>
                <a:gd name="T7" fmla="*/ 17 h 37"/>
                <a:gd name="T8" fmla="*/ 13 w 16"/>
                <a:gd name="T9" fmla="*/ 7 h 37"/>
                <a:gd name="T10" fmla="*/ 0 w 16"/>
                <a:gd name="T11" fmla="*/ 0 h 37"/>
              </a:gdLst>
              <a:ahLst/>
              <a:cxnLst>
                <a:cxn ang="0">
                  <a:pos x="T0" y="T1"/>
                </a:cxn>
                <a:cxn ang="0">
                  <a:pos x="T2" y="T3"/>
                </a:cxn>
                <a:cxn ang="0">
                  <a:pos x="T4" y="T5"/>
                </a:cxn>
                <a:cxn ang="0">
                  <a:pos x="T6" y="T7"/>
                </a:cxn>
                <a:cxn ang="0">
                  <a:pos x="T8" y="T9"/>
                </a:cxn>
                <a:cxn ang="0">
                  <a:pos x="T10" y="T11"/>
                </a:cxn>
              </a:cxnLst>
              <a:rect l="0" t="0" r="r" b="b"/>
              <a:pathLst>
                <a:path w="16" h="37">
                  <a:moveTo>
                    <a:pt x="0" y="0"/>
                  </a:moveTo>
                  <a:cubicBezTo>
                    <a:pt x="1" y="37"/>
                    <a:pt x="1" y="37"/>
                    <a:pt x="1" y="37"/>
                  </a:cubicBezTo>
                  <a:cubicBezTo>
                    <a:pt x="5" y="36"/>
                    <a:pt x="9" y="34"/>
                    <a:pt x="12" y="30"/>
                  </a:cubicBezTo>
                  <a:cubicBezTo>
                    <a:pt x="15" y="27"/>
                    <a:pt x="16" y="23"/>
                    <a:pt x="16" y="17"/>
                  </a:cubicBezTo>
                  <a:cubicBezTo>
                    <a:pt x="16" y="13"/>
                    <a:pt x="15" y="10"/>
                    <a:pt x="13" y="7"/>
                  </a:cubicBezTo>
                  <a:cubicBezTo>
                    <a:pt x="11" y="4"/>
                    <a:pt x="6" y="2"/>
                    <a:pt x="0" y="0"/>
                  </a:cubicBez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5" name="Freeform 544"/>
            <p:cNvSpPr>
              <a:spLocks/>
            </p:cNvSpPr>
            <p:nvPr/>
          </p:nvSpPr>
          <p:spPr bwMode="auto">
            <a:xfrm>
              <a:off x="6823249" y="2720901"/>
              <a:ext cx="28142" cy="57765"/>
            </a:xfrm>
            <a:custGeom>
              <a:avLst/>
              <a:gdLst>
                <a:gd name="T0" fmla="*/ 1 w 16"/>
                <a:gd name="T1" fmla="*/ 17 h 33"/>
                <a:gd name="T2" fmla="*/ 4 w 16"/>
                <a:gd name="T3" fmla="*/ 27 h 33"/>
                <a:gd name="T4" fmla="*/ 16 w 16"/>
                <a:gd name="T5" fmla="*/ 33 h 33"/>
                <a:gd name="T6" fmla="*/ 15 w 16"/>
                <a:gd name="T7" fmla="*/ 0 h 33"/>
                <a:gd name="T8" fmla="*/ 4 w 16"/>
                <a:gd name="T9" fmla="*/ 6 h 33"/>
                <a:gd name="T10" fmla="*/ 1 w 16"/>
                <a:gd name="T11" fmla="*/ 17 h 33"/>
              </a:gdLst>
              <a:ahLst/>
              <a:cxnLst>
                <a:cxn ang="0">
                  <a:pos x="T0" y="T1"/>
                </a:cxn>
                <a:cxn ang="0">
                  <a:pos x="T2" y="T3"/>
                </a:cxn>
                <a:cxn ang="0">
                  <a:pos x="T4" y="T5"/>
                </a:cxn>
                <a:cxn ang="0">
                  <a:pos x="T6" y="T7"/>
                </a:cxn>
                <a:cxn ang="0">
                  <a:pos x="T8" y="T9"/>
                </a:cxn>
                <a:cxn ang="0">
                  <a:pos x="T10" y="T11"/>
                </a:cxn>
              </a:cxnLst>
              <a:rect l="0" t="0" r="r" b="b"/>
              <a:pathLst>
                <a:path w="16" h="33">
                  <a:moveTo>
                    <a:pt x="1" y="17"/>
                  </a:moveTo>
                  <a:cubicBezTo>
                    <a:pt x="1" y="21"/>
                    <a:pt x="2" y="24"/>
                    <a:pt x="4" y="27"/>
                  </a:cubicBezTo>
                  <a:cubicBezTo>
                    <a:pt x="6" y="30"/>
                    <a:pt x="10" y="32"/>
                    <a:pt x="16" y="33"/>
                  </a:cubicBezTo>
                  <a:cubicBezTo>
                    <a:pt x="15" y="0"/>
                    <a:pt x="15" y="0"/>
                    <a:pt x="15" y="0"/>
                  </a:cubicBezTo>
                  <a:cubicBezTo>
                    <a:pt x="11" y="1"/>
                    <a:pt x="7" y="3"/>
                    <a:pt x="4" y="6"/>
                  </a:cubicBezTo>
                  <a:cubicBezTo>
                    <a:pt x="2" y="9"/>
                    <a:pt x="0" y="13"/>
                    <a:pt x="1" y="17"/>
                  </a:cubicBezTo>
                  <a:close/>
                </a:path>
              </a:pathLst>
            </a:custGeom>
            <a:grpFill/>
            <a:ln>
              <a:noFill/>
            </a:ln>
          </p:spPr>
          <p:txBody>
            <a:bodyPr vert="horz" wrap="square" lIns="83743" tIns="41872" rIns="83743" bIns="41872" numCol="1" anchor="t" anchorCtr="0" compatLnSpc="1">
              <a:prstTxWarp prst="textNoShape">
                <a:avLst/>
              </a:prstTxWarp>
            </a:bodyPr>
            <a:lstStyle/>
            <a:p>
              <a:pPr algn="just">
                <a:lnSpc>
                  <a:spcPct val="120000"/>
                </a:lnSpc>
              </a:pPr>
              <a:endParaRPr lang="en-GB" sz="9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4" name="Rectangle 73"/>
          <p:cNvSpPr/>
          <p:nvPr/>
        </p:nvSpPr>
        <p:spPr>
          <a:xfrm>
            <a:off x="7398385" y="3112270"/>
            <a:ext cx="3639502" cy="21602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8" name="Rectangle 77"/>
          <p:cNvSpPr/>
          <p:nvPr/>
        </p:nvSpPr>
        <p:spPr>
          <a:xfrm>
            <a:off x="1172791" y="1815324"/>
            <a:ext cx="3391570" cy="30679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9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 name="Rectangle 1"/>
          <p:cNvSpPr/>
          <p:nvPr/>
        </p:nvSpPr>
        <p:spPr>
          <a:xfrm>
            <a:off x="933735" y="843735"/>
            <a:ext cx="4870885" cy="361637"/>
          </a:xfrm>
          <a:prstGeom prst="rect">
            <a:avLst/>
          </a:prstGeom>
        </p:spPr>
        <p:txBody>
          <a:bodyPr wrap="none">
            <a:spAutoFit/>
          </a:bodyPr>
          <a:lstStyle/>
          <a:p>
            <a:pPr marL="30480" marR="30480" algn="just">
              <a:lnSpc>
                <a:spcPts val="1800"/>
              </a:lnSpc>
              <a:spcAft>
                <a:spcPts val="1200"/>
              </a:spcAft>
            </a:pPr>
            <a:r>
              <a:rPr lang="vi-VN"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 tố cần kết hợp khi kể:</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1244800" y="1924824"/>
            <a:ext cx="3238468" cy="3046988"/>
          </a:xfrm>
          <a:prstGeom prst="rect">
            <a:avLst/>
          </a:prstGeom>
        </p:spPr>
        <p:txBody>
          <a:bodyPr wrap="square">
            <a:spAutoFit/>
          </a:bodyPr>
          <a:lstStyle/>
          <a:p>
            <a:pPr algn="just"/>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 tố miêu tả không gian, cảnh vật, thiên nhiên, con người nơi diễn ra sự việc giúp bài văn sinh động, hấp dẫn, người nghe có thể hình dung rõ sự việc được kể.</a:t>
            </a:r>
            <a:endParaRPr lang="en-GB" sz="3200" b="1">
              <a:latin typeface="Times New Roman" panose="02020603050405020304" pitchFamily="18" charset="0"/>
              <a:cs typeface="Times New Roman" panose="02020603050405020304" pitchFamily="18" charset="0"/>
            </a:endParaRPr>
          </a:p>
        </p:txBody>
      </p:sp>
      <p:sp>
        <p:nvSpPr>
          <p:cNvPr id="64" name="Rectangle 63"/>
          <p:cNvSpPr/>
          <p:nvPr/>
        </p:nvSpPr>
        <p:spPr>
          <a:xfrm>
            <a:off x="7496663" y="3271171"/>
            <a:ext cx="3541224" cy="1938992"/>
          </a:xfrm>
          <a:prstGeom prst="rect">
            <a:avLst/>
          </a:prstGeom>
        </p:spPr>
        <p:txBody>
          <a:bodyPr wrap="square">
            <a:spAutoFit/>
          </a:bodyPr>
          <a:lstStyle/>
          <a:p>
            <a:pPr algn="just"/>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 tố biểu cảm: phát biểu những nhận xét, cảm nghĩ của bản thân giúp sự việc được kể xúc động, ấn tượng, sâu sắc. </a:t>
            </a:r>
            <a:endParaRPr lang="en-GB"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683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p:cTn id="7" dur="500" fill="hold"/>
                                        <p:tgtEl>
                                          <p:spTgt spid="60"/>
                                        </p:tgtEl>
                                        <p:attrNameLst>
                                          <p:attrName>ppt_w</p:attrName>
                                        </p:attrNameLst>
                                      </p:cBhvr>
                                      <p:tavLst>
                                        <p:tav tm="0">
                                          <p:val>
                                            <p:fltVal val="0"/>
                                          </p:val>
                                        </p:tav>
                                        <p:tav tm="100000">
                                          <p:val>
                                            <p:strVal val="#ppt_w"/>
                                          </p:val>
                                        </p:tav>
                                      </p:tavLst>
                                    </p:anim>
                                    <p:anim calcmode="lin" valueType="num">
                                      <p:cBhvr>
                                        <p:cTn id="8" dur="500" fill="hold"/>
                                        <p:tgtEl>
                                          <p:spTgt spid="60"/>
                                        </p:tgtEl>
                                        <p:attrNameLst>
                                          <p:attrName>ppt_h</p:attrName>
                                        </p:attrNameLst>
                                      </p:cBhvr>
                                      <p:tavLst>
                                        <p:tav tm="0">
                                          <p:val>
                                            <p:fltVal val="0"/>
                                          </p:val>
                                        </p:tav>
                                        <p:tav tm="100000">
                                          <p:val>
                                            <p:strVal val="#ppt_h"/>
                                          </p:val>
                                        </p:tav>
                                      </p:tavLst>
                                    </p:anim>
                                    <p:animEffect transition="in" filter="fade">
                                      <p:cBhvr>
                                        <p:cTn id="9" dur="500"/>
                                        <p:tgtEl>
                                          <p:spTgt spid="60"/>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2"/>
                                        </p:tgtEl>
                                        <p:attrNameLst>
                                          <p:attrName>style.visibility</p:attrName>
                                        </p:attrNameLst>
                                      </p:cBhvr>
                                      <p:to>
                                        <p:strVal val="visible"/>
                                      </p:to>
                                    </p:set>
                                    <p:anim calcmode="lin" valueType="num">
                                      <p:cBhvr>
                                        <p:cTn id="13" dur="500" fill="hold"/>
                                        <p:tgtEl>
                                          <p:spTgt spid="62"/>
                                        </p:tgtEl>
                                        <p:attrNameLst>
                                          <p:attrName>ppt_w</p:attrName>
                                        </p:attrNameLst>
                                      </p:cBhvr>
                                      <p:tavLst>
                                        <p:tav tm="0">
                                          <p:val>
                                            <p:fltVal val="0"/>
                                          </p:val>
                                        </p:tav>
                                        <p:tav tm="100000">
                                          <p:val>
                                            <p:strVal val="#ppt_w"/>
                                          </p:val>
                                        </p:tav>
                                      </p:tavLst>
                                    </p:anim>
                                    <p:anim calcmode="lin" valueType="num">
                                      <p:cBhvr>
                                        <p:cTn id="14" dur="500" fill="hold"/>
                                        <p:tgtEl>
                                          <p:spTgt spid="62"/>
                                        </p:tgtEl>
                                        <p:attrNameLst>
                                          <p:attrName>ppt_h</p:attrName>
                                        </p:attrNameLst>
                                      </p:cBhvr>
                                      <p:tavLst>
                                        <p:tav tm="0">
                                          <p:val>
                                            <p:fltVal val="0"/>
                                          </p:val>
                                        </p:tav>
                                        <p:tav tm="100000">
                                          <p:val>
                                            <p:strVal val="#ppt_h"/>
                                          </p:val>
                                        </p:tav>
                                      </p:tavLst>
                                    </p:anim>
                                    <p:animEffect transition="in" filter="fade">
                                      <p:cBhvr>
                                        <p:cTn id="15" dur="500"/>
                                        <p:tgtEl>
                                          <p:spTgt spid="6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p:cTn id="19" dur="500" fill="hold"/>
                                        <p:tgtEl>
                                          <p:spTgt spid="59"/>
                                        </p:tgtEl>
                                        <p:attrNameLst>
                                          <p:attrName>ppt_w</p:attrName>
                                        </p:attrNameLst>
                                      </p:cBhvr>
                                      <p:tavLst>
                                        <p:tav tm="0">
                                          <p:val>
                                            <p:fltVal val="0"/>
                                          </p:val>
                                        </p:tav>
                                        <p:tav tm="100000">
                                          <p:val>
                                            <p:strVal val="#ppt_w"/>
                                          </p:val>
                                        </p:tav>
                                      </p:tavLst>
                                    </p:anim>
                                    <p:anim calcmode="lin" valueType="num">
                                      <p:cBhvr>
                                        <p:cTn id="20" dur="500" fill="hold"/>
                                        <p:tgtEl>
                                          <p:spTgt spid="59"/>
                                        </p:tgtEl>
                                        <p:attrNameLst>
                                          <p:attrName>ppt_h</p:attrName>
                                        </p:attrNameLst>
                                      </p:cBhvr>
                                      <p:tavLst>
                                        <p:tav tm="0">
                                          <p:val>
                                            <p:fltVal val="0"/>
                                          </p:val>
                                        </p:tav>
                                        <p:tav tm="100000">
                                          <p:val>
                                            <p:strVal val="#ppt_h"/>
                                          </p:val>
                                        </p:tav>
                                      </p:tavLst>
                                    </p:anim>
                                    <p:animEffect transition="in" filter="fade">
                                      <p:cBhvr>
                                        <p:cTn id="21" dur="500"/>
                                        <p:tgtEl>
                                          <p:spTgt spid="59"/>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61"/>
                                        </p:tgtEl>
                                        <p:attrNameLst>
                                          <p:attrName>style.visibility</p:attrName>
                                        </p:attrNameLst>
                                      </p:cBhvr>
                                      <p:to>
                                        <p:strVal val="visible"/>
                                      </p:to>
                                    </p:set>
                                    <p:anim calcmode="lin" valueType="num">
                                      <p:cBhvr>
                                        <p:cTn id="25" dur="500" fill="hold"/>
                                        <p:tgtEl>
                                          <p:spTgt spid="61"/>
                                        </p:tgtEl>
                                        <p:attrNameLst>
                                          <p:attrName>ppt_w</p:attrName>
                                        </p:attrNameLst>
                                      </p:cBhvr>
                                      <p:tavLst>
                                        <p:tav tm="0">
                                          <p:val>
                                            <p:fltVal val="0"/>
                                          </p:val>
                                        </p:tav>
                                        <p:tav tm="100000">
                                          <p:val>
                                            <p:strVal val="#ppt_w"/>
                                          </p:val>
                                        </p:tav>
                                      </p:tavLst>
                                    </p:anim>
                                    <p:anim calcmode="lin" valueType="num">
                                      <p:cBhvr>
                                        <p:cTn id="26" dur="500" fill="hold"/>
                                        <p:tgtEl>
                                          <p:spTgt spid="61"/>
                                        </p:tgtEl>
                                        <p:attrNameLst>
                                          <p:attrName>ppt_h</p:attrName>
                                        </p:attrNameLst>
                                      </p:cBhvr>
                                      <p:tavLst>
                                        <p:tav tm="0">
                                          <p:val>
                                            <p:fltVal val="0"/>
                                          </p:val>
                                        </p:tav>
                                        <p:tav tm="100000">
                                          <p:val>
                                            <p:strVal val="#ppt_h"/>
                                          </p:val>
                                        </p:tav>
                                      </p:tavLst>
                                    </p:anim>
                                    <p:animEffect transition="in" filter="fade">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8"/>
                                        </p:tgtEl>
                                        <p:attrNameLst>
                                          <p:attrName>style.visibility</p:attrName>
                                        </p:attrNameLst>
                                      </p:cBhvr>
                                      <p:to>
                                        <p:strVal val="visible"/>
                                      </p:to>
                                    </p:set>
                                    <p:animEffect transition="in" filter="fade">
                                      <p:cBhvr>
                                        <p:cTn id="44" dur="1000"/>
                                        <p:tgtEl>
                                          <p:spTgt spid="78"/>
                                        </p:tgtEl>
                                      </p:cBhvr>
                                    </p:animEffect>
                                    <p:anim calcmode="lin" valueType="num">
                                      <p:cBhvr>
                                        <p:cTn id="45" dur="1000" fill="hold"/>
                                        <p:tgtEl>
                                          <p:spTgt spid="78"/>
                                        </p:tgtEl>
                                        <p:attrNameLst>
                                          <p:attrName>ppt_x</p:attrName>
                                        </p:attrNameLst>
                                      </p:cBhvr>
                                      <p:tavLst>
                                        <p:tav tm="0">
                                          <p:val>
                                            <p:strVal val="#ppt_x"/>
                                          </p:val>
                                        </p:tav>
                                        <p:tav tm="100000">
                                          <p:val>
                                            <p:strVal val="#ppt_x"/>
                                          </p:val>
                                        </p:tav>
                                      </p:tavLst>
                                    </p:anim>
                                    <p:anim calcmode="lin" valueType="num">
                                      <p:cBhvr>
                                        <p:cTn id="46"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wipe(down)">
                                      <p:cBhvr>
                                        <p:cTn id="51" dur="500"/>
                                        <p:tgtEl>
                                          <p:spTgt spid="7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64"/>
                                        </p:tgtEl>
                                        <p:attrNameLst>
                                          <p:attrName>style.visibility</p:attrName>
                                        </p:attrNameLst>
                                      </p:cBhvr>
                                      <p:to>
                                        <p:strVal val="visible"/>
                                      </p:to>
                                    </p:set>
                                    <p:animEffect transition="in" filter="wipe(down)">
                                      <p:cBhvr>
                                        <p:cTn id="56"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8" grpId="0" animBg="1"/>
      <p:bldP spid="2" grpId="0"/>
      <p:bldP spid="3"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Hexagon 43"/>
          <p:cNvSpPr/>
          <p:nvPr/>
        </p:nvSpPr>
        <p:spPr>
          <a:xfrm>
            <a:off x="1676847" y="3688333"/>
            <a:ext cx="2508129" cy="3199579"/>
          </a:xfrm>
          <a:prstGeom prst="hexagon">
            <a:avLst/>
          </a:prstGeom>
          <a:blipFill dpi="0" rotWithShape="1">
            <a:blip r:embed="rId3" cstate="print">
              <a:extLst>
                <a:ext uri="{28A0092B-C50C-407E-A947-70E740481C1C}">
                  <a14:useLocalDpi xmlns:a14="http://schemas.microsoft.com/office/drawing/2010/main" val="0"/>
                </a:ext>
              </a:extLst>
            </a:blip>
            <a:srcRec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80" tIns="64290" rIns="128580" bIns="64290" numCol="1" spcCol="0" rtlCol="0" fromWordArt="0" anchor="ctr" anchorCtr="0" forceAA="0" compatLnSpc="1">
            <a:prstTxWarp prst="textNoShape">
              <a:avLst/>
            </a:prstTxWarp>
            <a:noAutofit/>
          </a:bodyPr>
          <a:lstStyle/>
          <a:p>
            <a:pPr algn="ctr"/>
            <a:endParaRPr lang="en-US">
              <a:solidFill>
                <a:srgbClr val="C00000"/>
              </a:solidFill>
            </a:endParaRPr>
          </a:p>
        </p:txBody>
      </p:sp>
      <p:sp>
        <p:nvSpPr>
          <p:cNvPr id="36" name="Hexagon 35"/>
          <p:cNvSpPr/>
          <p:nvPr/>
        </p:nvSpPr>
        <p:spPr>
          <a:xfrm>
            <a:off x="3765079" y="3688333"/>
            <a:ext cx="2664296" cy="3199579"/>
          </a:xfrm>
          <a:prstGeom prst="hexagon">
            <a:avLst/>
          </a:prstGeom>
          <a:blipFill dpi="0" rotWithShape="1">
            <a:blip r:embed="rId4" cstate="print">
              <a:extLst>
                <a:ext uri="{28A0092B-C50C-407E-A947-70E740481C1C}">
                  <a14:useLocalDpi xmlns:a14="http://schemas.microsoft.com/office/drawing/2010/main" val="0"/>
                </a:ext>
              </a:extLst>
            </a:blip>
            <a:srcRec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80" tIns="64290" rIns="128580" bIns="64290" numCol="1" spcCol="0" rtlCol="0" fromWordArt="0" anchor="ctr" anchorCtr="0" forceAA="0" compatLnSpc="1">
            <a:prstTxWarp prst="textNoShape">
              <a:avLst/>
            </a:prstTxWarp>
            <a:noAutofit/>
          </a:bodyPr>
          <a:lstStyle/>
          <a:p>
            <a:pPr algn="ctr"/>
            <a:endParaRPr lang="en-US">
              <a:solidFill>
                <a:srgbClr val="C00000"/>
              </a:solidFill>
            </a:endParaRPr>
          </a:p>
        </p:txBody>
      </p:sp>
      <p:sp>
        <p:nvSpPr>
          <p:cNvPr id="40" name="Hexagon 39"/>
          <p:cNvSpPr/>
          <p:nvPr/>
        </p:nvSpPr>
        <p:spPr>
          <a:xfrm>
            <a:off x="6033784" y="3688333"/>
            <a:ext cx="2616592" cy="3199579"/>
          </a:xfrm>
          <a:prstGeom prst="hexagon">
            <a:avLst/>
          </a:prstGeom>
          <a:blipFill dpi="0" rotWithShape="1">
            <a:blip r:embed="rId5" cstate="print">
              <a:extLst>
                <a:ext uri="{28A0092B-C50C-407E-A947-70E740481C1C}">
                  <a14:useLocalDpi xmlns:a14="http://schemas.microsoft.com/office/drawing/2010/main" val="0"/>
                </a:ext>
              </a:extLst>
            </a:blip>
            <a:srcRec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80" tIns="64290" rIns="128580" bIns="64290" numCol="1" spcCol="0" rtlCol="0" fromWordArt="0" anchor="ctr" anchorCtr="0" forceAA="0" compatLnSpc="1">
            <a:prstTxWarp prst="textNoShape">
              <a:avLst/>
            </a:prstTxWarp>
            <a:noAutofit/>
          </a:bodyPr>
          <a:lstStyle/>
          <a:p>
            <a:pPr algn="ctr"/>
            <a:endParaRPr lang="en-US">
              <a:solidFill>
                <a:srgbClr val="C00000"/>
              </a:solidFill>
            </a:endParaRPr>
          </a:p>
        </p:txBody>
      </p:sp>
      <p:sp>
        <p:nvSpPr>
          <p:cNvPr id="41" name="Hexagon 40"/>
          <p:cNvSpPr/>
          <p:nvPr/>
        </p:nvSpPr>
        <p:spPr>
          <a:xfrm>
            <a:off x="8650698" y="3688333"/>
            <a:ext cx="2675221" cy="3199579"/>
          </a:xfrm>
          <a:prstGeom prst="hexagon">
            <a:avLst/>
          </a:prstGeom>
          <a:blipFill dpi="0" rotWithShape="1">
            <a:blip r:embed="rId6" cstate="print">
              <a:extLst>
                <a:ext uri="{28A0092B-C50C-407E-A947-70E740481C1C}">
                  <a14:useLocalDpi xmlns:a14="http://schemas.microsoft.com/office/drawing/2010/main" val="0"/>
                </a:ext>
              </a:extLst>
            </a:blip>
            <a:srcRec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580" tIns="64290" rIns="128580" bIns="64290" numCol="1" spcCol="0" rtlCol="0" fromWordArt="0" anchor="ctr" anchorCtr="0" forceAA="0" compatLnSpc="1">
            <a:prstTxWarp prst="textNoShape">
              <a:avLst/>
            </a:prstTxWarp>
            <a:noAutofit/>
          </a:bodyPr>
          <a:lstStyle/>
          <a:p>
            <a:pPr algn="ctr"/>
            <a:endParaRPr lang="en-US">
              <a:solidFill>
                <a:srgbClr val="C00000"/>
              </a:solidFill>
            </a:endParaRPr>
          </a:p>
        </p:txBody>
      </p:sp>
      <p:sp>
        <p:nvSpPr>
          <p:cNvPr id="7" name="TextBox 23"/>
          <p:cNvSpPr txBox="1"/>
          <p:nvPr/>
        </p:nvSpPr>
        <p:spPr>
          <a:xfrm>
            <a:off x="705192" y="641552"/>
            <a:ext cx="5328592" cy="830997"/>
          </a:xfrm>
          <a:prstGeom prst="rect">
            <a:avLst/>
          </a:prstGeom>
          <a:noFill/>
        </p:spPr>
        <p:txBody>
          <a:bodyPr wrap="square" rtlCol="0">
            <a:spAutoFit/>
          </a:bodyPr>
          <a:lstStyle/>
          <a:p>
            <a:r>
              <a:rPr lang="en-US" sz="4800" b="1">
                <a:latin typeface="Times New Roman" panose="02020603050405020304" pitchFamily="18" charset="0"/>
                <a:cs typeface="Times New Roman" panose="02020603050405020304" pitchFamily="18" charset="0"/>
              </a:rPr>
              <a:t>II. Thực hành</a:t>
            </a:r>
            <a:endParaRPr lang="en-GB" sz="4800">
              <a:latin typeface="Times New Roman" panose="02020603050405020304" pitchFamily="18" charset="0"/>
              <a:cs typeface="Times New Roman" panose="02020603050405020304" pitchFamily="18" charset="0"/>
            </a:endParaRPr>
          </a:p>
        </p:txBody>
      </p:sp>
      <p:sp>
        <p:nvSpPr>
          <p:cNvPr id="2" name="Rectangle 1"/>
          <p:cNvSpPr/>
          <p:nvPr/>
        </p:nvSpPr>
        <p:spPr>
          <a:xfrm>
            <a:off x="701690" y="2292755"/>
            <a:ext cx="11862286" cy="1179554"/>
          </a:xfrm>
          <a:prstGeom prst="rect">
            <a:avLst/>
          </a:prstGeom>
        </p:spPr>
        <p:txBody>
          <a:bodyPr wrap="none">
            <a:spAutoFit/>
          </a:bodyPr>
          <a:lstStyle/>
          <a:p>
            <a:pPr>
              <a:lnSpc>
                <a:spcPct val="115000"/>
              </a:lnSpc>
              <a:spcAft>
                <a:spcPts val="0"/>
              </a:spcAft>
            </a:pPr>
            <a:r>
              <a:rPr lang="en-US" sz="3200" b="1" dirty="0" err="1">
                <a:latin typeface="Times New Roman" panose="02020603050405020304" pitchFamily="18" charset="0"/>
                <a:ea typeface="MS Mincho"/>
                <a:cs typeface="Times New Roman" panose="02020603050405020304" pitchFamily="18" charset="0"/>
              </a:rPr>
              <a:t>Đề</a:t>
            </a:r>
            <a:r>
              <a:rPr lang="en-US" sz="3200" b="1" dirty="0">
                <a:latin typeface="Times New Roman" panose="02020603050405020304" pitchFamily="18" charset="0"/>
                <a:ea typeface="MS Mincho"/>
                <a:cs typeface="Times New Roman" panose="02020603050405020304" pitchFamily="18" charset="0"/>
              </a:rPr>
              <a:t> </a:t>
            </a:r>
            <a:r>
              <a:rPr lang="en-US" sz="3200" b="1" dirty="0" err="1">
                <a:latin typeface="Times New Roman" panose="02020603050405020304" pitchFamily="18" charset="0"/>
                <a:ea typeface="MS Mincho"/>
                <a:cs typeface="Times New Roman" panose="02020603050405020304" pitchFamily="18" charset="0"/>
              </a:rPr>
              <a:t>bài</a:t>
            </a:r>
            <a:r>
              <a:rPr lang="en-US" sz="3200" b="1" dirty="0">
                <a:latin typeface="Times New Roman" panose="02020603050405020304" pitchFamily="18" charset="0"/>
                <a:ea typeface="MS Mincho"/>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pt-BR" sz="3200" b="1" dirty="0">
                <a:latin typeface="Times New Roman" panose="02020603050405020304" pitchFamily="18" charset="0"/>
                <a:ea typeface="Times New Roman" panose="02020603050405020304" pitchFamily="18" charset="0"/>
                <a:cs typeface="Times New Roman" panose="02020603050405020304" pitchFamily="18" charset="0"/>
              </a:rPr>
              <a:t>kể lại hoạt động xã hội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giàu</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15000"/>
              </a:lnSpc>
              <a:spcAft>
                <a:spcPts val="0"/>
              </a:spcAft>
            </a:pP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2776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6" grpId="0" animBg="1"/>
      <p:bldP spid="40" grpId="0" animBg="1"/>
      <p:bldP spid="41" grpId="0" animBg="1"/>
      <p:bldP spid="7"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17207" y="663997"/>
            <a:ext cx="3357137" cy="646331"/>
          </a:xfrm>
          <a:prstGeom prst="rect">
            <a:avLst/>
          </a:prstGeom>
        </p:spPr>
        <p:txBody>
          <a:bodyPr wrap="none">
            <a:spAutoFit/>
          </a:bodyPr>
          <a:lstStyle/>
          <a:p>
            <a:r>
              <a:rPr lang="en-US" sz="3600" b="1">
                <a:latin typeface="iCiel Brush Up" panose="02000000000000000000" pitchFamily="2" charset="-93"/>
                <a:ea typeface="Calibri" panose="020F0502020204030204" pitchFamily="34" charset="0"/>
              </a:rPr>
              <a:t>Phiếu học tập 02</a:t>
            </a:r>
            <a:endParaRPr lang="en-GB" sz="4400">
              <a:latin typeface="iCiel Brush Up" panose="02000000000000000000" pitchFamily="2" charset="-93"/>
            </a:endParaRPr>
          </a:p>
        </p:txBody>
      </p:sp>
      <p:graphicFrame>
        <p:nvGraphicFramePr>
          <p:cNvPr id="3" name="Table 2"/>
          <p:cNvGraphicFramePr>
            <a:graphicFrameLocks noGrp="1"/>
          </p:cNvGraphicFramePr>
          <p:nvPr>
            <p:extLst>
              <p:ext uri="{D42A27DB-BD31-4B8C-83A1-F6EECF244321}">
                <p14:modId xmlns:p14="http://schemas.microsoft.com/office/powerpoint/2010/main" val="659693795"/>
              </p:ext>
            </p:extLst>
          </p:nvPr>
        </p:nvGraphicFramePr>
        <p:xfrm>
          <a:off x="2491319" y="1888133"/>
          <a:ext cx="8208912" cy="4025903"/>
        </p:xfrm>
        <a:graphic>
          <a:graphicData uri="http://schemas.openxmlformats.org/drawingml/2006/table">
            <a:tbl>
              <a:tblPr firstRow="1" firstCol="1" bandRow="1"/>
              <a:tblGrid>
                <a:gridCol w="2735734">
                  <a:extLst>
                    <a:ext uri="{9D8B030D-6E8A-4147-A177-3AD203B41FA5}">
                      <a16:colId xmlns:a16="http://schemas.microsoft.com/office/drawing/2014/main" val="20000"/>
                    </a:ext>
                  </a:extLst>
                </a:gridCol>
                <a:gridCol w="2736589">
                  <a:extLst>
                    <a:ext uri="{9D8B030D-6E8A-4147-A177-3AD203B41FA5}">
                      <a16:colId xmlns:a16="http://schemas.microsoft.com/office/drawing/2014/main" val="20001"/>
                    </a:ext>
                  </a:extLst>
                </a:gridCol>
                <a:gridCol w="2736589">
                  <a:extLst>
                    <a:ext uri="{9D8B030D-6E8A-4147-A177-3AD203B41FA5}">
                      <a16:colId xmlns:a16="http://schemas.microsoft.com/office/drawing/2014/main" val="20002"/>
                    </a:ext>
                  </a:extLst>
                </a:gridCol>
              </a:tblGrid>
              <a:tr h="0">
                <a:tc gridSpan="3">
                  <a:txBody>
                    <a:bodyPr/>
                    <a:lstStyle/>
                    <a:p>
                      <a:pPr algn="ctr">
                        <a:lnSpc>
                          <a:spcPct val="107000"/>
                        </a:lnSpc>
                        <a:spcAft>
                          <a:spcPts val="800"/>
                        </a:spcAft>
                      </a:pP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kể lại một hoạt động xã hội giàu ý nghĩa mà em đã tham gia</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ct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Các bước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Những việc cần làm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Ý nghĩa</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Bước 1:………</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Bước 2:………</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Bước 3:………</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Bước 4:………</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15642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94857" y="423498"/>
            <a:ext cx="3264035" cy="548099"/>
          </a:xfrm>
          <a:prstGeom prst="rect">
            <a:avLst/>
          </a:prstGeom>
        </p:spPr>
        <p:txBody>
          <a:bodyPr wrap="none">
            <a:spAutoFit/>
          </a:bodyPr>
          <a:lstStyle/>
          <a:p>
            <a:pPr>
              <a:lnSpc>
                <a:spcPct val="115000"/>
              </a:lnSpc>
              <a:spcAft>
                <a:spcPts val="0"/>
              </a:spcAft>
            </a:pPr>
            <a:r>
              <a:rPr lang="en-US" sz="2800" b="1">
                <a:solidFill>
                  <a:srgbClr val="2E74B5"/>
                </a:solidFill>
                <a:latin typeface="Times New Roman" panose="02020603050405020304" pitchFamily="18" charset="0"/>
                <a:ea typeface="MS Mincho"/>
                <a:cs typeface="Times New Roman" panose="02020603050405020304" pitchFamily="18" charset="0"/>
              </a:rPr>
              <a:t>1. Bước 1: Chuẩn bị</a:t>
            </a:r>
            <a:endParaRPr lang="en-GB" sz="2400" b="1">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524719" y="1888133"/>
            <a:ext cx="1904411" cy="3227102"/>
          </a:xfrm>
          <a:prstGeom prst="rect">
            <a:avLst/>
          </a:prstGeom>
        </p:spPr>
        <p:txBody>
          <a:bodyPr wrap="square">
            <a:spAutoFit/>
          </a:bodyPr>
          <a:lstStyle/>
          <a:p>
            <a:pPr algn="just">
              <a:lnSpc>
                <a:spcPct val="107000"/>
              </a:lnSpc>
              <a:spcAft>
                <a:spcPts val="800"/>
              </a:spcAft>
              <a:tabLst>
                <a:tab pos="1386840" algn="l"/>
              </a:tabLst>
            </a:pPr>
            <a:r>
              <a:rPr lang="en-US" sz="2400" b="1">
                <a:solidFill>
                  <a:srgbClr val="000000"/>
                </a:solidFill>
                <a:latin typeface="Times New Roman" panose="02020603050405020304" pitchFamily="18" charset="0"/>
                <a:ea typeface="MS Mincho"/>
                <a:cs typeface="Times New Roman" panose="02020603050405020304" pitchFamily="18" charset="0"/>
              </a:rPr>
              <a:t>Em cần chuẩn bị những nội dung gì cho bài viết </a:t>
            </a:r>
            <a:r>
              <a:rPr lang="pt-BR"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 lại hoạt động xã hội </a:t>
            </a:r>
            <a:r>
              <a:rPr lang="vi-VN"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 ý nghĩa?</a:t>
            </a:r>
            <a:endParaRPr lang="en-GB" sz="2000" b="1">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94915401"/>
              </p:ext>
            </p:extLst>
          </p:nvPr>
        </p:nvGraphicFramePr>
        <p:xfrm>
          <a:off x="2612951" y="1653386"/>
          <a:ext cx="9145016" cy="4240276"/>
        </p:xfrm>
        <a:graphic>
          <a:graphicData uri="http://schemas.openxmlformats.org/drawingml/2006/table">
            <a:tbl>
              <a:tblPr firstRow="1" firstCol="1" bandRow="1"/>
              <a:tblGrid>
                <a:gridCol w="5425010">
                  <a:extLst>
                    <a:ext uri="{9D8B030D-6E8A-4147-A177-3AD203B41FA5}">
                      <a16:colId xmlns:a16="http://schemas.microsoft.com/office/drawing/2014/main" val="20000"/>
                    </a:ext>
                  </a:extLst>
                </a:gridCol>
                <a:gridCol w="3720006">
                  <a:extLst>
                    <a:ext uri="{9D8B030D-6E8A-4147-A177-3AD203B41FA5}">
                      <a16:colId xmlns:a16="http://schemas.microsoft.com/office/drawing/2014/main" val="20001"/>
                    </a:ext>
                  </a:extLst>
                </a:gridCol>
              </a:tblGrid>
              <a:tr h="0">
                <a:tc gridSpan="2">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Bước 1: Chuẩn bị: Hãy đọc kĩ đề để xác định</a:t>
                      </a:r>
                    </a:p>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 các yêu cầu:</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hMerge="1">
                  <a:txBody>
                    <a:bodyPr/>
                    <a:lstStyle/>
                    <a:p>
                      <a:endParaRPr lang="en-GB"/>
                    </a:p>
                  </a:txBody>
                  <a:tcPr/>
                </a:tc>
                <a:extLst>
                  <a:ext uri="{0D108BD9-81ED-4DB2-BD59-A6C34878D82A}">
                    <a16:rowId xmlns:a16="http://schemas.microsoft.com/office/drawing/2014/main" val="10000"/>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Yêu cầu</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gn="ctr">
                        <a:lnSpc>
                          <a:spcPct val="107000"/>
                        </a:lnSpc>
                        <a:spcAft>
                          <a:spcPts val="800"/>
                        </a:spcAft>
                        <a:tabLst>
                          <a:tab pos="1386840" algn="l"/>
                        </a:tabLst>
                      </a:pPr>
                      <a:endParaRPr lang="en-GB" sz="3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10001"/>
                  </a:ext>
                </a:extLst>
              </a:tr>
              <a:tr h="0">
                <a:tc>
                  <a:txBody>
                    <a:bodyPr/>
                    <a:lstStyle/>
                    <a:p>
                      <a:pPr algn="ctr">
                        <a:lnSpc>
                          <a:spcPct val="107000"/>
                        </a:lnSpc>
                        <a:spcAft>
                          <a:spcPts val="800"/>
                        </a:spcAft>
                        <a:tabLst>
                          <a:tab pos="1386840" algn="l"/>
                        </a:tabLst>
                      </a:pPr>
                      <a:r>
                        <a:rPr lang="en-US" sz="3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Kiểu văn bản chính:</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Đối tượng (cần làm rõ)</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Phạm vi kiến thức</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Hình dung, tưởng tượng</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Tài liệu tham khảo</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ctr">
                        <a:lnSpc>
                          <a:spcPct val="107000"/>
                        </a:lnSpc>
                        <a:spcAft>
                          <a:spcPts val="800"/>
                        </a:spcAft>
                        <a:tabLst>
                          <a:tab pos="1386840" algn="l"/>
                        </a:tabLst>
                      </a:pPr>
                      <a:r>
                        <a:rPr lang="en-US" sz="3000" b="1">
                          <a:solidFill>
                            <a:srgbClr val="0D0D0D"/>
                          </a:solidFill>
                          <a:effectLst/>
                          <a:latin typeface="Times New Roman" panose="02020603050405020304" pitchFamily="18" charset="0"/>
                          <a:ea typeface="MS Mincho"/>
                          <a:cs typeface="Times New Roman" panose="02020603050405020304" pitchFamily="18" charset="0"/>
                        </a:rPr>
                        <a:t>Nội dung liên quan</a:t>
                      </a:r>
                      <a:endParaRPr lang="en-GB" sz="3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1386840" algn="l"/>
                        </a:tabLst>
                      </a:pPr>
                      <a:r>
                        <a:rPr lang="en-US" sz="3000" b="1" dirty="0">
                          <a:solidFill>
                            <a:srgbClr val="0D0D0D"/>
                          </a:solidFill>
                          <a:effectLst/>
                          <a:latin typeface="Times New Roman" panose="02020603050405020304" pitchFamily="18" charset="0"/>
                          <a:ea typeface="MS Mincho"/>
                          <a:cs typeface="Times New Roman" panose="02020603050405020304" pitchFamily="18" charset="0"/>
                        </a:rPr>
                        <a:t>……………..</a:t>
                      </a:r>
                      <a:endParaRPr lang="en-GB" sz="3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13"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9244225">
            <a:off x="2202581" y="1275192"/>
            <a:ext cx="1614414" cy="416812"/>
          </a:xfrm>
          <a:prstGeom prst="rect">
            <a:avLst/>
          </a:prstGeom>
          <a:solidFill>
            <a:schemeClr val="accent1">
              <a:lumMod val="60000"/>
              <a:lumOff val="40000"/>
            </a:schemeClr>
          </a:solidFill>
          <a:ln>
            <a:solidFill>
              <a:schemeClr val="accent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4"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164722">
            <a:off x="10950759" y="1371627"/>
            <a:ext cx="1614415" cy="416812"/>
          </a:xfrm>
          <a:prstGeom prst="rect">
            <a:avLst/>
          </a:prstGeom>
          <a:solidFill>
            <a:schemeClr val="accent1">
              <a:lumMod val="60000"/>
              <a:lumOff val="40000"/>
            </a:schemeClr>
          </a:solidFill>
          <a:ln>
            <a:solidFill>
              <a:schemeClr val="accent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497910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grpId="1" nodeType="clickEffect">
                                  <p:stCondLst>
                                    <p:cond delay="0"/>
                                  </p:stCondLst>
                                  <p:childTnLst>
                                    <p:animEffect transition="out" filter="dissolv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par>
                                <p:cTn id="25" presetID="6" presetClass="entr" presetSubtype="16"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p:cNvSpPr>
            <a:spLocks/>
          </p:cNvSpPr>
          <p:nvPr/>
        </p:nvSpPr>
        <p:spPr bwMode="auto">
          <a:xfrm>
            <a:off x="6251793" y="4078330"/>
            <a:ext cx="1373301" cy="1386256"/>
          </a:xfrm>
          <a:custGeom>
            <a:avLst/>
            <a:gdLst/>
            <a:ahLst/>
            <a:cxnLst>
              <a:cxn ang="0">
                <a:pos x="0" y="397"/>
              </a:cxn>
              <a:cxn ang="0">
                <a:pos x="0" y="345"/>
              </a:cxn>
              <a:cxn ang="0">
                <a:pos x="46" y="299"/>
              </a:cxn>
              <a:cxn ang="0">
                <a:pos x="46" y="98"/>
              </a:cxn>
              <a:cxn ang="0">
                <a:pos x="145" y="0"/>
              </a:cxn>
              <a:cxn ang="0">
                <a:pos x="394" y="0"/>
              </a:cxn>
              <a:cxn ang="0">
                <a:pos x="394" y="52"/>
              </a:cxn>
              <a:cxn ang="0">
                <a:pos x="145" y="52"/>
              </a:cxn>
              <a:cxn ang="0">
                <a:pos x="98" y="98"/>
              </a:cxn>
              <a:cxn ang="0">
                <a:pos x="98" y="299"/>
              </a:cxn>
              <a:cxn ang="0">
                <a:pos x="0" y="397"/>
              </a:cxn>
            </a:cxnLst>
            <a:rect l="0" t="0" r="r" b="b"/>
            <a:pathLst>
              <a:path w="394" h="397">
                <a:moveTo>
                  <a:pt x="0" y="397"/>
                </a:moveTo>
                <a:cubicBezTo>
                  <a:pt x="0" y="345"/>
                  <a:pt x="0" y="345"/>
                  <a:pt x="0" y="345"/>
                </a:cubicBezTo>
                <a:cubicBezTo>
                  <a:pt x="26" y="345"/>
                  <a:pt x="46" y="324"/>
                  <a:pt x="46" y="299"/>
                </a:cubicBezTo>
                <a:cubicBezTo>
                  <a:pt x="46" y="98"/>
                  <a:pt x="46" y="98"/>
                  <a:pt x="46" y="98"/>
                </a:cubicBezTo>
                <a:cubicBezTo>
                  <a:pt x="46" y="44"/>
                  <a:pt x="90" y="0"/>
                  <a:pt x="145" y="0"/>
                </a:cubicBezTo>
                <a:cubicBezTo>
                  <a:pt x="394" y="0"/>
                  <a:pt x="394" y="0"/>
                  <a:pt x="394" y="0"/>
                </a:cubicBezTo>
                <a:cubicBezTo>
                  <a:pt x="394" y="52"/>
                  <a:pt x="394" y="52"/>
                  <a:pt x="394" y="52"/>
                </a:cubicBezTo>
                <a:cubicBezTo>
                  <a:pt x="145" y="52"/>
                  <a:pt x="145" y="52"/>
                  <a:pt x="145" y="52"/>
                </a:cubicBezTo>
                <a:cubicBezTo>
                  <a:pt x="119" y="52"/>
                  <a:pt x="98" y="73"/>
                  <a:pt x="98" y="98"/>
                </a:cubicBezTo>
                <a:cubicBezTo>
                  <a:pt x="98" y="299"/>
                  <a:pt x="98" y="299"/>
                  <a:pt x="98" y="299"/>
                </a:cubicBezTo>
                <a:cubicBezTo>
                  <a:pt x="98" y="353"/>
                  <a:pt x="54" y="397"/>
                  <a:pt x="0" y="397"/>
                </a:cubicBezTo>
              </a:path>
            </a:pathLst>
          </a:custGeom>
          <a:solidFill>
            <a:schemeClr val="accent2"/>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Freeform 14"/>
          <p:cNvSpPr>
            <a:spLocks/>
          </p:cNvSpPr>
          <p:nvPr/>
        </p:nvSpPr>
        <p:spPr bwMode="auto">
          <a:xfrm>
            <a:off x="8739170" y="4201694"/>
            <a:ext cx="1116347" cy="803251"/>
          </a:xfrm>
          <a:custGeom>
            <a:avLst/>
            <a:gdLst/>
            <a:ahLst/>
            <a:cxnLst>
              <a:cxn ang="0">
                <a:pos x="0" y="230"/>
              </a:cxn>
              <a:cxn ang="0">
                <a:pos x="0" y="178"/>
              </a:cxn>
              <a:cxn ang="0">
                <a:pos x="46" y="132"/>
              </a:cxn>
              <a:cxn ang="0">
                <a:pos x="46" y="98"/>
              </a:cxn>
              <a:cxn ang="0">
                <a:pos x="144" y="0"/>
              </a:cxn>
              <a:cxn ang="0">
                <a:pos x="320" y="0"/>
              </a:cxn>
              <a:cxn ang="0">
                <a:pos x="320" y="52"/>
              </a:cxn>
              <a:cxn ang="0">
                <a:pos x="144" y="52"/>
              </a:cxn>
              <a:cxn ang="0">
                <a:pos x="98" y="98"/>
              </a:cxn>
              <a:cxn ang="0">
                <a:pos x="98" y="132"/>
              </a:cxn>
              <a:cxn ang="0">
                <a:pos x="0" y="230"/>
              </a:cxn>
            </a:cxnLst>
            <a:rect l="0" t="0" r="r" b="b"/>
            <a:pathLst>
              <a:path w="320" h="230">
                <a:moveTo>
                  <a:pt x="0" y="230"/>
                </a:moveTo>
                <a:cubicBezTo>
                  <a:pt x="0" y="178"/>
                  <a:pt x="0" y="178"/>
                  <a:pt x="0" y="178"/>
                </a:cubicBezTo>
                <a:cubicBezTo>
                  <a:pt x="25" y="178"/>
                  <a:pt x="46" y="157"/>
                  <a:pt x="46" y="132"/>
                </a:cubicBezTo>
                <a:cubicBezTo>
                  <a:pt x="46" y="98"/>
                  <a:pt x="46" y="98"/>
                  <a:pt x="46" y="98"/>
                </a:cubicBezTo>
                <a:cubicBezTo>
                  <a:pt x="46" y="44"/>
                  <a:pt x="90" y="0"/>
                  <a:pt x="144" y="0"/>
                </a:cubicBezTo>
                <a:cubicBezTo>
                  <a:pt x="320" y="0"/>
                  <a:pt x="320" y="0"/>
                  <a:pt x="320" y="0"/>
                </a:cubicBezTo>
                <a:cubicBezTo>
                  <a:pt x="320" y="52"/>
                  <a:pt x="320" y="52"/>
                  <a:pt x="320" y="52"/>
                </a:cubicBezTo>
                <a:cubicBezTo>
                  <a:pt x="144" y="52"/>
                  <a:pt x="144" y="52"/>
                  <a:pt x="144" y="52"/>
                </a:cubicBezTo>
                <a:cubicBezTo>
                  <a:pt x="119" y="52"/>
                  <a:pt x="98" y="73"/>
                  <a:pt x="98" y="98"/>
                </a:cubicBezTo>
                <a:cubicBezTo>
                  <a:pt x="98" y="132"/>
                  <a:pt x="98" y="132"/>
                  <a:pt x="98" y="132"/>
                </a:cubicBezTo>
                <a:cubicBezTo>
                  <a:pt x="98" y="186"/>
                  <a:pt x="54" y="230"/>
                  <a:pt x="0" y="230"/>
                </a:cubicBezTo>
              </a:path>
            </a:pathLst>
          </a:custGeom>
          <a:solidFill>
            <a:schemeClr val="accent3"/>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Freeform 18"/>
          <p:cNvSpPr>
            <a:spLocks/>
          </p:cNvSpPr>
          <p:nvPr/>
        </p:nvSpPr>
        <p:spPr bwMode="auto">
          <a:xfrm>
            <a:off x="7620665" y="4083015"/>
            <a:ext cx="1118505" cy="917693"/>
          </a:xfrm>
          <a:custGeom>
            <a:avLst/>
            <a:gdLst/>
            <a:ahLst/>
            <a:cxnLst>
              <a:cxn ang="0">
                <a:pos x="321" y="263"/>
              </a:cxn>
              <a:cxn ang="0">
                <a:pos x="145" y="263"/>
              </a:cxn>
              <a:cxn ang="0">
                <a:pos x="47" y="165"/>
              </a:cxn>
              <a:cxn ang="0">
                <a:pos x="47" y="98"/>
              </a:cxn>
              <a:cxn ang="0">
                <a:pos x="0" y="52"/>
              </a:cxn>
              <a:cxn ang="0">
                <a:pos x="0" y="0"/>
              </a:cxn>
              <a:cxn ang="0">
                <a:pos x="99" y="98"/>
              </a:cxn>
              <a:cxn ang="0">
                <a:pos x="99" y="165"/>
              </a:cxn>
              <a:cxn ang="0">
                <a:pos x="145" y="211"/>
              </a:cxn>
              <a:cxn ang="0">
                <a:pos x="321" y="211"/>
              </a:cxn>
              <a:cxn ang="0">
                <a:pos x="321" y="263"/>
              </a:cxn>
            </a:cxnLst>
            <a:rect l="0" t="0" r="r" b="b"/>
            <a:pathLst>
              <a:path w="321" h="263">
                <a:moveTo>
                  <a:pt x="321" y="263"/>
                </a:moveTo>
                <a:cubicBezTo>
                  <a:pt x="145" y="263"/>
                  <a:pt x="145" y="263"/>
                  <a:pt x="145" y="263"/>
                </a:cubicBezTo>
                <a:cubicBezTo>
                  <a:pt x="91" y="263"/>
                  <a:pt x="47" y="219"/>
                  <a:pt x="47" y="165"/>
                </a:cubicBezTo>
                <a:cubicBezTo>
                  <a:pt x="47" y="98"/>
                  <a:pt x="47" y="98"/>
                  <a:pt x="47" y="98"/>
                </a:cubicBezTo>
                <a:cubicBezTo>
                  <a:pt x="47" y="73"/>
                  <a:pt x="26" y="52"/>
                  <a:pt x="0" y="52"/>
                </a:cubicBezTo>
                <a:cubicBezTo>
                  <a:pt x="0" y="0"/>
                  <a:pt x="0" y="0"/>
                  <a:pt x="0" y="0"/>
                </a:cubicBezTo>
                <a:cubicBezTo>
                  <a:pt x="55" y="0"/>
                  <a:pt x="99" y="44"/>
                  <a:pt x="99" y="98"/>
                </a:cubicBezTo>
                <a:cubicBezTo>
                  <a:pt x="99" y="165"/>
                  <a:pt x="99" y="165"/>
                  <a:pt x="99" y="165"/>
                </a:cubicBezTo>
                <a:cubicBezTo>
                  <a:pt x="99" y="190"/>
                  <a:pt x="119" y="211"/>
                  <a:pt x="145" y="211"/>
                </a:cubicBezTo>
                <a:cubicBezTo>
                  <a:pt x="321" y="211"/>
                  <a:pt x="321" y="211"/>
                  <a:pt x="321" y="211"/>
                </a:cubicBezTo>
                <a:cubicBezTo>
                  <a:pt x="321" y="263"/>
                  <a:pt x="321" y="263"/>
                  <a:pt x="321" y="263"/>
                </a:cubicBezTo>
              </a:path>
            </a:pathLst>
          </a:custGeom>
          <a:solidFill>
            <a:schemeClr val="accent3"/>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Freeform 10"/>
          <p:cNvSpPr>
            <a:spLocks/>
          </p:cNvSpPr>
          <p:nvPr/>
        </p:nvSpPr>
        <p:spPr bwMode="auto">
          <a:xfrm>
            <a:off x="4019098" y="4552486"/>
            <a:ext cx="1116347" cy="1453194"/>
          </a:xfrm>
          <a:custGeom>
            <a:avLst/>
            <a:gdLst/>
            <a:ahLst/>
            <a:cxnLst>
              <a:cxn ang="0">
                <a:pos x="0" y="417"/>
              </a:cxn>
              <a:cxn ang="0">
                <a:pos x="0" y="365"/>
              </a:cxn>
              <a:cxn ang="0">
                <a:pos x="46" y="319"/>
              </a:cxn>
              <a:cxn ang="0">
                <a:pos x="46" y="98"/>
              </a:cxn>
              <a:cxn ang="0">
                <a:pos x="145" y="0"/>
              </a:cxn>
              <a:cxn ang="0">
                <a:pos x="320" y="0"/>
              </a:cxn>
              <a:cxn ang="0">
                <a:pos x="320" y="52"/>
              </a:cxn>
              <a:cxn ang="0">
                <a:pos x="145" y="52"/>
              </a:cxn>
              <a:cxn ang="0">
                <a:pos x="98" y="98"/>
              </a:cxn>
              <a:cxn ang="0">
                <a:pos x="98" y="319"/>
              </a:cxn>
              <a:cxn ang="0">
                <a:pos x="0" y="417"/>
              </a:cxn>
            </a:cxnLst>
            <a:rect l="0" t="0" r="r" b="b"/>
            <a:pathLst>
              <a:path w="320" h="417">
                <a:moveTo>
                  <a:pt x="0" y="417"/>
                </a:moveTo>
                <a:cubicBezTo>
                  <a:pt x="0" y="365"/>
                  <a:pt x="0" y="365"/>
                  <a:pt x="0" y="365"/>
                </a:cubicBezTo>
                <a:cubicBezTo>
                  <a:pt x="26" y="365"/>
                  <a:pt x="46" y="344"/>
                  <a:pt x="46" y="319"/>
                </a:cubicBezTo>
                <a:cubicBezTo>
                  <a:pt x="46" y="98"/>
                  <a:pt x="46" y="98"/>
                  <a:pt x="46" y="98"/>
                </a:cubicBezTo>
                <a:cubicBezTo>
                  <a:pt x="46" y="44"/>
                  <a:pt x="90" y="0"/>
                  <a:pt x="145" y="0"/>
                </a:cubicBezTo>
                <a:cubicBezTo>
                  <a:pt x="320" y="0"/>
                  <a:pt x="320" y="0"/>
                  <a:pt x="320" y="0"/>
                </a:cubicBezTo>
                <a:cubicBezTo>
                  <a:pt x="320" y="52"/>
                  <a:pt x="320" y="52"/>
                  <a:pt x="320" y="52"/>
                </a:cubicBezTo>
                <a:cubicBezTo>
                  <a:pt x="145" y="52"/>
                  <a:pt x="145" y="52"/>
                  <a:pt x="145" y="52"/>
                </a:cubicBezTo>
                <a:cubicBezTo>
                  <a:pt x="119" y="52"/>
                  <a:pt x="98" y="73"/>
                  <a:pt x="98" y="98"/>
                </a:cubicBezTo>
                <a:cubicBezTo>
                  <a:pt x="98" y="319"/>
                  <a:pt x="98" y="319"/>
                  <a:pt x="98" y="319"/>
                </a:cubicBezTo>
                <a:cubicBezTo>
                  <a:pt x="98" y="373"/>
                  <a:pt x="54" y="417"/>
                  <a:pt x="0" y="417"/>
                </a:cubicBezTo>
              </a:path>
            </a:pathLst>
          </a:custGeom>
          <a:solidFill>
            <a:schemeClr val="accent1"/>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Freeform 30"/>
          <p:cNvSpPr>
            <a:spLocks noEditPoints="1"/>
          </p:cNvSpPr>
          <p:nvPr/>
        </p:nvSpPr>
        <p:spPr bwMode="auto">
          <a:xfrm>
            <a:off x="1979031" y="5404505"/>
            <a:ext cx="997586" cy="997586"/>
          </a:xfrm>
          <a:custGeom>
            <a:avLst/>
            <a:gdLst/>
            <a:ahLst/>
            <a:cxnLst>
              <a:cxn ang="0">
                <a:pos x="143" y="286"/>
              </a:cxn>
              <a:cxn ang="0">
                <a:pos x="0" y="143"/>
              </a:cxn>
              <a:cxn ang="0">
                <a:pos x="143" y="0"/>
              </a:cxn>
              <a:cxn ang="0">
                <a:pos x="286" y="143"/>
              </a:cxn>
              <a:cxn ang="0">
                <a:pos x="143" y="286"/>
              </a:cxn>
              <a:cxn ang="0">
                <a:pos x="143" y="52"/>
              </a:cxn>
              <a:cxn ang="0">
                <a:pos x="52" y="143"/>
              </a:cxn>
              <a:cxn ang="0">
                <a:pos x="143" y="234"/>
              </a:cxn>
              <a:cxn ang="0">
                <a:pos x="234" y="143"/>
              </a:cxn>
              <a:cxn ang="0">
                <a:pos x="143" y="52"/>
              </a:cxn>
            </a:cxnLst>
            <a:rect l="0" t="0" r="r" b="b"/>
            <a:pathLst>
              <a:path w="286" h="286">
                <a:moveTo>
                  <a:pt x="143" y="286"/>
                </a:moveTo>
                <a:cubicBezTo>
                  <a:pt x="65" y="286"/>
                  <a:pt x="0" y="222"/>
                  <a:pt x="0" y="143"/>
                </a:cubicBezTo>
                <a:cubicBezTo>
                  <a:pt x="0" y="64"/>
                  <a:pt x="65" y="0"/>
                  <a:pt x="143" y="0"/>
                </a:cubicBezTo>
                <a:cubicBezTo>
                  <a:pt x="222" y="0"/>
                  <a:pt x="286" y="64"/>
                  <a:pt x="286" y="143"/>
                </a:cubicBezTo>
                <a:cubicBezTo>
                  <a:pt x="286" y="222"/>
                  <a:pt x="222" y="286"/>
                  <a:pt x="143" y="286"/>
                </a:cubicBezTo>
                <a:moveTo>
                  <a:pt x="143" y="52"/>
                </a:moveTo>
                <a:cubicBezTo>
                  <a:pt x="93" y="52"/>
                  <a:pt x="52" y="93"/>
                  <a:pt x="52" y="143"/>
                </a:cubicBezTo>
                <a:cubicBezTo>
                  <a:pt x="52" y="193"/>
                  <a:pt x="93" y="234"/>
                  <a:pt x="143" y="234"/>
                </a:cubicBezTo>
                <a:cubicBezTo>
                  <a:pt x="193" y="234"/>
                  <a:pt x="234" y="193"/>
                  <a:pt x="234" y="143"/>
                </a:cubicBezTo>
                <a:cubicBezTo>
                  <a:pt x="234" y="93"/>
                  <a:pt x="193" y="52"/>
                  <a:pt x="143" y="52"/>
                </a:cubicBezTo>
              </a:path>
            </a:pathLst>
          </a:custGeom>
          <a:solidFill>
            <a:schemeClr val="accent1"/>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Rectangle 13"/>
          <p:cNvSpPr/>
          <p:nvPr/>
        </p:nvSpPr>
        <p:spPr>
          <a:xfrm>
            <a:off x="4167234" y="3551965"/>
            <a:ext cx="184731" cy="240066"/>
          </a:xfrm>
          <a:prstGeom prst="rect">
            <a:avLst/>
          </a:prstGeom>
        </p:spPr>
        <p:txBody>
          <a:bodyPr wrap="none">
            <a:spAutoFit/>
          </a:bodyPr>
          <a:lstStyle/>
          <a:p>
            <a:pPr algn="just">
              <a:lnSpc>
                <a:spcPct val="120000"/>
              </a:lnSpc>
            </a:pPr>
            <a:endParaRPr lang="en-US" sz="800" dirty="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Rectangle 14"/>
          <p:cNvSpPr/>
          <p:nvPr/>
        </p:nvSpPr>
        <p:spPr>
          <a:xfrm>
            <a:off x="2958309" y="5828699"/>
            <a:ext cx="1060789" cy="1747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Freeform 18"/>
          <p:cNvSpPr>
            <a:spLocks/>
          </p:cNvSpPr>
          <p:nvPr/>
        </p:nvSpPr>
        <p:spPr bwMode="auto">
          <a:xfrm>
            <a:off x="5133231" y="4552429"/>
            <a:ext cx="1118505" cy="924652"/>
          </a:xfrm>
          <a:custGeom>
            <a:avLst/>
            <a:gdLst/>
            <a:ahLst/>
            <a:cxnLst>
              <a:cxn ang="0">
                <a:pos x="321" y="263"/>
              </a:cxn>
              <a:cxn ang="0">
                <a:pos x="145" y="263"/>
              </a:cxn>
              <a:cxn ang="0">
                <a:pos x="47" y="165"/>
              </a:cxn>
              <a:cxn ang="0">
                <a:pos x="47" y="98"/>
              </a:cxn>
              <a:cxn ang="0">
                <a:pos x="0" y="52"/>
              </a:cxn>
              <a:cxn ang="0">
                <a:pos x="0" y="0"/>
              </a:cxn>
              <a:cxn ang="0">
                <a:pos x="99" y="98"/>
              </a:cxn>
              <a:cxn ang="0">
                <a:pos x="99" y="165"/>
              </a:cxn>
              <a:cxn ang="0">
                <a:pos x="145" y="211"/>
              </a:cxn>
              <a:cxn ang="0">
                <a:pos x="321" y="211"/>
              </a:cxn>
              <a:cxn ang="0">
                <a:pos x="321" y="263"/>
              </a:cxn>
            </a:cxnLst>
            <a:rect l="0" t="0" r="r" b="b"/>
            <a:pathLst>
              <a:path w="321" h="263">
                <a:moveTo>
                  <a:pt x="321" y="263"/>
                </a:moveTo>
                <a:cubicBezTo>
                  <a:pt x="145" y="263"/>
                  <a:pt x="145" y="263"/>
                  <a:pt x="145" y="263"/>
                </a:cubicBezTo>
                <a:cubicBezTo>
                  <a:pt x="91" y="263"/>
                  <a:pt x="47" y="219"/>
                  <a:pt x="47" y="165"/>
                </a:cubicBezTo>
                <a:cubicBezTo>
                  <a:pt x="47" y="98"/>
                  <a:pt x="47" y="98"/>
                  <a:pt x="47" y="98"/>
                </a:cubicBezTo>
                <a:cubicBezTo>
                  <a:pt x="47" y="73"/>
                  <a:pt x="26" y="52"/>
                  <a:pt x="0" y="52"/>
                </a:cubicBezTo>
                <a:cubicBezTo>
                  <a:pt x="0" y="0"/>
                  <a:pt x="0" y="0"/>
                  <a:pt x="0" y="0"/>
                </a:cubicBezTo>
                <a:cubicBezTo>
                  <a:pt x="55" y="0"/>
                  <a:pt x="99" y="44"/>
                  <a:pt x="99" y="98"/>
                </a:cubicBezTo>
                <a:cubicBezTo>
                  <a:pt x="99" y="165"/>
                  <a:pt x="99" y="165"/>
                  <a:pt x="99" y="165"/>
                </a:cubicBezTo>
                <a:cubicBezTo>
                  <a:pt x="99" y="190"/>
                  <a:pt x="119" y="211"/>
                  <a:pt x="145" y="211"/>
                </a:cubicBezTo>
                <a:cubicBezTo>
                  <a:pt x="321" y="211"/>
                  <a:pt x="321" y="211"/>
                  <a:pt x="321" y="211"/>
                </a:cubicBezTo>
                <a:cubicBezTo>
                  <a:pt x="321" y="263"/>
                  <a:pt x="321" y="263"/>
                  <a:pt x="321" y="263"/>
                </a:cubicBezTo>
              </a:path>
            </a:pathLst>
          </a:custGeom>
          <a:solidFill>
            <a:schemeClr val="accent2"/>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Freeform 16"/>
          <p:cNvSpPr>
            <a:spLocks/>
          </p:cNvSpPr>
          <p:nvPr/>
        </p:nvSpPr>
        <p:spPr bwMode="auto">
          <a:xfrm>
            <a:off x="9848138" y="2922893"/>
            <a:ext cx="1116347" cy="1453194"/>
          </a:xfrm>
          <a:custGeom>
            <a:avLst/>
            <a:gdLst/>
            <a:ahLst/>
            <a:cxnLst>
              <a:cxn ang="0">
                <a:pos x="0" y="417"/>
              </a:cxn>
              <a:cxn ang="0">
                <a:pos x="0" y="365"/>
              </a:cxn>
              <a:cxn ang="0">
                <a:pos x="46" y="319"/>
              </a:cxn>
              <a:cxn ang="0">
                <a:pos x="46" y="98"/>
              </a:cxn>
              <a:cxn ang="0">
                <a:pos x="145" y="0"/>
              </a:cxn>
              <a:cxn ang="0">
                <a:pos x="320" y="0"/>
              </a:cxn>
              <a:cxn ang="0">
                <a:pos x="320" y="52"/>
              </a:cxn>
              <a:cxn ang="0">
                <a:pos x="145" y="52"/>
              </a:cxn>
              <a:cxn ang="0">
                <a:pos x="98" y="98"/>
              </a:cxn>
              <a:cxn ang="0">
                <a:pos x="98" y="319"/>
              </a:cxn>
              <a:cxn ang="0">
                <a:pos x="0" y="417"/>
              </a:cxn>
            </a:cxnLst>
            <a:rect l="0" t="0" r="r" b="b"/>
            <a:pathLst>
              <a:path w="320" h="417">
                <a:moveTo>
                  <a:pt x="0" y="417"/>
                </a:moveTo>
                <a:cubicBezTo>
                  <a:pt x="0" y="365"/>
                  <a:pt x="0" y="365"/>
                  <a:pt x="0" y="365"/>
                </a:cubicBezTo>
                <a:cubicBezTo>
                  <a:pt x="26" y="365"/>
                  <a:pt x="46" y="344"/>
                  <a:pt x="46" y="319"/>
                </a:cubicBezTo>
                <a:cubicBezTo>
                  <a:pt x="46" y="98"/>
                  <a:pt x="46" y="98"/>
                  <a:pt x="46" y="98"/>
                </a:cubicBezTo>
                <a:cubicBezTo>
                  <a:pt x="46" y="44"/>
                  <a:pt x="90" y="0"/>
                  <a:pt x="145" y="0"/>
                </a:cubicBezTo>
                <a:cubicBezTo>
                  <a:pt x="320" y="0"/>
                  <a:pt x="320" y="0"/>
                  <a:pt x="320" y="0"/>
                </a:cubicBezTo>
                <a:cubicBezTo>
                  <a:pt x="320" y="52"/>
                  <a:pt x="320" y="52"/>
                  <a:pt x="320" y="52"/>
                </a:cubicBezTo>
                <a:cubicBezTo>
                  <a:pt x="145" y="52"/>
                  <a:pt x="145" y="52"/>
                  <a:pt x="145" y="52"/>
                </a:cubicBezTo>
                <a:cubicBezTo>
                  <a:pt x="119" y="52"/>
                  <a:pt x="98" y="73"/>
                  <a:pt x="98" y="98"/>
                </a:cubicBezTo>
                <a:cubicBezTo>
                  <a:pt x="98" y="319"/>
                  <a:pt x="98" y="319"/>
                  <a:pt x="98" y="319"/>
                </a:cubicBezTo>
                <a:cubicBezTo>
                  <a:pt x="98" y="373"/>
                  <a:pt x="54" y="417"/>
                  <a:pt x="0" y="417"/>
                </a:cubicBezTo>
              </a:path>
            </a:pathLst>
          </a:custGeom>
          <a:solidFill>
            <a:schemeClr val="accent4"/>
          </a:solidFill>
          <a:ln w="9525">
            <a:noFill/>
            <a:round/>
            <a:headEnd/>
            <a:tailEnd/>
          </a:ln>
        </p:spPr>
        <p:txBody>
          <a:bodyPr vert="horz" wrap="square" lIns="83748" tIns="41874" rIns="83748" bIns="41874" numCol="1" anchor="t" anchorCtr="0" compatLnSpc="1">
            <a:prstTxWarp prst="textNoShape">
              <a:avLst/>
            </a:prstTxWarp>
          </a:bodyPr>
          <a:lstStyle/>
          <a:p>
            <a:pPr algn="just">
              <a:lnSpc>
                <a:spcPct val="120000"/>
              </a:lnSpc>
            </a:pPr>
            <a:endParaRPr lang="en-US"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Right Arrow 17"/>
          <p:cNvSpPr/>
          <p:nvPr/>
        </p:nvSpPr>
        <p:spPr>
          <a:xfrm>
            <a:off x="10332065" y="2825893"/>
            <a:ext cx="1203153" cy="379172"/>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800">
              <a:solidFill>
                <a:schemeClr val="tx1">
                  <a:lumMod val="65000"/>
                  <a:lumOff val="3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TextBox 23"/>
          <p:cNvSpPr txBox="1"/>
          <p:nvPr/>
        </p:nvSpPr>
        <p:spPr>
          <a:xfrm>
            <a:off x="488856" y="678773"/>
            <a:ext cx="6233688" cy="1077218"/>
          </a:xfrm>
          <a:prstGeom prst="rect">
            <a:avLst/>
          </a:prstGeom>
          <a:noFill/>
        </p:spPr>
        <p:txBody>
          <a:bodyPr wrap="square" rtlCol="0">
            <a:spAutoFit/>
          </a:bodyPr>
          <a:lstStyle/>
          <a:p>
            <a:r>
              <a:rPr lang="vi-VN"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Đọc kĩ và tìm hiểu đề để biết các thông tin chính trước khi viết:</a:t>
            </a:r>
            <a:endParaRPr lang="en-GB"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ectangle 1"/>
          <p:cNvSpPr/>
          <p:nvPr/>
        </p:nvSpPr>
        <p:spPr>
          <a:xfrm>
            <a:off x="1734291" y="4160979"/>
            <a:ext cx="2129935" cy="1200329"/>
          </a:xfrm>
          <a:prstGeom prst="rect">
            <a:avLst/>
          </a:prstGeom>
        </p:spPr>
        <p:txBody>
          <a:bodyPr wrap="square">
            <a:spAutoFit/>
          </a:bodyPr>
          <a:lstStyle/>
          <a:p>
            <a:pPr algn="just"/>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Kiểu văn bản chính: tự sự (kể lại).</a:t>
            </a:r>
            <a:endParaRPr lang="en-GB" sz="3200" b="1">
              <a:latin typeface="Times New Roman" panose="02020603050405020304" pitchFamily="18" charset="0"/>
              <a:cs typeface="Times New Roman" panose="02020603050405020304" pitchFamily="18" charset="0"/>
            </a:endParaRPr>
          </a:p>
        </p:txBody>
      </p:sp>
      <p:sp>
        <p:nvSpPr>
          <p:cNvPr id="4" name="Rectangle 3"/>
          <p:cNvSpPr/>
          <p:nvPr/>
        </p:nvSpPr>
        <p:spPr>
          <a:xfrm>
            <a:off x="4069503" y="1983869"/>
            <a:ext cx="3661347" cy="2677656"/>
          </a:xfrm>
          <a:prstGeom prst="rect">
            <a:avLst/>
          </a:prstGeom>
        </p:spPr>
        <p:txBody>
          <a:bodyPr wrap="square">
            <a:spAutoFit/>
          </a:bodyPr>
          <a:lstStyle/>
          <a:p>
            <a:pPr algn="just"/>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 tâm cần làm rõ: một hoạt động xã hội giàu ý nghĩa (HS có thể chọn một trong các việc HS ấn tượng nhất như sinh hoạt đội; việc làm công ích, thiện nguyện, ...)</a:t>
            </a:r>
            <a:endParaRPr lang="en-GB" sz="3200" b="1">
              <a:latin typeface="Times New Roman" panose="02020603050405020304" pitchFamily="18" charset="0"/>
              <a:cs typeface="Times New Roman" panose="02020603050405020304" pitchFamily="18" charset="0"/>
            </a:endParaRPr>
          </a:p>
        </p:txBody>
      </p:sp>
      <p:sp>
        <p:nvSpPr>
          <p:cNvPr id="6" name="Rectangle 5"/>
          <p:cNvSpPr/>
          <p:nvPr/>
        </p:nvSpPr>
        <p:spPr>
          <a:xfrm>
            <a:off x="8301583" y="725118"/>
            <a:ext cx="3528392" cy="2308324"/>
          </a:xfrm>
          <a:prstGeom prst="rect">
            <a:avLst/>
          </a:prstGeom>
        </p:spPr>
        <p:txBody>
          <a:bodyPr wrap="square">
            <a:spAutoFit/>
          </a:bodyPr>
          <a:lstStyle/>
          <a:p>
            <a:pPr algn="just"/>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Phạm vi kiến thức cần huy động: kiến thức thực tế, các hoạt động xã hội gần gũi với học sinh; kiến thức lịch sử, địa lí và thơ văn liên quan.</a:t>
            </a:r>
            <a:endParaRPr lang="en-GB" sz="3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7610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90">
                                          <p:stCondLst>
                                            <p:cond delay="0"/>
                                          </p:stCondLst>
                                        </p:cTn>
                                        <p:tgtEl>
                                          <p:spTgt spid="12"/>
                                        </p:tgtEl>
                                      </p:cBhvr>
                                    </p:animEffect>
                                    <p:anim calcmode="lin" valueType="num">
                                      <p:cBhvr>
                                        <p:cTn id="8"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13" dur="13">
                                          <p:stCondLst>
                                            <p:cond delay="325"/>
                                          </p:stCondLst>
                                        </p:cTn>
                                        <p:tgtEl>
                                          <p:spTgt spid="12"/>
                                        </p:tgtEl>
                                      </p:cBhvr>
                                      <p:to x="100000" y="60000"/>
                                    </p:animScale>
                                    <p:animScale>
                                      <p:cBhvr>
                                        <p:cTn id="14" dur="83" decel="50000">
                                          <p:stCondLst>
                                            <p:cond delay="338"/>
                                          </p:stCondLst>
                                        </p:cTn>
                                        <p:tgtEl>
                                          <p:spTgt spid="12"/>
                                        </p:tgtEl>
                                      </p:cBhvr>
                                      <p:to x="100000" y="100000"/>
                                    </p:animScale>
                                    <p:animScale>
                                      <p:cBhvr>
                                        <p:cTn id="15" dur="13">
                                          <p:stCondLst>
                                            <p:cond delay="656"/>
                                          </p:stCondLst>
                                        </p:cTn>
                                        <p:tgtEl>
                                          <p:spTgt spid="12"/>
                                        </p:tgtEl>
                                      </p:cBhvr>
                                      <p:to x="100000" y="80000"/>
                                    </p:animScale>
                                    <p:animScale>
                                      <p:cBhvr>
                                        <p:cTn id="16" dur="83" decel="50000">
                                          <p:stCondLst>
                                            <p:cond delay="669"/>
                                          </p:stCondLst>
                                        </p:cTn>
                                        <p:tgtEl>
                                          <p:spTgt spid="12"/>
                                        </p:tgtEl>
                                      </p:cBhvr>
                                      <p:to x="100000" y="100000"/>
                                    </p:animScale>
                                    <p:animScale>
                                      <p:cBhvr>
                                        <p:cTn id="17" dur="13">
                                          <p:stCondLst>
                                            <p:cond delay="821"/>
                                          </p:stCondLst>
                                        </p:cTn>
                                        <p:tgtEl>
                                          <p:spTgt spid="12"/>
                                        </p:tgtEl>
                                      </p:cBhvr>
                                      <p:to x="100000" y="90000"/>
                                    </p:animScale>
                                    <p:animScale>
                                      <p:cBhvr>
                                        <p:cTn id="18" dur="83" decel="50000">
                                          <p:stCondLst>
                                            <p:cond delay="834"/>
                                          </p:stCondLst>
                                        </p:cTn>
                                        <p:tgtEl>
                                          <p:spTgt spid="12"/>
                                        </p:tgtEl>
                                      </p:cBhvr>
                                      <p:to x="100000" y="100000"/>
                                    </p:animScale>
                                    <p:animScale>
                                      <p:cBhvr>
                                        <p:cTn id="19" dur="13">
                                          <p:stCondLst>
                                            <p:cond delay="904"/>
                                          </p:stCondLst>
                                        </p:cTn>
                                        <p:tgtEl>
                                          <p:spTgt spid="12"/>
                                        </p:tgtEl>
                                      </p:cBhvr>
                                      <p:to x="100000" y="95000"/>
                                    </p:animScale>
                                    <p:animScale>
                                      <p:cBhvr>
                                        <p:cTn id="20" dur="83" decel="50000">
                                          <p:stCondLst>
                                            <p:cond delay="917"/>
                                          </p:stCondLst>
                                        </p:cTn>
                                        <p:tgtEl>
                                          <p:spTgt spid="12"/>
                                        </p:tgtEl>
                                      </p:cBhvr>
                                      <p:to x="100000" y="100000"/>
                                    </p:animScale>
                                  </p:childTnLst>
                                </p:cTn>
                              </p:par>
                              <p:par>
                                <p:cTn id="21" presetID="22" presetClass="entr" presetSubtype="8" fill="hold" grpId="0" nodeType="withEffect">
                                  <p:stCondLst>
                                    <p:cond delay="100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150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par>
                                <p:cTn id="27" presetID="22" presetClass="entr" presetSubtype="8" fill="hold" grpId="0" nodeType="withEffect">
                                  <p:stCondLst>
                                    <p:cond delay="200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par>
                                <p:cTn id="30" presetID="22" presetClass="entr" presetSubtype="8" fill="hold" grpId="0" nodeType="withEffect">
                                  <p:stCondLst>
                                    <p:cond delay="250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par>
                                <p:cTn id="33" presetID="22" presetClass="entr" presetSubtype="8" fill="hold" grpId="0" nodeType="withEffect">
                                  <p:stCondLst>
                                    <p:cond delay="300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par>
                                <p:cTn id="36" presetID="22" presetClass="entr" presetSubtype="8" fill="hold" grpId="0" nodeType="withEffect">
                                  <p:stCondLst>
                                    <p:cond delay="350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childTnLst>
                          </p:cTn>
                        </p:par>
                        <p:par>
                          <p:cTn id="39" fill="hold">
                            <p:stCondLst>
                              <p:cond delay="4000"/>
                            </p:stCondLst>
                            <p:childTnLst>
                              <p:par>
                                <p:cTn id="40" presetID="22" presetClass="entr" presetSubtype="4"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par>
                                <p:cTn id="43" presetID="22" presetClass="entr" presetSubtype="8" fill="hold" grpId="0" nodeType="withEffect">
                                  <p:stCondLst>
                                    <p:cond delay="100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arn(inVertical)">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barn(inVertical)">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barn(inVertical)">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wipe(down)">
                                      <p:cBhvr>
                                        <p:cTn id="6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5" grpId="0" animBg="1"/>
      <p:bldP spid="16" grpId="0" animBg="1"/>
      <p:bldP spid="17" grpId="0" animBg="1"/>
      <p:bldP spid="18" grpId="0" animBg="1"/>
      <p:bldP spid="26" grpId="0"/>
      <p:bldP spid="2" grpId="0"/>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56356" y="3620153"/>
            <a:ext cx="761300" cy="17793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Oval 4"/>
          <p:cNvSpPr/>
          <p:nvPr/>
        </p:nvSpPr>
        <p:spPr>
          <a:xfrm>
            <a:off x="10056356" y="5018893"/>
            <a:ext cx="761300" cy="761300"/>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 name="Rectangle 5"/>
          <p:cNvSpPr/>
          <p:nvPr/>
        </p:nvSpPr>
        <p:spPr>
          <a:xfrm>
            <a:off x="8986908" y="2496332"/>
            <a:ext cx="761300" cy="29032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Oval 6"/>
          <p:cNvSpPr/>
          <p:nvPr/>
        </p:nvSpPr>
        <p:spPr>
          <a:xfrm>
            <a:off x="8986908" y="5018893"/>
            <a:ext cx="761300" cy="761300"/>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Rectangle 7"/>
          <p:cNvSpPr/>
          <p:nvPr/>
        </p:nvSpPr>
        <p:spPr>
          <a:xfrm>
            <a:off x="7917464" y="2943444"/>
            <a:ext cx="761300" cy="24560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Oval 8"/>
          <p:cNvSpPr/>
          <p:nvPr/>
        </p:nvSpPr>
        <p:spPr>
          <a:xfrm>
            <a:off x="7917464" y="5018893"/>
            <a:ext cx="761300" cy="7613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Rectangle 9"/>
          <p:cNvSpPr/>
          <p:nvPr/>
        </p:nvSpPr>
        <p:spPr>
          <a:xfrm>
            <a:off x="6848019" y="4115605"/>
            <a:ext cx="761300" cy="12839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Oval 10"/>
          <p:cNvSpPr/>
          <p:nvPr/>
        </p:nvSpPr>
        <p:spPr>
          <a:xfrm>
            <a:off x="6848019" y="5018893"/>
            <a:ext cx="761300" cy="7613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Rectangle 11"/>
          <p:cNvSpPr/>
          <p:nvPr/>
        </p:nvSpPr>
        <p:spPr>
          <a:xfrm>
            <a:off x="5778573" y="3620153"/>
            <a:ext cx="761300" cy="17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Oval 12"/>
          <p:cNvSpPr/>
          <p:nvPr/>
        </p:nvSpPr>
        <p:spPr>
          <a:xfrm>
            <a:off x="5778573" y="5018893"/>
            <a:ext cx="761300" cy="76130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4" name="Group 13"/>
          <p:cNvGrpSpPr/>
          <p:nvPr/>
        </p:nvGrpSpPr>
        <p:grpSpPr>
          <a:xfrm>
            <a:off x="10243704" y="5202609"/>
            <a:ext cx="386598" cy="387259"/>
            <a:chOff x="9145588" y="4435475"/>
            <a:chExt cx="464344" cy="465138"/>
          </a:xfrm>
          <a:solidFill>
            <a:schemeClr val="bg1"/>
          </a:solidFill>
        </p:grpSpPr>
        <p:sp>
          <p:nvSpPr>
            <p:cNvPr id="15" name="AutoShape 7"/>
            <p:cNvSpPr>
              <a:spLocks/>
            </p:cNvSpPr>
            <p:nvPr/>
          </p:nvSpPr>
          <p:spPr bwMode="auto">
            <a:xfrm>
              <a:off x="9145588"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AutoShape 8"/>
            <p:cNvSpPr>
              <a:spLocks/>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AutoShape 9"/>
            <p:cNvSpPr>
              <a:spLocks/>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AutoShape 10"/>
            <p:cNvSpPr>
              <a:spLocks/>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AutoShape 11"/>
            <p:cNvSpPr>
              <a:spLocks/>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AutoShape 12"/>
            <p:cNvSpPr>
              <a:spLocks/>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AutoShape 13"/>
            <p:cNvSpPr>
              <a:spLocks/>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AutoShape 14"/>
            <p:cNvSpPr>
              <a:spLocks/>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AutoShape 15"/>
            <p:cNvSpPr>
              <a:spLocks/>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24" name="Group 23"/>
          <p:cNvGrpSpPr/>
          <p:nvPr/>
        </p:nvGrpSpPr>
        <p:grpSpPr>
          <a:xfrm>
            <a:off x="9186484" y="5199066"/>
            <a:ext cx="362146" cy="386598"/>
            <a:chOff x="9159875" y="1647825"/>
            <a:chExt cx="434975" cy="464344"/>
          </a:xfrm>
          <a:solidFill>
            <a:schemeClr val="bg1"/>
          </a:solidFill>
        </p:grpSpPr>
        <p:sp>
          <p:nvSpPr>
            <p:cNvPr id="25" name="AutoShape 78"/>
            <p:cNvSpPr>
              <a:spLocks/>
            </p:cNvSpPr>
            <p:nvPr/>
          </p:nvSpPr>
          <p:spPr bwMode="auto">
            <a:xfrm>
              <a:off x="9159875" y="1647825"/>
              <a:ext cx="434975"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18900"/>
                  </a:moveTo>
                  <a:cubicBezTo>
                    <a:pt x="20160" y="19643"/>
                    <a:pt x="19513" y="20249"/>
                    <a:pt x="18720" y="20249"/>
                  </a:cubicBezTo>
                  <a:lnTo>
                    <a:pt x="2880" y="20249"/>
                  </a:lnTo>
                  <a:cubicBezTo>
                    <a:pt x="2086" y="20249"/>
                    <a:pt x="1440" y="19643"/>
                    <a:pt x="1440" y="18900"/>
                  </a:cubicBezTo>
                  <a:lnTo>
                    <a:pt x="1440" y="2700"/>
                  </a:lnTo>
                  <a:cubicBezTo>
                    <a:pt x="1440" y="1955"/>
                    <a:pt x="2086" y="1350"/>
                    <a:pt x="2880" y="1350"/>
                  </a:cubicBezTo>
                  <a:lnTo>
                    <a:pt x="18720" y="1350"/>
                  </a:lnTo>
                  <a:cubicBezTo>
                    <a:pt x="19513" y="1350"/>
                    <a:pt x="20160" y="1955"/>
                    <a:pt x="20160" y="2700"/>
                  </a:cubicBezTo>
                  <a:cubicBezTo>
                    <a:pt x="20160" y="2700"/>
                    <a:pt x="20160" y="18900"/>
                    <a:pt x="20160" y="18900"/>
                  </a:cubicBezTo>
                  <a:close/>
                  <a:moveTo>
                    <a:pt x="18720" y="0"/>
                  </a:moveTo>
                  <a:lnTo>
                    <a:pt x="2880" y="0"/>
                  </a:lnTo>
                  <a:cubicBezTo>
                    <a:pt x="1289" y="0"/>
                    <a:pt x="0" y="1208"/>
                    <a:pt x="0" y="2700"/>
                  </a:cubicBezTo>
                  <a:lnTo>
                    <a:pt x="0" y="18900"/>
                  </a:lnTo>
                  <a:cubicBezTo>
                    <a:pt x="0" y="20391"/>
                    <a:pt x="1289" y="21599"/>
                    <a:pt x="2880" y="21599"/>
                  </a:cubicBezTo>
                  <a:lnTo>
                    <a:pt x="18720" y="21599"/>
                  </a:lnTo>
                  <a:cubicBezTo>
                    <a:pt x="20310" y="21599"/>
                    <a:pt x="21599" y="20391"/>
                    <a:pt x="21599" y="18900"/>
                  </a:cubicBezTo>
                  <a:lnTo>
                    <a:pt x="21599" y="2700"/>
                  </a:lnTo>
                  <a:cubicBezTo>
                    <a:pt x="21599" y="1208"/>
                    <a:pt x="20310" y="0"/>
                    <a:pt x="1872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AutoShape 79"/>
            <p:cNvSpPr>
              <a:spLocks/>
            </p:cNvSpPr>
            <p:nvPr/>
          </p:nvSpPr>
          <p:spPr bwMode="auto">
            <a:xfrm>
              <a:off x="9217819" y="1705769"/>
              <a:ext cx="319088" cy="2905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18" y="20519"/>
                  </a:moveTo>
                  <a:lnTo>
                    <a:pt x="14053" y="16248"/>
                  </a:lnTo>
                  <a:lnTo>
                    <a:pt x="16690" y="12959"/>
                  </a:lnTo>
                  <a:lnTo>
                    <a:pt x="20618" y="17689"/>
                  </a:lnTo>
                  <a:lnTo>
                    <a:pt x="20618" y="20519"/>
                  </a:lnTo>
                  <a:cubicBezTo>
                    <a:pt x="20618" y="20519"/>
                    <a:pt x="17418" y="20519"/>
                    <a:pt x="17418" y="20519"/>
                  </a:cubicBezTo>
                  <a:close/>
                  <a:moveTo>
                    <a:pt x="981" y="11446"/>
                  </a:moveTo>
                  <a:lnTo>
                    <a:pt x="4909" y="6479"/>
                  </a:lnTo>
                  <a:lnTo>
                    <a:pt x="12828" y="16353"/>
                  </a:lnTo>
                  <a:lnTo>
                    <a:pt x="13398" y="17064"/>
                  </a:lnTo>
                  <a:lnTo>
                    <a:pt x="16109" y="20519"/>
                  </a:lnTo>
                  <a:lnTo>
                    <a:pt x="981" y="20519"/>
                  </a:lnTo>
                  <a:cubicBezTo>
                    <a:pt x="981" y="20519"/>
                    <a:pt x="981" y="11446"/>
                    <a:pt x="981" y="11446"/>
                  </a:cubicBezTo>
                  <a:close/>
                  <a:moveTo>
                    <a:pt x="20618" y="1080"/>
                  </a:moveTo>
                  <a:lnTo>
                    <a:pt x="20618" y="16058"/>
                  </a:lnTo>
                  <a:lnTo>
                    <a:pt x="17427" y="12244"/>
                  </a:lnTo>
                  <a:cubicBezTo>
                    <a:pt x="17240" y="12012"/>
                    <a:pt x="16972" y="11879"/>
                    <a:pt x="16690" y="11879"/>
                  </a:cubicBezTo>
                  <a:cubicBezTo>
                    <a:pt x="16409" y="11879"/>
                    <a:pt x="16141" y="12012"/>
                    <a:pt x="15954" y="12244"/>
                  </a:cubicBezTo>
                  <a:lnTo>
                    <a:pt x="13399" y="15432"/>
                  </a:lnTo>
                  <a:lnTo>
                    <a:pt x="5645" y="5764"/>
                  </a:lnTo>
                  <a:cubicBezTo>
                    <a:pt x="5458" y="5532"/>
                    <a:pt x="5190" y="5400"/>
                    <a:pt x="4909" y="5400"/>
                  </a:cubicBezTo>
                  <a:cubicBezTo>
                    <a:pt x="4627" y="5400"/>
                    <a:pt x="4359" y="5532"/>
                    <a:pt x="4172" y="5764"/>
                  </a:cubicBezTo>
                  <a:lnTo>
                    <a:pt x="981" y="9812"/>
                  </a:lnTo>
                  <a:lnTo>
                    <a:pt x="981" y="1080"/>
                  </a:lnTo>
                  <a:cubicBezTo>
                    <a:pt x="981" y="1080"/>
                    <a:pt x="20618" y="1080"/>
                    <a:pt x="20618" y="1080"/>
                  </a:cubicBezTo>
                  <a:close/>
                  <a:moveTo>
                    <a:pt x="20618" y="0"/>
                  </a:moveTo>
                  <a:lnTo>
                    <a:pt x="981" y="0"/>
                  </a:lnTo>
                  <a:cubicBezTo>
                    <a:pt x="439" y="0"/>
                    <a:pt x="0" y="483"/>
                    <a:pt x="0" y="1080"/>
                  </a:cubicBezTo>
                  <a:lnTo>
                    <a:pt x="0" y="20519"/>
                  </a:lnTo>
                  <a:cubicBezTo>
                    <a:pt x="0" y="21116"/>
                    <a:pt x="439" y="21599"/>
                    <a:pt x="981" y="21599"/>
                  </a:cubicBezTo>
                  <a:lnTo>
                    <a:pt x="20618" y="21599"/>
                  </a:lnTo>
                  <a:cubicBezTo>
                    <a:pt x="21160" y="21599"/>
                    <a:pt x="21600" y="21116"/>
                    <a:pt x="21600" y="20519"/>
                  </a:cubicBezTo>
                  <a:lnTo>
                    <a:pt x="21600" y="1080"/>
                  </a:lnTo>
                  <a:cubicBezTo>
                    <a:pt x="21600" y="483"/>
                    <a:pt x="21160" y="0"/>
                    <a:pt x="20618"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AutoShape 80"/>
            <p:cNvSpPr>
              <a:spLocks/>
            </p:cNvSpPr>
            <p:nvPr/>
          </p:nvSpPr>
          <p:spPr bwMode="auto">
            <a:xfrm>
              <a:off x="9391650" y="1749425"/>
              <a:ext cx="87313"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3600"/>
                  </a:moveTo>
                  <a:cubicBezTo>
                    <a:pt x="14769" y="3600"/>
                    <a:pt x="17999" y="6827"/>
                    <a:pt x="17999" y="10800"/>
                  </a:cubicBezTo>
                  <a:cubicBezTo>
                    <a:pt x="17999" y="14769"/>
                    <a:pt x="14769" y="18000"/>
                    <a:pt x="10800" y="18000"/>
                  </a:cubicBezTo>
                  <a:cubicBezTo>
                    <a:pt x="6830" y="18000"/>
                    <a:pt x="3600" y="14769"/>
                    <a:pt x="3600" y="10800"/>
                  </a:cubicBezTo>
                  <a:cubicBezTo>
                    <a:pt x="3600" y="6827"/>
                    <a:pt x="6830" y="3600"/>
                    <a:pt x="10800" y="3600"/>
                  </a:cubicBezTo>
                  <a:moveTo>
                    <a:pt x="10800" y="21599"/>
                  </a:moveTo>
                  <a:cubicBezTo>
                    <a:pt x="16766" y="21599"/>
                    <a:pt x="21600" y="16762"/>
                    <a:pt x="21600" y="10800"/>
                  </a:cubicBezTo>
                  <a:cubicBezTo>
                    <a:pt x="21600" y="4833"/>
                    <a:pt x="16766" y="0"/>
                    <a:pt x="10800" y="0"/>
                  </a:cubicBezTo>
                  <a:cubicBezTo>
                    <a:pt x="4833" y="0"/>
                    <a:pt x="0" y="4833"/>
                    <a:pt x="0" y="10800"/>
                  </a:cubicBezTo>
                  <a:cubicBezTo>
                    <a:pt x="0" y="16762"/>
                    <a:pt x="4833" y="21599"/>
                    <a:pt x="10800" y="21599"/>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28" name="Group 27"/>
          <p:cNvGrpSpPr/>
          <p:nvPr/>
        </p:nvGrpSpPr>
        <p:grpSpPr>
          <a:xfrm>
            <a:off x="8103492" y="5236642"/>
            <a:ext cx="387259" cy="325800"/>
            <a:chOff x="5368132" y="2625725"/>
            <a:chExt cx="465138" cy="391319"/>
          </a:xfrm>
          <a:solidFill>
            <a:schemeClr val="bg1"/>
          </a:solidFill>
        </p:grpSpPr>
        <p:sp>
          <p:nvSpPr>
            <p:cNvPr id="29" name="AutoShape 120"/>
            <p:cNvSpPr>
              <a:spLocks/>
            </p:cNvSpPr>
            <p:nvPr/>
          </p:nvSpPr>
          <p:spPr bwMode="auto">
            <a:xfrm>
              <a:off x="5484813" y="2727325"/>
              <a:ext cx="231775" cy="231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48" y="16070"/>
                  </a:moveTo>
                  <a:cubicBezTo>
                    <a:pt x="14037" y="19468"/>
                    <a:pt x="8925" y="19859"/>
                    <a:pt x="5529" y="16948"/>
                  </a:cubicBezTo>
                  <a:cubicBezTo>
                    <a:pt x="2130" y="14038"/>
                    <a:pt x="1740" y="8924"/>
                    <a:pt x="4651" y="5527"/>
                  </a:cubicBezTo>
                  <a:cubicBezTo>
                    <a:pt x="7559" y="2131"/>
                    <a:pt x="12674" y="1740"/>
                    <a:pt x="16070" y="4650"/>
                  </a:cubicBezTo>
                  <a:cubicBezTo>
                    <a:pt x="19466" y="7560"/>
                    <a:pt x="19859" y="12673"/>
                    <a:pt x="16948" y="16070"/>
                  </a:cubicBezTo>
                  <a:moveTo>
                    <a:pt x="10800" y="0"/>
                  </a:moveTo>
                  <a:cubicBezTo>
                    <a:pt x="4833" y="0"/>
                    <a:pt x="0" y="4834"/>
                    <a:pt x="0" y="10800"/>
                  </a:cubicBezTo>
                  <a:cubicBezTo>
                    <a:pt x="0" y="16765"/>
                    <a:pt x="4833" y="21599"/>
                    <a:pt x="10800" y="21599"/>
                  </a:cubicBezTo>
                  <a:cubicBezTo>
                    <a:pt x="16764" y="21599"/>
                    <a:pt x="21600" y="16765"/>
                    <a:pt x="21600" y="10800"/>
                  </a:cubicBezTo>
                  <a:cubicBezTo>
                    <a:pt x="21600" y="4834"/>
                    <a:pt x="16764" y="0"/>
                    <a:pt x="1080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0" name="AutoShape 121"/>
            <p:cNvSpPr>
              <a:spLocks/>
            </p:cNvSpPr>
            <p:nvPr/>
          </p:nvSpPr>
          <p:spPr bwMode="auto">
            <a:xfrm>
              <a:off x="5542757" y="2785269"/>
              <a:ext cx="65088" cy="65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0" y="0"/>
                  </a:moveTo>
                  <a:cubicBezTo>
                    <a:pt x="8596" y="0"/>
                    <a:pt x="0" y="8596"/>
                    <a:pt x="0" y="19195"/>
                  </a:cubicBezTo>
                  <a:lnTo>
                    <a:pt x="0" y="19199"/>
                  </a:lnTo>
                  <a:cubicBezTo>
                    <a:pt x="0" y="20524"/>
                    <a:pt x="1068" y="21599"/>
                    <a:pt x="2400" y="21599"/>
                  </a:cubicBezTo>
                  <a:cubicBezTo>
                    <a:pt x="3721" y="21599"/>
                    <a:pt x="4800" y="20524"/>
                    <a:pt x="4800" y="19199"/>
                  </a:cubicBezTo>
                  <a:lnTo>
                    <a:pt x="4800" y="19195"/>
                  </a:lnTo>
                  <a:cubicBezTo>
                    <a:pt x="4800" y="11247"/>
                    <a:pt x="11240" y="4799"/>
                    <a:pt x="19200" y="4799"/>
                  </a:cubicBezTo>
                  <a:cubicBezTo>
                    <a:pt x="20521" y="4799"/>
                    <a:pt x="21600" y="3724"/>
                    <a:pt x="21600" y="2399"/>
                  </a:cubicBezTo>
                  <a:cubicBezTo>
                    <a:pt x="21600" y="1075"/>
                    <a:pt x="20521" y="0"/>
                    <a:pt x="1920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AutoShape 122"/>
            <p:cNvSpPr>
              <a:spLocks/>
            </p:cNvSpPr>
            <p:nvPr/>
          </p:nvSpPr>
          <p:spPr bwMode="auto">
            <a:xfrm>
              <a:off x="5368132" y="2625725"/>
              <a:ext cx="465138" cy="3913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199"/>
                  </a:moveTo>
                  <a:cubicBezTo>
                    <a:pt x="20249" y="19642"/>
                    <a:pt x="19948" y="19999"/>
                    <a:pt x="19575" y="19999"/>
                  </a:cubicBezTo>
                  <a:lnTo>
                    <a:pt x="2024" y="19999"/>
                  </a:lnTo>
                  <a:cubicBezTo>
                    <a:pt x="1651" y="19999"/>
                    <a:pt x="1349" y="19642"/>
                    <a:pt x="1349" y="19199"/>
                  </a:cubicBezTo>
                  <a:lnTo>
                    <a:pt x="1349" y="7200"/>
                  </a:lnTo>
                  <a:cubicBezTo>
                    <a:pt x="1349" y="6809"/>
                    <a:pt x="1588" y="6475"/>
                    <a:pt x="1914" y="6411"/>
                  </a:cubicBezTo>
                  <a:lnTo>
                    <a:pt x="5588" y="5684"/>
                  </a:lnTo>
                  <a:lnTo>
                    <a:pt x="6797" y="2103"/>
                  </a:lnTo>
                  <a:cubicBezTo>
                    <a:pt x="6900" y="1799"/>
                    <a:pt x="7148" y="1600"/>
                    <a:pt x="7424" y="1600"/>
                  </a:cubicBezTo>
                  <a:lnTo>
                    <a:pt x="14174" y="1600"/>
                  </a:lnTo>
                  <a:cubicBezTo>
                    <a:pt x="14450" y="1600"/>
                    <a:pt x="14698" y="1799"/>
                    <a:pt x="14801" y="2103"/>
                  </a:cubicBezTo>
                  <a:lnTo>
                    <a:pt x="16010" y="5684"/>
                  </a:lnTo>
                  <a:lnTo>
                    <a:pt x="19685" y="6411"/>
                  </a:lnTo>
                  <a:cubicBezTo>
                    <a:pt x="20011" y="6475"/>
                    <a:pt x="20249" y="6809"/>
                    <a:pt x="20249" y="7200"/>
                  </a:cubicBezTo>
                  <a:cubicBezTo>
                    <a:pt x="20249" y="7200"/>
                    <a:pt x="20249" y="19199"/>
                    <a:pt x="20249" y="19199"/>
                  </a:cubicBezTo>
                  <a:close/>
                  <a:moveTo>
                    <a:pt x="19907" y="4832"/>
                  </a:moveTo>
                  <a:lnTo>
                    <a:pt x="16981" y="4254"/>
                  </a:lnTo>
                  <a:lnTo>
                    <a:pt x="16054" y="1507"/>
                  </a:lnTo>
                  <a:cubicBezTo>
                    <a:pt x="15745" y="591"/>
                    <a:pt x="15006" y="0"/>
                    <a:pt x="14174" y="0"/>
                  </a:cubicBezTo>
                  <a:lnTo>
                    <a:pt x="7424" y="0"/>
                  </a:lnTo>
                  <a:cubicBezTo>
                    <a:pt x="6593" y="0"/>
                    <a:pt x="5854" y="591"/>
                    <a:pt x="5543" y="1509"/>
                  </a:cubicBezTo>
                  <a:lnTo>
                    <a:pt x="4618" y="4254"/>
                  </a:lnTo>
                  <a:lnTo>
                    <a:pt x="1692" y="4832"/>
                  </a:lnTo>
                  <a:cubicBezTo>
                    <a:pt x="711" y="5025"/>
                    <a:pt x="0" y="6020"/>
                    <a:pt x="0" y="7200"/>
                  </a:cubicBezTo>
                  <a:lnTo>
                    <a:pt x="0" y="19199"/>
                  </a:lnTo>
                  <a:cubicBezTo>
                    <a:pt x="0" y="20523"/>
                    <a:pt x="908" y="21600"/>
                    <a:pt x="2024" y="21600"/>
                  </a:cubicBezTo>
                  <a:lnTo>
                    <a:pt x="19575" y="21600"/>
                  </a:lnTo>
                  <a:cubicBezTo>
                    <a:pt x="20691" y="21600"/>
                    <a:pt x="21600" y="20523"/>
                    <a:pt x="21600" y="19199"/>
                  </a:cubicBezTo>
                  <a:lnTo>
                    <a:pt x="21600" y="7200"/>
                  </a:lnTo>
                  <a:cubicBezTo>
                    <a:pt x="21600" y="6020"/>
                    <a:pt x="20888" y="5025"/>
                    <a:pt x="19907" y="483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2" name="Group 31"/>
          <p:cNvGrpSpPr/>
          <p:nvPr/>
        </p:nvGrpSpPr>
        <p:grpSpPr>
          <a:xfrm>
            <a:off x="7035037" y="5206241"/>
            <a:ext cx="386598" cy="386598"/>
            <a:chOff x="4439444" y="1652588"/>
            <a:chExt cx="464344" cy="464344"/>
          </a:xfrm>
          <a:solidFill>
            <a:schemeClr val="bg1"/>
          </a:solidFill>
        </p:grpSpPr>
        <p:sp>
          <p:nvSpPr>
            <p:cNvPr id="33" name="AutoShape 136"/>
            <p:cNvSpPr>
              <a:spLocks/>
            </p:cNvSpPr>
            <p:nvPr/>
          </p:nvSpPr>
          <p:spPr bwMode="auto">
            <a:xfrm>
              <a:off x="4686300" y="1710532"/>
              <a:ext cx="152400" cy="152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38" y="20579"/>
                  </a:moveTo>
                  <a:lnTo>
                    <a:pt x="19542" y="20579"/>
                  </a:lnTo>
                  <a:cubicBezTo>
                    <a:pt x="19546" y="21142"/>
                    <a:pt x="20004" y="21600"/>
                    <a:pt x="20571" y="21600"/>
                  </a:cubicBezTo>
                  <a:cubicBezTo>
                    <a:pt x="21137" y="21600"/>
                    <a:pt x="21599" y="21138"/>
                    <a:pt x="21599" y="20571"/>
                  </a:cubicBezTo>
                  <a:cubicBezTo>
                    <a:pt x="21599" y="20565"/>
                    <a:pt x="21595" y="20561"/>
                    <a:pt x="21595" y="20555"/>
                  </a:cubicBezTo>
                  <a:cubicBezTo>
                    <a:pt x="21583" y="9221"/>
                    <a:pt x="12411" y="41"/>
                    <a:pt x="1080" y="12"/>
                  </a:cubicBezTo>
                  <a:cubicBezTo>
                    <a:pt x="1064" y="10"/>
                    <a:pt x="1048" y="0"/>
                    <a:pt x="1028" y="0"/>
                  </a:cubicBezTo>
                  <a:cubicBezTo>
                    <a:pt x="458" y="0"/>
                    <a:pt x="0" y="461"/>
                    <a:pt x="0" y="1028"/>
                  </a:cubicBezTo>
                  <a:cubicBezTo>
                    <a:pt x="0" y="1594"/>
                    <a:pt x="458" y="2055"/>
                    <a:pt x="1024" y="2057"/>
                  </a:cubicBezTo>
                  <a:lnTo>
                    <a:pt x="1024" y="2065"/>
                  </a:lnTo>
                  <a:cubicBezTo>
                    <a:pt x="11233" y="2065"/>
                    <a:pt x="19538" y="10370"/>
                    <a:pt x="19538" y="20579"/>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AutoShape 137"/>
            <p:cNvSpPr>
              <a:spLocks/>
            </p:cNvSpPr>
            <p:nvPr/>
          </p:nvSpPr>
          <p:spPr bwMode="auto">
            <a:xfrm>
              <a:off x="4439444" y="1652588"/>
              <a:ext cx="464344" cy="464344"/>
            </a:xfrm>
            <a:custGeom>
              <a:avLst/>
              <a:gdLst>
                <a:gd name="T0" fmla="+- 0 10819 195"/>
                <a:gd name="T1" fmla="*/ T0 w 21248"/>
                <a:gd name="T2" fmla="*/ 10800 h 21600"/>
                <a:gd name="T3" fmla="+- 0 10819 195"/>
                <a:gd name="T4" fmla="*/ T3 w 21248"/>
                <a:gd name="T5" fmla="*/ 10800 h 21600"/>
                <a:gd name="T6" fmla="+- 0 10819 195"/>
                <a:gd name="T7" fmla="*/ T6 w 21248"/>
                <a:gd name="T8" fmla="*/ 10800 h 21600"/>
                <a:gd name="T9" fmla="+- 0 10819 195"/>
                <a:gd name="T10" fmla="*/ T9 w 21248"/>
                <a:gd name="T11" fmla="*/ 10800 h 21600"/>
              </a:gdLst>
              <a:ahLst/>
              <a:cxnLst>
                <a:cxn ang="0">
                  <a:pos x="T1" y="T2"/>
                </a:cxn>
                <a:cxn ang="0">
                  <a:pos x="T4" y="T5"/>
                </a:cxn>
                <a:cxn ang="0">
                  <a:pos x="T7" y="T8"/>
                </a:cxn>
                <a:cxn ang="0">
                  <a:pos x="T10" y="T11"/>
                </a:cxn>
              </a:cxnLst>
              <a:rect l="0" t="0" r="r" b="b"/>
              <a:pathLst>
                <a:path w="21248" h="21600">
                  <a:moveTo>
                    <a:pt x="19868" y="17133"/>
                  </a:moveTo>
                  <a:cubicBezTo>
                    <a:pt x="19766" y="17386"/>
                    <a:pt x="19525" y="17549"/>
                    <a:pt x="19255" y="17549"/>
                  </a:cubicBezTo>
                  <a:lnTo>
                    <a:pt x="19058" y="17549"/>
                  </a:lnTo>
                  <a:lnTo>
                    <a:pt x="3983" y="2226"/>
                  </a:lnTo>
                  <a:lnTo>
                    <a:pt x="3983" y="2025"/>
                  </a:lnTo>
                  <a:cubicBezTo>
                    <a:pt x="3983" y="1750"/>
                    <a:pt x="4144" y="1506"/>
                    <a:pt x="4393" y="1401"/>
                  </a:cubicBezTo>
                  <a:cubicBezTo>
                    <a:pt x="4475" y="1367"/>
                    <a:pt x="4560" y="1350"/>
                    <a:pt x="4647" y="1350"/>
                  </a:cubicBezTo>
                  <a:cubicBezTo>
                    <a:pt x="4824" y="1350"/>
                    <a:pt x="4991" y="1420"/>
                    <a:pt x="5116" y="1547"/>
                  </a:cubicBezTo>
                  <a:lnTo>
                    <a:pt x="19724" y="16397"/>
                  </a:lnTo>
                  <a:cubicBezTo>
                    <a:pt x="19915" y="16591"/>
                    <a:pt x="19972" y="16880"/>
                    <a:pt x="19868" y="17133"/>
                  </a:cubicBezTo>
                  <a:moveTo>
                    <a:pt x="10121" y="17549"/>
                  </a:moveTo>
                  <a:cubicBezTo>
                    <a:pt x="10017" y="17549"/>
                    <a:pt x="9922" y="17586"/>
                    <a:pt x="9824" y="17609"/>
                  </a:cubicBezTo>
                  <a:lnTo>
                    <a:pt x="3923" y="11612"/>
                  </a:lnTo>
                  <a:cubicBezTo>
                    <a:pt x="3946" y="11512"/>
                    <a:pt x="3982" y="11415"/>
                    <a:pt x="3982" y="11311"/>
                  </a:cubicBezTo>
                  <a:lnTo>
                    <a:pt x="3983" y="3180"/>
                  </a:lnTo>
                  <a:lnTo>
                    <a:pt x="18119" y="17549"/>
                  </a:lnTo>
                  <a:cubicBezTo>
                    <a:pt x="18119" y="17549"/>
                    <a:pt x="10121" y="17549"/>
                    <a:pt x="10121" y="17549"/>
                  </a:cubicBezTo>
                  <a:close/>
                  <a:moveTo>
                    <a:pt x="9182" y="17945"/>
                  </a:moveTo>
                  <a:lnTo>
                    <a:pt x="7109" y="20052"/>
                  </a:lnTo>
                  <a:cubicBezTo>
                    <a:pt x="6939" y="20224"/>
                    <a:pt x="6742" y="20249"/>
                    <a:pt x="6640" y="20249"/>
                  </a:cubicBezTo>
                  <a:cubicBezTo>
                    <a:pt x="6537" y="20249"/>
                    <a:pt x="6339" y="20224"/>
                    <a:pt x="6170" y="20052"/>
                  </a:cubicBezTo>
                  <a:lnTo>
                    <a:pt x="1522" y="15327"/>
                  </a:lnTo>
                  <a:cubicBezTo>
                    <a:pt x="1352" y="15154"/>
                    <a:pt x="1327" y="14953"/>
                    <a:pt x="1327" y="14850"/>
                  </a:cubicBezTo>
                  <a:cubicBezTo>
                    <a:pt x="1327" y="14745"/>
                    <a:pt x="1352" y="14544"/>
                    <a:pt x="1522" y="14373"/>
                  </a:cubicBezTo>
                  <a:lnTo>
                    <a:pt x="3593" y="12266"/>
                  </a:lnTo>
                  <a:cubicBezTo>
                    <a:pt x="3599" y="12260"/>
                    <a:pt x="3601" y="12251"/>
                    <a:pt x="3607" y="12245"/>
                  </a:cubicBezTo>
                  <a:lnTo>
                    <a:pt x="9202" y="17932"/>
                  </a:lnTo>
                  <a:cubicBezTo>
                    <a:pt x="9196" y="17937"/>
                    <a:pt x="9187" y="17939"/>
                    <a:pt x="9182" y="17945"/>
                  </a:cubicBezTo>
                  <a:moveTo>
                    <a:pt x="6056" y="593"/>
                  </a:moveTo>
                  <a:cubicBezTo>
                    <a:pt x="5675" y="205"/>
                    <a:pt x="5165" y="0"/>
                    <a:pt x="4647" y="0"/>
                  </a:cubicBezTo>
                  <a:cubicBezTo>
                    <a:pt x="4390" y="0"/>
                    <a:pt x="4132" y="49"/>
                    <a:pt x="3885" y="154"/>
                  </a:cubicBezTo>
                  <a:cubicBezTo>
                    <a:pt x="3141" y="467"/>
                    <a:pt x="2655" y="1205"/>
                    <a:pt x="2655" y="2025"/>
                  </a:cubicBezTo>
                  <a:lnTo>
                    <a:pt x="2654" y="11311"/>
                  </a:lnTo>
                  <a:lnTo>
                    <a:pt x="583" y="13418"/>
                  </a:lnTo>
                  <a:cubicBezTo>
                    <a:pt x="-195" y="14208"/>
                    <a:pt x="-195" y="15491"/>
                    <a:pt x="583" y="16281"/>
                  </a:cubicBezTo>
                  <a:lnTo>
                    <a:pt x="5231" y="21006"/>
                  </a:lnTo>
                  <a:cubicBezTo>
                    <a:pt x="5620" y="21402"/>
                    <a:pt x="6131" y="21599"/>
                    <a:pt x="6640" y="21599"/>
                  </a:cubicBezTo>
                  <a:cubicBezTo>
                    <a:pt x="7150" y="21599"/>
                    <a:pt x="7659" y="21402"/>
                    <a:pt x="8048" y="21006"/>
                  </a:cubicBezTo>
                  <a:lnTo>
                    <a:pt x="10121" y="18900"/>
                  </a:lnTo>
                  <a:lnTo>
                    <a:pt x="19255" y="18900"/>
                  </a:lnTo>
                  <a:cubicBezTo>
                    <a:pt x="20062" y="18900"/>
                    <a:pt x="20788" y="18407"/>
                    <a:pt x="21095" y="17650"/>
                  </a:cubicBezTo>
                  <a:cubicBezTo>
                    <a:pt x="21405" y="16893"/>
                    <a:pt x="21234" y="16022"/>
                    <a:pt x="20663" y="15443"/>
                  </a:cubicBezTo>
                  <a:cubicBezTo>
                    <a:pt x="20663" y="15443"/>
                    <a:pt x="6056" y="593"/>
                    <a:pt x="6056" y="593"/>
                  </a:cubicBezTo>
                  <a:close/>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5" name="AutoShape 138"/>
            <p:cNvSpPr>
              <a:spLocks/>
            </p:cNvSpPr>
            <p:nvPr/>
          </p:nvSpPr>
          <p:spPr bwMode="auto">
            <a:xfrm>
              <a:off x="4686300" y="1652588"/>
              <a:ext cx="217488"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37" y="2880"/>
                  </a:moveTo>
                  <a:lnTo>
                    <a:pt x="1437" y="2885"/>
                  </a:lnTo>
                  <a:cubicBezTo>
                    <a:pt x="10965" y="2885"/>
                    <a:pt x="18717" y="10637"/>
                    <a:pt x="18717" y="20165"/>
                  </a:cubicBezTo>
                  <a:lnTo>
                    <a:pt x="18720" y="20165"/>
                  </a:lnTo>
                  <a:cubicBezTo>
                    <a:pt x="18722" y="20959"/>
                    <a:pt x="19366" y="21600"/>
                    <a:pt x="20160" y="21600"/>
                  </a:cubicBezTo>
                  <a:cubicBezTo>
                    <a:pt x="20955" y="21600"/>
                    <a:pt x="21599" y="20956"/>
                    <a:pt x="21599" y="20160"/>
                  </a:cubicBezTo>
                  <a:cubicBezTo>
                    <a:pt x="21599" y="20155"/>
                    <a:pt x="21597" y="20152"/>
                    <a:pt x="21597" y="20148"/>
                  </a:cubicBezTo>
                  <a:cubicBezTo>
                    <a:pt x="21588" y="9034"/>
                    <a:pt x="12588" y="28"/>
                    <a:pt x="1476" y="8"/>
                  </a:cubicBezTo>
                  <a:cubicBezTo>
                    <a:pt x="1465" y="7"/>
                    <a:pt x="1454" y="0"/>
                    <a:pt x="1440" y="0"/>
                  </a:cubicBezTo>
                  <a:cubicBezTo>
                    <a:pt x="644" y="0"/>
                    <a:pt x="0" y="644"/>
                    <a:pt x="0" y="1440"/>
                  </a:cubicBezTo>
                  <a:cubicBezTo>
                    <a:pt x="0" y="2234"/>
                    <a:pt x="644" y="2878"/>
                    <a:pt x="1437" y="288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6" name="Group 35"/>
          <p:cNvGrpSpPr/>
          <p:nvPr/>
        </p:nvGrpSpPr>
        <p:grpSpPr>
          <a:xfrm>
            <a:off x="5965922" y="5260340"/>
            <a:ext cx="386598" cy="302009"/>
            <a:chOff x="2581275" y="1710532"/>
            <a:chExt cx="464344" cy="362744"/>
          </a:xfrm>
          <a:solidFill>
            <a:schemeClr val="bg1"/>
          </a:solidFill>
        </p:grpSpPr>
        <p:sp>
          <p:nvSpPr>
            <p:cNvPr id="37" name="AutoShape 140"/>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8" name="AutoShape 141"/>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9" name="AutoShape 142"/>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AutoShape 143"/>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1" name="AutoShape 144"/>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2" name="AutoShape 145"/>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3" name="AutoShape 146"/>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cxnSp>
        <p:nvCxnSpPr>
          <p:cNvPr id="59" name="Straight Connector 58"/>
          <p:cNvCxnSpPr/>
          <p:nvPr/>
        </p:nvCxnSpPr>
        <p:spPr>
          <a:xfrm>
            <a:off x="1685231" y="2223350"/>
            <a:ext cx="3424433"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0" name="Group 59"/>
          <p:cNvGrpSpPr/>
          <p:nvPr/>
        </p:nvGrpSpPr>
        <p:grpSpPr>
          <a:xfrm>
            <a:off x="754686" y="1073018"/>
            <a:ext cx="425258" cy="425258"/>
            <a:chOff x="3510757" y="2582069"/>
            <a:chExt cx="464344" cy="464344"/>
          </a:xfrm>
          <a:solidFill>
            <a:schemeClr val="accent4"/>
          </a:solidFill>
        </p:grpSpPr>
        <p:sp>
          <p:nvSpPr>
            <p:cNvPr id="61"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 name="Rectangle 1"/>
          <p:cNvSpPr/>
          <p:nvPr/>
        </p:nvSpPr>
        <p:spPr>
          <a:xfrm>
            <a:off x="1490049" y="395573"/>
            <a:ext cx="5546948"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 lại những sự việc, con người, cảnh vật,…và những ấn tượng, cảm xúc đặc sắc trong hoạt động xã hội mà em đã tham gia, chứng kiến.</a:t>
            </a:r>
            <a:endParaRPr lang="en-GB" sz="2800">
              <a:latin typeface="Times New Roman" panose="02020603050405020304" pitchFamily="18" charset="0"/>
              <a:cs typeface="Times New Roman" panose="02020603050405020304" pitchFamily="18" charset="0"/>
            </a:endParaRPr>
          </a:p>
        </p:txBody>
      </p:sp>
      <p:grpSp>
        <p:nvGrpSpPr>
          <p:cNvPr id="67" name="Group 66"/>
          <p:cNvGrpSpPr/>
          <p:nvPr/>
        </p:nvGrpSpPr>
        <p:grpSpPr>
          <a:xfrm>
            <a:off x="670113" y="2730815"/>
            <a:ext cx="425258" cy="425258"/>
            <a:chOff x="3510757" y="2582069"/>
            <a:chExt cx="464344" cy="464344"/>
          </a:xfrm>
          <a:solidFill>
            <a:schemeClr val="accent4"/>
          </a:solidFill>
        </p:grpSpPr>
        <p:sp>
          <p:nvSpPr>
            <p:cNvPr id="68"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9"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cxnSp>
        <p:nvCxnSpPr>
          <p:cNvPr id="70" name="Straight Connector 69"/>
          <p:cNvCxnSpPr/>
          <p:nvPr/>
        </p:nvCxnSpPr>
        <p:spPr>
          <a:xfrm>
            <a:off x="1685231" y="3618144"/>
            <a:ext cx="3424433"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1" name="Group 70"/>
          <p:cNvGrpSpPr/>
          <p:nvPr/>
        </p:nvGrpSpPr>
        <p:grpSpPr>
          <a:xfrm>
            <a:off x="814658" y="4173565"/>
            <a:ext cx="425258" cy="425258"/>
            <a:chOff x="3510757" y="2582069"/>
            <a:chExt cx="464344" cy="464344"/>
          </a:xfrm>
          <a:solidFill>
            <a:schemeClr val="accent4"/>
          </a:solidFill>
        </p:grpSpPr>
        <p:sp>
          <p:nvSpPr>
            <p:cNvPr id="72" name="AutoShape 126"/>
            <p:cNvSpPr>
              <a:spLocks/>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3" name="AutoShape 127"/>
            <p:cNvSpPr>
              <a:spLocks/>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3" name="Rectangle 2"/>
          <p:cNvSpPr/>
          <p:nvPr/>
        </p:nvSpPr>
        <p:spPr>
          <a:xfrm>
            <a:off x="1622240" y="2223350"/>
            <a:ext cx="3736379"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đọc và tham khảo các bài viết kể về một hoạt động xã hội.</a:t>
            </a:r>
            <a:endParaRPr lang="en-GB" sz="2800">
              <a:latin typeface="Times New Roman" panose="02020603050405020304" pitchFamily="18" charset="0"/>
              <a:cs typeface="Times New Roman" panose="02020603050405020304" pitchFamily="18" charset="0"/>
            </a:endParaRPr>
          </a:p>
        </p:txBody>
      </p:sp>
      <p:sp>
        <p:nvSpPr>
          <p:cNvPr id="74" name="Rectangle 73"/>
          <p:cNvSpPr/>
          <p:nvPr/>
        </p:nvSpPr>
        <p:spPr>
          <a:xfrm>
            <a:off x="1680379" y="3618144"/>
            <a:ext cx="4032091" cy="2677656"/>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Ghi chép những nội dung liên quan và chuẩn bị tranh ảnh, tư liệu,…(nếu có) về hoạt động xã hội mà em đã tham gia, chứng kiến.</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8826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fade">
                                      <p:cBhvr>
                                        <p:cTn id="19" dur="1000"/>
                                        <p:tgtEl>
                                          <p:spTgt spid="59"/>
                                        </p:tgtEl>
                                      </p:cBhvr>
                                    </p:animEffect>
                                    <p:anim calcmode="lin" valueType="num">
                                      <p:cBhvr>
                                        <p:cTn id="20" dur="1000" fill="hold"/>
                                        <p:tgtEl>
                                          <p:spTgt spid="59"/>
                                        </p:tgtEl>
                                        <p:attrNameLst>
                                          <p:attrName>ppt_x</p:attrName>
                                        </p:attrNameLst>
                                      </p:cBhvr>
                                      <p:tavLst>
                                        <p:tav tm="0">
                                          <p:val>
                                            <p:strVal val="#ppt_x"/>
                                          </p:val>
                                        </p:tav>
                                        <p:tav tm="100000">
                                          <p:val>
                                            <p:strVal val="#ppt_x"/>
                                          </p:val>
                                        </p:tav>
                                      </p:tavLst>
                                    </p:anim>
                                    <p:anim calcmode="lin" valueType="num">
                                      <p:cBhvr>
                                        <p:cTn id="21"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barn(inVertical)">
                                      <p:cBhvr>
                                        <p:cTn id="26" dur="500"/>
                                        <p:tgtEl>
                                          <p:spTgt spid="6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barn(inVertical)">
                                      <p:cBhvr>
                                        <p:cTn id="34" dur="500"/>
                                        <p:tgtEl>
                                          <p:spTgt spid="7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barn(inVertical)">
                                      <p:cBhvr>
                                        <p:cTn id="39" dur="500"/>
                                        <p:tgtEl>
                                          <p:spTgt spid="71"/>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barn(inVertical)">
                                      <p:cBhvr>
                                        <p:cTn id="4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868" y="503184"/>
            <a:ext cx="5343129" cy="584775"/>
          </a:xfrm>
          <a:prstGeom prst="rect">
            <a:avLst/>
          </a:prstGeom>
        </p:spPr>
        <p:txBody>
          <a:bodyPr wrap="none">
            <a:spAutoFit/>
          </a:bodyPr>
          <a:lstStyle/>
          <a:p>
            <a:r>
              <a:rPr lang="vi-VN" sz="3200" b="1">
                <a:latin typeface="Times New Roman" panose="02020603050405020304" pitchFamily="18" charset="0"/>
                <a:cs typeface="Times New Roman" panose="02020603050405020304" pitchFamily="18" charset="0"/>
              </a:rPr>
              <a:t>2</a:t>
            </a:r>
            <a:r>
              <a:rPr lang="vi-VN" sz="3200">
                <a:latin typeface="Times New Roman" panose="02020603050405020304" pitchFamily="18" charset="0"/>
                <a:cs typeface="Times New Roman" panose="02020603050405020304" pitchFamily="18" charset="0"/>
              </a:rPr>
              <a:t>. </a:t>
            </a:r>
            <a:r>
              <a:rPr lang="vi-VN" sz="3200" b="1">
                <a:latin typeface="Times New Roman" panose="02020603050405020304" pitchFamily="18" charset="0"/>
                <a:cs typeface="Times New Roman" panose="02020603050405020304" pitchFamily="18" charset="0"/>
              </a:rPr>
              <a:t>Bước 2:</a:t>
            </a:r>
            <a:r>
              <a:rPr lang="vi-VN" sz="3200">
                <a:latin typeface="Times New Roman" panose="02020603050405020304" pitchFamily="18" charset="0"/>
                <a:cs typeface="Times New Roman" panose="02020603050405020304" pitchFamily="18" charset="0"/>
              </a:rPr>
              <a:t> </a:t>
            </a:r>
            <a:r>
              <a:rPr lang="vi-VN" sz="3200" b="1">
                <a:latin typeface="Times New Roman" panose="02020603050405020304" pitchFamily="18" charset="0"/>
                <a:cs typeface="Times New Roman" panose="02020603050405020304" pitchFamily="18" charset="0"/>
              </a:rPr>
              <a:t>Tìm ý và lập dàn ý</a:t>
            </a:r>
            <a:endParaRPr lang="en-GB" sz="3200">
              <a:latin typeface="Times New Roman" panose="02020603050405020304" pitchFamily="18" charset="0"/>
              <a:cs typeface="Times New Roman" panose="02020603050405020304" pitchFamily="18" charset="0"/>
            </a:endParaRPr>
          </a:p>
        </p:txBody>
      </p:sp>
      <p:sp>
        <p:nvSpPr>
          <p:cNvPr id="6" name="Rectangle 5"/>
          <p:cNvSpPr/>
          <p:nvPr/>
        </p:nvSpPr>
        <p:spPr>
          <a:xfrm>
            <a:off x="378868" y="2464197"/>
            <a:ext cx="1624740" cy="584775"/>
          </a:xfrm>
          <a:prstGeom prst="rect">
            <a:avLst/>
          </a:prstGeom>
        </p:spPr>
        <p:txBody>
          <a:bodyPr wrap="none">
            <a:spAutoFit/>
          </a:bodyPr>
          <a:lstStyle/>
          <a:p>
            <a:r>
              <a:rPr lang="vi-VN" sz="3200" b="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 Tìm ý</a:t>
            </a:r>
            <a:endParaRPr lang="en-GB" sz="400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011386582"/>
              </p:ext>
            </p:extLst>
          </p:nvPr>
        </p:nvGraphicFramePr>
        <p:xfrm>
          <a:off x="2108895" y="1600101"/>
          <a:ext cx="9289032" cy="4673600"/>
        </p:xfrm>
        <a:graphic>
          <a:graphicData uri="http://schemas.openxmlformats.org/drawingml/2006/table">
            <a:tbl>
              <a:tblPr firstRow="1" firstCol="1" bandRow="1"/>
              <a:tblGrid>
                <a:gridCol w="1872208">
                  <a:extLst>
                    <a:ext uri="{9D8B030D-6E8A-4147-A177-3AD203B41FA5}">
                      <a16:colId xmlns:a16="http://schemas.microsoft.com/office/drawing/2014/main" val="20000"/>
                    </a:ext>
                  </a:extLst>
                </a:gridCol>
                <a:gridCol w="5256584">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tblGrid>
              <a:tr h="0">
                <a:tc gridSpan="3">
                  <a:txBody>
                    <a:bodyPr/>
                    <a:lstStyle/>
                    <a:p>
                      <a:pPr algn="ctr">
                        <a:lnSpc>
                          <a:spcPct val="100000"/>
                        </a:lnSpc>
                        <a:spcAft>
                          <a:spcPts val="0"/>
                        </a:spcAft>
                      </a:pPr>
                      <a:r>
                        <a:rPr lang="en-US" sz="20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03- </a:t>
                      </a: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TÌM Ý</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0">
                <a:tc gridSpan="2">
                  <a:txBody>
                    <a:bodyPr/>
                    <a:lstStyle/>
                    <a:p>
                      <a:pPr algn="ctr">
                        <a:lnSpc>
                          <a:spcPct val="100000"/>
                        </a:lnSpc>
                        <a:spcAft>
                          <a:spcPts val="0"/>
                        </a:spcAft>
                      </a:pPr>
                      <a:r>
                        <a:rPr lang="en-US" sz="2000" b="1">
                          <a:solidFill>
                            <a:srgbClr val="2323E5"/>
                          </a:solidFill>
                          <a:effectLst/>
                          <a:latin typeface="Times New Roman" panose="02020603050405020304" pitchFamily="18" charset="0"/>
                          <a:ea typeface="Times New Roman" panose="02020603050405020304" pitchFamily="18" charset="0"/>
                          <a:cs typeface="Times New Roman" panose="02020603050405020304" pitchFamily="18" charset="0"/>
                        </a:rPr>
                        <a:t> Định hướng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a:lnSpc>
                          <a:spcPct val="100000"/>
                        </a:lnSpc>
                        <a:spcAft>
                          <a:spcPts val="0"/>
                        </a:spcAft>
                      </a:pPr>
                      <a:r>
                        <a:rPr lang="en-US" sz="2000" b="1">
                          <a:solidFill>
                            <a:srgbClr val="2323E5"/>
                          </a:solidFill>
                          <a:effectLst/>
                          <a:latin typeface="Times New Roman" panose="02020603050405020304" pitchFamily="18" charset="0"/>
                          <a:ea typeface="Times New Roman" panose="02020603050405020304" pitchFamily="18" charset="0"/>
                          <a:cs typeface="Times New Roman" panose="02020603050405020304" pitchFamily="18" charset="0"/>
                        </a:rPr>
                        <a:t>Dự kiến</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01"/>
                  </a:ext>
                </a:extLst>
              </a:tr>
              <a:tr h="0">
                <a:tc gridSpan="2">
                  <a:txBody>
                    <a:bodyPr/>
                    <a:lstStyle/>
                    <a:p>
                      <a:pPr algn="just">
                        <a:lnSpc>
                          <a:spcPct val="100000"/>
                        </a:lnSpc>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Xác định vấn đề: Hoạt động xã hội giàu ý nghĩa là hoạt động gì?</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00000"/>
                        </a:lnSpc>
                        <a:spcAft>
                          <a:spcPts val="8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gridSpan="2">
                  <a:txBody>
                    <a:bodyPr/>
                    <a:lstStyle/>
                    <a:p>
                      <a:pPr algn="just">
                        <a:lnSpc>
                          <a:spcPct val="100000"/>
                        </a:lnSpc>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Bài viết gồm các ý lớn nào?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marL="342900" lvl="0" indent="-342900">
                        <a:lnSpc>
                          <a:spcPct val="100000"/>
                        </a:lnSpc>
                        <a:spcAft>
                          <a:spcPts val="800"/>
                        </a:spcAft>
                        <a:buSzPts val="1400"/>
                        <a:buFont typeface="Times New Roman" panose="02020603050405020304" pitchFamily="18" charset="0"/>
                        <a:buChar char="-"/>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Các ý cấp 1:</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rowSpan="4">
                  <a:txBody>
                    <a:bodyPr/>
                    <a:lstStyle/>
                    <a:p>
                      <a:pPr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Em sẽ triển khai từng ý lớn (cấp 1) phát triển thành các ý nhỏ (cấp 2) ra sao?</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Mục đích của hoạt động là gì? Tại sao em lại tham gia hoạt động này?</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101600">
                        <a:lnSpc>
                          <a:spcPct val="100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vMerge="1">
                  <a:txBody>
                    <a:bodyPr/>
                    <a:lstStyle/>
                    <a:p>
                      <a:endParaRPr lang="en-GB"/>
                    </a:p>
                  </a:txBody>
                  <a:tcPr/>
                </a:tc>
                <a:tc>
                  <a:txBody>
                    <a:bodyPr/>
                    <a:lstStyle/>
                    <a:p>
                      <a:pPr algn="just">
                        <a:lnSpc>
                          <a:spcPct val="100000"/>
                        </a:lnSpc>
                        <a:spcAft>
                          <a:spcPts val="0"/>
                        </a:spcAft>
                      </a:pPr>
                      <a:r>
                        <a:rPr lang="vi-VN" sz="2000">
                          <a:effectLst/>
                          <a:latin typeface="Times New Roman" panose="02020603050405020304" pitchFamily="18" charset="0"/>
                          <a:ea typeface="Times New Roman" panose="02020603050405020304" pitchFamily="18" charset="0"/>
                          <a:cs typeface="Times New Roman" panose="02020603050405020304" pitchFamily="18" charset="0"/>
                        </a:rPr>
                        <a:t>Tổ chức hoạt động: diễn ra ở đâu, lúc nào, ai tham gia?</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vMerge="1">
                  <a:txBody>
                    <a:bodyPr/>
                    <a:lstStyle/>
                    <a:p>
                      <a:endParaRPr lang="en-GB"/>
                    </a:p>
                  </a:txBody>
                  <a:tcPr/>
                </a:tc>
                <a:tc>
                  <a:txBody>
                    <a:bodyPr/>
                    <a:lstStyle/>
                    <a:p>
                      <a:pPr algn="just">
                        <a:lnSpc>
                          <a:spcPct val="100000"/>
                        </a:lnSpc>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Quá trình hoạt động diễn ra như thế nào?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vMerge="1">
                  <a:txBody>
                    <a:bodyPr/>
                    <a:lstStyle/>
                    <a:p>
                      <a:endParaRPr lang="en-GB"/>
                    </a:p>
                  </a:txBody>
                  <a:tcPr/>
                </a:tc>
                <a:tc>
                  <a:txBody>
                    <a:bodyPr/>
                    <a:lstStyle/>
                    <a:p>
                      <a:pPr algn="just">
                        <a:lnSpc>
                          <a:spcPct val="100000"/>
                        </a:lnSpc>
                        <a:spcAft>
                          <a:spcPts val="0"/>
                        </a:spcAft>
                      </a:pPr>
                      <a:r>
                        <a:rPr lang="vi-VN" sz="2000">
                          <a:effectLst/>
                          <a:latin typeface="Times New Roman" panose="02020603050405020304" pitchFamily="18" charset="0"/>
                          <a:ea typeface="Times New Roman" panose="02020603050405020304" pitchFamily="18" charset="0"/>
                          <a:cs typeface="Times New Roman" panose="02020603050405020304" pitchFamily="18" charset="0"/>
                        </a:rPr>
                        <a:t>Hoạt động đem lại lợi ích gì? (kết quả: vật chất, tinh thần)</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8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26585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9"/>
          <p:cNvGrpSpPr>
            <a:grpSpLocks/>
          </p:cNvGrpSpPr>
          <p:nvPr/>
        </p:nvGrpSpPr>
        <p:grpSpPr bwMode="auto">
          <a:xfrm>
            <a:off x="4782984" y="2176964"/>
            <a:ext cx="5645383" cy="1896631"/>
            <a:chOff x="1930" y="1737"/>
            <a:chExt cx="3203" cy="1298"/>
          </a:xfrm>
        </p:grpSpPr>
        <p:sp>
          <p:nvSpPr>
            <p:cNvPr id="17" name="Line 20"/>
            <p:cNvSpPr>
              <a:spLocks noChangeShapeType="1"/>
            </p:cNvSpPr>
            <p:nvPr/>
          </p:nvSpPr>
          <p:spPr bwMode="auto">
            <a:xfrm flipH="1">
              <a:off x="2049" y="3035"/>
              <a:ext cx="2545" cy="0"/>
            </a:xfrm>
            <a:prstGeom prst="line">
              <a:avLst/>
            </a:prstGeom>
            <a:noFill/>
            <a:ln w="9525" cap="rnd">
              <a:solidFill>
                <a:schemeClr val="bg1">
                  <a:lumMod val="65000"/>
                </a:schemeClr>
              </a:solidFill>
              <a:prstDash val="sysDot"/>
              <a:round/>
              <a:headEnd type="diamond" w="lg" len="lg"/>
              <a:tailEnd type="oval" w="med" len="med"/>
            </a:ln>
            <a:extLst>
              <a:ext uri="{909E8E84-426E-40DD-AFC4-6F175D3DCCD1}">
                <a14:hiddenFill xmlns:a14="http://schemas.microsoft.com/office/drawing/2010/main">
                  <a:noFill/>
                </a14:hiddenFill>
              </a:ext>
            </a:extLst>
          </p:spPr>
          <p:txBody>
            <a:bodyPr/>
            <a:lstStyle/>
            <a:p>
              <a:pPr defTabSz="916084">
                <a:defRPr/>
              </a:pPr>
              <a:endParaRPr lang="zh-CN" altLang="en-US" sz="1804" b="1" kern="0">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Line 21"/>
            <p:cNvSpPr>
              <a:spLocks noChangeShapeType="1"/>
            </p:cNvSpPr>
            <p:nvPr/>
          </p:nvSpPr>
          <p:spPr bwMode="auto">
            <a:xfrm flipH="1">
              <a:off x="1930" y="1737"/>
              <a:ext cx="3203" cy="0"/>
            </a:xfrm>
            <a:prstGeom prst="line">
              <a:avLst/>
            </a:prstGeom>
            <a:noFill/>
            <a:ln w="9525" cap="rnd">
              <a:solidFill>
                <a:schemeClr val="bg1">
                  <a:lumMod val="65000"/>
                </a:schemeClr>
              </a:solidFill>
              <a:prstDash val="sysDot"/>
              <a:round/>
              <a:headEnd type="diamond" w="lg" len="lg"/>
              <a:tailEnd type="oval" w="med" len="med"/>
            </a:ln>
            <a:extLst>
              <a:ext uri="{909E8E84-426E-40DD-AFC4-6F175D3DCCD1}">
                <a14:hiddenFill xmlns:a14="http://schemas.microsoft.com/office/drawing/2010/main">
                  <a:noFill/>
                </a14:hiddenFill>
              </a:ext>
            </a:extLst>
          </p:spPr>
          <p:txBody>
            <a:bodyPr/>
            <a:lstStyle/>
            <a:p>
              <a:pPr defTabSz="916084">
                <a:defRPr/>
              </a:pPr>
              <a:endParaRPr lang="zh-CN" altLang="en-US" sz="1804" b="1" kern="0">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 name="Group 4"/>
          <p:cNvGrpSpPr/>
          <p:nvPr/>
        </p:nvGrpSpPr>
        <p:grpSpPr>
          <a:xfrm>
            <a:off x="1568612" y="4074072"/>
            <a:ext cx="3680083" cy="1884573"/>
            <a:chOff x="1047907" y="3811318"/>
            <a:chExt cx="3673475" cy="1881188"/>
          </a:xfrm>
        </p:grpSpPr>
        <p:grpSp>
          <p:nvGrpSpPr>
            <p:cNvPr id="6" name="Group 5"/>
            <p:cNvGrpSpPr>
              <a:grpSpLocks/>
            </p:cNvGrpSpPr>
            <p:nvPr/>
          </p:nvGrpSpPr>
          <p:grpSpPr bwMode="auto">
            <a:xfrm>
              <a:off x="1047907" y="3965306"/>
              <a:ext cx="3673475" cy="1727200"/>
              <a:chOff x="1728" y="3024"/>
              <a:chExt cx="2304" cy="1080"/>
            </a:xfrm>
          </p:grpSpPr>
          <p:sp>
            <p:nvSpPr>
              <p:cNvPr id="8" name="Freeform 5"/>
              <p:cNvSpPr>
                <a:spLocks/>
              </p:cNvSpPr>
              <p:nvPr/>
            </p:nvSpPr>
            <p:spPr bwMode="auto">
              <a:xfrm>
                <a:off x="1728" y="3024"/>
                <a:ext cx="2304" cy="1080"/>
              </a:xfrm>
              <a:custGeom>
                <a:avLst/>
                <a:gdLst>
                  <a:gd name="T0" fmla="*/ 2304 w 2304"/>
                  <a:gd name="T1" fmla="*/ 792 h 1080"/>
                  <a:gd name="T2" fmla="*/ 2302 w 2304"/>
                  <a:gd name="T3" fmla="*/ 806 h 1080"/>
                  <a:gd name="T4" fmla="*/ 2290 w 2304"/>
                  <a:gd name="T5" fmla="*/ 836 h 1080"/>
                  <a:gd name="T6" fmla="*/ 2268 w 2304"/>
                  <a:gd name="T7" fmla="*/ 864 h 1080"/>
                  <a:gd name="T8" fmla="*/ 2234 w 2304"/>
                  <a:gd name="T9" fmla="*/ 892 h 1080"/>
                  <a:gd name="T10" fmla="*/ 2190 w 2304"/>
                  <a:gd name="T11" fmla="*/ 916 h 1080"/>
                  <a:gd name="T12" fmla="*/ 2108 w 2304"/>
                  <a:gd name="T13" fmla="*/ 954 h 1080"/>
                  <a:gd name="T14" fmla="*/ 1966 w 2304"/>
                  <a:gd name="T15" fmla="*/ 996 h 1080"/>
                  <a:gd name="T16" fmla="*/ 1796 w 2304"/>
                  <a:gd name="T17" fmla="*/ 1030 h 1080"/>
                  <a:gd name="T18" fmla="*/ 1600 w 2304"/>
                  <a:gd name="T19" fmla="*/ 1058 h 1080"/>
                  <a:gd name="T20" fmla="*/ 1384 w 2304"/>
                  <a:gd name="T21" fmla="*/ 1074 h 1080"/>
                  <a:gd name="T22" fmla="*/ 1152 w 2304"/>
                  <a:gd name="T23" fmla="*/ 1080 h 1080"/>
                  <a:gd name="T24" fmla="*/ 1034 w 2304"/>
                  <a:gd name="T25" fmla="*/ 1078 h 1080"/>
                  <a:gd name="T26" fmla="*/ 810 w 2304"/>
                  <a:gd name="T27" fmla="*/ 1068 h 1080"/>
                  <a:gd name="T28" fmla="*/ 602 w 2304"/>
                  <a:gd name="T29" fmla="*/ 1046 h 1080"/>
                  <a:gd name="T30" fmla="*/ 420 w 2304"/>
                  <a:gd name="T31" fmla="*/ 1014 h 1080"/>
                  <a:gd name="T32" fmla="*/ 264 w 2304"/>
                  <a:gd name="T33" fmla="*/ 976 h 1080"/>
                  <a:gd name="T34" fmla="*/ 140 w 2304"/>
                  <a:gd name="T35" fmla="*/ 930 h 1080"/>
                  <a:gd name="T36" fmla="*/ 90 w 2304"/>
                  <a:gd name="T37" fmla="*/ 904 h 1080"/>
                  <a:gd name="T38" fmla="*/ 52 w 2304"/>
                  <a:gd name="T39" fmla="*/ 878 h 1080"/>
                  <a:gd name="T40" fmla="*/ 24 w 2304"/>
                  <a:gd name="T41" fmla="*/ 850 h 1080"/>
                  <a:gd name="T42" fmla="*/ 6 w 2304"/>
                  <a:gd name="T43" fmla="*/ 822 h 1080"/>
                  <a:gd name="T44" fmla="*/ 0 w 2304"/>
                  <a:gd name="T45" fmla="*/ 792 h 1080"/>
                  <a:gd name="T46" fmla="*/ 288 w 2304"/>
                  <a:gd name="T47" fmla="*/ 216 h 1080"/>
                  <a:gd name="T48" fmla="*/ 292 w 2304"/>
                  <a:gd name="T49" fmla="*/ 194 h 1080"/>
                  <a:gd name="T50" fmla="*/ 306 w 2304"/>
                  <a:gd name="T51" fmla="*/ 172 h 1080"/>
                  <a:gd name="T52" fmla="*/ 326 w 2304"/>
                  <a:gd name="T53" fmla="*/ 152 h 1080"/>
                  <a:gd name="T54" fmla="*/ 356 w 2304"/>
                  <a:gd name="T55" fmla="*/ 132 h 1080"/>
                  <a:gd name="T56" fmla="*/ 436 w 2304"/>
                  <a:gd name="T57" fmla="*/ 96 h 1080"/>
                  <a:gd name="T58" fmla="*/ 542 w 2304"/>
                  <a:gd name="T59" fmla="*/ 64 h 1080"/>
                  <a:gd name="T60" fmla="*/ 668 w 2304"/>
                  <a:gd name="T61" fmla="*/ 36 h 1080"/>
                  <a:gd name="T62" fmla="*/ 816 w 2304"/>
                  <a:gd name="T63" fmla="*/ 16 h 1080"/>
                  <a:gd name="T64" fmla="*/ 978 w 2304"/>
                  <a:gd name="T65" fmla="*/ 4 h 1080"/>
                  <a:gd name="T66" fmla="*/ 1152 w 2304"/>
                  <a:gd name="T67" fmla="*/ 0 h 1080"/>
                  <a:gd name="T68" fmla="*/ 1240 w 2304"/>
                  <a:gd name="T69" fmla="*/ 2 h 1080"/>
                  <a:gd name="T70" fmla="*/ 1408 w 2304"/>
                  <a:gd name="T71" fmla="*/ 10 h 1080"/>
                  <a:gd name="T72" fmla="*/ 1564 w 2304"/>
                  <a:gd name="T73" fmla="*/ 26 h 1080"/>
                  <a:gd name="T74" fmla="*/ 1702 w 2304"/>
                  <a:gd name="T75" fmla="*/ 50 h 1080"/>
                  <a:gd name="T76" fmla="*/ 1818 w 2304"/>
                  <a:gd name="T77" fmla="*/ 78 h 1080"/>
                  <a:gd name="T78" fmla="*/ 1912 w 2304"/>
                  <a:gd name="T79" fmla="*/ 114 h 1080"/>
                  <a:gd name="T80" fmla="*/ 1964 w 2304"/>
                  <a:gd name="T81" fmla="*/ 142 h 1080"/>
                  <a:gd name="T82" fmla="*/ 1988 w 2304"/>
                  <a:gd name="T83" fmla="*/ 162 h 1080"/>
                  <a:gd name="T84" fmla="*/ 2006 w 2304"/>
                  <a:gd name="T85" fmla="*/ 184 h 1080"/>
                  <a:gd name="T86" fmla="*/ 2014 w 2304"/>
                  <a:gd name="T87" fmla="*/ 204 h 1080"/>
                  <a:gd name="T88" fmla="*/ 2016 w 2304"/>
                  <a:gd name="T89" fmla="*/ 216 h 108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04"/>
                  <a:gd name="T136" fmla="*/ 0 h 1080"/>
                  <a:gd name="T137" fmla="*/ 2304 w 2304"/>
                  <a:gd name="T138" fmla="*/ 1080 h 108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04" h="1080">
                    <a:moveTo>
                      <a:pt x="2016" y="216"/>
                    </a:moveTo>
                    <a:lnTo>
                      <a:pt x="2304" y="792"/>
                    </a:lnTo>
                    <a:lnTo>
                      <a:pt x="2302" y="806"/>
                    </a:lnTo>
                    <a:lnTo>
                      <a:pt x="2298" y="822"/>
                    </a:lnTo>
                    <a:lnTo>
                      <a:pt x="2290" y="836"/>
                    </a:lnTo>
                    <a:lnTo>
                      <a:pt x="2280" y="850"/>
                    </a:lnTo>
                    <a:lnTo>
                      <a:pt x="2268" y="864"/>
                    </a:lnTo>
                    <a:lnTo>
                      <a:pt x="2252" y="878"/>
                    </a:lnTo>
                    <a:lnTo>
                      <a:pt x="2234" y="892"/>
                    </a:lnTo>
                    <a:lnTo>
                      <a:pt x="2214" y="904"/>
                    </a:lnTo>
                    <a:lnTo>
                      <a:pt x="2190" y="916"/>
                    </a:lnTo>
                    <a:lnTo>
                      <a:pt x="2164" y="930"/>
                    </a:lnTo>
                    <a:lnTo>
                      <a:pt x="2108" y="954"/>
                    </a:lnTo>
                    <a:lnTo>
                      <a:pt x="2040" y="976"/>
                    </a:lnTo>
                    <a:lnTo>
                      <a:pt x="1966" y="996"/>
                    </a:lnTo>
                    <a:lnTo>
                      <a:pt x="1884" y="1014"/>
                    </a:lnTo>
                    <a:lnTo>
                      <a:pt x="1796" y="1030"/>
                    </a:lnTo>
                    <a:lnTo>
                      <a:pt x="1702" y="1046"/>
                    </a:lnTo>
                    <a:lnTo>
                      <a:pt x="1600" y="1058"/>
                    </a:lnTo>
                    <a:lnTo>
                      <a:pt x="1494" y="1068"/>
                    </a:lnTo>
                    <a:lnTo>
                      <a:pt x="1384" y="1074"/>
                    </a:lnTo>
                    <a:lnTo>
                      <a:pt x="1270" y="1078"/>
                    </a:lnTo>
                    <a:lnTo>
                      <a:pt x="1152" y="1080"/>
                    </a:lnTo>
                    <a:lnTo>
                      <a:pt x="1034" y="1078"/>
                    </a:lnTo>
                    <a:lnTo>
                      <a:pt x="920" y="1074"/>
                    </a:lnTo>
                    <a:lnTo>
                      <a:pt x="810" y="1068"/>
                    </a:lnTo>
                    <a:lnTo>
                      <a:pt x="704" y="1058"/>
                    </a:lnTo>
                    <a:lnTo>
                      <a:pt x="602" y="1046"/>
                    </a:lnTo>
                    <a:lnTo>
                      <a:pt x="508" y="1030"/>
                    </a:lnTo>
                    <a:lnTo>
                      <a:pt x="420" y="1014"/>
                    </a:lnTo>
                    <a:lnTo>
                      <a:pt x="338" y="996"/>
                    </a:lnTo>
                    <a:lnTo>
                      <a:pt x="264" y="976"/>
                    </a:lnTo>
                    <a:lnTo>
                      <a:pt x="196" y="954"/>
                    </a:lnTo>
                    <a:lnTo>
                      <a:pt x="140" y="930"/>
                    </a:lnTo>
                    <a:lnTo>
                      <a:pt x="114" y="916"/>
                    </a:lnTo>
                    <a:lnTo>
                      <a:pt x="90" y="904"/>
                    </a:lnTo>
                    <a:lnTo>
                      <a:pt x="70" y="892"/>
                    </a:lnTo>
                    <a:lnTo>
                      <a:pt x="52" y="878"/>
                    </a:lnTo>
                    <a:lnTo>
                      <a:pt x="36" y="864"/>
                    </a:lnTo>
                    <a:lnTo>
                      <a:pt x="24" y="850"/>
                    </a:lnTo>
                    <a:lnTo>
                      <a:pt x="14" y="836"/>
                    </a:lnTo>
                    <a:lnTo>
                      <a:pt x="6" y="822"/>
                    </a:lnTo>
                    <a:lnTo>
                      <a:pt x="2" y="806"/>
                    </a:lnTo>
                    <a:lnTo>
                      <a:pt x="0" y="792"/>
                    </a:lnTo>
                    <a:lnTo>
                      <a:pt x="288" y="216"/>
                    </a:lnTo>
                    <a:lnTo>
                      <a:pt x="290" y="204"/>
                    </a:lnTo>
                    <a:lnTo>
                      <a:pt x="292" y="194"/>
                    </a:lnTo>
                    <a:lnTo>
                      <a:pt x="298" y="184"/>
                    </a:lnTo>
                    <a:lnTo>
                      <a:pt x="306" y="172"/>
                    </a:lnTo>
                    <a:lnTo>
                      <a:pt x="316" y="162"/>
                    </a:lnTo>
                    <a:lnTo>
                      <a:pt x="326" y="152"/>
                    </a:lnTo>
                    <a:lnTo>
                      <a:pt x="340" y="142"/>
                    </a:lnTo>
                    <a:lnTo>
                      <a:pt x="356" y="132"/>
                    </a:lnTo>
                    <a:lnTo>
                      <a:pt x="392" y="114"/>
                    </a:lnTo>
                    <a:lnTo>
                      <a:pt x="436" y="96"/>
                    </a:lnTo>
                    <a:lnTo>
                      <a:pt x="486" y="78"/>
                    </a:lnTo>
                    <a:lnTo>
                      <a:pt x="542" y="64"/>
                    </a:lnTo>
                    <a:lnTo>
                      <a:pt x="602" y="50"/>
                    </a:lnTo>
                    <a:lnTo>
                      <a:pt x="668" y="36"/>
                    </a:lnTo>
                    <a:lnTo>
                      <a:pt x="740" y="26"/>
                    </a:lnTo>
                    <a:lnTo>
                      <a:pt x="816" y="16"/>
                    </a:lnTo>
                    <a:lnTo>
                      <a:pt x="896" y="10"/>
                    </a:lnTo>
                    <a:lnTo>
                      <a:pt x="978" y="4"/>
                    </a:lnTo>
                    <a:lnTo>
                      <a:pt x="1064" y="2"/>
                    </a:lnTo>
                    <a:lnTo>
                      <a:pt x="1152" y="0"/>
                    </a:lnTo>
                    <a:lnTo>
                      <a:pt x="1240" y="2"/>
                    </a:lnTo>
                    <a:lnTo>
                      <a:pt x="1326" y="4"/>
                    </a:lnTo>
                    <a:lnTo>
                      <a:pt x="1408" y="10"/>
                    </a:lnTo>
                    <a:lnTo>
                      <a:pt x="1488" y="16"/>
                    </a:lnTo>
                    <a:lnTo>
                      <a:pt x="1564" y="26"/>
                    </a:lnTo>
                    <a:lnTo>
                      <a:pt x="1636" y="36"/>
                    </a:lnTo>
                    <a:lnTo>
                      <a:pt x="1702" y="50"/>
                    </a:lnTo>
                    <a:lnTo>
                      <a:pt x="1762" y="64"/>
                    </a:lnTo>
                    <a:lnTo>
                      <a:pt x="1818" y="78"/>
                    </a:lnTo>
                    <a:lnTo>
                      <a:pt x="1868" y="96"/>
                    </a:lnTo>
                    <a:lnTo>
                      <a:pt x="1912" y="114"/>
                    </a:lnTo>
                    <a:lnTo>
                      <a:pt x="1948" y="132"/>
                    </a:lnTo>
                    <a:lnTo>
                      <a:pt x="1964" y="142"/>
                    </a:lnTo>
                    <a:lnTo>
                      <a:pt x="1978" y="152"/>
                    </a:lnTo>
                    <a:lnTo>
                      <a:pt x="1988" y="162"/>
                    </a:lnTo>
                    <a:lnTo>
                      <a:pt x="1998" y="172"/>
                    </a:lnTo>
                    <a:lnTo>
                      <a:pt x="2006" y="184"/>
                    </a:lnTo>
                    <a:lnTo>
                      <a:pt x="2012" y="194"/>
                    </a:lnTo>
                    <a:lnTo>
                      <a:pt x="2014" y="204"/>
                    </a:lnTo>
                    <a:lnTo>
                      <a:pt x="2016" y="21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just">
                  <a:lnSpc>
                    <a:spcPct val="120000"/>
                  </a:lnSpc>
                </a:pPr>
                <a:endParaRPr lang="zh-CN" altLang="en-US" sz="781" b="1">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Freeform 6"/>
              <p:cNvSpPr>
                <a:spLocks/>
              </p:cNvSpPr>
              <p:nvPr/>
            </p:nvSpPr>
            <p:spPr bwMode="auto">
              <a:xfrm>
                <a:off x="2016" y="3024"/>
                <a:ext cx="1728" cy="432"/>
              </a:xfrm>
              <a:custGeom>
                <a:avLst/>
                <a:gdLst>
                  <a:gd name="T0" fmla="*/ 1728 w 1728"/>
                  <a:gd name="T1" fmla="*/ 216 h 432"/>
                  <a:gd name="T2" fmla="*/ 1724 w 1728"/>
                  <a:gd name="T3" fmla="*/ 238 h 432"/>
                  <a:gd name="T4" fmla="*/ 1710 w 1728"/>
                  <a:gd name="T5" fmla="*/ 260 h 432"/>
                  <a:gd name="T6" fmla="*/ 1690 w 1728"/>
                  <a:gd name="T7" fmla="*/ 280 h 432"/>
                  <a:gd name="T8" fmla="*/ 1660 w 1728"/>
                  <a:gd name="T9" fmla="*/ 300 h 432"/>
                  <a:gd name="T10" fmla="*/ 1580 w 1728"/>
                  <a:gd name="T11" fmla="*/ 336 h 432"/>
                  <a:gd name="T12" fmla="*/ 1474 w 1728"/>
                  <a:gd name="T13" fmla="*/ 368 h 432"/>
                  <a:gd name="T14" fmla="*/ 1348 w 1728"/>
                  <a:gd name="T15" fmla="*/ 396 h 432"/>
                  <a:gd name="T16" fmla="*/ 1200 w 1728"/>
                  <a:gd name="T17" fmla="*/ 416 h 432"/>
                  <a:gd name="T18" fmla="*/ 1038 w 1728"/>
                  <a:gd name="T19" fmla="*/ 428 h 432"/>
                  <a:gd name="T20" fmla="*/ 864 w 1728"/>
                  <a:gd name="T21" fmla="*/ 432 h 432"/>
                  <a:gd name="T22" fmla="*/ 776 w 1728"/>
                  <a:gd name="T23" fmla="*/ 430 h 432"/>
                  <a:gd name="T24" fmla="*/ 608 w 1728"/>
                  <a:gd name="T25" fmla="*/ 422 h 432"/>
                  <a:gd name="T26" fmla="*/ 452 w 1728"/>
                  <a:gd name="T27" fmla="*/ 406 h 432"/>
                  <a:gd name="T28" fmla="*/ 314 w 1728"/>
                  <a:gd name="T29" fmla="*/ 382 h 432"/>
                  <a:gd name="T30" fmla="*/ 198 w 1728"/>
                  <a:gd name="T31" fmla="*/ 354 h 432"/>
                  <a:gd name="T32" fmla="*/ 104 w 1728"/>
                  <a:gd name="T33" fmla="*/ 318 h 432"/>
                  <a:gd name="T34" fmla="*/ 52 w 1728"/>
                  <a:gd name="T35" fmla="*/ 290 h 432"/>
                  <a:gd name="T36" fmla="*/ 28 w 1728"/>
                  <a:gd name="T37" fmla="*/ 270 h 432"/>
                  <a:gd name="T38" fmla="*/ 10 w 1728"/>
                  <a:gd name="T39" fmla="*/ 248 h 432"/>
                  <a:gd name="T40" fmla="*/ 2 w 1728"/>
                  <a:gd name="T41" fmla="*/ 228 h 432"/>
                  <a:gd name="T42" fmla="*/ 0 w 1728"/>
                  <a:gd name="T43" fmla="*/ 216 h 432"/>
                  <a:gd name="T44" fmla="*/ 4 w 1728"/>
                  <a:gd name="T45" fmla="*/ 194 h 432"/>
                  <a:gd name="T46" fmla="*/ 18 w 1728"/>
                  <a:gd name="T47" fmla="*/ 172 h 432"/>
                  <a:gd name="T48" fmla="*/ 38 w 1728"/>
                  <a:gd name="T49" fmla="*/ 152 h 432"/>
                  <a:gd name="T50" fmla="*/ 68 w 1728"/>
                  <a:gd name="T51" fmla="*/ 132 h 432"/>
                  <a:gd name="T52" fmla="*/ 148 w 1728"/>
                  <a:gd name="T53" fmla="*/ 96 h 432"/>
                  <a:gd name="T54" fmla="*/ 254 w 1728"/>
                  <a:gd name="T55" fmla="*/ 64 h 432"/>
                  <a:gd name="T56" fmla="*/ 380 w 1728"/>
                  <a:gd name="T57" fmla="*/ 36 h 432"/>
                  <a:gd name="T58" fmla="*/ 528 w 1728"/>
                  <a:gd name="T59" fmla="*/ 16 h 432"/>
                  <a:gd name="T60" fmla="*/ 690 w 1728"/>
                  <a:gd name="T61" fmla="*/ 4 h 432"/>
                  <a:gd name="T62" fmla="*/ 864 w 1728"/>
                  <a:gd name="T63" fmla="*/ 0 h 432"/>
                  <a:gd name="T64" fmla="*/ 952 w 1728"/>
                  <a:gd name="T65" fmla="*/ 2 h 432"/>
                  <a:gd name="T66" fmla="*/ 1120 w 1728"/>
                  <a:gd name="T67" fmla="*/ 10 h 432"/>
                  <a:gd name="T68" fmla="*/ 1276 w 1728"/>
                  <a:gd name="T69" fmla="*/ 26 h 432"/>
                  <a:gd name="T70" fmla="*/ 1414 w 1728"/>
                  <a:gd name="T71" fmla="*/ 50 h 432"/>
                  <a:gd name="T72" fmla="*/ 1530 w 1728"/>
                  <a:gd name="T73" fmla="*/ 78 h 432"/>
                  <a:gd name="T74" fmla="*/ 1624 w 1728"/>
                  <a:gd name="T75" fmla="*/ 114 h 432"/>
                  <a:gd name="T76" fmla="*/ 1676 w 1728"/>
                  <a:gd name="T77" fmla="*/ 142 h 432"/>
                  <a:gd name="T78" fmla="*/ 1700 w 1728"/>
                  <a:gd name="T79" fmla="*/ 162 h 432"/>
                  <a:gd name="T80" fmla="*/ 1718 w 1728"/>
                  <a:gd name="T81" fmla="*/ 184 h 432"/>
                  <a:gd name="T82" fmla="*/ 1726 w 1728"/>
                  <a:gd name="T83" fmla="*/ 204 h 432"/>
                  <a:gd name="T84" fmla="*/ 1728 w 1728"/>
                  <a:gd name="T85" fmla="*/ 216 h 43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28"/>
                  <a:gd name="T130" fmla="*/ 0 h 432"/>
                  <a:gd name="T131" fmla="*/ 1728 w 1728"/>
                  <a:gd name="T132" fmla="*/ 432 h 43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28" h="432">
                    <a:moveTo>
                      <a:pt x="1728" y="216"/>
                    </a:moveTo>
                    <a:lnTo>
                      <a:pt x="1728" y="216"/>
                    </a:lnTo>
                    <a:lnTo>
                      <a:pt x="1726" y="228"/>
                    </a:lnTo>
                    <a:lnTo>
                      <a:pt x="1724" y="238"/>
                    </a:lnTo>
                    <a:lnTo>
                      <a:pt x="1718" y="248"/>
                    </a:lnTo>
                    <a:lnTo>
                      <a:pt x="1710" y="260"/>
                    </a:lnTo>
                    <a:lnTo>
                      <a:pt x="1700" y="270"/>
                    </a:lnTo>
                    <a:lnTo>
                      <a:pt x="1690" y="280"/>
                    </a:lnTo>
                    <a:lnTo>
                      <a:pt x="1676" y="290"/>
                    </a:lnTo>
                    <a:lnTo>
                      <a:pt x="1660" y="300"/>
                    </a:lnTo>
                    <a:lnTo>
                      <a:pt x="1624" y="318"/>
                    </a:lnTo>
                    <a:lnTo>
                      <a:pt x="1580" y="336"/>
                    </a:lnTo>
                    <a:lnTo>
                      <a:pt x="1530" y="354"/>
                    </a:lnTo>
                    <a:lnTo>
                      <a:pt x="1474" y="368"/>
                    </a:lnTo>
                    <a:lnTo>
                      <a:pt x="1414" y="382"/>
                    </a:lnTo>
                    <a:lnTo>
                      <a:pt x="1348" y="396"/>
                    </a:lnTo>
                    <a:lnTo>
                      <a:pt x="1276" y="406"/>
                    </a:lnTo>
                    <a:lnTo>
                      <a:pt x="1200" y="416"/>
                    </a:lnTo>
                    <a:lnTo>
                      <a:pt x="1120" y="422"/>
                    </a:lnTo>
                    <a:lnTo>
                      <a:pt x="1038" y="428"/>
                    </a:lnTo>
                    <a:lnTo>
                      <a:pt x="952" y="430"/>
                    </a:lnTo>
                    <a:lnTo>
                      <a:pt x="864" y="432"/>
                    </a:lnTo>
                    <a:lnTo>
                      <a:pt x="776" y="430"/>
                    </a:lnTo>
                    <a:lnTo>
                      <a:pt x="690" y="428"/>
                    </a:lnTo>
                    <a:lnTo>
                      <a:pt x="608" y="422"/>
                    </a:lnTo>
                    <a:lnTo>
                      <a:pt x="528" y="416"/>
                    </a:lnTo>
                    <a:lnTo>
                      <a:pt x="452" y="406"/>
                    </a:lnTo>
                    <a:lnTo>
                      <a:pt x="380" y="396"/>
                    </a:lnTo>
                    <a:lnTo>
                      <a:pt x="314" y="382"/>
                    </a:lnTo>
                    <a:lnTo>
                      <a:pt x="254" y="368"/>
                    </a:lnTo>
                    <a:lnTo>
                      <a:pt x="198" y="354"/>
                    </a:lnTo>
                    <a:lnTo>
                      <a:pt x="148" y="336"/>
                    </a:lnTo>
                    <a:lnTo>
                      <a:pt x="104" y="318"/>
                    </a:lnTo>
                    <a:lnTo>
                      <a:pt x="68" y="300"/>
                    </a:lnTo>
                    <a:lnTo>
                      <a:pt x="52" y="290"/>
                    </a:lnTo>
                    <a:lnTo>
                      <a:pt x="38" y="280"/>
                    </a:lnTo>
                    <a:lnTo>
                      <a:pt x="28" y="270"/>
                    </a:lnTo>
                    <a:lnTo>
                      <a:pt x="18" y="260"/>
                    </a:lnTo>
                    <a:lnTo>
                      <a:pt x="10" y="248"/>
                    </a:lnTo>
                    <a:lnTo>
                      <a:pt x="4" y="238"/>
                    </a:lnTo>
                    <a:lnTo>
                      <a:pt x="2" y="228"/>
                    </a:lnTo>
                    <a:lnTo>
                      <a:pt x="0" y="216"/>
                    </a:lnTo>
                    <a:lnTo>
                      <a:pt x="2" y="204"/>
                    </a:lnTo>
                    <a:lnTo>
                      <a:pt x="4" y="194"/>
                    </a:lnTo>
                    <a:lnTo>
                      <a:pt x="10" y="184"/>
                    </a:lnTo>
                    <a:lnTo>
                      <a:pt x="18" y="172"/>
                    </a:lnTo>
                    <a:lnTo>
                      <a:pt x="28" y="162"/>
                    </a:lnTo>
                    <a:lnTo>
                      <a:pt x="38" y="152"/>
                    </a:lnTo>
                    <a:lnTo>
                      <a:pt x="52" y="142"/>
                    </a:lnTo>
                    <a:lnTo>
                      <a:pt x="68" y="132"/>
                    </a:lnTo>
                    <a:lnTo>
                      <a:pt x="104" y="114"/>
                    </a:lnTo>
                    <a:lnTo>
                      <a:pt x="148" y="96"/>
                    </a:lnTo>
                    <a:lnTo>
                      <a:pt x="198" y="78"/>
                    </a:lnTo>
                    <a:lnTo>
                      <a:pt x="254" y="64"/>
                    </a:lnTo>
                    <a:lnTo>
                      <a:pt x="314" y="50"/>
                    </a:lnTo>
                    <a:lnTo>
                      <a:pt x="380" y="36"/>
                    </a:lnTo>
                    <a:lnTo>
                      <a:pt x="452" y="26"/>
                    </a:lnTo>
                    <a:lnTo>
                      <a:pt x="528" y="16"/>
                    </a:lnTo>
                    <a:lnTo>
                      <a:pt x="608" y="10"/>
                    </a:lnTo>
                    <a:lnTo>
                      <a:pt x="690" y="4"/>
                    </a:lnTo>
                    <a:lnTo>
                      <a:pt x="776" y="2"/>
                    </a:lnTo>
                    <a:lnTo>
                      <a:pt x="864" y="0"/>
                    </a:lnTo>
                    <a:lnTo>
                      <a:pt x="952" y="2"/>
                    </a:lnTo>
                    <a:lnTo>
                      <a:pt x="1038" y="4"/>
                    </a:lnTo>
                    <a:lnTo>
                      <a:pt x="1120" y="10"/>
                    </a:lnTo>
                    <a:lnTo>
                      <a:pt x="1200" y="16"/>
                    </a:lnTo>
                    <a:lnTo>
                      <a:pt x="1276" y="26"/>
                    </a:lnTo>
                    <a:lnTo>
                      <a:pt x="1348" y="36"/>
                    </a:lnTo>
                    <a:lnTo>
                      <a:pt x="1414" y="50"/>
                    </a:lnTo>
                    <a:lnTo>
                      <a:pt x="1474" y="64"/>
                    </a:lnTo>
                    <a:lnTo>
                      <a:pt x="1530" y="78"/>
                    </a:lnTo>
                    <a:lnTo>
                      <a:pt x="1580" y="96"/>
                    </a:lnTo>
                    <a:lnTo>
                      <a:pt x="1624" y="114"/>
                    </a:lnTo>
                    <a:lnTo>
                      <a:pt x="1660" y="132"/>
                    </a:lnTo>
                    <a:lnTo>
                      <a:pt x="1676" y="142"/>
                    </a:lnTo>
                    <a:lnTo>
                      <a:pt x="1690" y="152"/>
                    </a:lnTo>
                    <a:lnTo>
                      <a:pt x="1700" y="162"/>
                    </a:lnTo>
                    <a:lnTo>
                      <a:pt x="1710" y="172"/>
                    </a:lnTo>
                    <a:lnTo>
                      <a:pt x="1718" y="184"/>
                    </a:lnTo>
                    <a:lnTo>
                      <a:pt x="1724" y="194"/>
                    </a:lnTo>
                    <a:lnTo>
                      <a:pt x="1726" y="204"/>
                    </a:lnTo>
                    <a:lnTo>
                      <a:pt x="1728" y="216"/>
                    </a:lnTo>
                    <a:close/>
                  </a:path>
                </a:pathLst>
              </a:custGeom>
              <a:gradFill rotWithShape="1">
                <a:gsLst>
                  <a:gs pos="0">
                    <a:srgbClr val="767676">
                      <a:alpha val="0"/>
                    </a:srgbClr>
                  </a:gs>
                  <a:gs pos="100000">
                    <a:srgbClr val="FFFFFF"/>
                  </a:gs>
                </a:gsLst>
                <a:lin ang="5400000" scaled="1"/>
              </a:gradFill>
              <a:ln>
                <a:noFill/>
              </a:ln>
              <a:extLst>
                <a:ext uri="{91240B29-F687-4F45-9708-019B960494DF}">
                  <a14:hiddenLine xmlns:a14="http://schemas.microsoft.com/office/drawing/2010/main" w="12700">
                    <a:solidFill>
                      <a:srgbClr val="000000"/>
                    </a:solidFill>
                    <a:round/>
                    <a:headEnd/>
                    <a:tailEnd/>
                  </a14:hiddenLine>
                </a:ext>
              </a:extLst>
            </p:spPr>
            <p:txBody>
              <a:bodyPr/>
              <a:lstStyle/>
              <a:p>
                <a:pPr algn="just">
                  <a:lnSpc>
                    <a:spcPct val="120000"/>
                  </a:lnSpc>
                </a:pPr>
                <a:endParaRPr lang="zh-CN" altLang="en-US" sz="781" b="1">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 name="Oval 7"/>
            <p:cNvSpPr>
              <a:spLocks noChangeArrowheads="1"/>
            </p:cNvSpPr>
            <p:nvPr/>
          </p:nvSpPr>
          <p:spPr bwMode="auto">
            <a:xfrm>
              <a:off x="1467007" y="3811318"/>
              <a:ext cx="2832099" cy="920750"/>
            </a:xfrm>
            <a:prstGeom prst="ellipse">
              <a:avLst/>
            </a:prstGeom>
            <a:gradFill rotWithShape="1">
              <a:gsLst>
                <a:gs pos="0">
                  <a:srgbClr val="000000">
                    <a:alpha val="50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just" defTabSz="916084" eaLnBrk="1" fontAlgn="base" hangingPunct="1">
                <a:spcBef>
                  <a:spcPts val="0"/>
                </a:spcBef>
                <a:buClrTx/>
                <a:buSzTx/>
                <a:buNone/>
                <a:defRPr/>
              </a:pPr>
              <a:endParaRPr lang="zh-CN" altLang="en-US" sz="781" b="0" kern="0">
                <a:solidFill>
                  <a:srgbClr val="000000"/>
                </a:solidFill>
                <a:latin typeface="Arial" panose="020B0604020202020204" pitchFamily="34" charset="0"/>
                <a:cs typeface="+mn-ea"/>
                <a:sym typeface="Arial" panose="020B0604020202020204" pitchFamily="34" charset="0"/>
              </a:endParaRPr>
            </a:p>
          </p:txBody>
        </p:sp>
      </p:grpSp>
      <p:grpSp>
        <p:nvGrpSpPr>
          <p:cNvPr id="10" name="Group 9"/>
          <p:cNvGrpSpPr/>
          <p:nvPr/>
        </p:nvGrpSpPr>
        <p:grpSpPr>
          <a:xfrm>
            <a:off x="2180903" y="3049888"/>
            <a:ext cx="2488907" cy="1544235"/>
            <a:chOff x="1659095" y="2788969"/>
            <a:chExt cx="2484437" cy="1541462"/>
          </a:xfrm>
        </p:grpSpPr>
        <p:grpSp>
          <p:nvGrpSpPr>
            <p:cNvPr id="11" name="Group 8"/>
            <p:cNvGrpSpPr>
              <a:grpSpLocks/>
            </p:cNvGrpSpPr>
            <p:nvPr/>
          </p:nvGrpSpPr>
          <p:grpSpPr bwMode="auto">
            <a:xfrm>
              <a:off x="1659095" y="2957244"/>
              <a:ext cx="2484437" cy="1373187"/>
              <a:chOff x="2016" y="1944"/>
              <a:chExt cx="1728" cy="936"/>
            </a:xfrm>
          </p:grpSpPr>
          <p:sp>
            <p:nvSpPr>
              <p:cNvPr id="13" name="Freeform 9"/>
              <p:cNvSpPr>
                <a:spLocks/>
              </p:cNvSpPr>
              <p:nvPr/>
            </p:nvSpPr>
            <p:spPr bwMode="auto">
              <a:xfrm>
                <a:off x="2016" y="1944"/>
                <a:ext cx="1728" cy="936"/>
              </a:xfrm>
              <a:custGeom>
                <a:avLst/>
                <a:gdLst>
                  <a:gd name="T0" fmla="*/ 1728 w 1728"/>
                  <a:gd name="T1" fmla="*/ 720 h 936"/>
                  <a:gd name="T2" fmla="*/ 1726 w 1728"/>
                  <a:gd name="T3" fmla="*/ 732 h 936"/>
                  <a:gd name="T4" fmla="*/ 1718 w 1728"/>
                  <a:gd name="T5" fmla="*/ 752 h 936"/>
                  <a:gd name="T6" fmla="*/ 1700 w 1728"/>
                  <a:gd name="T7" fmla="*/ 774 h 936"/>
                  <a:gd name="T8" fmla="*/ 1676 w 1728"/>
                  <a:gd name="T9" fmla="*/ 794 h 936"/>
                  <a:gd name="T10" fmla="*/ 1624 w 1728"/>
                  <a:gd name="T11" fmla="*/ 822 h 936"/>
                  <a:gd name="T12" fmla="*/ 1530 w 1728"/>
                  <a:gd name="T13" fmla="*/ 858 h 936"/>
                  <a:gd name="T14" fmla="*/ 1414 w 1728"/>
                  <a:gd name="T15" fmla="*/ 886 h 936"/>
                  <a:gd name="T16" fmla="*/ 1276 w 1728"/>
                  <a:gd name="T17" fmla="*/ 910 h 936"/>
                  <a:gd name="T18" fmla="*/ 1120 w 1728"/>
                  <a:gd name="T19" fmla="*/ 926 h 936"/>
                  <a:gd name="T20" fmla="*/ 952 w 1728"/>
                  <a:gd name="T21" fmla="*/ 934 h 936"/>
                  <a:gd name="T22" fmla="*/ 864 w 1728"/>
                  <a:gd name="T23" fmla="*/ 936 h 936"/>
                  <a:gd name="T24" fmla="*/ 690 w 1728"/>
                  <a:gd name="T25" fmla="*/ 932 h 936"/>
                  <a:gd name="T26" fmla="*/ 528 w 1728"/>
                  <a:gd name="T27" fmla="*/ 920 h 936"/>
                  <a:gd name="T28" fmla="*/ 380 w 1728"/>
                  <a:gd name="T29" fmla="*/ 900 h 936"/>
                  <a:gd name="T30" fmla="*/ 254 w 1728"/>
                  <a:gd name="T31" fmla="*/ 872 h 936"/>
                  <a:gd name="T32" fmla="*/ 148 w 1728"/>
                  <a:gd name="T33" fmla="*/ 840 h 936"/>
                  <a:gd name="T34" fmla="*/ 68 w 1728"/>
                  <a:gd name="T35" fmla="*/ 804 h 936"/>
                  <a:gd name="T36" fmla="*/ 38 w 1728"/>
                  <a:gd name="T37" fmla="*/ 784 h 936"/>
                  <a:gd name="T38" fmla="*/ 18 w 1728"/>
                  <a:gd name="T39" fmla="*/ 764 h 936"/>
                  <a:gd name="T40" fmla="*/ 4 w 1728"/>
                  <a:gd name="T41" fmla="*/ 742 h 936"/>
                  <a:gd name="T42" fmla="*/ 0 w 1728"/>
                  <a:gd name="T43" fmla="*/ 720 h 936"/>
                  <a:gd name="T44" fmla="*/ 288 w 1728"/>
                  <a:gd name="T45" fmla="*/ 144 h 936"/>
                  <a:gd name="T46" fmla="*/ 290 w 1728"/>
                  <a:gd name="T47" fmla="*/ 130 h 936"/>
                  <a:gd name="T48" fmla="*/ 300 w 1728"/>
                  <a:gd name="T49" fmla="*/ 114 h 936"/>
                  <a:gd name="T50" fmla="*/ 334 w 1728"/>
                  <a:gd name="T51" fmla="*/ 88 h 936"/>
                  <a:gd name="T52" fmla="*/ 386 w 1728"/>
                  <a:gd name="T53" fmla="*/ 64 h 936"/>
                  <a:gd name="T54" fmla="*/ 456 w 1728"/>
                  <a:gd name="T55" fmla="*/ 42 h 936"/>
                  <a:gd name="T56" fmla="*/ 542 w 1728"/>
                  <a:gd name="T57" fmla="*/ 24 h 936"/>
                  <a:gd name="T58" fmla="*/ 640 w 1728"/>
                  <a:gd name="T59" fmla="*/ 12 h 936"/>
                  <a:gd name="T60" fmla="*/ 748 w 1728"/>
                  <a:gd name="T61" fmla="*/ 2 h 936"/>
                  <a:gd name="T62" fmla="*/ 864 w 1728"/>
                  <a:gd name="T63" fmla="*/ 0 h 936"/>
                  <a:gd name="T64" fmla="*/ 922 w 1728"/>
                  <a:gd name="T65" fmla="*/ 0 h 936"/>
                  <a:gd name="T66" fmla="*/ 1036 w 1728"/>
                  <a:gd name="T67" fmla="*/ 6 h 936"/>
                  <a:gd name="T68" fmla="*/ 1138 w 1728"/>
                  <a:gd name="T69" fmla="*/ 18 h 936"/>
                  <a:gd name="T70" fmla="*/ 1230 w 1728"/>
                  <a:gd name="T71" fmla="*/ 32 h 936"/>
                  <a:gd name="T72" fmla="*/ 1308 w 1728"/>
                  <a:gd name="T73" fmla="*/ 52 h 936"/>
                  <a:gd name="T74" fmla="*/ 1370 w 1728"/>
                  <a:gd name="T75" fmla="*/ 76 h 936"/>
                  <a:gd name="T76" fmla="*/ 1414 w 1728"/>
                  <a:gd name="T77" fmla="*/ 102 h 936"/>
                  <a:gd name="T78" fmla="*/ 1434 w 1728"/>
                  <a:gd name="T79" fmla="*/ 122 h 936"/>
                  <a:gd name="T80" fmla="*/ 1440 w 1728"/>
                  <a:gd name="T81" fmla="*/ 136 h 936"/>
                  <a:gd name="T82" fmla="*/ 1440 w 1728"/>
                  <a:gd name="T83" fmla="*/ 144 h 9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28"/>
                  <a:gd name="T127" fmla="*/ 0 h 936"/>
                  <a:gd name="T128" fmla="*/ 1728 w 1728"/>
                  <a:gd name="T129" fmla="*/ 936 h 9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28" h="936">
                    <a:moveTo>
                      <a:pt x="1440" y="144"/>
                    </a:moveTo>
                    <a:lnTo>
                      <a:pt x="1728" y="720"/>
                    </a:lnTo>
                    <a:lnTo>
                      <a:pt x="1726" y="732"/>
                    </a:lnTo>
                    <a:lnTo>
                      <a:pt x="1724" y="742"/>
                    </a:lnTo>
                    <a:lnTo>
                      <a:pt x="1718" y="752"/>
                    </a:lnTo>
                    <a:lnTo>
                      <a:pt x="1710" y="764"/>
                    </a:lnTo>
                    <a:lnTo>
                      <a:pt x="1700" y="774"/>
                    </a:lnTo>
                    <a:lnTo>
                      <a:pt x="1690" y="784"/>
                    </a:lnTo>
                    <a:lnTo>
                      <a:pt x="1676" y="794"/>
                    </a:lnTo>
                    <a:lnTo>
                      <a:pt x="1660" y="804"/>
                    </a:lnTo>
                    <a:lnTo>
                      <a:pt x="1624" y="822"/>
                    </a:lnTo>
                    <a:lnTo>
                      <a:pt x="1580" y="840"/>
                    </a:lnTo>
                    <a:lnTo>
                      <a:pt x="1530" y="858"/>
                    </a:lnTo>
                    <a:lnTo>
                      <a:pt x="1474" y="872"/>
                    </a:lnTo>
                    <a:lnTo>
                      <a:pt x="1414" y="886"/>
                    </a:lnTo>
                    <a:lnTo>
                      <a:pt x="1348" y="900"/>
                    </a:lnTo>
                    <a:lnTo>
                      <a:pt x="1276" y="910"/>
                    </a:lnTo>
                    <a:lnTo>
                      <a:pt x="1200" y="920"/>
                    </a:lnTo>
                    <a:lnTo>
                      <a:pt x="1120" y="926"/>
                    </a:lnTo>
                    <a:lnTo>
                      <a:pt x="1038" y="932"/>
                    </a:lnTo>
                    <a:lnTo>
                      <a:pt x="952" y="934"/>
                    </a:lnTo>
                    <a:lnTo>
                      <a:pt x="864" y="936"/>
                    </a:lnTo>
                    <a:lnTo>
                      <a:pt x="776" y="934"/>
                    </a:lnTo>
                    <a:lnTo>
                      <a:pt x="690" y="932"/>
                    </a:lnTo>
                    <a:lnTo>
                      <a:pt x="608" y="926"/>
                    </a:lnTo>
                    <a:lnTo>
                      <a:pt x="528" y="920"/>
                    </a:lnTo>
                    <a:lnTo>
                      <a:pt x="452" y="910"/>
                    </a:lnTo>
                    <a:lnTo>
                      <a:pt x="380" y="900"/>
                    </a:lnTo>
                    <a:lnTo>
                      <a:pt x="314" y="886"/>
                    </a:lnTo>
                    <a:lnTo>
                      <a:pt x="254" y="872"/>
                    </a:lnTo>
                    <a:lnTo>
                      <a:pt x="198" y="858"/>
                    </a:lnTo>
                    <a:lnTo>
                      <a:pt x="148" y="840"/>
                    </a:lnTo>
                    <a:lnTo>
                      <a:pt x="104" y="822"/>
                    </a:lnTo>
                    <a:lnTo>
                      <a:pt x="68" y="804"/>
                    </a:lnTo>
                    <a:lnTo>
                      <a:pt x="52" y="794"/>
                    </a:lnTo>
                    <a:lnTo>
                      <a:pt x="38" y="784"/>
                    </a:lnTo>
                    <a:lnTo>
                      <a:pt x="28" y="774"/>
                    </a:lnTo>
                    <a:lnTo>
                      <a:pt x="18" y="764"/>
                    </a:lnTo>
                    <a:lnTo>
                      <a:pt x="10" y="752"/>
                    </a:lnTo>
                    <a:lnTo>
                      <a:pt x="4" y="742"/>
                    </a:lnTo>
                    <a:lnTo>
                      <a:pt x="2" y="732"/>
                    </a:lnTo>
                    <a:lnTo>
                      <a:pt x="0" y="720"/>
                    </a:lnTo>
                    <a:lnTo>
                      <a:pt x="288" y="144"/>
                    </a:lnTo>
                    <a:lnTo>
                      <a:pt x="288" y="136"/>
                    </a:lnTo>
                    <a:lnTo>
                      <a:pt x="290" y="130"/>
                    </a:lnTo>
                    <a:lnTo>
                      <a:pt x="294" y="122"/>
                    </a:lnTo>
                    <a:lnTo>
                      <a:pt x="300" y="114"/>
                    </a:lnTo>
                    <a:lnTo>
                      <a:pt x="314" y="102"/>
                    </a:lnTo>
                    <a:lnTo>
                      <a:pt x="334" y="88"/>
                    </a:lnTo>
                    <a:lnTo>
                      <a:pt x="358" y="76"/>
                    </a:lnTo>
                    <a:lnTo>
                      <a:pt x="386" y="64"/>
                    </a:lnTo>
                    <a:lnTo>
                      <a:pt x="420" y="52"/>
                    </a:lnTo>
                    <a:lnTo>
                      <a:pt x="456" y="42"/>
                    </a:lnTo>
                    <a:lnTo>
                      <a:pt x="498" y="32"/>
                    </a:lnTo>
                    <a:lnTo>
                      <a:pt x="542" y="24"/>
                    </a:lnTo>
                    <a:lnTo>
                      <a:pt x="590" y="18"/>
                    </a:lnTo>
                    <a:lnTo>
                      <a:pt x="640" y="12"/>
                    </a:lnTo>
                    <a:lnTo>
                      <a:pt x="692" y="6"/>
                    </a:lnTo>
                    <a:lnTo>
                      <a:pt x="748" y="2"/>
                    </a:lnTo>
                    <a:lnTo>
                      <a:pt x="806" y="0"/>
                    </a:lnTo>
                    <a:lnTo>
                      <a:pt x="864" y="0"/>
                    </a:lnTo>
                    <a:lnTo>
                      <a:pt x="922" y="0"/>
                    </a:lnTo>
                    <a:lnTo>
                      <a:pt x="980" y="2"/>
                    </a:lnTo>
                    <a:lnTo>
                      <a:pt x="1036" y="6"/>
                    </a:lnTo>
                    <a:lnTo>
                      <a:pt x="1088" y="12"/>
                    </a:lnTo>
                    <a:lnTo>
                      <a:pt x="1138" y="18"/>
                    </a:lnTo>
                    <a:lnTo>
                      <a:pt x="1186" y="24"/>
                    </a:lnTo>
                    <a:lnTo>
                      <a:pt x="1230" y="32"/>
                    </a:lnTo>
                    <a:lnTo>
                      <a:pt x="1272" y="42"/>
                    </a:lnTo>
                    <a:lnTo>
                      <a:pt x="1308" y="52"/>
                    </a:lnTo>
                    <a:lnTo>
                      <a:pt x="1342" y="64"/>
                    </a:lnTo>
                    <a:lnTo>
                      <a:pt x="1370" y="76"/>
                    </a:lnTo>
                    <a:lnTo>
                      <a:pt x="1394" y="88"/>
                    </a:lnTo>
                    <a:lnTo>
                      <a:pt x="1414" y="102"/>
                    </a:lnTo>
                    <a:lnTo>
                      <a:pt x="1428" y="114"/>
                    </a:lnTo>
                    <a:lnTo>
                      <a:pt x="1434" y="122"/>
                    </a:lnTo>
                    <a:lnTo>
                      <a:pt x="1438" y="130"/>
                    </a:lnTo>
                    <a:lnTo>
                      <a:pt x="1440" y="136"/>
                    </a:lnTo>
                    <a:lnTo>
                      <a:pt x="1440" y="1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just">
                  <a:lnSpc>
                    <a:spcPct val="120000"/>
                  </a:lnSpc>
                </a:pPr>
                <a:endParaRPr lang="zh-CN" altLang="en-US" sz="781" b="1">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Freeform 10"/>
              <p:cNvSpPr>
                <a:spLocks/>
              </p:cNvSpPr>
              <p:nvPr/>
            </p:nvSpPr>
            <p:spPr bwMode="auto">
              <a:xfrm>
                <a:off x="2304" y="1944"/>
                <a:ext cx="1152" cy="288"/>
              </a:xfrm>
              <a:custGeom>
                <a:avLst/>
                <a:gdLst>
                  <a:gd name="T0" fmla="*/ 1152 w 1152"/>
                  <a:gd name="T1" fmla="*/ 144 h 288"/>
                  <a:gd name="T2" fmla="*/ 1150 w 1152"/>
                  <a:gd name="T3" fmla="*/ 158 h 288"/>
                  <a:gd name="T4" fmla="*/ 1140 w 1152"/>
                  <a:gd name="T5" fmla="*/ 174 h 288"/>
                  <a:gd name="T6" fmla="*/ 1106 w 1152"/>
                  <a:gd name="T7" fmla="*/ 200 h 288"/>
                  <a:gd name="T8" fmla="*/ 1054 w 1152"/>
                  <a:gd name="T9" fmla="*/ 224 h 288"/>
                  <a:gd name="T10" fmla="*/ 984 w 1152"/>
                  <a:gd name="T11" fmla="*/ 246 h 288"/>
                  <a:gd name="T12" fmla="*/ 898 w 1152"/>
                  <a:gd name="T13" fmla="*/ 264 h 288"/>
                  <a:gd name="T14" fmla="*/ 800 w 1152"/>
                  <a:gd name="T15" fmla="*/ 276 h 288"/>
                  <a:gd name="T16" fmla="*/ 692 w 1152"/>
                  <a:gd name="T17" fmla="*/ 286 h 288"/>
                  <a:gd name="T18" fmla="*/ 576 w 1152"/>
                  <a:gd name="T19" fmla="*/ 288 h 288"/>
                  <a:gd name="T20" fmla="*/ 518 w 1152"/>
                  <a:gd name="T21" fmla="*/ 288 h 288"/>
                  <a:gd name="T22" fmla="*/ 404 w 1152"/>
                  <a:gd name="T23" fmla="*/ 282 h 288"/>
                  <a:gd name="T24" fmla="*/ 302 w 1152"/>
                  <a:gd name="T25" fmla="*/ 270 h 288"/>
                  <a:gd name="T26" fmla="*/ 210 w 1152"/>
                  <a:gd name="T27" fmla="*/ 256 h 288"/>
                  <a:gd name="T28" fmla="*/ 132 w 1152"/>
                  <a:gd name="T29" fmla="*/ 236 h 288"/>
                  <a:gd name="T30" fmla="*/ 70 w 1152"/>
                  <a:gd name="T31" fmla="*/ 212 h 288"/>
                  <a:gd name="T32" fmla="*/ 26 w 1152"/>
                  <a:gd name="T33" fmla="*/ 186 h 288"/>
                  <a:gd name="T34" fmla="*/ 6 w 1152"/>
                  <a:gd name="T35" fmla="*/ 166 h 288"/>
                  <a:gd name="T36" fmla="*/ 0 w 1152"/>
                  <a:gd name="T37" fmla="*/ 152 h 288"/>
                  <a:gd name="T38" fmla="*/ 0 w 1152"/>
                  <a:gd name="T39" fmla="*/ 144 h 288"/>
                  <a:gd name="T40" fmla="*/ 2 w 1152"/>
                  <a:gd name="T41" fmla="*/ 130 h 288"/>
                  <a:gd name="T42" fmla="*/ 12 w 1152"/>
                  <a:gd name="T43" fmla="*/ 114 h 288"/>
                  <a:gd name="T44" fmla="*/ 46 w 1152"/>
                  <a:gd name="T45" fmla="*/ 88 h 288"/>
                  <a:gd name="T46" fmla="*/ 98 w 1152"/>
                  <a:gd name="T47" fmla="*/ 64 h 288"/>
                  <a:gd name="T48" fmla="*/ 168 w 1152"/>
                  <a:gd name="T49" fmla="*/ 42 h 288"/>
                  <a:gd name="T50" fmla="*/ 254 w 1152"/>
                  <a:gd name="T51" fmla="*/ 24 h 288"/>
                  <a:gd name="T52" fmla="*/ 352 w 1152"/>
                  <a:gd name="T53" fmla="*/ 12 h 288"/>
                  <a:gd name="T54" fmla="*/ 460 w 1152"/>
                  <a:gd name="T55" fmla="*/ 2 h 288"/>
                  <a:gd name="T56" fmla="*/ 576 w 1152"/>
                  <a:gd name="T57" fmla="*/ 0 h 288"/>
                  <a:gd name="T58" fmla="*/ 634 w 1152"/>
                  <a:gd name="T59" fmla="*/ 0 h 288"/>
                  <a:gd name="T60" fmla="*/ 748 w 1152"/>
                  <a:gd name="T61" fmla="*/ 6 h 288"/>
                  <a:gd name="T62" fmla="*/ 850 w 1152"/>
                  <a:gd name="T63" fmla="*/ 18 h 288"/>
                  <a:gd name="T64" fmla="*/ 942 w 1152"/>
                  <a:gd name="T65" fmla="*/ 32 h 288"/>
                  <a:gd name="T66" fmla="*/ 1020 w 1152"/>
                  <a:gd name="T67" fmla="*/ 52 h 288"/>
                  <a:gd name="T68" fmla="*/ 1082 w 1152"/>
                  <a:gd name="T69" fmla="*/ 76 h 288"/>
                  <a:gd name="T70" fmla="*/ 1126 w 1152"/>
                  <a:gd name="T71" fmla="*/ 102 h 288"/>
                  <a:gd name="T72" fmla="*/ 1146 w 1152"/>
                  <a:gd name="T73" fmla="*/ 122 h 288"/>
                  <a:gd name="T74" fmla="*/ 1152 w 1152"/>
                  <a:gd name="T75" fmla="*/ 136 h 288"/>
                  <a:gd name="T76" fmla="*/ 1152 w 1152"/>
                  <a:gd name="T77" fmla="*/ 144 h 2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52"/>
                  <a:gd name="T118" fmla="*/ 0 h 288"/>
                  <a:gd name="T119" fmla="*/ 1152 w 1152"/>
                  <a:gd name="T120" fmla="*/ 288 h 2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52" h="288">
                    <a:moveTo>
                      <a:pt x="1152" y="144"/>
                    </a:moveTo>
                    <a:lnTo>
                      <a:pt x="1152" y="144"/>
                    </a:lnTo>
                    <a:lnTo>
                      <a:pt x="1152" y="152"/>
                    </a:lnTo>
                    <a:lnTo>
                      <a:pt x="1150" y="158"/>
                    </a:lnTo>
                    <a:lnTo>
                      <a:pt x="1146" y="166"/>
                    </a:lnTo>
                    <a:lnTo>
                      <a:pt x="1140" y="174"/>
                    </a:lnTo>
                    <a:lnTo>
                      <a:pt x="1126" y="186"/>
                    </a:lnTo>
                    <a:lnTo>
                      <a:pt x="1106" y="200"/>
                    </a:lnTo>
                    <a:lnTo>
                      <a:pt x="1082" y="212"/>
                    </a:lnTo>
                    <a:lnTo>
                      <a:pt x="1054" y="224"/>
                    </a:lnTo>
                    <a:lnTo>
                      <a:pt x="1020" y="236"/>
                    </a:lnTo>
                    <a:lnTo>
                      <a:pt x="984" y="246"/>
                    </a:lnTo>
                    <a:lnTo>
                      <a:pt x="942" y="256"/>
                    </a:lnTo>
                    <a:lnTo>
                      <a:pt x="898" y="264"/>
                    </a:lnTo>
                    <a:lnTo>
                      <a:pt x="850" y="270"/>
                    </a:lnTo>
                    <a:lnTo>
                      <a:pt x="800" y="276"/>
                    </a:lnTo>
                    <a:lnTo>
                      <a:pt x="748" y="282"/>
                    </a:lnTo>
                    <a:lnTo>
                      <a:pt x="692" y="286"/>
                    </a:lnTo>
                    <a:lnTo>
                      <a:pt x="634" y="288"/>
                    </a:lnTo>
                    <a:lnTo>
                      <a:pt x="576" y="288"/>
                    </a:lnTo>
                    <a:lnTo>
                      <a:pt x="518" y="288"/>
                    </a:lnTo>
                    <a:lnTo>
                      <a:pt x="460" y="286"/>
                    </a:lnTo>
                    <a:lnTo>
                      <a:pt x="404" y="282"/>
                    </a:lnTo>
                    <a:lnTo>
                      <a:pt x="352" y="276"/>
                    </a:lnTo>
                    <a:lnTo>
                      <a:pt x="302" y="270"/>
                    </a:lnTo>
                    <a:lnTo>
                      <a:pt x="254" y="264"/>
                    </a:lnTo>
                    <a:lnTo>
                      <a:pt x="210" y="256"/>
                    </a:lnTo>
                    <a:lnTo>
                      <a:pt x="168" y="246"/>
                    </a:lnTo>
                    <a:lnTo>
                      <a:pt x="132" y="236"/>
                    </a:lnTo>
                    <a:lnTo>
                      <a:pt x="98" y="224"/>
                    </a:lnTo>
                    <a:lnTo>
                      <a:pt x="70" y="212"/>
                    </a:lnTo>
                    <a:lnTo>
                      <a:pt x="46" y="200"/>
                    </a:lnTo>
                    <a:lnTo>
                      <a:pt x="26" y="186"/>
                    </a:lnTo>
                    <a:lnTo>
                      <a:pt x="12" y="174"/>
                    </a:lnTo>
                    <a:lnTo>
                      <a:pt x="6" y="166"/>
                    </a:lnTo>
                    <a:lnTo>
                      <a:pt x="2" y="158"/>
                    </a:lnTo>
                    <a:lnTo>
                      <a:pt x="0" y="152"/>
                    </a:lnTo>
                    <a:lnTo>
                      <a:pt x="0" y="144"/>
                    </a:lnTo>
                    <a:lnTo>
                      <a:pt x="0" y="136"/>
                    </a:lnTo>
                    <a:lnTo>
                      <a:pt x="2" y="130"/>
                    </a:lnTo>
                    <a:lnTo>
                      <a:pt x="6" y="122"/>
                    </a:lnTo>
                    <a:lnTo>
                      <a:pt x="12" y="114"/>
                    </a:lnTo>
                    <a:lnTo>
                      <a:pt x="26" y="102"/>
                    </a:lnTo>
                    <a:lnTo>
                      <a:pt x="46" y="88"/>
                    </a:lnTo>
                    <a:lnTo>
                      <a:pt x="70" y="76"/>
                    </a:lnTo>
                    <a:lnTo>
                      <a:pt x="98" y="64"/>
                    </a:lnTo>
                    <a:lnTo>
                      <a:pt x="132" y="52"/>
                    </a:lnTo>
                    <a:lnTo>
                      <a:pt x="168" y="42"/>
                    </a:lnTo>
                    <a:lnTo>
                      <a:pt x="210" y="32"/>
                    </a:lnTo>
                    <a:lnTo>
                      <a:pt x="254" y="24"/>
                    </a:lnTo>
                    <a:lnTo>
                      <a:pt x="302" y="18"/>
                    </a:lnTo>
                    <a:lnTo>
                      <a:pt x="352" y="12"/>
                    </a:lnTo>
                    <a:lnTo>
                      <a:pt x="404" y="6"/>
                    </a:lnTo>
                    <a:lnTo>
                      <a:pt x="460" y="2"/>
                    </a:lnTo>
                    <a:lnTo>
                      <a:pt x="518" y="0"/>
                    </a:lnTo>
                    <a:lnTo>
                      <a:pt x="576" y="0"/>
                    </a:lnTo>
                    <a:lnTo>
                      <a:pt x="634" y="0"/>
                    </a:lnTo>
                    <a:lnTo>
                      <a:pt x="692" y="2"/>
                    </a:lnTo>
                    <a:lnTo>
                      <a:pt x="748" y="6"/>
                    </a:lnTo>
                    <a:lnTo>
                      <a:pt x="800" y="12"/>
                    </a:lnTo>
                    <a:lnTo>
                      <a:pt x="850" y="18"/>
                    </a:lnTo>
                    <a:lnTo>
                      <a:pt x="898" y="24"/>
                    </a:lnTo>
                    <a:lnTo>
                      <a:pt x="942" y="32"/>
                    </a:lnTo>
                    <a:lnTo>
                      <a:pt x="984" y="42"/>
                    </a:lnTo>
                    <a:lnTo>
                      <a:pt x="1020" y="52"/>
                    </a:lnTo>
                    <a:lnTo>
                      <a:pt x="1054" y="64"/>
                    </a:lnTo>
                    <a:lnTo>
                      <a:pt x="1082" y="76"/>
                    </a:lnTo>
                    <a:lnTo>
                      <a:pt x="1106" y="88"/>
                    </a:lnTo>
                    <a:lnTo>
                      <a:pt x="1126" y="102"/>
                    </a:lnTo>
                    <a:lnTo>
                      <a:pt x="1140" y="114"/>
                    </a:lnTo>
                    <a:lnTo>
                      <a:pt x="1146" y="122"/>
                    </a:lnTo>
                    <a:lnTo>
                      <a:pt x="1150" y="130"/>
                    </a:lnTo>
                    <a:lnTo>
                      <a:pt x="1152" y="136"/>
                    </a:lnTo>
                    <a:lnTo>
                      <a:pt x="1152" y="144"/>
                    </a:lnTo>
                    <a:close/>
                  </a:path>
                </a:pathLst>
              </a:custGeom>
              <a:gradFill rotWithShape="1">
                <a:gsLst>
                  <a:gs pos="0">
                    <a:srgbClr val="767676">
                      <a:alpha val="0"/>
                    </a:srgbClr>
                  </a:gs>
                  <a:gs pos="100000">
                    <a:srgbClr val="FFFFFF"/>
                  </a:gs>
                </a:gsLst>
                <a:lin ang="5400000" scaled="1"/>
              </a:gradFill>
              <a:ln>
                <a:noFill/>
              </a:ln>
              <a:extLst>
                <a:ext uri="{91240B29-F687-4F45-9708-019B960494DF}">
                  <a14:hiddenLine xmlns:a14="http://schemas.microsoft.com/office/drawing/2010/main" w="12700">
                    <a:solidFill>
                      <a:srgbClr val="000000"/>
                    </a:solidFill>
                    <a:round/>
                    <a:headEnd/>
                    <a:tailEnd/>
                  </a14:hiddenLine>
                </a:ext>
              </a:extLst>
            </p:spPr>
            <p:txBody>
              <a:bodyPr/>
              <a:lstStyle/>
              <a:p>
                <a:pPr algn="just">
                  <a:lnSpc>
                    <a:spcPct val="120000"/>
                  </a:lnSpc>
                </a:pPr>
                <a:endParaRPr lang="zh-CN" altLang="en-US" sz="781" b="1">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2" name="Oval 11"/>
            <p:cNvSpPr>
              <a:spLocks noChangeArrowheads="1"/>
            </p:cNvSpPr>
            <p:nvPr/>
          </p:nvSpPr>
          <p:spPr bwMode="auto">
            <a:xfrm>
              <a:off x="1927382" y="2788969"/>
              <a:ext cx="1911350" cy="622300"/>
            </a:xfrm>
            <a:prstGeom prst="ellipse">
              <a:avLst/>
            </a:prstGeom>
            <a:gradFill rotWithShape="1">
              <a:gsLst>
                <a:gs pos="0">
                  <a:srgbClr val="000000">
                    <a:alpha val="50000"/>
                  </a:srgbClr>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fontAlgn="ctr" hangingPunct="0">
                <a:lnSpc>
                  <a:spcPct val="120000"/>
                </a:lnSpc>
                <a:spcBef>
                  <a:spcPct val="20000"/>
                </a:spcBef>
                <a:buClr>
                  <a:schemeClr val="accent1"/>
                </a:buClr>
                <a:buSzPct val="60000"/>
                <a:buFont typeface="Wingdings" pitchFamily="2" charset="2"/>
                <a:buChar char="l"/>
                <a:defRPr sz="2000" b="1">
                  <a:solidFill>
                    <a:schemeClr val="tx1"/>
                  </a:solidFill>
                  <a:latin typeface="Arial" charset="0"/>
                  <a:ea typeface="微软雅黑" pitchFamily="34" charset="-122"/>
                </a:defRPr>
              </a:lvl1pPr>
              <a:lvl2pPr marL="742950" indent="-285750" eaLnBrk="0" fontAlgn="ctr" hangingPunct="0">
                <a:lnSpc>
                  <a:spcPct val="120000"/>
                </a:lnSpc>
                <a:spcBef>
                  <a:spcPct val="20000"/>
                </a:spcBef>
                <a:buClr>
                  <a:schemeClr val="accent1"/>
                </a:buClr>
                <a:buSzPct val="60000"/>
                <a:buFont typeface="Wingdings" pitchFamily="2" charset="2"/>
                <a:buChar char="l"/>
                <a:defRPr>
                  <a:solidFill>
                    <a:schemeClr val="tx1"/>
                  </a:solidFill>
                  <a:latin typeface="Arial" charset="0"/>
                  <a:ea typeface="微软雅黑" pitchFamily="34" charset="-122"/>
                </a:defRPr>
              </a:lvl2pPr>
              <a:lvl3pPr marL="1143000" indent="-228600" eaLnBrk="0" fontAlgn="ctr" hangingPunct="0">
                <a:lnSpc>
                  <a:spcPct val="120000"/>
                </a:lnSpc>
                <a:spcBef>
                  <a:spcPct val="20000"/>
                </a:spcBef>
                <a:buClr>
                  <a:schemeClr val="accent1"/>
                </a:buClr>
                <a:buSzPct val="60000"/>
                <a:buFont typeface="Wingdings" pitchFamily="2" charset="2"/>
                <a:buChar char="l"/>
                <a:defRPr sz="1600">
                  <a:solidFill>
                    <a:schemeClr val="tx1"/>
                  </a:solidFill>
                  <a:latin typeface="Arial" charset="0"/>
                  <a:ea typeface="微软雅黑" pitchFamily="34" charset="-122"/>
                </a:defRPr>
              </a:lvl3pPr>
              <a:lvl4pPr marL="1600200" indent="-228600" eaLnBrk="0" fontAlgn="ctr" hangingPunct="0">
                <a:lnSpc>
                  <a:spcPct val="120000"/>
                </a:lnSpc>
                <a:spcBef>
                  <a:spcPct val="20000"/>
                </a:spcBef>
                <a:buClr>
                  <a:schemeClr val="accent1"/>
                </a:buClr>
                <a:buSzPct val="60000"/>
                <a:buFont typeface="Wingdings" pitchFamily="2" charset="2"/>
                <a:buChar char="l"/>
                <a:defRPr sz="1400">
                  <a:solidFill>
                    <a:schemeClr val="tx1"/>
                  </a:solidFill>
                  <a:latin typeface="Arial" charset="0"/>
                  <a:ea typeface="微软雅黑" pitchFamily="34" charset="-122"/>
                </a:defRPr>
              </a:lvl4pPr>
              <a:lvl5pPr marL="2057400" indent="-228600" eaLnBrk="0" fontAlgn="ctr" hangingPunct="0">
                <a:lnSpc>
                  <a:spcPct val="120000"/>
                </a:lnSpc>
                <a:spcBef>
                  <a:spcPct val="20000"/>
                </a:spcBef>
                <a:buClr>
                  <a:schemeClr val="accent1"/>
                </a:buClr>
                <a:buSzPct val="60000"/>
                <a:buFont typeface="Wingdings" pitchFamily="2" charset="2"/>
                <a:buChar char="l"/>
                <a:defRPr sz="1200">
                  <a:solidFill>
                    <a:schemeClr val="tx1"/>
                  </a:solidFill>
                  <a:latin typeface="Arial" charset="0"/>
                  <a:ea typeface="微软雅黑" pitchFamily="34" charset="-122"/>
                </a:defRPr>
              </a:lvl5pPr>
              <a:lvl6pPr marL="25146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6pPr>
              <a:lvl7pPr marL="29718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7pPr>
              <a:lvl8pPr marL="34290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8pPr>
              <a:lvl9pPr marL="3886200" indent="-228600" eaLnBrk="0" fontAlgn="ctr" hangingPunct="0">
                <a:lnSpc>
                  <a:spcPct val="120000"/>
                </a:lnSpc>
                <a:spcBef>
                  <a:spcPct val="20000"/>
                </a:spcBef>
                <a:spcAft>
                  <a:spcPct val="0"/>
                </a:spcAft>
                <a:buClr>
                  <a:schemeClr val="accent1"/>
                </a:buClr>
                <a:buSzPct val="60000"/>
                <a:buFont typeface="Wingdings" pitchFamily="2" charset="2"/>
                <a:buChar char="l"/>
                <a:defRPr sz="1200">
                  <a:solidFill>
                    <a:schemeClr val="tx1"/>
                  </a:solidFill>
                  <a:latin typeface="Arial" charset="0"/>
                  <a:ea typeface="微软雅黑" pitchFamily="34" charset="-122"/>
                </a:defRPr>
              </a:lvl9pPr>
            </a:lstStyle>
            <a:p>
              <a:pPr algn="just" defTabSz="916084" eaLnBrk="1" fontAlgn="base" hangingPunct="1">
                <a:spcBef>
                  <a:spcPts val="0"/>
                </a:spcBef>
                <a:buClrTx/>
                <a:buSzTx/>
                <a:buNone/>
                <a:defRPr/>
              </a:pPr>
              <a:endParaRPr lang="zh-CN" altLang="en-US" sz="781" b="0" kern="0">
                <a:solidFill>
                  <a:srgbClr val="000000"/>
                </a:solidFill>
                <a:latin typeface="Arial" panose="020B0604020202020204" pitchFamily="34" charset="0"/>
                <a:cs typeface="+mn-ea"/>
                <a:sym typeface="Arial" panose="020B0604020202020204" pitchFamily="34" charset="0"/>
              </a:endParaRPr>
            </a:p>
          </p:txBody>
        </p:sp>
      </p:grpSp>
      <p:sp>
        <p:nvSpPr>
          <p:cNvPr id="15" name="Freeform 12"/>
          <p:cNvSpPr>
            <a:spLocks/>
          </p:cNvSpPr>
          <p:nvPr/>
        </p:nvSpPr>
        <p:spPr bwMode="auto">
          <a:xfrm>
            <a:off x="2708895" y="1895282"/>
            <a:ext cx="1432911" cy="1469491"/>
          </a:xfrm>
          <a:custGeom>
            <a:avLst/>
            <a:gdLst>
              <a:gd name="T0" fmla="*/ 2147483647 w 576"/>
              <a:gd name="T1" fmla="*/ 2147483647 h 648"/>
              <a:gd name="T2" fmla="*/ 2147483647 w 576"/>
              <a:gd name="T3" fmla="*/ 2147483647 h 648"/>
              <a:gd name="T4" fmla="*/ 2147483647 w 576"/>
              <a:gd name="T5" fmla="*/ 2147483647 h 648"/>
              <a:gd name="T6" fmla="*/ 2147483647 w 576"/>
              <a:gd name="T7" fmla="*/ 2147483647 h 648"/>
              <a:gd name="T8" fmla="*/ 2147483647 w 576"/>
              <a:gd name="T9" fmla="*/ 2147483647 h 648"/>
              <a:gd name="T10" fmla="*/ 2147483647 w 576"/>
              <a:gd name="T11" fmla="*/ 2147483647 h 648"/>
              <a:gd name="T12" fmla="*/ 2147483647 w 576"/>
              <a:gd name="T13" fmla="*/ 2147483647 h 648"/>
              <a:gd name="T14" fmla="*/ 2147483647 w 576"/>
              <a:gd name="T15" fmla="*/ 2147483647 h 648"/>
              <a:gd name="T16" fmla="*/ 2147483647 w 576"/>
              <a:gd name="T17" fmla="*/ 2147483647 h 648"/>
              <a:gd name="T18" fmla="*/ 2147483647 w 576"/>
              <a:gd name="T19" fmla="*/ 2147483647 h 648"/>
              <a:gd name="T20" fmla="*/ 2147483647 w 576"/>
              <a:gd name="T21" fmla="*/ 2147483647 h 648"/>
              <a:gd name="T22" fmla="*/ 2133573609 w 576"/>
              <a:gd name="T23" fmla="*/ 2147483647 h 648"/>
              <a:gd name="T24" fmla="*/ 1775924795 w 576"/>
              <a:gd name="T25" fmla="*/ 2147483647 h 648"/>
              <a:gd name="T26" fmla="*/ 1775924795 w 576"/>
              <a:gd name="T27" fmla="*/ 2147483647 h 648"/>
              <a:gd name="T28" fmla="*/ 1418273498 w 576"/>
              <a:gd name="T29" fmla="*/ 2147483647 h 648"/>
              <a:gd name="T30" fmla="*/ 1085285581 w 576"/>
              <a:gd name="T31" fmla="*/ 2147483647 h 648"/>
              <a:gd name="T32" fmla="*/ 776966011 w 576"/>
              <a:gd name="T33" fmla="*/ 2147483647 h 648"/>
              <a:gd name="T34" fmla="*/ 517978169 w 576"/>
              <a:gd name="T35" fmla="*/ 2147483647 h 648"/>
              <a:gd name="T36" fmla="*/ 308319570 w 576"/>
              <a:gd name="T37" fmla="*/ 2147483647 h 648"/>
              <a:gd name="T38" fmla="*/ 209658599 w 576"/>
              <a:gd name="T39" fmla="*/ 2147483647 h 648"/>
              <a:gd name="T40" fmla="*/ 135661008 w 576"/>
              <a:gd name="T41" fmla="*/ 2147483647 h 648"/>
              <a:gd name="T42" fmla="*/ 73997591 w 576"/>
              <a:gd name="T43" fmla="*/ 2147483647 h 648"/>
              <a:gd name="T44" fmla="*/ 36997554 w 576"/>
              <a:gd name="T45" fmla="*/ 2147483647 h 648"/>
              <a:gd name="T46" fmla="*/ 12331690 w 576"/>
              <a:gd name="T47" fmla="*/ 2147483647 h 648"/>
              <a:gd name="T48" fmla="*/ 0 w 576"/>
              <a:gd name="T49" fmla="*/ 2147483647 h 648"/>
              <a:gd name="T50" fmla="*/ 1775924795 w 576"/>
              <a:gd name="T51" fmla="*/ 0 h 648"/>
              <a:gd name="T52" fmla="*/ 2147483647 w 576"/>
              <a:gd name="T53" fmla="*/ 2147483647 h 6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76"/>
              <a:gd name="T82" fmla="*/ 0 h 648"/>
              <a:gd name="T83" fmla="*/ 576 w 576"/>
              <a:gd name="T84" fmla="*/ 648 h 6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76" h="648">
                <a:moveTo>
                  <a:pt x="576" y="576"/>
                </a:moveTo>
                <a:lnTo>
                  <a:pt x="576" y="576"/>
                </a:lnTo>
                <a:lnTo>
                  <a:pt x="574" y="584"/>
                </a:lnTo>
                <a:lnTo>
                  <a:pt x="570" y="590"/>
                </a:lnTo>
                <a:lnTo>
                  <a:pt x="564" y="598"/>
                </a:lnTo>
                <a:lnTo>
                  <a:pt x="554" y="604"/>
                </a:lnTo>
                <a:lnTo>
                  <a:pt x="542" y="610"/>
                </a:lnTo>
                <a:lnTo>
                  <a:pt x="526" y="616"/>
                </a:lnTo>
                <a:lnTo>
                  <a:pt x="492" y="626"/>
                </a:lnTo>
                <a:lnTo>
                  <a:pt x="450" y="636"/>
                </a:lnTo>
                <a:lnTo>
                  <a:pt x="400" y="642"/>
                </a:lnTo>
                <a:lnTo>
                  <a:pt x="346" y="646"/>
                </a:lnTo>
                <a:lnTo>
                  <a:pt x="288" y="648"/>
                </a:lnTo>
                <a:lnTo>
                  <a:pt x="230" y="646"/>
                </a:lnTo>
                <a:lnTo>
                  <a:pt x="176" y="642"/>
                </a:lnTo>
                <a:lnTo>
                  <a:pt x="126" y="636"/>
                </a:lnTo>
                <a:lnTo>
                  <a:pt x="84" y="626"/>
                </a:lnTo>
                <a:lnTo>
                  <a:pt x="50" y="616"/>
                </a:lnTo>
                <a:lnTo>
                  <a:pt x="34" y="610"/>
                </a:lnTo>
                <a:lnTo>
                  <a:pt x="22" y="604"/>
                </a:lnTo>
                <a:lnTo>
                  <a:pt x="12" y="598"/>
                </a:lnTo>
                <a:lnTo>
                  <a:pt x="6" y="590"/>
                </a:lnTo>
                <a:lnTo>
                  <a:pt x="2" y="584"/>
                </a:lnTo>
                <a:lnTo>
                  <a:pt x="0" y="576"/>
                </a:lnTo>
                <a:lnTo>
                  <a:pt x="288" y="0"/>
                </a:lnTo>
                <a:lnTo>
                  <a:pt x="576" y="576"/>
                </a:lnTo>
                <a:close/>
              </a:path>
            </a:pathLst>
          </a:custGeom>
          <a:solidFill>
            <a:schemeClr val="accent1"/>
          </a:solidFill>
          <a:ln>
            <a:noFill/>
          </a:ln>
        </p:spPr>
        <p:txBody>
          <a:bodyPr wrap="none" anchor="ctr"/>
          <a:lstStyle/>
          <a:p>
            <a:pPr algn="just" defTabSz="916084">
              <a:lnSpc>
                <a:spcPct val="120000"/>
              </a:lnSpc>
              <a:defRPr/>
            </a:pPr>
            <a:endParaRPr lang="zh-CN" altLang="en-US" sz="781" b="1" kern="0">
              <a:solidFill>
                <a:srgbClr val="00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Freeform 19"/>
          <p:cNvSpPr>
            <a:spLocks noEditPoints="1"/>
          </p:cNvSpPr>
          <p:nvPr/>
        </p:nvSpPr>
        <p:spPr bwMode="auto">
          <a:xfrm>
            <a:off x="3239575" y="3888454"/>
            <a:ext cx="459466" cy="443672"/>
          </a:xfrm>
          <a:custGeom>
            <a:avLst/>
            <a:gdLst>
              <a:gd name="T0" fmla="*/ 94 w 132"/>
              <a:gd name="T1" fmla="*/ 0 h 128"/>
              <a:gd name="T2" fmla="*/ 56 w 132"/>
              <a:gd name="T3" fmla="*/ 27 h 128"/>
              <a:gd name="T4" fmla="*/ 55 w 132"/>
              <a:gd name="T5" fmla="*/ 27 h 128"/>
              <a:gd name="T6" fmla="*/ 14 w 132"/>
              <a:gd name="T7" fmla="*/ 69 h 128"/>
              <a:gd name="T8" fmla="*/ 1 w 132"/>
              <a:gd name="T9" fmla="*/ 110 h 128"/>
              <a:gd name="T10" fmla="*/ 14 w 132"/>
              <a:gd name="T11" fmla="*/ 128 h 128"/>
              <a:gd name="T12" fmla="*/ 53 w 132"/>
              <a:gd name="T13" fmla="*/ 118 h 128"/>
              <a:gd name="T14" fmla="*/ 120 w 132"/>
              <a:gd name="T15" fmla="*/ 53 h 128"/>
              <a:gd name="T16" fmla="*/ 64 w 132"/>
              <a:gd name="T17" fmla="*/ 95 h 128"/>
              <a:gd name="T18" fmla="*/ 99 w 132"/>
              <a:gd name="T19" fmla="*/ 47 h 128"/>
              <a:gd name="T20" fmla="*/ 95 w 132"/>
              <a:gd name="T21" fmla="*/ 67 h 128"/>
              <a:gd name="T22" fmla="*/ 64 w 132"/>
              <a:gd name="T23" fmla="*/ 98 h 128"/>
              <a:gd name="T24" fmla="*/ 59 w 132"/>
              <a:gd name="T25" fmla="*/ 81 h 128"/>
              <a:gd name="T26" fmla="*/ 46 w 132"/>
              <a:gd name="T27" fmla="*/ 68 h 128"/>
              <a:gd name="T28" fmla="*/ 92 w 132"/>
              <a:gd name="T29" fmla="*/ 36 h 128"/>
              <a:gd name="T30" fmla="*/ 59 w 132"/>
              <a:gd name="T31" fmla="*/ 81 h 128"/>
              <a:gd name="T32" fmla="*/ 30 w 132"/>
              <a:gd name="T33" fmla="*/ 64 h 128"/>
              <a:gd name="T34" fmla="*/ 80 w 132"/>
              <a:gd name="T35" fmla="*/ 29 h 128"/>
              <a:gd name="T36" fmla="*/ 17 w 132"/>
              <a:gd name="T37" fmla="*/ 119 h 128"/>
              <a:gd name="T38" fmla="*/ 8 w 132"/>
              <a:gd name="T39" fmla="*/ 114 h 128"/>
              <a:gd name="T40" fmla="*/ 13 w 132"/>
              <a:gd name="T41" fmla="*/ 96 h 128"/>
              <a:gd name="T42" fmla="*/ 32 w 132"/>
              <a:gd name="T43" fmla="*/ 116 h 128"/>
              <a:gd name="T44" fmla="*/ 35 w 132"/>
              <a:gd name="T45" fmla="*/ 115 h 128"/>
              <a:gd name="T46" fmla="*/ 14 w 132"/>
              <a:gd name="T47" fmla="*/ 92 h 128"/>
              <a:gd name="T48" fmla="*/ 19 w 132"/>
              <a:gd name="T49" fmla="*/ 75 h 128"/>
              <a:gd name="T50" fmla="*/ 52 w 132"/>
              <a:gd name="T51" fmla="*/ 110 h 128"/>
              <a:gd name="T52" fmla="*/ 35 w 132"/>
              <a:gd name="T53" fmla="*/ 115 h 128"/>
              <a:gd name="T54" fmla="*/ 108 w 132"/>
              <a:gd name="T55" fmla="*/ 54 h 128"/>
              <a:gd name="T56" fmla="*/ 98 w 132"/>
              <a:gd name="T57" fmla="*/ 30 h 128"/>
              <a:gd name="T58" fmla="*/ 81 w 132"/>
              <a:gd name="T59" fmla="*/ 13 h 128"/>
              <a:gd name="T60" fmla="*/ 112 w 132"/>
              <a:gd name="T61" fmla="*/ 16 h 128"/>
              <a:gd name="T62" fmla="*/ 115 w 132"/>
              <a:gd name="T63" fmla="*/ 4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chemeClr val="bg1"/>
          </a:solidFill>
          <a:ln>
            <a:noFill/>
          </a:ln>
        </p:spPr>
        <p:txBody>
          <a:bodyPr vert="horz" wrap="square" lIns="91606" tIns="45802" rIns="91606" bIns="45802" numCol="1" anchor="t" anchorCtr="0" compatLnSpc="1">
            <a:prstTxWarp prst="textNoShape">
              <a:avLst/>
            </a:prstTxWarp>
          </a:bodyPr>
          <a:lstStyle/>
          <a:p>
            <a:pPr algn="just">
              <a:lnSpc>
                <a:spcPct val="120000"/>
              </a:lnSpc>
            </a:pPr>
            <a:endParaRPr lang="id-ID" sz="781">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Freeform 11"/>
          <p:cNvSpPr>
            <a:spLocks noChangeAspect="1" noEditPoints="1"/>
          </p:cNvSpPr>
          <p:nvPr/>
        </p:nvSpPr>
        <p:spPr bwMode="auto">
          <a:xfrm>
            <a:off x="3186952" y="2628638"/>
            <a:ext cx="480416" cy="480926"/>
          </a:xfrm>
          <a:custGeom>
            <a:avLst/>
            <a:gdLst>
              <a:gd name="T0" fmla="*/ 360 w 400"/>
              <a:gd name="T1" fmla="*/ 184 h 400"/>
              <a:gd name="T2" fmla="*/ 360 w 400"/>
              <a:gd name="T3" fmla="*/ 216 h 400"/>
              <a:gd name="T4" fmla="*/ 400 w 400"/>
              <a:gd name="T5" fmla="*/ 200 h 400"/>
              <a:gd name="T6" fmla="*/ 200 w 400"/>
              <a:gd name="T7" fmla="*/ 90 h 400"/>
              <a:gd name="T8" fmla="*/ 200 w 400"/>
              <a:gd name="T9" fmla="*/ 310 h 400"/>
              <a:gd name="T10" fmla="*/ 200 w 400"/>
              <a:gd name="T11" fmla="*/ 90 h 400"/>
              <a:gd name="T12" fmla="*/ 120 w 400"/>
              <a:gd name="T13" fmla="*/ 200 h 400"/>
              <a:gd name="T14" fmla="*/ 280 w 400"/>
              <a:gd name="T15" fmla="*/ 200 h 400"/>
              <a:gd name="T16" fmla="*/ 59 w 400"/>
              <a:gd name="T17" fmla="*/ 200 h 400"/>
              <a:gd name="T18" fmla="*/ 20 w 400"/>
              <a:gd name="T19" fmla="*/ 184 h 400"/>
              <a:gd name="T20" fmla="*/ 20 w 400"/>
              <a:gd name="T21" fmla="*/ 216 h 400"/>
              <a:gd name="T22" fmla="*/ 59 w 400"/>
              <a:gd name="T23" fmla="*/ 200 h 400"/>
              <a:gd name="T24" fmla="*/ 216 w 400"/>
              <a:gd name="T25" fmla="*/ 40 h 400"/>
              <a:gd name="T26" fmla="*/ 200 w 400"/>
              <a:gd name="T27" fmla="*/ 0 h 400"/>
              <a:gd name="T28" fmla="*/ 184 w 400"/>
              <a:gd name="T29" fmla="*/ 40 h 400"/>
              <a:gd name="T30" fmla="*/ 200 w 400"/>
              <a:gd name="T31" fmla="*/ 340 h 400"/>
              <a:gd name="T32" fmla="*/ 184 w 400"/>
              <a:gd name="T33" fmla="*/ 380 h 400"/>
              <a:gd name="T34" fmla="*/ 216 w 400"/>
              <a:gd name="T35" fmla="*/ 380 h 400"/>
              <a:gd name="T36" fmla="*/ 200 w 400"/>
              <a:gd name="T37" fmla="*/ 340 h 400"/>
              <a:gd name="T38" fmla="*/ 350 w 400"/>
              <a:gd name="T39" fmla="*/ 50 h 400"/>
              <a:gd name="T40" fmla="*/ 310 w 400"/>
              <a:gd name="T41" fmla="*/ 67 h 400"/>
              <a:gd name="T42" fmla="*/ 333 w 400"/>
              <a:gd name="T43" fmla="*/ 89 h 400"/>
              <a:gd name="T44" fmla="*/ 66 w 400"/>
              <a:gd name="T45" fmla="*/ 311 h 400"/>
              <a:gd name="T46" fmla="*/ 50 w 400"/>
              <a:gd name="T47" fmla="*/ 350 h 400"/>
              <a:gd name="T48" fmla="*/ 89 w 400"/>
              <a:gd name="T49" fmla="*/ 333 h 400"/>
              <a:gd name="T50" fmla="*/ 66 w 400"/>
              <a:gd name="T51" fmla="*/ 311 h 400"/>
              <a:gd name="T52" fmla="*/ 50 w 400"/>
              <a:gd name="T53" fmla="*/ 50 h 400"/>
              <a:gd name="T54" fmla="*/ 66 w 400"/>
              <a:gd name="T55" fmla="*/ 89 h 400"/>
              <a:gd name="T56" fmla="*/ 89 w 400"/>
              <a:gd name="T57" fmla="*/ 67 h 400"/>
              <a:gd name="T58" fmla="*/ 310 w 400"/>
              <a:gd name="T59" fmla="*/ 333 h 400"/>
              <a:gd name="T60" fmla="*/ 350 w 400"/>
              <a:gd name="T61" fmla="*/ 350 h 400"/>
              <a:gd name="T62" fmla="*/ 333 w 400"/>
              <a:gd name="T63" fmla="*/ 311 h 400"/>
              <a:gd name="T64" fmla="*/ 310 w 400"/>
              <a:gd name="T65" fmla="*/ 333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0" h="400">
                <a:moveTo>
                  <a:pt x="380" y="184"/>
                </a:moveTo>
                <a:cubicBezTo>
                  <a:pt x="376" y="184"/>
                  <a:pt x="364" y="184"/>
                  <a:pt x="360" y="184"/>
                </a:cubicBezTo>
                <a:cubicBezTo>
                  <a:pt x="349" y="184"/>
                  <a:pt x="340" y="191"/>
                  <a:pt x="340" y="200"/>
                </a:cubicBezTo>
                <a:cubicBezTo>
                  <a:pt x="340" y="209"/>
                  <a:pt x="349" y="216"/>
                  <a:pt x="360" y="216"/>
                </a:cubicBezTo>
                <a:cubicBezTo>
                  <a:pt x="364" y="216"/>
                  <a:pt x="376" y="216"/>
                  <a:pt x="380" y="216"/>
                </a:cubicBezTo>
                <a:cubicBezTo>
                  <a:pt x="391" y="216"/>
                  <a:pt x="400" y="209"/>
                  <a:pt x="400" y="200"/>
                </a:cubicBezTo>
                <a:cubicBezTo>
                  <a:pt x="400" y="191"/>
                  <a:pt x="391" y="184"/>
                  <a:pt x="380" y="184"/>
                </a:cubicBezTo>
                <a:close/>
                <a:moveTo>
                  <a:pt x="200" y="90"/>
                </a:moveTo>
                <a:cubicBezTo>
                  <a:pt x="139" y="90"/>
                  <a:pt x="90" y="139"/>
                  <a:pt x="90" y="200"/>
                </a:cubicBezTo>
                <a:cubicBezTo>
                  <a:pt x="90" y="261"/>
                  <a:pt x="139" y="310"/>
                  <a:pt x="200" y="310"/>
                </a:cubicBezTo>
                <a:cubicBezTo>
                  <a:pt x="261" y="310"/>
                  <a:pt x="310" y="261"/>
                  <a:pt x="310" y="200"/>
                </a:cubicBezTo>
                <a:cubicBezTo>
                  <a:pt x="310" y="139"/>
                  <a:pt x="261" y="90"/>
                  <a:pt x="200" y="90"/>
                </a:cubicBezTo>
                <a:close/>
                <a:moveTo>
                  <a:pt x="200" y="280"/>
                </a:moveTo>
                <a:cubicBezTo>
                  <a:pt x="156" y="280"/>
                  <a:pt x="120" y="244"/>
                  <a:pt x="120" y="200"/>
                </a:cubicBezTo>
                <a:cubicBezTo>
                  <a:pt x="120" y="156"/>
                  <a:pt x="156" y="120"/>
                  <a:pt x="200" y="120"/>
                </a:cubicBezTo>
                <a:cubicBezTo>
                  <a:pt x="244" y="120"/>
                  <a:pt x="280" y="156"/>
                  <a:pt x="280" y="200"/>
                </a:cubicBezTo>
                <a:cubicBezTo>
                  <a:pt x="280" y="244"/>
                  <a:pt x="244" y="280"/>
                  <a:pt x="200" y="280"/>
                </a:cubicBezTo>
                <a:close/>
                <a:moveTo>
                  <a:pt x="59" y="200"/>
                </a:moveTo>
                <a:cubicBezTo>
                  <a:pt x="59" y="191"/>
                  <a:pt x="51" y="184"/>
                  <a:pt x="40" y="184"/>
                </a:cubicBezTo>
                <a:cubicBezTo>
                  <a:pt x="36" y="184"/>
                  <a:pt x="23" y="184"/>
                  <a:pt x="20" y="184"/>
                </a:cubicBezTo>
                <a:cubicBezTo>
                  <a:pt x="9" y="184"/>
                  <a:pt x="0" y="191"/>
                  <a:pt x="0" y="200"/>
                </a:cubicBezTo>
                <a:cubicBezTo>
                  <a:pt x="0" y="209"/>
                  <a:pt x="9" y="216"/>
                  <a:pt x="20" y="216"/>
                </a:cubicBezTo>
                <a:cubicBezTo>
                  <a:pt x="23" y="216"/>
                  <a:pt x="36" y="216"/>
                  <a:pt x="40" y="216"/>
                </a:cubicBezTo>
                <a:cubicBezTo>
                  <a:pt x="51" y="216"/>
                  <a:pt x="59" y="209"/>
                  <a:pt x="59" y="200"/>
                </a:cubicBezTo>
                <a:close/>
                <a:moveTo>
                  <a:pt x="200" y="60"/>
                </a:moveTo>
                <a:cubicBezTo>
                  <a:pt x="209" y="60"/>
                  <a:pt x="216" y="51"/>
                  <a:pt x="216" y="40"/>
                </a:cubicBezTo>
                <a:cubicBezTo>
                  <a:pt x="216" y="36"/>
                  <a:pt x="216" y="24"/>
                  <a:pt x="216" y="20"/>
                </a:cubicBezTo>
                <a:cubicBezTo>
                  <a:pt x="216" y="9"/>
                  <a:pt x="209" y="0"/>
                  <a:pt x="200" y="0"/>
                </a:cubicBezTo>
                <a:cubicBezTo>
                  <a:pt x="191" y="0"/>
                  <a:pt x="184" y="9"/>
                  <a:pt x="184" y="20"/>
                </a:cubicBezTo>
                <a:cubicBezTo>
                  <a:pt x="184" y="24"/>
                  <a:pt x="184" y="36"/>
                  <a:pt x="184" y="40"/>
                </a:cubicBezTo>
                <a:cubicBezTo>
                  <a:pt x="184" y="51"/>
                  <a:pt x="191" y="60"/>
                  <a:pt x="200" y="60"/>
                </a:cubicBezTo>
                <a:close/>
                <a:moveTo>
                  <a:pt x="200" y="340"/>
                </a:moveTo>
                <a:cubicBezTo>
                  <a:pt x="191" y="340"/>
                  <a:pt x="184" y="349"/>
                  <a:pt x="184" y="360"/>
                </a:cubicBezTo>
                <a:cubicBezTo>
                  <a:pt x="184" y="364"/>
                  <a:pt x="184" y="376"/>
                  <a:pt x="184" y="380"/>
                </a:cubicBezTo>
                <a:cubicBezTo>
                  <a:pt x="184" y="391"/>
                  <a:pt x="191" y="400"/>
                  <a:pt x="200" y="400"/>
                </a:cubicBezTo>
                <a:cubicBezTo>
                  <a:pt x="209" y="400"/>
                  <a:pt x="216" y="391"/>
                  <a:pt x="216" y="380"/>
                </a:cubicBezTo>
                <a:cubicBezTo>
                  <a:pt x="216" y="376"/>
                  <a:pt x="216" y="364"/>
                  <a:pt x="216" y="360"/>
                </a:cubicBezTo>
                <a:cubicBezTo>
                  <a:pt x="216" y="349"/>
                  <a:pt x="209" y="340"/>
                  <a:pt x="200" y="340"/>
                </a:cubicBezTo>
                <a:close/>
                <a:moveTo>
                  <a:pt x="347" y="75"/>
                </a:moveTo>
                <a:cubicBezTo>
                  <a:pt x="355" y="67"/>
                  <a:pt x="356" y="56"/>
                  <a:pt x="350" y="50"/>
                </a:cubicBezTo>
                <a:cubicBezTo>
                  <a:pt x="344" y="44"/>
                  <a:pt x="332" y="45"/>
                  <a:pt x="324" y="53"/>
                </a:cubicBezTo>
                <a:cubicBezTo>
                  <a:pt x="322" y="55"/>
                  <a:pt x="313" y="64"/>
                  <a:pt x="310" y="67"/>
                </a:cubicBezTo>
                <a:cubicBezTo>
                  <a:pt x="303" y="74"/>
                  <a:pt x="301" y="86"/>
                  <a:pt x="308" y="92"/>
                </a:cubicBezTo>
                <a:cubicBezTo>
                  <a:pt x="314" y="98"/>
                  <a:pt x="325" y="97"/>
                  <a:pt x="333" y="89"/>
                </a:cubicBezTo>
                <a:cubicBezTo>
                  <a:pt x="335" y="87"/>
                  <a:pt x="345" y="77"/>
                  <a:pt x="347" y="75"/>
                </a:cubicBezTo>
                <a:close/>
                <a:moveTo>
                  <a:pt x="66" y="311"/>
                </a:moveTo>
                <a:cubicBezTo>
                  <a:pt x="64" y="313"/>
                  <a:pt x="55" y="322"/>
                  <a:pt x="52" y="325"/>
                </a:cubicBezTo>
                <a:cubicBezTo>
                  <a:pt x="45" y="332"/>
                  <a:pt x="43" y="344"/>
                  <a:pt x="50" y="350"/>
                </a:cubicBezTo>
                <a:cubicBezTo>
                  <a:pt x="56" y="356"/>
                  <a:pt x="67" y="355"/>
                  <a:pt x="75" y="347"/>
                </a:cubicBezTo>
                <a:cubicBezTo>
                  <a:pt x="77" y="345"/>
                  <a:pt x="87" y="335"/>
                  <a:pt x="89" y="333"/>
                </a:cubicBezTo>
                <a:cubicBezTo>
                  <a:pt x="97" y="325"/>
                  <a:pt x="98" y="314"/>
                  <a:pt x="92" y="308"/>
                </a:cubicBezTo>
                <a:cubicBezTo>
                  <a:pt x="86" y="302"/>
                  <a:pt x="74" y="303"/>
                  <a:pt x="66" y="311"/>
                </a:cubicBezTo>
                <a:close/>
                <a:moveTo>
                  <a:pt x="75" y="53"/>
                </a:moveTo>
                <a:cubicBezTo>
                  <a:pt x="67" y="45"/>
                  <a:pt x="56" y="44"/>
                  <a:pt x="50" y="50"/>
                </a:cubicBezTo>
                <a:cubicBezTo>
                  <a:pt x="43" y="56"/>
                  <a:pt x="45" y="67"/>
                  <a:pt x="52" y="75"/>
                </a:cubicBezTo>
                <a:cubicBezTo>
                  <a:pt x="55" y="77"/>
                  <a:pt x="64" y="87"/>
                  <a:pt x="66" y="89"/>
                </a:cubicBezTo>
                <a:cubicBezTo>
                  <a:pt x="74" y="97"/>
                  <a:pt x="86" y="98"/>
                  <a:pt x="92" y="92"/>
                </a:cubicBezTo>
                <a:cubicBezTo>
                  <a:pt x="98" y="86"/>
                  <a:pt x="97" y="74"/>
                  <a:pt x="89" y="67"/>
                </a:cubicBezTo>
                <a:cubicBezTo>
                  <a:pt x="87" y="64"/>
                  <a:pt x="77" y="55"/>
                  <a:pt x="75" y="53"/>
                </a:cubicBezTo>
                <a:close/>
                <a:moveTo>
                  <a:pt x="310" y="333"/>
                </a:moveTo>
                <a:cubicBezTo>
                  <a:pt x="313" y="335"/>
                  <a:pt x="322" y="345"/>
                  <a:pt x="324" y="347"/>
                </a:cubicBezTo>
                <a:cubicBezTo>
                  <a:pt x="332" y="355"/>
                  <a:pt x="344" y="356"/>
                  <a:pt x="350" y="350"/>
                </a:cubicBezTo>
                <a:cubicBezTo>
                  <a:pt x="356" y="344"/>
                  <a:pt x="355" y="332"/>
                  <a:pt x="347" y="325"/>
                </a:cubicBezTo>
                <a:cubicBezTo>
                  <a:pt x="345" y="322"/>
                  <a:pt x="335" y="313"/>
                  <a:pt x="333" y="311"/>
                </a:cubicBezTo>
                <a:cubicBezTo>
                  <a:pt x="325" y="303"/>
                  <a:pt x="314" y="302"/>
                  <a:pt x="308" y="308"/>
                </a:cubicBezTo>
                <a:cubicBezTo>
                  <a:pt x="301" y="314"/>
                  <a:pt x="303" y="325"/>
                  <a:pt x="310" y="333"/>
                </a:cubicBezTo>
                <a:close/>
              </a:path>
            </a:pathLst>
          </a:custGeom>
          <a:solidFill>
            <a:schemeClr val="bg1"/>
          </a:solidFill>
          <a:ln>
            <a:noFill/>
          </a:ln>
        </p:spPr>
        <p:txBody>
          <a:bodyPr vert="horz" wrap="square" lIns="91606" tIns="45802" rIns="91606" bIns="45802" numCol="1" anchor="t" anchorCtr="0" compatLnSpc="1">
            <a:prstTxWarp prst="textNoShape">
              <a:avLst/>
            </a:prstTxWarp>
          </a:bodyPr>
          <a:lstStyle/>
          <a:p>
            <a:pPr algn="just">
              <a:lnSpc>
                <a:spcPct val="120000"/>
              </a:lnSpc>
            </a:pPr>
            <a:endParaRPr lang="en-US" sz="781" dirty="0">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22" name="Group 21"/>
          <p:cNvGrpSpPr/>
          <p:nvPr/>
        </p:nvGrpSpPr>
        <p:grpSpPr>
          <a:xfrm>
            <a:off x="3210002" y="5248872"/>
            <a:ext cx="452288" cy="443672"/>
            <a:chOff x="6786562" y="796925"/>
            <a:chExt cx="500063" cy="490538"/>
          </a:xfrm>
          <a:solidFill>
            <a:schemeClr val="bg1"/>
          </a:solidFill>
        </p:grpSpPr>
        <p:sp>
          <p:nvSpPr>
            <p:cNvPr id="23" name="Freeform 27"/>
            <p:cNvSpPr>
              <a:spLocks noEditPoints="1"/>
            </p:cNvSpPr>
            <p:nvPr/>
          </p:nvSpPr>
          <p:spPr bwMode="auto">
            <a:xfrm>
              <a:off x="6786562" y="796925"/>
              <a:ext cx="500063" cy="490538"/>
            </a:xfrm>
            <a:custGeom>
              <a:avLst/>
              <a:gdLst>
                <a:gd name="T0" fmla="*/ 127 w 130"/>
                <a:gd name="T1" fmla="*/ 42 h 128"/>
                <a:gd name="T2" fmla="*/ 87 w 130"/>
                <a:gd name="T3" fmla="*/ 2 h 128"/>
                <a:gd name="T4" fmla="*/ 79 w 130"/>
                <a:gd name="T5" fmla="*/ 0 h 128"/>
                <a:gd name="T6" fmla="*/ 75 w 130"/>
                <a:gd name="T7" fmla="*/ 2 h 128"/>
                <a:gd name="T8" fmla="*/ 73 w 130"/>
                <a:gd name="T9" fmla="*/ 6 h 128"/>
                <a:gd name="T10" fmla="*/ 64 w 130"/>
                <a:gd name="T11" fmla="*/ 21 h 128"/>
                <a:gd name="T12" fmla="*/ 41 w 130"/>
                <a:gd name="T13" fmla="*/ 37 h 128"/>
                <a:gd name="T14" fmla="*/ 15 w 130"/>
                <a:gd name="T15" fmla="*/ 55 h 128"/>
                <a:gd name="T16" fmla="*/ 1 w 130"/>
                <a:gd name="T17" fmla="*/ 78 h 128"/>
                <a:gd name="T18" fmla="*/ 3 w 130"/>
                <a:gd name="T19" fmla="*/ 86 h 128"/>
                <a:gd name="T20" fmla="*/ 43 w 130"/>
                <a:gd name="T21" fmla="*/ 126 h 128"/>
                <a:gd name="T22" fmla="*/ 51 w 130"/>
                <a:gd name="T23" fmla="*/ 128 h 128"/>
                <a:gd name="T24" fmla="*/ 55 w 130"/>
                <a:gd name="T25" fmla="*/ 126 h 128"/>
                <a:gd name="T26" fmla="*/ 57 w 130"/>
                <a:gd name="T27" fmla="*/ 122 h 128"/>
                <a:gd name="T28" fmla="*/ 66 w 130"/>
                <a:gd name="T29" fmla="*/ 107 h 128"/>
                <a:gd name="T30" fmla="*/ 89 w 130"/>
                <a:gd name="T31" fmla="*/ 91 h 128"/>
                <a:gd name="T32" fmla="*/ 115 w 130"/>
                <a:gd name="T33" fmla="*/ 73 h 128"/>
                <a:gd name="T34" fmla="*/ 129 w 130"/>
                <a:gd name="T35" fmla="*/ 50 h 128"/>
                <a:gd name="T36" fmla="*/ 127 w 130"/>
                <a:gd name="T37" fmla="*/ 42 h 128"/>
                <a:gd name="T38" fmla="*/ 49 w 130"/>
                <a:gd name="T39" fmla="*/ 120 h 128"/>
                <a:gd name="T40" fmla="*/ 9 w 130"/>
                <a:gd name="T41" fmla="*/ 80 h 128"/>
                <a:gd name="T42" fmla="*/ 81 w 130"/>
                <a:gd name="T43" fmla="*/ 8 h 128"/>
                <a:gd name="T44" fmla="*/ 121 w 130"/>
                <a:gd name="T45" fmla="*/ 48 h 128"/>
                <a:gd name="T46" fmla="*/ 49 w 130"/>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0" h="128">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606" tIns="45802" rIns="91606" bIns="45802" numCol="1" anchor="t" anchorCtr="0" compatLnSpc="1">
              <a:prstTxWarp prst="textNoShape">
                <a:avLst/>
              </a:prstTxWarp>
            </a:bodyPr>
            <a:lstStyle/>
            <a:p>
              <a:pPr algn="just">
                <a:lnSpc>
                  <a:spcPct val="120000"/>
                </a:lnSpc>
              </a:pPr>
              <a:endParaRPr lang="id-ID" sz="781">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Freeform 28"/>
            <p:cNvSpPr>
              <a:spLocks noEditPoints="1"/>
            </p:cNvSpPr>
            <p:nvPr/>
          </p:nvSpPr>
          <p:spPr bwMode="auto">
            <a:xfrm>
              <a:off x="6967538" y="969963"/>
              <a:ext cx="134938" cy="138113"/>
            </a:xfrm>
            <a:custGeom>
              <a:avLst/>
              <a:gdLst>
                <a:gd name="T0" fmla="*/ 28 w 35"/>
                <a:gd name="T1" fmla="*/ 12 h 36"/>
                <a:gd name="T2" fmla="*/ 20 w 35"/>
                <a:gd name="T3" fmla="*/ 13 h 36"/>
                <a:gd name="T4" fmla="*/ 10 w 35"/>
                <a:gd name="T5" fmla="*/ 7 h 36"/>
                <a:gd name="T6" fmla="*/ 15 w 35"/>
                <a:gd name="T7" fmla="*/ 6 h 36"/>
                <a:gd name="T8" fmla="*/ 19 w 35"/>
                <a:gd name="T9" fmla="*/ 6 h 36"/>
                <a:gd name="T10" fmla="*/ 20 w 35"/>
                <a:gd name="T11" fmla="*/ 2 h 36"/>
                <a:gd name="T12" fmla="*/ 13 w 35"/>
                <a:gd name="T13" fmla="*/ 1 h 36"/>
                <a:gd name="T14" fmla="*/ 6 w 35"/>
                <a:gd name="T15" fmla="*/ 4 h 36"/>
                <a:gd name="T16" fmla="*/ 5 w 35"/>
                <a:gd name="T17" fmla="*/ 3 h 36"/>
                <a:gd name="T18" fmla="*/ 3 w 35"/>
                <a:gd name="T19" fmla="*/ 5 h 36"/>
                <a:gd name="T20" fmla="*/ 4 w 35"/>
                <a:gd name="T21" fmla="*/ 6 h 36"/>
                <a:gd name="T22" fmla="*/ 1 w 35"/>
                <a:gd name="T23" fmla="*/ 15 h 36"/>
                <a:gd name="T24" fmla="*/ 3 w 35"/>
                <a:gd name="T25" fmla="*/ 22 h 36"/>
                <a:gd name="T26" fmla="*/ 18 w 35"/>
                <a:gd name="T27" fmla="*/ 21 h 36"/>
                <a:gd name="T28" fmla="*/ 23 w 35"/>
                <a:gd name="T29" fmla="*/ 31 h 36"/>
                <a:gd name="T30" fmla="*/ 19 w 35"/>
                <a:gd name="T31" fmla="*/ 30 h 36"/>
                <a:gd name="T32" fmla="*/ 16 w 35"/>
                <a:gd name="T33" fmla="*/ 28 h 36"/>
                <a:gd name="T34" fmla="*/ 13 w 35"/>
                <a:gd name="T35" fmla="*/ 31 h 36"/>
                <a:gd name="T36" fmla="*/ 17 w 35"/>
                <a:gd name="T37" fmla="*/ 35 h 36"/>
                <a:gd name="T38" fmla="*/ 25 w 35"/>
                <a:gd name="T39" fmla="*/ 36 h 36"/>
                <a:gd name="T40" fmla="*/ 31 w 35"/>
                <a:gd name="T41" fmla="*/ 35 h 36"/>
                <a:gd name="T42" fmla="*/ 33 w 35"/>
                <a:gd name="T43" fmla="*/ 34 h 36"/>
                <a:gd name="T44" fmla="*/ 33 w 35"/>
                <a:gd name="T45" fmla="*/ 32 h 36"/>
                <a:gd name="T46" fmla="*/ 34 w 35"/>
                <a:gd name="T47" fmla="*/ 26 h 36"/>
                <a:gd name="T48" fmla="*/ 35 w 35"/>
                <a:gd name="T49" fmla="*/ 18 h 36"/>
                <a:gd name="T50" fmla="*/ 10 w 35"/>
                <a:gd name="T51" fmla="*/ 17 h 36"/>
                <a:gd name="T52" fmla="*/ 6 w 35"/>
                <a:gd name="T53" fmla="*/ 15 h 36"/>
                <a:gd name="T54" fmla="*/ 7 w 35"/>
                <a:gd name="T55" fmla="*/ 11 h 36"/>
                <a:gd name="T56" fmla="*/ 14 w 35"/>
                <a:gd name="T57" fmla="*/ 16 h 36"/>
                <a:gd name="T58" fmla="*/ 29 w 35"/>
                <a:gd name="T59" fmla="*/ 25 h 36"/>
                <a:gd name="T60" fmla="*/ 21 w 35"/>
                <a:gd name="T61" fmla="*/ 20 h 36"/>
                <a:gd name="T62" fmla="*/ 25 w 35"/>
                <a:gd name="T63" fmla="*/ 18 h 36"/>
                <a:gd name="T64" fmla="*/ 28 w 35"/>
                <a:gd name="T65" fmla="*/ 20 h 36"/>
                <a:gd name="T66" fmla="*/ 29 w 35"/>
                <a:gd name="T67"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36">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606" tIns="45802" rIns="91606" bIns="45802" numCol="1" anchor="t" anchorCtr="0" compatLnSpc="1">
              <a:prstTxWarp prst="textNoShape">
                <a:avLst/>
              </a:prstTxWarp>
            </a:bodyPr>
            <a:lstStyle/>
            <a:p>
              <a:pPr algn="just">
                <a:lnSpc>
                  <a:spcPct val="120000"/>
                </a:lnSpc>
              </a:pPr>
              <a:endParaRPr lang="id-ID" sz="781">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Freeform 29"/>
            <p:cNvSpPr>
              <a:spLocks/>
            </p:cNvSpPr>
            <p:nvPr/>
          </p:nvSpPr>
          <p:spPr bwMode="auto">
            <a:xfrm>
              <a:off x="6956425" y="1135063"/>
              <a:ext cx="73025" cy="79375"/>
            </a:xfrm>
            <a:custGeom>
              <a:avLst/>
              <a:gdLst>
                <a:gd name="T0" fmla="*/ 16 w 19"/>
                <a:gd name="T1" fmla="*/ 1 h 21"/>
                <a:gd name="T2" fmla="*/ 16 w 19"/>
                <a:gd name="T3" fmla="*/ 1 h 21"/>
                <a:gd name="T4" fmla="*/ 9 w 19"/>
                <a:gd name="T5" fmla="*/ 7 h 21"/>
                <a:gd name="T6" fmla="*/ 3 w 19"/>
                <a:gd name="T7" fmla="*/ 14 h 21"/>
                <a:gd name="T8" fmla="*/ 0 w 19"/>
                <a:gd name="T9" fmla="*/ 17 h 21"/>
                <a:gd name="T10" fmla="*/ 0 w 19"/>
                <a:gd name="T11" fmla="*/ 17 h 21"/>
                <a:gd name="T12" fmla="*/ 0 w 19"/>
                <a:gd name="T13" fmla="*/ 20 h 21"/>
                <a:gd name="T14" fmla="*/ 3 w 19"/>
                <a:gd name="T15" fmla="*/ 20 h 21"/>
                <a:gd name="T16" fmla="*/ 3 w 19"/>
                <a:gd name="T17" fmla="*/ 20 h 21"/>
                <a:gd name="T18" fmla="*/ 6 w 19"/>
                <a:gd name="T19" fmla="*/ 16 h 21"/>
                <a:gd name="T20" fmla="*/ 11 w 19"/>
                <a:gd name="T21" fmla="*/ 10 h 21"/>
                <a:gd name="T22" fmla="*/ 18 w 19"/>
                <a:gd name="T23" fmla="*/ 4 h 21"/>
                <a:gd name="T24" fmla="*/ 18 w 19"/>
                <a:gd name="T25" fmla="*/ 4 h 21"/>
                <a:gd name="T26" fmla="*/ 19 w 19"/>
                <a:gd name="T27" fmla="*/ 4 h 21"/>
                <a:gd name="T28" fmla="*/ 19 w 19"/>
                <a:gd name="T29" fmla="*/ 1 h 21"/>
                <a:gd name="T30" fmla="*/ 16 w 19"/>
                <a:gd name="T3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1">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606" tIns="45802" rIns="91606" bIns="45802" numCol="1" anchor="t" anchorCtr="0" compatLnSpc="1">
              <a:prstTxWarp prst="textNoShape">
                <a:avLst/>
              </a:prstTxWarp>
            </a:bodyPr>
            <a:lstStyle/>
            <a:p>
              <a:pPr algn="just">
                <a:lnSpc>
                  <a:spcPct val="120000"/>
                </a:lnSpc>
              </a:pPr>
              <a:endParaRPr lang="id-ID" sz="781">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Freeform 30"/>
            <p:cNvSpPr>
              <a:spLocks/>
            </p:cNvSpPr>
            <p:nvPr/>
          </p:nvSpPr>
          <p:spPr bwMode="auto">
            <a:xfrm>
              <a:off x="7043738" y="873125"/>
              <a:ext cx="77788" cy="80963"/>
            </a:xfrm>
            <a:custGeom>
              <a:avLst/>
              <a:gdLst>
                <a:gd name="T0" fmla="*/ 8 w 20"/>
                <a:gd name="T1" fmla="*/ 11 h 21"/>
                <a:gd name="T2" fmla="*/ 1 w 20"/>
                <a:gd name="T3" fmla="*/ 17 h 21"/>
                <a:gd name="T4" fmla="*/ 0 w 20"/>
                <a:gd name="T5" fmla="*/ 17 h 21"/>
                <a:gd name="T6" fmla="*/ 0 w 20"/>
                <a:gd name="T7" fmla="*/ 20 h 21"/>
                <a:gd name="T8" fmla="*/ 3 w 20"/>
                <a:gd name="T9" fmla="*/ 20 h 21"/>
                <a:gd name="T10" fmla="*/ 3 w 20"/>
                <a:gd name="T11" fmla="*/ 20 h 21"/>
                <a:gd name="T12" fmla="*/ 10 w 20"/>
                <a:gd name="T13" fmla="*/ 14 h 21"/>
                <a:gd name="T14" fmla="*/ 16 w 20"/>
                <a:gd name="T15" fmla="*/ 7 h 21"/>
                <a:gd name="T16" fmla="*/ 19 w 20"/>
                <a:gd name="T17" fmla="*/ 3 h 21"/>
                <a:gd name="T18" fmla="*/ 19 w 20"/>
                <a:gd name="T19" fmla="*/ 3 h 21"/>
                <a:gd name="T20" fmla="*/ 19 w 20"/>
                <a:gd name="T21" fmla="*/ 0 h 21"/>
                <a:gd name="T22" fmla="*/ 16 w 20"/>
                <a:gd name="T23" fmla="*/ 0 h 21"/>
                <a:gd name="T24" fmla="*/ 16 w 20"/>
                <a:gd name="T25" fmla="*/ 1 h 21"/>
                <a:gd name="T26" fmla="*/ 13 w 20"/>
                <a:gd name="T27" fmla="*/ 5 h 21"/>
                <a:gd name="T28" fmla="*/ 8 w 20"/>
                <a:gd name="T2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1">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606" tIns="45802" rIns="91606" bIns="45802" numCol="1" anchor="t" anchorCtr="0" compatLnSpc="1">
              <a:prstTxWarp prst="textNoShape">
                <a:avLst/>
              </a:prstTxWarp>
            </a:bodyPr>
            <a:lstStyle/>
            <a:p>
              <a:pPr algn="just">
                <a:lnSpc>
                  <a:spcPct val="120000"/>
                </a:lnSpc>
              </a:pPr>
              <a:endParaRPr lang="id-ID" sz="781">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 name="Rectangle 1"/>
          <p:cNvSpPr/>
          <p:nvPr/>
        </p:nvSpPr>
        <p:spPr>
          <a:xfrm>
            <a:off x="4992090" y="911277"/>
            <a:ext cx="6087411" cy="954107"/>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 định vấn đề (ý khái quát): một hoạt động xã hộ giàu ý nghĩa.</a:t>
            </a:r>
            <a:endParaRPr lang="en-GB" sz="3600">
              <a:latin typeface="Times New Roman" panose="02020603050405020304" pitchFamily="18" charset="0"/>
              <a:cs typeface="Times New Roman" panose="02020603050405020304" pitchFamily="18" charset="0"/>
            </a:endParaRPr>
          </a:p>
        </p:txBody>
      </p:sp>
      <p:sp>
        <p:nvSpPr>
          <p:cNvPr id="3" name="Rectangle 2"/>
          <p:cNvSpPr/>
          <p:nvPr/>
        </p:nvSpPr>
        <p:spPr>
          <a:xfrm>
            <a:off x="4981121" y="2412455"/>
            <a:ext cx="6920862"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 triển ý cụ thể cấp 1 (ý lớn): có thể xác định một số ý lớn như mục đích của hoạt động, hình thức tổ chức, quá trình hoạt động,…</a:t>
            </a:r>
            <a:endParaRPr lang="en-GB" sz="3600">
              <a:latin typeface="Times New Roman" panose="02020603050405020304" pitchFamily="18" charset="0"/>
              <a:cs typeface="Times New Roman" panose="02020603050405020304" pitchFamily="18" charset="0"/>
            </a:endParaRPr>
          </a:p>
        </p:txBody>
      </p:sp>
      <p:sp>
        <p:nvSpPr>
          <p:cNvPr id="4" name="Rectangle 3"/>
          <p:cNvSpPr/>
          <p:nvPr/>
        </p:nvSpPr>
        <p:spPr>
          <a:xfrm>
            <a:off x="5245513" y="4228337"/>
            <a:ext cx="6152414"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 triển ý cụ thể cấp 2 (ý nhỏ): từ mỗi ý lớn, triển khai, phát triển thành các ý nhỏ. Ví dụ: Mục đích của hoạt động có thể là giúp đỡ đối tượng nào đó, làm từ thiện,…</a:t>
            </a:r>
            <a:endParaRPr lang="en-GB"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4178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in)">
                                      <p:cBhvr>
                                        <p:cTn id="3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969"/>
          <a:stretch/>
        </p:blipFill>
        <p:spPr>
          <a:xfrm>
            <a:off x="352" y="4120380"/>
            <a:ext cx="12858045" cy="3112269"/>
          </a:xfrm>
          <a:prstGeom prst="rect">
            <a:avLst/>
          </a:prstGeom>
        </p:spPr>
      </p:pic>
      <p:sp>
        <p:nvSpPr>
          <p:cNvPr id="22" name="TextBox 13"/>
          <p:cNvSpPr txBox="1"/>
          <p:nvPr/>
        </p:nvSpPr>
        <p:spPr>
          <a:xfrm>
            <a:off x="1748855" y="1888133"/>
            <a:ext cx="3036104" cy="2553600"/>
          </a:xfrm>
          <a:prstGeom prst="rect">
            <a:avLst/>
          </a:prstGeom>
          <a:noFill/>
        </p:spPr>
        <p:txBody>
          <a:bodyPr wrap="square" lIns="0" tIns="0" rIns="0" bIns="0" rtlCol="0">
            <a:spAutoFit/>
          </a:bodyPr>
          <a:lstStyle/>
          <a:p>
            <a:pPr algn="ctr"/>
            <a:r>
              <a:rPr lang="en-US" altLang="zh-CN"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rPr>
              <a:t>01</a:t>
            </a:r>
            <a:endParaRPr lang="zh-CN" altLang="en-US"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Rectangle 3"/>
          <p:cNvSpPr/>
          <p:nvPr/>
        </p:nvSpPr>
        <p:spPr>
          <a:xfrm>
            <a:off x="4666504" y="2525446"/>
            <a:ext cx="7510389" cy="1569660"/>
          </a:xfrm>
          <a:prstGeom prst="rect">
            <a:avLst/>
          </a:prstGeom>
          <a:noFill/>
        </p:spPr>
        <p:txBody>
          <a:bodyPr wrap="none" lIns="91440" tIns="45720" rIns="91440" bIns="45720">
            <a:spAutoFit/>
          </a:bodyPr>
          <a:lstStyle/>
          <a:p>
            <a:pPr algn="ctr"/>
            <a:r>
              <a:rPr lang="pt-BR" sz="96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SVNPosterizer KG Inli" panose="02000503000000020003" pitchFamily="2" charset="0"/>
                <a:ea typeface="Calibri" panose="020F0502020204030204" pitchFamily="34" charset="0"/>
                <a:cs typeface="Times New Roman" panose="02020603050405020304" pitchFamily="18" charset="0"/>
              </a:rPr>
              <a:t>KHỞI ĐỘNG</a:t>
            </a:r>
            <a:endParaRPr lang="en-GB" sz="96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448085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2000"/>
                                        <p:tgtEl>
                                          <p:spTgt spid="2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a:spLocks/>
          </p:cNvSpPr>
          <p:nvPr/>
        </p:nvSpPr>
        <p:spPr bwMode="auto">
          <a:xfrm>
            <a:off x="2161063" y="1965629"/>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2">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Freeform 6"/>
          <p:cNvSpPr>
            <a:spLocks/>
          </p:cNvSpPr>
          <p:nvPr/>
        </p:nvSpPr>
        <p:spPr bwMode="auto">
          <a:xfrm>
            <a:off x="3916947" y="1965629"/>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4">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Freeform 6"/>
          <p:cNvSpPr>
            <a:spLocks/>
          </p:cNvSpPr>
          <p:nvPr/>
        </p:nvSpPr>
        <p:spPr bwMode="auto">
          <a:xfrm>
            <a:off x="1596919" y="2925387"/>
            <a:ext cx="1388657" cy="1599598"/>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1">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Freeform 6"/>
          <p:cNvSpPr>
            <a:spLocks/>
          </p:cNvSpPr>
          <p:nvPr/>
        </p:nvSpPr>
        <p:spPr bwMode="auto">
          <a:xfrm>
            <a:off x="2985576" y="1645710"/>
            <a:ext cx="2050439" cy="287927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3">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Freeform 6"/>
          <p:cNvSpPr>
            <a:spLocks/>
          </p:cNvSpPr>
          <p:nvPr/>
        </p:nvSpPr>
        <p:spPr bwMode="auto">
          <a:xfrm>
            <a:off x="4847477" y="2410127"/>
            <a:ext cx="1822613" cy="2114858"/>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5">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8" name="Freeform 6"/>
          <p:cNvSpPr>
            <a:spLocks/>
          </p:cNvSpPr>
          <p:nvPr/>
        </p:nvSpPr>
        <p:spPr bwMode="auto">
          <a:xfrm>
            <a:off x="5709227" y="1965629"/>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6">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9" name="Freeform 6"/>
          <p:cNvSpPr>
            <a:spLocks/>
          </p:cNvSpPr>
          <p:nvPr/>
        </p:nvSpPr>
        <p:spPr bwMode="auto">
          <a:xfrm>
            <a:off x="6837046" y="2925387"/>
            <a:ext cx="1388657" cy="1599598"/>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1">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Freeform 6"/>
          <p:cNvSpPr>
            <a:spLocks/>
          </p:cNvSpPr>
          <p:nvPr/>
        </p:nvSpPr>
        <p:spPr bwMode="auto">
          <a:xfrm>
            <a:off x="7549093" y="1965629"/>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2">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2" name="Freeform 6"/>
          <p:cNvSpPr>
            <a:spLocks/>
          </p:cNvSpPr>
          <p:nvPr/>
        </p:nvSpPr>
        <p:spPr bwMode="auto">
          <a:xfrm>
            <a:off x="9427238" y="1965629"/>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4">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Freeform 6"/>
          <p:cNvSpPr>
            <a:spLocks/>
          </p:cNvSpPr>
          <p:nvPr/>
        </p:nvSpPr>
        <p:spPr bwMode="auto">
          <a:xfrm>
            <a:off x="8410018" y="1645710"/>
            <a:ext cx="2050439" cy="287927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3">
              <a:alpha val="90000"/>
            </a:schemeClr>
          </a:solidFill>
          <a:ln>
            <a:noFill/>
          </a:ln>
        </p:spPr>
        <p:txBody>
          <a:bodyPr vert="horz" wrap="square" lIns="111664" tIns="55832" rIns="111664" bIns="55832"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5" name="Group 136"/>
          <p:cNvGrpSpPr/>
          <p:nvPr/>
        </p:nvGrpSpPr>
        <p:grpSpPr>
          <a:xfrm>
            <a:off x="2070367" y="4690315"/>
            <a:ext cx="244456" cy="655218"/>
            <a:chOff x="1088218" y="3281022"/>
            <a:chExt cx="200183" cy="536550"/>
          </a:xfrm>
        </p:grpSpPr>
        <p:sp>
          <p:nvSpPr>
            <p:cNvPr id="57" name="Oval 56"/>
            <p:cNvSpPr>
              <a:spLocks noChangeAspect="1"/>
            </p:cNvSpPr>
            <p:nvPr/>
          </p:nvSpPr>
          <p:spPr>
            <a:xfrm>
              <a:off x="1088218" y="3281022"/>
              <a:ext cx="200183" cy="194452"/>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60" name="Straight Connector 59"/>
            <p:cNvCxnSpPr/>
            <p:nvPr/>
          </p:nvCxnSpPr>
          <p:spPr>
            <a:xfrm>
              <a:off x="1188427" y="3475474"/>
              <a:ext cx="0" cy="34209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0" name="Group 137"/>
          <p:cNvGrpSpPr/>
          <p:nvPr/>
        </p:nvGrpSpPr>
        <p:grpSpPr>
          <a:xfrm>
            <a:off x="2971818" y="4690306"/>
            <a:ext cx="244456" cy="1033248"/>
            <a:chOff x="1744938" y="3281022"/>
            <a:chExt cx="200183" cy="846117"/>
          </a:xfrm>
        </p:grpSpPr>
        <p:sp>
          <p:nvSpPr>
            <p:cNvPr id="62" name="Oval 61"/>
            <p:cNvSpPr>
              <a:spLocks noChangeAspect="1"/>
            </p:cNvSpPr>
            <p:nvPr/>
          </p:nvSpPr>
          <p:spPr>
            <a:xfrm>
              <a:off x="1744938" y="3281022"/>
              <a:ext cx="200183" cy="194452"/>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64" name="Straight Connector 63"/>
            <p:cNvCxnSpPr/>
            <p:nvPr/>
          </p:nvCxnSpPr>
          <p:spPr>
            <a:xfrm>
              <a:off x="1845029" y="3475474"/>
              <a:ext cx="0" cy="65166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3" name="Group 136"/>
          <p:cNvGrpSpPr/>
          <p:nvPr/>
        </p:nvGrpSpPr>
        <p:grpSpPr>
          <a:xfrm>
            <a:off x="3874786" y="4690315"/>
            <a:ext cx="244456" cy="655218"/>
            <a:chOff x="1088218" y="3281022"/>
            <a:chExt cx="200183" cy="536550"/>
          </a:xfrm>
        </p:grpSpPr>
        <p:sp>
          <p:nvSpPr>
            <p:cNvPr id="102" name="Oval 101"/>
            <p:cNvSpPr>
              <a:spLocks noChangeAspect="1"/>
            </p:cNvSpPr>
            <p:nvPr/>
          </p:nvSpPr>
          <p:spPr>
            <a:xfrm>
              <a:off x="1088218" y="3281022"/>
              <a:ext cx="200183" cy="194452"/>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05" name="Straight Connector 104"/>
            <p:cNvCxnSpPr/>
            <p:nvPr/>
          </p:nvCxnSpPr>
          <p:spPr>
            <a:xfrm>
              <a:off x="1188427" y="3475474"/>
              <a:ext cx="0" cy="34209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5" name="Group 137"/>
          <p:cNvGrpSpPr/>
          <p:nvPr/>
        </p:nvGrpSpPr>
        <p:grpSpPr>
          <a:xfrm>
            <a:off x="4776236" y="4690306"/>
            <a:ext cx="244456" cy="1033248"/>
            <a:chOff x="1744938" y="3281022"/>
            <a:chExt cx="200183" cy="846117"/>
          </a:xfrm>
        </p:grpSpPr>
        <p:sp>
          <p:nvSpPr>
            <p:cNvPr id="107" name="Oval 106"/>
            <p:cNvSpPr>
              <a:spLocks noChangeAspect="1"/>
            </p:cNvSpPr>
            <p:nvPr/>
          </p:nvSpPr>
          <p:spPr>
            <a:xfrm>
              <a:off x="1744938" y="3281022"/>
              <a:ext cx="200183" cy="194452"/>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09" name="Straight Connector 108"/>
            <p:cNvCxnSpPr/>
            <p:nvPr/>
          </p:nvCxnSpPr>
          <p:spPr>
            <a:xfrm>
              <a:off x="1845029" y="3475474"/>
              <a:ext cx="0" cy="65166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18" name="Group 136"/>
          <p:cNvGrpSpPr/>
          <p:nvPr/>
        </p:nvGrpSpPr>
        <p:grpSpPr>
          <a:xfrm>
            <a:off x="5679204" y="4690315"/>
            <a:ext cx="244456" cy="655218"/>
            <a:chOff x="1088218" y="3281022"/>
            <a:chExt cx="200183" cy="536550"/>
          </a:xfrm>
        </p:grpSpPr>
        <p:sp>
          <p:nvSpPr>
            <p:cNvPr id="112" name="Oval 111"/>
            <p:cNvSpPr>
              <a:spLocks noChangeAspect="1"/>
            </p:cNvSpPr>
            <p:nvPr/>
          </p:nvSpPr>
          <p:spPr>
            <a:xfrm>
              <a:off x="1088218" y="3281022"/>
              <a:ext cx="200183" cy="194452"/>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15" name="Straight Connector 114"/>
            <p:cNvCxnSpPr/>
            <p:nvPr/>
          </p:nvCxnSpPr>
          <p:spPr>
            <a:xfrm>
              <a:off x="1188427" y="3475474"/>
              <a:ext cx="0" cy="34209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20" name="Group 137"/>
          <p:cNvGrpSpPr/>
          <p:nvPr/>
        </p:nvGrpSpPr>
        <p:grpSpPr>
          <a:xfrm>
            <a:off x="6580654" y="4690306"/>
            <a:ext cx="244456" cy="1033248"/>
            <a:chOff x="1744938" y="3281022"/>
            <a:chExt cx="200183" cy="846117"/>
          </a:xfrm>
        </p:grpSpPr>
        <p:sp>
          <p:nvSpPr>
            <p:cNvPr id="117" name="Oval 116"/>
            <p:cNvSpPr>
              <a:spLocks noChangeAspect="1"/>
            </p:cNvSpPr>
            <p:nvPr/>
          </p:nvSpPr>
          <p:spPr>
            <a:xfrm>
              <a:off x="1744938" y="3281022"/>
              <a:ext cx="200183" cy="194452"/>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19" name="Straight Connector 118"/>
            <p:cNvCxnSpPr/>
            <p:nvPr/>
          </p:nvCxnSpPr>
          <p:spPr>
            <a:xfrm>
              <a:off x="1845029" y="3475474"/>
              <a:ext cx="0" cy="65166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23" name="Group 136"/>
          <p:cNvGrpSpPr/>
          <p:nvPr/>
        </p:nvGrpSpPr>
        <p:grpSpPr>
          <a:xfrm>
            <a:off x="7483623" y="4690315"/>
            <a:ext cx="244456" cy="655218"/>
            <a:chOff x="1088218" y="3281022"/>
            <a:chExt cx="200183" cy="536550"/>
          </a:xfrm>
        </p:grpSpPr>
        <p:sp>
          <p:nvSpPr>
            <p:cNvPr id="122" name="Oval 121"/>
            <p:cNvSpPr>
              <a:spLocks noChangeAspect="1"/>
            </p:cNvSpPr>
            <p:nvPr/>
          </p:nvSpPr>
          <p:spPr>
            <a:xfrm>
              <a:off x="1088218" y="3281022"/>
              <a:ext cx="200183" cy="194452"/>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25" name="Straight Connector 124"/>
            <p:cNvCxnSpPr/>
            <p:nvPr/>
          </p:nvCxnSpPr>
          <p:spPr>
            <a:xfrm>
              <a:off x="1188427" y="3475474"/>
              <a:ext cx="0" cy="34209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25" name="Group 137"/>
          <p:cNvGrpSpPr/>
          <p:nvPr/>
        </p:nvGrpSpPr>
        <p:grpSpPr>
          <a:xfrm>
            <a:off x="8385072" y="4690306"/>
            <a:ext cx="244456" cy="1033248"/>
            <a:chOff x="1744938" y="3281022"/>
            <a:chExt cx="200183" cy="846117"/>
          </a:xfrm>
        </p:grpSpPr>
        <p:sp>
          <p:nvSpPr>
            <p:cNvPr id="127" name="Oval 126"/>
            <p:cNvSpPr>
              <a:spLocks noChangeAspect="1"/>
            </p:cNvSpPr>
            <p:nvPr/>
          </p:nvSpPr>
          <p:spPr>
            <a:xfrm>
              <a:off x="1744938" y="3281022"/>
              <a:ext cx="200183" cy="194452"/>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29" name="Straight Connector 128"/>
            <p:cNvCxnSpPr/>
            <p:nvPr/>
          </p:nvCxnSpPr>
          <p:spPr>
            <a:xfrm>
              <a:off x="1845029" y="3475474"/>
              <a:ext cx="0" cy="65166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33" name="Group 136"/>
          <p:cNvGrpSpPr/>
          <p:nvPr/>
        </p:nvGrpSpPr>
        <p:grpSpPr>
          <a:xfrm>
            <a:off x="9288041" y="4690315"/>
            <a:ext cx="244456" cy="655218"/>
            <a:chOff x="1088218" y="3281022"/>
            <a:chExt cx="200183" cy="536550"/>
          </a:xfrm>
        </p:grpSpPr>
        <p:sp>
          <p:nvSpPr>
            <p:cNvPr id="132" name="Oval 131"/>
            <p:cNvSpPr>
              <a:spLocks noChangeAspect="1"/>
            </p:cNvSpPr>
            <p:nvPr/>
          </p:nvSpPr>
          <p:spPr>
            <a:xfrm>
              <a:off x="1088218" y="3281022"/>
              <a:ext cx="200183" cy="194452"/>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35" name="Straight Connector 134"/>
            <p:cNvCxnSpPr/>
            <p:nvPr/>
          </p:nvCxnSpPr>
          <p:spPr>
            <a:xfrm>
              <a:off x="1188427" y="3475474"/>
              <a:ext cx="0" cy="34209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36" name="Group 137"/>
          <p:cNvGrpSpPr/>
          <p:nvPr/>
        </p:nvGrpSpPr>
        <p:grpSpPr>
          <a:xfrm>
            <a:off x="10189487" y="4690306"/>
            <a:ext cx="244456" cy="1033248"/>
            <a:chOff x="1744938" y="3281022"/>
            <a:chExt cx="200183" cy="846117"/>
          </a:xfrm>
        </p:grpSpPr>
        <p:sp>
          <p:nvSpPr>
            <p:cNvPr id="137" name="Oval 136"/>
            <p:cNvSpPr>
              <a:spLocks noChangeAspect="1"/>
            </p:cNvSpPr>
            <p:nvPr/>
          </p:nvSpPr>
          <p:spPr>
            <a:xfrm>
              <a:off x="1744938" y="3281022"/>
              <a:ext cx="200183" cy="194452"/>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39" name="Straight Connector 138"/>
            <p:cNvCxnSpPr/>
            <p:nvPr/>
          </p:nvCxnSpPr>
          <p:spPr>
            <a:xfrm>
              <a:off x="1845029" y="3475474"/>
              <a:ext cx="0" cy="65166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63" name="TextBox 23"/>
          <p:cNvSpPr txBox="1"/>
          <p:nvPr/>
        </p:nvSpPr>
        <p:spPr>
          <a:xfrm>
            <a:off x="2192595" y="660528"/>
            <a:ext cx="9546213" cy="954107"/>
          </a:xfrm>
          <a:prstGeom prst="rect">
            <a:avLst/>
          </a:prstGeom>
          <a:noFill/>
        </p:spPr>
        <p:txBody>
          <a:bodyPr wrap="square" rtlCol="0">
            <a:spAutoFit/>
          </a:bodyPr>
          <a:lstStyle/>
          <a:p>
            <a:r>
              <a:rPr lang="vi-VN" sz="2800" b="1" i="1">
                <a:latin typeface="iCiel Cucho Bold" pitchFamily="50" charset="-93"/>
                <a:cs typeface="iCiel Cucho Bold" pitchFamily="50" charset="-93"/>
              </a:rPr>
              <a:t>b</a:t>
            </a:r>
            <a:r>
              <a:rPr lang="vi-VN" sz="2800" b="1" i="1">
                <a:latin typeface="Times New Roman" panose="02020603050405020304" pitchFamily="18" charset="0"/>
                <a:cs typeface="Times New Roman" panose="02020603050405020304" pitchFamily="18" charset="0"/>
              </a:rPr>
              <a:t>. Lập dàn ý: bằng cách chọn lọc, sắp xếp các ý đã tìm được, sắp xếp lại theo ba phần lớn của một bài văn, gồm:</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3388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50000" decel="5000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50000" decel="5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50000" decel="5000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accel="50000" decel="5000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accel="50000" decel="5000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accel="50000" decel="5000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accel="50000" decel="50000"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accel="50000" decel="50000" fill="hold"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accel="50000" decel="50000" fill="hold" grpId="0" nodeType="after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accel="50000" decel="50000" fill="hold" nodeType="after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ppt_x"/>
                                          </p:val>
                                        </p:tav>
                                        <p:tav tm="100000">
                                          <p:val>
                                            <p:strVal val="#ppt_x"/>
                                          </p:val>
                                        </p:tav>
                                      </p:tavLst>
                                    </p:anim>
                                    <p:anim calcmode="lin" valueType="num">
                                      <p:cBhvr additive="base">
                                        <p:cTn id="63" dur="500" fill="hold"/>
                                        <p:tgtEl>
                                          <p:spTgt spid="20"/>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accel="50000" decel="50000"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accel="50000" decel="50000" fill="hold" nodeType="afterEffect">
                                  <p:stCondLst>
                                    <p:cond delay="0"/>
                                  </p:stCondLst>
                                  <p:childTnLst>
                                    <p:set>
                                      <p:cBhvr>
                                        <p:cTn id="71" dur="1" fill="hold">
                                          <p:stCondLst>
                                            <p:cond delay="0"/>
                                          </p:stCondLst>
                                        </p:cTn>
                                        <p:tgtEl>
                                          <p:spTgt spid="23"/>
                                        </p:tgtEl>
                                        <p:attrNameLst>
                                          <p:attrName>style.visibility</p:attrName>
                                        </p:attrNameLst>
                                      </p:cBhvr>
                                      <p:to>
                                        <p:strVal val="visible"/>
                                      </p:to>
                                    </p:set>
                                    <p:anim calcmode="lin" valueType="num">
                                      <p:cBhvr additive="base">
                                        <p:cTn id="72" dur="500" fill="hold"/>
                                        <p:tgtEl>
                                          <p:spTgt spid="23"/>
                                        </p:tgtEl>
                                        <p:attrNameLst>
                                          <p:attrName>ppt_x</p:attrName>
                                        </p:attrNameLst>
                                      </p:cBhvr>
                                      <p:tavLst>
                                        <p:tav tm="0">
                                          <p:val>
                                            <p:strVal val="#ppt_x"/>
                                          </p:val>
                                        </p:tav>
                                        <p:tav tm="100000">
                                          <p:val>
                                            <p:strVal val="#ppt_x"/>
                                          </p:val>
                                        </p:tav>
                                      </p:tavLst>
                                    </p:anim>
                                    <p:anim calcmode="lin" valueType="num">
                                      <p:cBhvr additive="base">
                                        <p:cTn id="73" dur="500" fill="hold"/>
                                        <p:tgtEl>
                                          <p:spTgt spid="23"/>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accel="50000" decel="50000" fill="hold" grpId="0" nodeType="after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additive="base">
                                        <p:cTn id="77" dur="500" fill="hold"/>
                                        <p:tgtEl>
                                          <p:spTgt spid="31"/>
                                        </p:tgtEl>
                                        <p:attrNameLst>
                                          <p:attrName>ppt_x</p:attrName>
                                        </p:attrNameLst>
                                      </p:cBhvr>
                                      <p:tavLst>
                                        <p:tav tm="0">
                                          <p:val>
                                            <p:strVal val="#ppt_x"/>
                                          </p:val>
                                        </p:tav>
                                        <p:tav tm="100000">
                                          <p:val>
                                            <p:strVal val="#ppt_x"/>
                                          </p:val>
                                        </p:tav>
                                      </p:tavLst>
                                    </p:anim>
                                    <p:anim calcmode="lin" valueType="num">
                                      <p:cBhvr additive="base">
                                        <p:cTn id="78" dur="500" fill="hold"/>
                                        <p:tgtEl>
                                          <p:spTgt spid="31"/>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accel="50000" decel="50000" fill="hold" nodeType="afterEffect">
                                  <p:stCondLst>
                                    <p:cond delay="0"/>
                                  </p:stCondLst>
                                  <p:childTnLst>
                                    <p:set>
                                      <p:cBhvr>
                                        <p:cTn id="81" dur="1" fill="hold">
                                          <p:stCondLst>
                                            <p:cond delay="0"/>
                                          </p:stCondLst>
                                        </p:cTn>
                                        <p:tgtEl>
                                          <p:spTgt spid="25"/>
                                        </p:tgtEl>
                                        <p:attrNameLst>
                                          <p:attrName>style.visibility</p:attrName>
                                        </p:attrNameLst>
                                      </p:cBhvr>
                                      <p:to>
                                        <p:strVal val="visible"/>
                                      </p:to>
                                    </p:set>
                                    <p:anim calcmode="lin" valueType="num">
                                      <p:cBhvr additive="base">
                                        <p:cTn id="82" dur="500" fill="hold"/>
                                        <p:tgtEl>
                                          <p:spTgt spid="25"/>
                                        </p:tgtEl>
                                        <p:attrNameLst>
                                          <p:attrName>ppt_x</p:attrName>
                                        </p:attrNameLst>
                                      </p:cBhvr>
                                      <p:tavLst>
                                        <p:tav tm="0">
                                          <p:val>
                                            <p:strVal val="#ppt_x"/>
                                          </p:val>
                                        </p:tav>
                                        <p:tav tm="100000">
                                          <p:val>
                                            <p:strVal val="#ppt_x"/>
                                          </p:val>
                                        </p:tav>
                                      </p:tavLst>
                                    </p:anim>
                                    <p:anim calcmode="lin" valueType="num">
                                      <p:cBhvr additive="base">
                                        <p:cTn id="83" dur="500" fill="hold"/>
                                        <p:tgtEl>
                                          <p:spTgt spid="25"/>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2" presetClass="entr" presetSubtype="4" accel="50000" decel="50000" fill="hold" grpId="0" nodeType="after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additive="base">
                                        <p:cTn id="87" dur="500" fill="hold"/>
                                        <p:tgtEl>
                                          <p:spTgt spid="34"/>
                                        </p:tgtEl>
                                        <p:attrNameLst>
                                          <p:attrName>ppt_x</p:attrName>
                                        </p:attrNameLst>
                                      </p:cBhvr>
                                      <p:tavLst>
                                        <p:tav tm="0">
                                          <p:val>
                                            <p:strVal val="#ppt_x"/>
                                          </p:val>
                                        </p:tav>
                                        <p:tav tm="100000">
                                          <p:val>
                                            <p:strVal val="#ppt_x"/>
                                          </p:val>
                                        </p:tav>
                                      </p:tavLst>
                                    </p:anim>
                                    <p:anim calcmode="lin" valueType="num">
                                      <p:cBhvr additive="base">
                                        <p:cTn id="88" dur="500" fill="hold"/>
                                        <p:tgtEl>
                                          <p:spTgt spid="34"/>
                                        </p:tgtEl>
                                        <p:attrNameLst>
                                          <p:attrName>ppt_y</p:attrName>
                                        </p:attrNameLst>
                                      </p:cBhvr>
                                      <p:tavLst>
                                        <p:tav tm="0">
                                          <p:val>
                                            <p:strVal val="1+#ppt_h/2"/>
                                          </p:val>
                                        </p:tav>
                                        <p:tav tm="100000">
                                          <p:val>
                                            <p:strVal val="#ppt_y"/>
                                          </p:val>
                                        </p:tav>
                                      </p:tavLst>
                                    </p:anim>
                                  </p:childTnLst>
                                </p:cTn>
                              </p:par>
                            </p:childTnLst>
                          </p:cTn>
                        </p:par>
                        <p:par>
                          <p:cTn id="89" fill="hold">
                            <p:stCondLst>
                              <p:cond delay="8500"/>
                            </p:stCondLst>
                            <p:childTnLst>
                              <p:par>
                                <p:cTn id="90" presetID="2" presetClass="entr" presetSubtype="4" accel="50000" decel="50000" fill="hold" nodeType="after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additive="base">
                                        <p:cTn id="92" dur="500" fill="hold"/>
                                        <p:tgtEl>
                                          <p:spTgt spid="33"/>
                                        </p:tgtEl>
                                        <p:attrNameLst>
                                          <p:attrName>ppt_x</p:attrName>
                                        </p:attrNameLst>
                                      </p:cBhvr>
                                      <p:tavLst>
                                        <p:tav tm="0">
                                          <p:val>
                                            <p:strVal val="#ppt_x"/>
                                          </p:val>
                                        </p:tav>
                                        <p:tav tm="100000">
                                          <p:val>
                                            <p:strVal val="#ppt_x"/>
                                          </p:val>
                                        </p:tav>
                                      </p:tavLst>
                                    </p:anim>
                                    <p:anim calcmode="lin" valueType="num">
                                      <p:cBhvr additive="base">
                                        <p:cTn id="93" dur="500" fill="hold"/>
                                        <p:tgtEl>
                                          <p:spTgt spid="33"/>
                                        </p:tgtEl>
                                        <p:attrNameLst>
                                          <p:attrName>ppt_y</p:attrName>
                                        </p:attrNameLst>
                                      </p:cBhvr>
                                      <p:tavLst>
                                        <p:tav tm="0">
                                          <p:val>
                                            <p:strVal val="1+#ppt_h/2"/>
                                          </p:val>
                                        </p:tav>
                                        <p:tav tm="100000">
                                          <p:val>
                                            <p:strVal val="#ppt_y"/>
                                          </p:val>
                                        </p:tav>
                                      </p:tavLst>
                                    </p:anim>
                                  </p:childTnLst>
                                </p:cTn>
                              </p:par>
                            </p:childTnLst>
                          </p:cTn>
                        </p:par>
                        <p:par>
                          <p:cTn id="94" fill="hold">
                            <p:stCondLst>
                              <p:cond delay="9000"/>
                            </p:stCondLst>
                            <p:childTnLst>
                              <p:par>
                                <p:cTn id="95" presetID="2" presetClass="entr" presetSubtype="4" accel="50000" decel="50000" fill="hold" grpId="0" nodeType="afterEffect">
                                  <p:stCondLst>
                                    <p:cond delay="0"/>
                                  </p:stCondLst>
                                  <p:childTnLst>
                                    <p:set>
                                      <p:cBhvr>
                                        <p:cTn id="96" dur="1" fill="hold">
                                          <p:stCondLst>
                                            <p:cond delay="0"/>
                                          </p:stCondLst>
                                        </p:cTn>
                                        <p:tgtEl>
                                          <p:spTgt spid="32"/>
                                        </p:tgtEl>
                                        <p:attrNameLst>
                                          <p:attrName>style.visibility</p:attrName>
                                        </p:attrNameLst>
                                      </p:cBhvr>
                                      <p:to>
                                        <p:strVal val="visible"/>
                                      </p:to>
                                    </p:set>
                                    <p:anim calcmode="lin" valueType="num">
                                      <p:cBhvr additive="base">
                                        <p:cTn id="97" dur="500" fill="hold"/>
                                        <p:tgtEl>
                                          <p:spTgt spid="32"/>
                                        </p:tgtEl>
                                        <p:attrNameLst>
                                          <p:attrName>ppt_x</p:attrName>
                                        </p:attrNameLst>
                                      </p:cBhvr>
                                      <p:tavLst>
                                        <p:tav tm="0">
                                          <p:val>
                                            <p:strVal val="#ppt_x"/>
                                          </p:val>
                                        </p:tav>
                                        <p:tav tm="100000">
                                          <p:val>
                                            <p:strVal val="#ppt_x"/>
                                          </p:val>
                                        </p:tav>
                                      </p:tavLst>
                                    </p:anim>
                                    <p:anim calcmode="lin" valueType="num">
                                      <p:cBhvr additive="base">
                                        <p:cTn id="98" dur="500" fill="hold"/>
                                        <p:tgtEl>
                                          <p:spTgt spid="32"/>
                                        </p:tgtEl>
                                        <p:attrNameLst>
                                          <p:attrName>ppt_y</p:attrName>
                                        </p:attrNameLst>
                                      </p:cBhvr>
                                      <p:tavLst>
                                        <p:tav tm="0">
                                          <p:val>
                                            <p:strVal val="1+#ppt_h/2"/>
                                          </p:val>
                                        </p:tav>
                                        <p:tav tm="100000">
                                          <p:val>
                                            <p:strVal val="#ppt_y"/>
                                          </p:val>
                                        </p:tav>
                                      </p:tavLst>
                                    </p:anim>
                                  </p:childTnLst>
                                </p:cTn>
                              </p:par>
                            </p:childTnLst>
                          </p:cTn>
                        </p:par>
                        <p:par>
                          <p:cTn id="99" fill="hold">
                            <p:stCondLst>
                              <p:cond delay="9500"/>
                            </p:stCondLst>
                            <p:childTnLst>
                              <p:par>
                                <p:cTn id="100" presetID="2" presetClass="entr" presetSubtype="4" accel="50000" decel="50000" fill="hold" nodeType="afterEffect">
                                  <p:stCondLst>
                                    <p:cond delay="0"/>
                                  </p:stCondLst>
                                  <p:childTnLst>
                                    <p:set>
                                      <p:cBhvr>
                                        <p:cTn id="101" dur="1" fill="hold">
                                          <p:stCondLst>
                                            <p:cond delay="0"/>
                                          </p:stCondLst>
                                        </p:cTn>
                                        <p:tgtEl>
                                          <p:spTgt spid="36"/>
                                        </p:tgtEl>
                                        <p:attrNameLst>
                                          <p:attrName>style.visibility</p:attrName>
                                        </p:attrNameLst>
                                      </p:cBhvr>
                                      <p:to>
                                        <p:strVal val="visible"/>
                                      </p:to>
                                    </p:set>
                                    <p:anim calcmode="lin" valueType="num">
                                      <p:cBhvr additive="base">
                                        <p:cTn id="102" dur="500" fill="hold"/>
                                        <p:tgtEl>
                                          <p:spTgt spid="36"/>
                                        </p:tgtEl>
                                        <p:attrNameLst>
                                          <p:attrName>ppt_x</p:attrName>
                                        </p:attrNameLst>
                                      </p:cBhvr>
                                      <p:tavLst>
                                        <p:tav tm="0">
                                          <p:val>
                                            <p:strVal val="#ppt_x"/>
                                          </p:val>
                                        </p:tav>
                                        <p:tav tm="100000">
                                          <p:val>
                                            <p:strVal val="#ppt_x"/>
                                          </p:val>
                                        </p:tav>
                                      </p:tavLst>
                                    </p:anim>
                                    <p:anim calcmode="lin" valueType="num">
                                      <p:cBhvr additive="base">
                                        <p:cTn id="10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6" presetClass="entr" presetSubtype="16" fill="hold" grpId="0" nodeType="clickEffect">
                                  <p:stCondLst>
                                    <p:cond delay="0"/>
                                  </p:stCondLst>
                                  <p:childTnLst>
                                    <p:set>
                                      <p:cBhvr>
                                        <p:cTn id="107" dur="1" fill="hold">
                                          <p:stCondLst>
                                            <p:cond delay="0"/>
                                          </p:stCondLst>
                                        </p:cTn>
                                        <p:tgtEl>
                                          <p:spTgt spid="63"/>
                                        </p:tgtEl>
                                        <p:attrNameLst>
                                          <p:attrName>style.visibility</p:attrName>
                                        </p:attrNameLst>
                                      </p:cBhvr>
                                      <p:to>
                                        <p:strVal val="visible"/>
                                      </p:to>
                                    </p:set>
                                    <p:animEffect transition="in" filter="circle(in)">
                                      <p:cBhvr>
                                        <p:cTn id="108" dur="2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7" grpId="0" animBg="1"/>
      <p:bldP spid="22" grpId="0" animBg="1"/>
      <p:bldP spid="27" grpId="0" animBg="1"/>
      <p:bldP spid="28" grpId="0" animBg="1"/>
      <p:bldP spid="29" grpId="0" animBg="1"/>
      <p:bldP spid="31" grpId="0" animBg="1"/>
      <p:bldP spid="32" grpId="0" animBg="1"/>
      <p:bldP spid="34" grpId="0" animBg="1"/>
      <p:bldP spid="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271298737"/>
              </p:ext>
            </p:extLst>
          </p:nvPr>
        </p:nvGraphicFramePr>
        <p:xfrm>
          <a:off x="1892871" y="952029"/>
          <a:ext cx="9433048" cy="5256584"/>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810653">
                  <a:extLst>
                    <a:ext uri="{9D8B030D-6E8A-4147-A177-3AD203B41FA5}">
                      <a16:colId xmlns:a16="http://schemas.microsoft.com/office/drawing/2014/main" val="20000"/>
                    </a:ext>
                  </a:extLst>
                </a:gridCol>
                <a:gridCol w="8622395">
                  <a:extLst>
                    <a:ext uri="{9D8B030D-6E8A-4147-A177-3AD203B41FA5}">
                      <a16:colId xmlns:a16="http://schemas.microsoft.com/office/drawing/2014/main" val="20001"/>
                    </a:ext>
                  </a:extLst>
                </a:gridCol>
              </a:tblGrid>
              <a:tr h="792088">
                <a:tc>
                  <a:txBody>
                    <a:bodyPr/>
                    <a:lstStyle/>
                    <a:p>
                      <a:pPr marL="30480" marR="30480" algn="just">
                        <a:lnSpc>
                          <a:spcPct val="100000"/>
                        </a:lnSpc>
                        <a:spcAft>
                          <a:spcPts val="120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Mở bài</a:t>
                      </a: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tc>
                  <a:txBody>
                    <a:bodyPr/>
                    <a:lstStyle/>
                    <a:p>
                      <a:pPr marL="30480" marR="30480" algn="just">
                        <a:lnSpc>
                          <a:spcPct val="100000"/>
                        </a:lnSpc>
                        <a:spcAft>
                          <a:spcPts val="1200"/>
                        </a:spcAft>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extLst>
                  <a:ext uri="{0D108BD9-81ED-4DB2-BD59-A6C34878D82A}">
                    <a16:rowId xmlns:a16="http://schemas.microsoft.com/office/drawing/2014/main" val="10000"/>
                  </a:ext>
                </a:extLst>
              </a:tr>
              <a:tr h="3600400">
                <a:tc>
                  <a:txBody>
                    <a:bodyPr/>
                    <a:lstStyle/>
                    <a:p>
                      <a:pPr marL="30480" marR="30480" algn="just">
                        <a:lnSpc>
                          <a:spcPct val="100000"/>
                        </a:lnSpc>
                        <a:spcAft>
                          <a:spcPts val="120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Thân bài</a:t>
                      </a: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tc>
                  <a:txBody>
                    <a:bodyPr/>
                    <a:lstStyle/>
                    <a:p>
                      <a:pPr marL="30480" marR="30480" algn="just">
                        <a:lnSpc>
                          <a:spcPct val="100000"/>
                        </a:lnSpc>
                        <a:spcAft>
                          <a:spcPts val="1200"/>
                        </a:spcAft>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extLst>
                  <a:ext uri="{0D108BD9-81ED-4DB2-BD59-A6C34878D82A}">
                    <a16:rowId xmlns:a16="http://schemas.microsoft.com/office/drawing/2014/main" val="10001"/>
                  </a:ext>
                </a:extLst>
              </a:tr>
              <a:tr h="864096">
                <a:tc>
                  <a:txBody>
                    <a:bodyPr/>
                    <a:lstStyle/>
                    <a:p>
                      <a:pPr marL="30480" marR="30480" algn="just">
                        <a:lnSpc>
                          <a:spcPct val="100000"/>
                        </a:lnSpc>
                        <a:spcAft>
                          <a:spcPts val="120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Kết bài</a:t>
                      </a: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tc>
                  <a:txBody>
                    <a:bodyPr/>
                    <a:lstStyle/>
                    <a:p>
                      <a:pPr marL="30480" marR="30480" algn="just">
                        <a:lnSpc>
                          <a:spcPct val="100000"/>
                        </a:lnSpc>
                        <a:spcAft>
                          <a:spcPts val="1200"/>
                        </a:spcAft>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6">
                        <a:lumMod val="75000"/>
                      </a:schemeClr>
                    </a:solidFill>
                  </a:tcPr>
                </a:tc>
                <a:extLst>
                  <a:ext uri="{0D108BD9-81ED-4DB2-BD59-A6C34878D82A}">
                    <a16:rowId xmlns:a16="http://schemas.microsoft.com/office/drawing/2014/main" val="10002"/>
                  </a:ext>
                </a:extLst>
              </a:tr>
            </a:tbl>
          </a:graphicData>
        </a:graphic>
      </p:graphicFrame>
      <p:sp>
        <p:nvSpPr>
          <p:cNvPr id="18" name="Rectangle 17"/>
          <p:cNvSpPr/>
          <p:nvPr/>
        </p:nvSpPr>
        <p:spPr>
          <a:xfrm>
            <a:off x="2684959" y="952029"/>
            <a:ext cx="8424936" cy="830997"/>
          </a:xfrm>
          <a:prstGeom prst="rect">
            <a:avLst/>
          </a:prstGeom>
        </p:spPr>
        <p:txBody>
          <a:bodyPr wrap="square">
            <a:spAutoFit/>
          </a:bodyPr>
          <a:lstStyle/>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Giới thiệu khái quát: nêu tên một hoạt động xã hội giàu ý nghĩa mà em đã tham gia.</a:t>
            </a:r>
            <a:endParaRPr lang="en-GB" sz="2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18"/>
          <p:cNvSpPr/>
          <p:nvPr/>
        </p:nvSpPr>
        <p:spPr>
          <a:xfrm>
            <a:off x="2637756" y="1754146"/>
            <a:ext cx="8496944" cy="3508653"/>
          </a:xfrm>
          <a:prstGeom prst="rect">
            <a:avLst/>
          </a:prstGeom>
        </p:spPr>
        <p:txBody>
          <a:bodyPr wrap="square">
            <a:spAutoFit/>
          </a:bodyPr>
          <a:lstStyle/>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Đoạn 1: nêu mục đích của hoạt động, lí do em tham gia hoạt động đó.</a:t>
            </a:r>
            <a:endParaRPr lang="en-GB"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Đoạn 2: kể về hình thức tổ chức hoạt động (thành phần tham gia, thời gian, địa điểm,…).</a:t>
            </a:r>
            <a:endParaRPr lang="en-GB"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Đoạn 3: kể về quá trình tiến hành hoạt động (bắt đầu, hoạt động chính, kết thúc).</a:t>
            </a:r>
            <a:endParaRPr lang="en-GB"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Đoạn 4: nêu kết quả của hoạt động (về vật chất và về tinh thần)</a:t>
            </a:r>
            <a:endParaRPr lang="en-GB" sz="2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19"/>
          <p:cNvSpPr/>
          <p:nvPr/>
        </p:nvSpPr>
        <p:spPr>
          <a:xfrm>
            <a:off x="2828975" y="5344517"/>
            <a:ext cx="6429375" cy="830997"/>
          </a:xfrm>
          <a:prstGeom prst="rect">
            <a:avLst/>
          </a:prstGeom>
        </p:spPr>
        <p:txBody>
          <a:bodyPr>
            <a:spAutoFit/>
          </a:bodyPr>
          <a:lstStyle/>
          <a:p>
            <a:pPr marL="30480" marR="30480" algn="just">
              <a:lnSpc>
                <a:spcPct val="100000"/>
              </a:lnSpc>
              <a:spcAft>
                <a:spcPts val="1200"/>
              </a:spcAft>
            </a:pPr>
            <a:r>
              <a:rPr lang="en-US" sz="24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Khẳng định ý nghĩa và bài học sau khi tham gia hoạt động xã hội.</a:t>
            </a:r>
            <a:endParaRPr lang="en-GB" sz="24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2143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806400" y="2605698"/>
            <a:ext cx="2762008" cy="2496581"/>
            <a:chOff x="3471863" y="2343150"/>
            <a:chExt cx="2197101" cy="1985963"/>
          </a:xfrm>
        </p:grpSpPr>
        <p:sp>
          <p:nvSpPr>
            <p:cNvPr id="6" name="Freeform 5"/>
            <p:cNvSpPr>
              <a:spLocks/>
            </p:cNvSpPr>
            <p:nvPr/>
          </p:nvSpPr>
          <p:spPr bwMode="auto">
            <a:xfrm>
              <a:off x="3476626" y="2381250"/>
              <a:ext cx="2192338" cy="1495425"/>
            </a:xfrm>
            <a:custGeom>
              <a:avLst/>
              <a:gdLst/>
              <a:ahLst/>
              <a:cxnLst>
                <a:cxn ang="0">
                  <a:pos x="1202" y="800"/>
                </a:cxn>
                <a:cxn ang="0">
                  <a:pos x="1182" y="820"/>
                </a:cxn>
                <a:cxn ang="0">
                  <a:pos x="20" y="820"/>
                </a:cxn>
                <a:cxn ang="0">
                  <a:pos x="0" y="800"/>
                </a:cxn>
                <a:cxn ang="0">
                  <a:pos x="0" y="20"/>
                </a:cxn>
                <a:cxn ang="0">
                  <a:pos x="20" y="0"/>
                </a:cxn>
                <a:cxn ang="0">
                  <a:pos x="1182" y="0"/>
                </a:cxn>
                <a:cxn ang="0">
                  <a:pos x="1202" y="20"/>
                </a:cxn>
                <a:cxn ang="0">
                  <a:pos x="1202" y="800"/>
                </a:cxn>
              </a:cxnLst>
              <a:rect l="0" t="0" r="r" b="b"/>
              <a:pathLst>
                <a:path w="1202" h="820">
                  <a:moveTo>
                    <a:pt x="1202" y="800"/>
                  </a:moveTo>
                  <a:cubicBezTo>
                    <a:pt x="1202" y="811"/>
                    <a:pt x="1193" y="820"/>
                    <a:pt x="1182" y="820"/>
                  </a:cubicBezTo>
                  <a:cubicBezTo>
                    <a:pt x="20" y="820"/>
                    <a:pt x="20" y="820"/>
                    <a:pt x="20" y="820"/>
                  </a:cubicBezTo>
                  <a:cubicBezTo>
                    <a:pt x="9" y="820"/>
                    <a:pt x="0" y="811"/>
                    <a:pt x="0" y="800"/>
                  </a:cubicBezTo>
                  <a:cubicBezTo>
                    <a:pt x="0" y="20"/>
                    <a:pt x="0" y="20"/>
                    <a:pt x="0" y="20"/>
                  </a:cubicBezTo>
                  <a:cubicBezTo>
                    <a:pt x="0" y="9"/>
                    <a:pt x="9" y="0"/>
                    <a:pt x="20" y="0"/>
                  </a:cubicBezTo>
                  <a:cubicBezTo>
                    <a:pt x="1182" y="0"/>
                    <a:pt x="1182" y="0"/>
                    <a:pt x="1182" y="0"/>
                  </a:cubicBezTo>
                  <a:cubicBezTo>
                    <a:pt x="1193" y="0"/>
                    <a:pt x="1202" y="9"/>
                    <a:pt x="1202" y="20"/>
                  </a:cubicBezTo>
                  <a:lnTo>
                    <a:pt x="1202" y="800"/>
                  </a:lnTo>
                  <a:close/>
                </a:path>
              </a:pathLst>
            </a:custGeom>
            <a:solidFill>
              <a:schemeClr val="accent5"/>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Rectangle 6"/>
            <p:cNvSpPr>
              <a:spLocks noChangeArrowheads="1"/>
            </p:cNvSpPr>
            <p:nvPr/>
          </p:nvSpPr>
          <p:spPr bwMode="auto">
            <a:xfrm>
              <a:off x="3563938" y="3713163"/>
              <a:ext cx="2019300" cy="90488"/>
            </a:xfrm>
            <a:prstGeom prst="rect">
              <a:avLst/>
            </a:prstGeom>
            <a:solidFill>
              <a:schemeClr val="accent1">
                <a:lumMod val="40000"/>
                <a:lumOff val="60000"/>
              </a:schemeClr>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Freeform 7"/>
            <p:cNvSpPr>
              <a:spLocks/>
            </p:cNvSpPr>
            <p:nvPr/>
          </p:nvSpPr>
          <p:spPr bwMode="auto">
            <a:xfrm>
              <a:off x="4573587" y="2343150"/>
              <a:ext cx="1009650" cy="1460500"/>
            </a:xfrm>
            <a:custGeom>
              <a:avLst/>
              <a:gdLst/>
              <a:ahLst/>
              <a:cxnLst>
                <a:cxn ang="0">
                  <a:pos x="0" y="801"/>
                </a:cxn>
                <a:cxn ang="0">
                  <a:pos x="0" y="73"/>
                </a:cxn>
                <a:cxn ang="0">
                  <a:pos x="1" y="71"/>
                </a:cxn>
                <a:cxn ang="0">
                  <a:pos x="1" y="65"/>
                </a:cxn>
                <a:cxn ang="0">
                  <a:pos x="70" y="0"/>
                </a:cxn>
                <a:cxn ang="0">
                  <a:pos x="554" y="0"/>
                </a:cxn>
                <a:cxn ang="0">
                  <a:pos x="554" y="758"/>
                </a:cxn>
                <a:cxn ang="0">
                  <a:pos x="70" y="758"/>
                </a:cxn>
                <a:cxn ang="0">
                  <a:pos x="0" y="801"/>
                </a:cxn>
              </a:cxnLst>
              <a:rect l="0" t="0" r="r" b="b"/>
              <a:pathLst>
                <a:path w="554" h="801">
                  <a:moveTo>
                    <a:pt x="0" y="801"/>
                  </a:moveTo>
                  <a:cubicBezTo>
                    <a:pt x="0" y="73"/>
                    <a:pt x="0" y="73"/>
                    <a:pt x="0" y="73"/>
                  </a:cubicBezTo>
                  <a:cubicBezTo>
                    <a:pt x="1" y="72"/>
                    <a:pt x="1" y="71"/>
                    <a:pt x="1" y="71"/>
                  </a:cubicBezTo>
                  <a:cubicBezTo>
                    <a:pt x="1" y="69"/>
                    <a:pt x="1" y="67"/>
                    <a:pt x="1" y="65"/>
                  </a:cubicBezTo>
                  <a:cubicBezTo>
                    <a:pt x="4" y="29"/>
                    <a:pt x="34" y="0"/>
                    <a:pt x="70" y="0"/>
                  </a:cubicBezTo>
                  <a:cubicBezTo>
                    <a:pt x="554" y="0"/>
                    <a:pt x="554" y="0"/>
                    <a:pt x="554" y="0"/>
                  </a:cubicBezTo>
                  <a:cubicBezTo>
                    <a:pt x="554" y="758"/>
                    <a:pt x="554" y="758"/>
                    <a:pt x="554" y="758"/>
                  </a:cubicBezTo>
                  <a:cubicBezTo>
                    <a:pt x="70" y="758"/>
                    <a:pt x="70" y="758"/>
                    <a:pt x="70" y="758"/>
                  </a:cubicBezTo>
                  <a:cubicBezTo>
                    <a:pt x="40" y="758"/>
                    <a:pt x="13" y="775"/>
                    <a:pt x="0" y="801"/>
                  </a:cubicBezTo>
                  <a:close/>
                </a:path>
              </a:pathLst>
            </a:custGeom>
            <a:solidFill>
              <a:schemeClr val="bg1">
                <a:lumMod val="9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Freeform 8"/>
            <p:cNvSpPr>
              <a:spLocks/>
            </p:cNvSpPr>
            <p:nvPr/>
          </p:nvSpPr>
          <p:spPr bwMode="auto">
            <a:xfrm>
              <a:off x="3563938" y="2343150"/>
              <a:ext cx="1011238" cy="1460500"/>
            </a:xfrm>
            <a:custGeom>
              <a:avLst/>
              <a:gdLst/>
              <a:ahLst/>
              <a:cxnLst>
                <a:cxn ang="0">
                  <a:pos x="554" y="801"/>
                </a:cxn>
                <a:cxn ang="0">
                  <a:pos x="554" y="73"/>
                </a:cxn>
                <a:cxn ang="0">
                  <a:pos x="553" y="71"/>
                </a:cxn>
                <a:cxn ang="0">
                  <a:pos x="553" y="65"/>
                </a:cxn>
                <a:cxn ang="0">
                  <a:pos x="483" y="0"/>
                </a:cxn>
                <a:cxn ang="0">
                  <a:pos x="0" y="0"/>
                </a:cxn>
                <a:cxn ang="0">
                  <a:pos x="0" y="758"/>
                </a:cxn>
                <a:cxn ang="0">
                  <a:pos x="483" y="758"/>
                </a:cxn>
                <a:cxn ang="0">
                  <a:pos x="554" y="801"/>
                </a:cxn>
              </a:cxnLst>
              <a:rect l="0" t="0" r="r" b="b"/>
              <a:pathLst>
                <a:path w="554" h="801">
                  <a:moveTo>
                    <a:pt x="554" y="801"/>
                  </a:moveTo>
                  <a:cubicBezTo>
                    <a:pt x="554" y="73"/>
                    <a:pt x="554" y="73"/>
                    <a:pt x="554" y="73"/>
                  </a:cubicBezTo>
                  <a:cubicBezTo>
                    <a:pt x="553" y="72"/>
                    <a:pt x="553" y="71"/>
                    <a:pt x="553" y="71"/>
                  </a:cubicBezTo>
                  <a:cubicBezTo>
                    <a:pt x="553" y="69"/>
                    <a:pt x="553" y="67"/>
                    <a:pt x="553" y="65"/>
                  </a:cubicBezTo>
                  <a:cubicBezTo>
                    <a:pt x="550" y="29"/>
                    <a:pt x="520" y="0"/>
                    <a:pt x="483" y="0"/>
                  </a:cubicBezTo>
                  <a:cubicBezTo>
                    <a:pt x="0" y="0"/>
                    <a:pt x="0" y="0"/>
                    <a:pt x="0" y="0"/>
                  </a:cubicBezTo>
                  <a:cubicBezTo>
                    <a:pt x="0" y="758"/>
                    <a:pt x="0" y="758"/>
                    <a:pt x="0" y="758"/>
                  </a:cubicBezTo>
                  <a:cubicBezTo>
                    <a:pt x="483" y="758"/>
                    <a:pt x="483" y="758"/>
                    <a:pt x="483" y="758"/>
                  </a:cubicBezTo>
                  <a:cubicBezTo>
                    <a:pt x="514" y="758"/>
                    <a:pt x="540" y="775"/>
                    <a:pt x="554" y="801"/>
                  </a:cubicBezTo>
                  <a:close/>
                </a:path>
              </a:pathLst>
            </a:custGeom>
            <a:solidFill>
              <a:schemeClr val="bg1">
                <a:lumMod val="9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Freeform 9"/>
            <p:cNvSpPr>
              <a:spLocks/>
            </p:cNvSpPr>
            <p:nvPr/>
          </p:nvSpPr>
          <p:spPr bwMode="auto">
            <a:xfrm>
              <a:off x="4502151" y="2357438"/>
              <a:ext cx="73025" cy="1446213"/>
            </a:xfrm>
            <a:custGeom>
              <a:avLst/>
              <a:gdLst/>
              <a:ahLst/>
              <a:cxnLst>
                <a:cxn ang="0">
                  <a:pos x="39" y="57"/>
                </a:cxn>
                <a:cxn ang="0">
                  <a:pos x="0" y="0"/>
                </a:cxn>
                <a:cxn ang="0">
                  <a:pos x="0" y="756"/>
                </a:cxn>
                <a:cxn ang="0">
                  <a:pos x="40" y="793"/>
                </a:cxn>
                <a:cxn ang="0">
                  <a:pos x="40" y="65"/>
                </a:cxn>
                <a:cxn ang="0">
                  <a:pos x="39" y="63"/>
                </a:cxn>
                <a:cxn ang="0">
                  <a:pos x="39" y="57"/>
                </a:cxn>
              </a:cxnLst>
              <a:rect l="0" t="0" r="r" b="b"/>
              <a:pathLst>
                <a:path w="40" h="793">
                  <a:moveTo>
                    <a:pt x="39" y="57"/>
                  </a:moveTo>
                  <a:cubicBezTo>
                    <a:pt x="37" y="32"/>
                    <a:pt x="22" y="10"/>
                    <a:pt x="0" y="0"/>
                  </a:cubicBezTo>
                  <a:cubicBezTo>
                    <a:pt x="0" y="756"/>
                    <a:pt x="0" y="756"/>
                    <a:pt x="0" y="756"/>
                  </a:cubicBezTo>
                  <a:cubicBezTo>
                    <a:pt x="17" y="764"/>
                    <a:pt x="31" y="776"/>
                    <a:pt x="40" y="793"/>
                  </a:cubicBezTo>
                  <a:cubicBezTo>
                    <a:pt x="40" y="65"/>
                    <a:pt x="40" y="65"/>
                    <a:pt x="40" y="65"/>
                  </a:cubicBezTo>
                  <a:cubicBezTo>
                    <a:pt x="39" y="64"/>
                    <a:pt x="39" y="63"/>
                    <a:pt x="39" y="63"/>
                  </a:cubicBezTo>
                  <a:cubicBezTo>
                    <a:pt x="39" y="61"/>
                    <a:pt x="39" y="59"/>
                    <a:pt x="39" y="57"/>
                  </a:cubicBezTo>
                  <a:close/>
                </a:path>
              </a:pathLst>
            </a:custGeom>
            <a:solidFill>
              <a:srgbClr val="FFFFFF"/>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Rectangle 10"/>
            <p:cNvSpPr>
              <a:spLocks noChangeArrowheads="1"/>
            </p:cNvSpPr>
            <p:nvPr/>
          </p:nvSpPr>
          <p:spPr bwMode="auto">
            <a:xfrm>
              <a:off x="4700588" y="2586038"/>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Rectangle 11"/>
            <p:cNvSpPr>
              <a:spLocks noChangeArrowheads="1"/>
            </p:cNvSpPr>
            <p:nvPr/>
          </p:nvSpPr>
          <p:spPr bwMode="auto">
            <a:xfrm>
              <a:off x="4700588" y="2759075"/>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Rectangle 12"/>
            <p:cNvSpPr>
              <a:spLocks noChangeArrowheads="1"/>
            </p:cNvSpPr>
            <p:nvPr/>
          </p:nvSpPr>
          <p:spPr bwMode="auto">
            <a:xfrm>
              <a:off x="4700588" y="29321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Rectangle 13"/>
            <p:cNvSpPr>
              <a:spLocks noChangeArrowheads="1"/>
            </p:cNvSpPr>
            <p:nvPr/>
          </p:nvSpPr>
          <p:spPr bwMode="auto">
            <a:xfrm>
              <a:off x="4700588" y="3105150"/>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Rectangle 14"/>
            <p:cNvSpPr>
              <a:spLocks noChangeArrowheads="1"/>
            </p:cNvSpPr>
            <p:nvPr/>
          </p:nvSpPr>
          <p:spPr bwMode="auto">
            <a:xfrm>
              <a:off x="4700588" y="3279775"/>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Rectangle 15"/>
            <p:cNvSpPr>
              <a:spLocks noChangeArrowheads="1"/>
            </p:cNvSpPr>
            <p:nvPr/>
          </p:nvSpPr>
          <p:spPr bwMode="auto">
            <a:xfrm>
              <a:off x="4700588" y="34528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7" name="Rectangle 16"/>
            <p:cNvSpPr>
              <a:spLocks noChangeArrowheads="1"/>
            </p:cNvSpPr>
            <p:nvPr/>
          </p:nvSpPr>
          <p:spPr bwMode="auto">
            <a:xfrm>
              <a:off x="3692526" y="2586038"/>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8" name="Rectangle 17"/>
            <p:cNvSpPr>
              <a:spLocks noChangeArrowheads="1"/>
            </p:cNvSpPr>
            <p:nvPr/>
          </p:nvSpPr>
          <p:spPr bwMode="auto">
            <a:xfrm>
              <a:off x="3692526" y="2759075"/>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8"/>
            <p:cNvSpPr>
              <a:spLocks noChangeArrowheads="1"/>
            </p:cNvSpPr>
            <p:nvPr/>
          </p:nvSpPr>
          <p:spPr bwMode="auto">
            <a:xfrm>
              <a:off x="3692526" y="29321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0" name="Rectangle 19"/>
            <p:cNvSpPr>
              <a:spLocks noChangeArrowheads="1"/>
            </p:cNvSpPr>
            <p:nvPr/>
          </p:nvSpPr>
          <p:spPr bwMode="auto">
            <a:xfrm>
              <a:off x="3692526" y="3105150"/>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Rectangle 20"/>
            <p:cNvSpPr>
              <a:spLocks noChangeArrowheads="1"/>
            </p:cNvSpPr>
            <p:nvPr/>
          </p:nvSpPr>
          <p:spPr bwMode="auto">
            <a:xfrm>
              <a:off x="3692526" y="3279775"/>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Rectangle 21"/>
            <p:cNvSpPr>
              <a:spLocks noChangeArrowheads="1"/>
            </p:cNvSpPr>
            <p:nvPr/>
          </p:nvSpPr>
          <p:spPr bwMode="auto">
            <a:xfrm>
              <a:off x="3692526" y="34528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3" name="Freeform 22"/>
            <p:cNvSpPr>
              <a:spLocks/>
            </p:cNvSpPr>
            <p:nvPr/>
          </p:nvSpPr>
          <p:spPr bwMode="auto">
            <a:xfrm>
              <a:off x="3548063" y="3338513"/>
              <a:ext cx="928688" cy="917575"/>
            </a:xfrm>
            <a:custGeom>
              <a:avLst/>
              <a:gdLst/>
              <a:ahLst/>
              <a:cxnLst>
                <a:cxn ang="0">
                  <a:pos x="32" y="500"/>
                </a:cxn>
                <a:cxn ang="0">
                  <a:pos x="14" y="489"/>
                </a:cxn>
                <a:cxn ang="0">
                  <a:pos x="15" y="436"/>
                </a:cxn>
                <a:cxn ang="0">
                  <a:pos x="441" y="15"/>
                </a:cxn>
                <a:cxn ang="0">
                  <a:pos x="495" y="15"/>
                </a:cxn>
                <a:cxn ang="0">
                  <a:pos x="494" y="69"/>
                </a:cxn>
                <a:cxn ang="0">
                  <a:pos x="68" y="490"/>
                </a:cxn>
                <a:cxn ang="0">
                  <a:pos x="32" y="500"/>
                </a:cxn>
              </a:cxnLst>
              <a:rect l="0" t="0" r="r" b="b"/>
              <a:pathLst>
                <a:path w="509" h="503">
                  <a:moveTo>
                    <a:pt x="32" y="500"/>
                  </a:moveTo>
                  <a:cubicBezTo>
                    <a:pt x="26" y="498"/>
                    <a:pt x="19" y="495"/>
                    <a:pt x="14" y="489"/>
                  </a:cubicBezTo>
                  <a:cubicBezTo>
                    <a:pt x="0" y="475"/>
                    <a:pt x="0" y="450"/>
                    <a:pt x="15" y="436"/>
                  </a:cubicBezTo>
                  <a:cubicBezTo>
                    <a:pt x="441" y="15"/>
                    <a:pt x="441" y="15"/>
                    <a:pt x="441" y="15"/>
                  </a:cubicBezTo>
                  <a:cubicBezTo>
                    <a:pt x="456" y="0"/>
                    <a:pt x="480" y="0"/>
                    <a:pt x="495" y="15"/>
                  </a:cubicBezTo>
                  <a:cubicBezTo>
                    <a:pt x="509" y="30"/>
                    <a:pt x="509" y="54"/>
                    <a:pt x="494" y="69"/>
                  </a:cubicBezTo>
                  <a:cubicBezTo>
                    <a:pt x="68" y="490"/>
                    <a:pt x="68" y="490"/>
                    <a:pt x="68" y="490"/>
                  </a:cubicBezTo>
                  <a:cubicBezTo>
                    <a:pt x="58" y="499"/>
                    <a:pt x="44" y="503"/>
                    <a:pt x="32" y="500"/>
                  </a:cubicBezTo>
                  <a:close/>
                </a:path>
              </a:pathLst>
            </a:custGeom>
            <a:solidFill>
              <a:schemeClr val="accent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Freeform 23"/>
            <p:cNvSpPr>
              <a:spLocks/>
            </p:cNvSpPr>
            <p:nvPr/>
          </p:nvSpPr>
          <p:spPr bwMode="auto">
            <a:xfrm>
              <a:off x="3471863" y="3467100"/>
              <a:ext cx="874713" cy="862013"/>
            </a:xfrm>
            <a:custGeom>
              <a:avLst/>
              <a:gdLst/>
              <a:ahLst/>
              <a:cxnLst>
                <a:cxn ang="0">
                  <a:pos x="65" y="466"/>
                </a:cxn>
                <a:cxn ang="0">
                  <a:pos x="29" y="446"/>
                </a:cxn>
                <a:cxn ang="0">
                  <a:pos x="30" y="339"/>
                </a:cxn>
                <a:cxn ang="0">
                  <a:pos x="343" y="29"/>
                </a:cxn>
                <a:cxn ang="0">
                  <a:pos x="451" y="30"/>
                </a:cxn>
                <a:cxn ang="0">
                  <a:pos x="450" y="137"/>
                </a:cxn>
                <a:cxn ang="0">
                  <a:pos x="137" y="447"/>
                </a:cxn>
                <a:cxn ang="0">
                  <a:pos x="65" y="466"/>
                </a:cxn>
              </a:cxnLst>
              <a:rect l="0" t="0" r="r" b="b"/>
              <a:pathLst>
                <a:path w="480" h="473">
                  <a:moveTo>
                    <a:pt x="65" y="466"/>
                  </a:moveTo>
                  <a:cubicBezTo>
                    <a:pt x="52" y="463"/>
                    <a:pt x="39" y="456"/>
                    <a:pt x="29" y="446"/>
                  </a:cubicBezTo>
                  <a:cubicBezTo>
                    <a:pt x="0" y="416"/>
                    <a:pt x="0" y="368"/>
                    <a:pt x="30" y="339"/>
                  </a:cubicBezTo>
                  <a:cubicBezTo>
                    <a:pt x="343" y="29"/>
                    <a:pt x="343" y="29"/>
                    <a:pt x="343" y="29"/>
                  </a:cubicBezTo>
                  <a:cubicBezTo>
                    <a:pt x="373" y="0"/>
                    <a:pt x="421" y="0"/>
                    <a:pt x="451" y="30"/>
                  </a:cubicBezTo>
                  <a:cubicBezTo>
                    <a:pt x="480" y="60"/>
                    <a:pt x="480" y="108"/>
                    <a:pt x="450" y="137"/>
                  </a:cubicBezTo>
                  <a:cubicBezTo>
                    <a:pt x="137" y="447"/>
                    <a:pt x="137" y="447"/>
                    <a:pt x="137" y="447"/>
                  </a:cubicBezTo>
                  <a:cubicBezTo>
                    <a:pt x="117" y="466"/>
                    <a:pt x="90" y="473"/>
                    <a:pt x="65" y="466"/>
                  </a:cubicBezTo>
                  <a:close/>
                </a:path>
              </a:pathLst>
            </a:custGeom>
            <a:solidFill>
              <a:schemeClr val="accent1">
                <a:lumMod val="7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5" name="Freeform 24"/>
            <p:cNvSpPr>
              <a:spLocks noEditPoints="1"/>
            </p:cNvSpPr>
            <p:nvPr/>
          </p:nvSpPr>
          <p:spPr bwMode="auto">
            <a:xfrm>
              <a:off x="4195763" y="2540000"/>
              <a:ext cx="1084263" cy="1084263"/>
            </a:xfrm>
            <a:custGeom>
              <a:avLst/>
              <a:gdLst/>
              <a:ahLst/>
              <a:cxnLst>
                <a:cxn ang="0">
                  <a:pos x="595" y="299"/>
                </a:cxn>
                <a:cxn ang="0">
                  <a:pos x="370" y="9"/>
                </a:cxn>
                <a:cxn ang="0">
                  <a:pos x="300" y="0"/>
                </a:cxn>
                <a:cxn ang="0">
                  <a:pos x="89" y="86"/>
                </a:cxn>
                <a:cxn ang="0">
                  <a:pos x="1" y="295"/>
                </a:cxn>
                <a:cxn ang="0">
                  <a:pos x="225" y="585"/>
                </a:cxn>
                <a:cxn ang="0">
                  <a:pos x="296" y="594"/>
                </a:cxn>
                <a:cxn ang="0">
                  <a:pos x="506" y="508"/>
                </a:cxn>
                <a:cxn ang="0">
                  <a:pos x="595" y="299"/>
                </a:cxn>
                <a:cxn ang="0">
                  <a:pos x="453" y="454"/>
                </a:cxn>
                <a:cxn ang="0">
                  <a:pos x="296" y="518"/>
                </a:cxn>
                <a:cxn ang="0">
                  <a:pos x="244" y="511"/>
                </a:cxn>
                <a:cxn ang="0">
                  <a:pos x="77" y="296"/>
                </a:cxn>
                <a:cxn ang="0">
                  <a:pos x="143" y="140"/>
                </a:cxn>
                <a:cxn ang="0">
                  <a:pos x="299" y="76"/>
                </a:cxn>
                <a:cxn ang="0">
                  <a:pos x="352" y="83"/>
                </a:cxn>
                <a:cxn ang="0">
                  <a:pos x="519" y="298"/>
                </a:cxn>
                <a:cxn ang="0">
                  <a:pos x="453" y="454"/>
                </a:cxn>
              </a:cxnLst>
              <a:rect l="0" t="0" r="r" b="b"/>
              <a:pathLst>
                <a:path w="595" h="594">
                  <a:moveTo>
                    <a:pt x="595" y="299"/>
                  </a:moveTo>
                  <a:cubicBezTo>
                    <a:pt x="595" y="162"/>
                    <a:pt x="503" y="43"/>
                    <a:pt x="370" y="9"/>
                  </a:cubicBezTo>
                  <a:cubicBezTo>
                    <a:pt x="347" y="3"/>
                    <a:pt x="323" y="0"/>
                    <a:pt x="300" y="0"/>
                  </a:cubicBezTo>
                  <a:cubicBezTo>
                    <a:pt x="220" y="0"/>
                    <a:pt x="146" y="30"/>
                    <a:pt x="89" y="86"/>
                  </a:cubicBezTo>
                  <a:cubicBezTo>
                    <a:pt x="33" y="142"/>
                    <a:pt x="1" y="216"/>
                    <a:pt x="1" y="295"/>
                  </a:cubicBezTo>
                  <a:cubicBezTo>
                    <a:pt x="0" y="432"/>
                    <a:pt x="92" y="552"/>
                    <a:pt x="225" y="585"/>
                  </a:cubicBezTo>
                  <a:cubicBezTo>
                    <a:pt x="248" y="591"/>
                    <a:pt x="272" y="594"/>
                    <a:pt x="296" y="594"/>
                  </a:cubicBezTo>
                  <a:cubicBezTo>
                    <a:pt x="375" y="594"/>
                    <a:pt x="450" y="564"/>
                    <a:pt x="506" y="508"/>
                  </a:cubicBezTo>
                  <a:cubicBezTo>
                    <a:pt x="563" y="452"/>
                    <a:pt x="594" y="378"/>
                    <a:pt x="595" y="299"/>
                  </a:cubicBezTo>
                  <a:close/>
                  <a:moveTo>
                    <a:pt x="453" y="454"/>
                  </a:moveTo>
                  <a:cubicBezTo>
                    <a:pt x="411" y="496"/>
                    <a:pt x="355" y="518"/>
                    <a:pt x="296" y="518"/>
                  </a:cubicBezTo>
                  <a:cubicBezTo>
                    <a:pt x="279" y="518"/>
                    <a:pt x="261" y="516"/>
                    <a:pt x="244" y="511"/>
                  </a:cubicBezTo>
                  <a:cubicBezTo>
                    <a:pt x="145" y="486"/>
                    <a:pt x="76" y="398"/>
                    <a:pt x="77" y="296"/>
                  </a:cubicBezTo>
                  <a:cubicBezTo>
                    <a:pt x="77" y="237"/>
                    <a:pt x="101" y="181"/>
                    <a:pt x="143" y="140"/>
                  </a:cubicBezTo>
                  <a:cubicBezTo>
                    <a:pt x="185" y="98"/>
                    <a:pt x="240" y="76"/>
                    <a:pt x="299" y="76"/>
                  </a:cubicBezTo>
                  <a:cubicBezTo>
                    <a:pt x="317" y="76"/>
                    <a:pt x="335" y="79"/>
                    <a:pt x="352" y="83"/>
                  </a:cubicBezTo>
                  <a:cubicBezTo>
                    <a:pt x="451" y="108"/>
                    <a:pt x="519" y="196"/>
                    <a:pt x="519" y="298"/>
                  </a:cubicBezTo>
                  <a:cubicBezTo>
                    <a:pt x="518" y="357"/>
                    <a:pt x="495" y="413"/>
                    <a:pt x="453" y="454"/>
                  </a:cubicBezTo>
                  <a:close/>
                </a:path>
              </a:pathLst>
            </a:custGeom>
            <a:solidFill>
              <a:schemeClr val="accent4"/>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0" name="Group 108"/>
          <p:cNvGrpSpPr/>
          <p:nvPr/>
        </p:nvGrpSpPr>
        <p:grpSpPr>
          <a:xfrm>
            <a:off x="3911427" y="3680348"/>
            <a:ext cx="659525" cy="640643"/>
            <a:chOff x="6299532" y="3384456"/>
            <a:chExt cx="469021" cy="455593"/>
          </a:xfrm>
        </p:grpSpPr>
        <p:sp>
          <p:nvSpPr>
            <p:cNvPr id="51" name="Oval 50"/>
            <p:cNvSpPr>
              <a:spLocks noChangeAspect="1"/>
            </p:cNvSpPr>
            <p:nvPr/>
          </p:nvSpPr>
          <p:spPr>
            <a:xfrm>
              <a:off x="6299532" y="3384456"/>
              <a:ext cx="469021" cy="4555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52" name="Freeform 36"/>
            <p:cNvSpPr>
              <a:spLocks noEditPoints="1"/>
            </p:cNvSpPr>
            <p:nvPr/>
          </p:nvSpPr>
          <p:spPr bwMode="auto">
            <a:xfrm>
              <a:off x="6435895" y="3505670"/>
              <a:ext cx="196295" cy="213164"/>
            </a:xfrm>
            <a:custGeom>
              <a:avLst/>
              <a:gdLst/>
              <a:ahLst/>
              <a:cxnLst>
                <a:cxn ang="0">
                  <a:pos x="55" y="64"/>
                </a:cxn>
                <a:cxn ang="0">
                  <a:pos x="0" y="59"/>
                </a:cxn>
                <a:cxn ang="0">
                  <a:pos x="4" y="9"/>
                </a:cxn>
                <a:cxn ang="0">
                  <a:pos x="9" y="5"/>
                </a:cxn>
                <a:cxn ang="0">
                  <a:pos x="17" y="0"/>
                </a:cxn>
                <a:cxn ang="0">
                  <a:pos x="23" y="9"/>
                </a:cxn>
                <a:cxn ang="0">
                  <a:pos x="36" y="5"/>
                </a:cxn>
                <a:cxn ang="0">
                  <a:pos x="44" y="0"/>
                </a:cxn>
                <a:cxn ang="0">
                  <a:pos x="50" y="9"/>
                </a:cxn>
                <a:cxn ang="0">
                  <a:pos x="59" y="13"/>
                </a:cxn>
                <a:cxn ang="0">
                  <a:pos x="15" y="33"/>
                </a:cxn>
                <a:cxn ang="0">
                  <a:pos x="4" y="23"/>
                </a:cxn>
                <a:cxn ang="0">
                  <a:pos x="15" y="33"/>
                </a:cxn>
                <a:cxn ang="0">
                  <a:pos x="15" y="35"/>
                </a:cxn>
                <a:cxn ang="0">
                  <a:pos x="4" y="47"/>
                </a:cxn>
                <a:cxn ang="0">
                  <a:pos x="15" y="59"/>
                </a:cxn>
                <a:cxn ang="0">
                  <a:pos x="4" y="49"/>
                </a:cxn>
                <a:cxn ang="0">
                  <a:pos x="15" y="59"/>
                </a:cxn>
                <a:cxn ang="0">
                  <a:pos x="17" y="4"/>
                </a:cxn>
                <a:cxn ang="0">
                  <a:pos x="13" y="5"/>
                </a:cxn>
                <a:cxn ang="0">
                  <a:pos x="15" y="17"/>
                </a:cxn>
                <a:cxn ang="0">
                  <a:pos x="18" y="16"/>
                </a:cxn>
                <a:cxn ang="0">
                  <a:pos x="28" y="33"/>
                </a:cxn>
                <a:cxn ang="0">
                  <a:pos x="17" y="23"/>
                </a:cxn>
                <a:cxn ang="0">
                  <a:pos x="28" y="33"/>
                </a:cxn>
                <a:cxn ang="0">
                  <a:pos x="28" y="35"/>
                </a:cxn>
                <a:cxn ang="0">
                  <a:pos x="17" y="47"/>
                </a:cxn>
                <a:cxn ang="0">
                  <a:pos x="28" y="59"/>
                </a:cxn>
                <a:cxn ang="0">
                  <a:pos x="17" y="49"/>
                </a:cxn>
                <a:cxn ang="0">
                  <a:pos x="28" y="59"/>
                </a:cxn>
                <a:cxn ang="0">
                  <a:pos x="42" y="23"/>
                </a:cxn>
                <a:cxn ang="0">
                  <a:pos x="31" y="33"/>
                </a:cxn>
                <a:cxn ang="0">
                  <a:pos x="42" y="47"/>
                </a:cxn>
                <a:cxn ang="0">
                  <a:pos x="31" y="35"/>
                </a:cxn>
                <a:cxn ang="0">
                  <a:pos x="42" y="47"/>
                </a:cxn>
                <a:cxn ang="0">
                  <a:pos x="42" y="49"/>
                </a:cxn>
                <a:cxn ang="0">
                  <a:pos x="31" y="59"/>
                </a:cxn>
                <a:cxn ang="0">
                  <a:pos x="45" y="5"/>
                </a:cxn>
                <a:cxn ang="0">
                  <a:pos x="42" y="4"/>
                </a:cxn>
                <a:cxn ang="0">
                  <a:pos x="41" y="16"/>
                </a:cxn>
                <a:cxn ang="0">
                  <a:pos x="44" y="17"/>
                </a:cxn>
                <a:cxn ang="0">
                  <a:pos x="45" y="5"/>
                </a:cxn>
                <a:cxn ang="0">
                  <a:pos x="55" y="23"/>
                </a:cxn>
                <a:cxn ang="0">
                  <a:pos x="44" y="33"/>
                </a:cxn>
                <a:cxn ang="0">
                  <a:pos x="55" y="47"/>
                </a:cxn>
                <a:cxn ang="0">
                  <a:pos x="44" y="35"/>
                </a:cxn>
                <a:cxn ang="0">
                  <a:pos x="55" y="47"/>
                </a:cxn>
                <a:cxn ang="0">
                  <a:pos x="55" y="49"/>
                </a:cxn>
                <a:cxn ang="0">
                  <a:pos x="44" y="59"/>
                </a:cxn>
              </a:cxnLst>
              <a:rect l="0" t="0" r="r" b="b"/>
              <a:pathLst>
                <a:path w="59" h="64">
                  <a:moveTo>
                    <a:pt x="59" y="59"/>
                  </a:moveTo>
                  <a:cubicBezTo>
                    <a:pt x="59" y="62"/>
                    <a:pt x="57" y="64"/>
                    <a:pt x="55" y="64"/>
                  </a:cubicBezTo>
                  <a:cubicBezTo>
                    <a:pt x="4" y="64"/>
                    <a:pt x="4" y="64"/>
                    <a:pt x="4" y="64"/>
                  </a:cubicBezTo>
                  <a:cubicBezTo>
                    <a:pt x="2" y="64"/>
                    <a:pt x="0" y="62"/>
                    <a:pt x="0" y="59"/>
                  </a:cubicBezTo>
                  <a:cubicBezTo>
                    <a:pt x="0" y="13"/>
                    <a:pt x="0" y="13"/>
                    <a:pt x="0" y="13"/>
                  </a:cubicBezTo>
                  <a:cubicBezTo>
                    <a:pt x="0" y="11"/>
                    <a:pt x="2" y="9"/>
                    <a:pt x="4" y="9"/>
                  </a:cubicBezTo>
                  <a:cubicBezTo>
                    <a:pt x="9" y="9"/>
                    <a:pt x="9" y="9"/>
                    <a:pt x="9" y="9"/>
                  </a:cubicBezTo>
                  <a:cubicBezTo>
                    <a:pt x="9" y="5"/>
                    <a:pt x="9" y="5"/>
                    <a:pt x="9" y="5"/>
                  </a:cubicBezTo>
                  <a:cubicBezTo>
                    <a:pt x="9" y="2"/>
                    <a:pt x="11" y="0"/>
                    <a:pt x="15" y="0"/>
                  </a:cubicBezTo>
                  <a:cubicBezTo>
                    <a:pt x="17" y="0"/>
                    <a:pt x="17" y="0"/>
                    <a:pt x="17" y="0"/>
                  </a:cubicBezTo>
                  <a:cubicBezTo>
                    <a:pt x="20" y="0"/>
                    <a:pt x="23" y="2"/>
                    <a:pt x="23" y="5"/>
                  </a:cubicBezTo>
                  <a:cubicBezTo>
                    <a:pt x="23" y="9"/>
                    <a:pt x="23" y="9"/>
                    <a:pt x="23" y="9"/>
                  </a:cubicBezTo>
                  <a:cubicBezTo>
                    <a:pt x="36" y="9"/>
                    <a:pt x="36" y="9"/>
                    <a:pt x="36" y="9"/>
                  </a:cubicBezTo>
                  <a:cubicBezTo>
                    <a:pt x="36" y="5"/>
                    <a:pt x="36" y="5"/>
                    <a:pt x="36" y="5"/>
                  </a:cubicBezTo>
                  <a:cubicBezTo>
                    <a:pt x="36" y="2"/>
                    <a:pt x="39" y="0"/>
                    <a:pt x="42" y="0"/>
                  </a:cubicBezTo>
                  <a:cubicBezTo>
                    <a:pt x="44" y="0"/>
                    <a:pt x="44" y="0"/>
                    <a:pt x="44" y="0"/>
                  </a:cubicBezTo>
                  <a:cubicBezTo>
                    <a:pt x="47" y="0"/>
                    <a:pt x="50" y="2"/>
                    <a:pt x="50" y="5"/>
                  </a:cubicBezTo>
                  <a:cubicBezTo>
                    <a:pt x="50" y="9"/>
                    <a:pt x="50" y="9"/>
                    <a:pt x="50" y="9"/>
                  </a:cubicBezTo>
                  <a:cubicBezTo>
                    <a:pt x="55" y="9"/>
                    <a:pt x="55" y="9"/>
                    <a:pt x="55" y="9"/>
                  </a:cubicBezTo>
                  <a:cubicBezTo>
                    <a:pt x="57" y="9"/>
                    <a:pt x="59" y="11"/>
                    <a:pt x="59" y="13"/>
                  </a:cubicBezTo>
                  <a:lnTo>
                    <a:pt x="59" y="59"/>
                  </a:lnTo>
                  <a:close/>
                  <a:moveTo>
                    <a:pt x="15" y="33"/>
                  </a:moveTo>
                  <a:cubicBezTo>
                    <a:pt x="15" y="23"/>
                    <a:pt x="15" y="23"/>
                    <a:pt x="15" y="23"/>
                  </a:cubicBezTo>
                  <a:cubicBezTo>
                    <a:pt x="4" y="23"/>
                    <a:pt x="4" y="23"/>
                    <a:pt x="4" y="23"/>
                  </a:cubicBezTo>
                  <a:cubicBezTo>
                    <a:pt x="4" y="33"/>
                    <a:pt x="4" y="33"/>
                    <a:pt x="4" y="33"/>
                  </a:cubicBezTo>
                  <a:lnTo>
                    <a:pt x="15" y="33"/>
                  </a:lnTo>
                  <a:close/>
                  <a:moveTo>
                    <a:pt x="15" y="47"/>
                  </a:moveTo>
                  <a:cubicBezTo>
                    <a:pt x="15" y="35"/>
                    <a:pt x="15" y="35"/>
                    <a:pt x="15" y="35"/>
                  </a:cubicBezTo>
                  <a:cubicBezTo>
                    <a:pt x="4" y="35"/>
                    <a:pt x="4" y="35"/>
                    <a:pt x="4" y="35"/>
                  </a:cubicBezTo>
                  <a:cubicBezTo>
                    <a:pt x="4" y="47"/>
                    <a:pt x="4" y="47"/>
                    <a:pt x="4" y="47"/>
                  </a:cubicBezTo>
                  <a:lnTo>
                    <a:pt x="15" y="47"/>
                  </a:lnTo>
                  <a:close/>
                  <a:moveTo>
                    <a:pt x="15" y="59"/>
                  </a:moveTo>
                  <a:cubicBezTo>
                    <a:pt x="15" y="49"/>
                    <a:pt x="15" y="49"/>
                    <a:pt x="15" y="49"/>
                  </a:cubicBezTo>
                  <a:cubicBezTo>
                    <a:pt x="4" y="49"/>
                    <a:pt x="4" y="49"/>
                    <a:pt x="4" y="49"/>
                  </a:cubicBezTo>
                  <a:cubicBezTo>
                    <a:pt x="4" y="59"/>
                    <a:pt x="4" y="59"/>
                    <a:pt x="4" y="59"/>
                  </a:cubicBezTo>
                  <a:lnTo>
                    <a:pt x="15" y="59"/>
                  </a:lnTo>
                  <a:close/>
                  <a:moveTo>
                    <a:pt x="18" y="5"/>
                  </a:moveTo>
                  <a:cubicBezTo>
                    <a:pt x="18" y="5"/>
                    <a:pt x="18" y="4"/>
                    <a:pt x="17" y="4"/>
                  </a:cubicBezTo>
                  <a:cubicBezTo>
                    <a:pt x="15" y="4"/>
                    <a:pt x="15" y="4"/>
                    <a:pt x="15" y="4"/>
                  </a:cubicBezTo>
                  <a:cubicBezTo>
                    <a:pt x="14" y="4"/>
                    <a:pt x="13" y="5"/>
                    <a:pt x="13" y="5"/>
                  </a:cubicBezTo>
                  <a:cubicBezTo>
                    <a:pt x="13" y="16"/>
                    <a:pt x="13" y="16"/>
                    <a:pt x="13" y="16"/>
                  </a:cubicBezTo>
                  <a:cubicBezTo>
                    <a:pt x="13" y="16"/>
                    <a:pt x="14" y="17"/>
                    <a:pt x="15" y="17"/>
                  </a:cubicBezTo>
                  <a:cubicBezTo>
                    <a:pt x="17" y="17"/>
                    <a:pt x="17" y="17"/>
                    <a:pt x="17" y="17"/>
                  </a:cubicBezTo>
                  <a:cubicBezTo>
                    <a:pt x="18" y="17"/>
                    <a:pt x="18" y="16"/>
                    <a:pt x="18" y="16"/>
                  </a:cubicBezTo>
                  <a:lnTo>
                    <a:pt x="18" y="5"/>
                  </a:lnTo>
                  <a:close/>
                  <a:moveTo>
                    <a:pt x="28" y="33"/>
                  </a:moveTo>
                  <a:cubicBezTo>
                    <a:pt x="28" y="23"/>
                    <a:pt x="28" y="23"/>
                    <a:pt x="28" y="23"/>
                  </a:cubicBezTo>
                  <a:cubicBezTo>
                    <a:pt x="17" y="23"/>
                    <a:pt x="17" y="23"/>
                    <a:pt x="17" y="23"/>
                  </a:cubicBezTo>
                  <a:cubicBezTo>
                    <a:pt x="17" y="33"/>
                    <a:pt x="17" y="33"/>
                    <a:pt x="17" y="33"/>
                  </a:cubicBezTo>
                  <a:lnTo>
                    <a:pt x="28" y="33"/>
                  </a:lnTo>
                  <a:close/>
                  <a:moveTo>
                    <a:pt x="28" y="47"/>
                  </a:moveTo>
                  <a:cubicBezTo>
                    <a:pt x="28" y="35"/>
                    <a:pt x="28" y="35"/>
                    <a:pt x="28" y="35"/>
                  </a:cubicBezTo>
                  <a:cubicBezTo>
                    <a:pt x="17" y="35"/>
                    <a:pt x="17" y="35"/>
                    <a:pt x="17" y="35"/>
                  </a:cubicBezTo>
                  <a:cubicBezTo>
                    <a:pt x="17" y="47"/>
                    <a:pt x="17" y="47"/>
                    <a:pt x="17" y="47"/>
                  </a:cubicBezTo>
                  <a:lnTo>
                    <a:pt x="28" y="47"/>
                  </a:lnTo>
                  <a:close/>
                  <a:moveTo>
                    <a:pt x="28" y="59"/>
                  </a:moveTo>
                  <a:cubicBezTo>
                    <a:pt x="28" y="49"/>
                    <a:pt x="28" y="49"/>
                    <a:pt x="28" y="49"/>
                  </a:cubicBezTo>
                  <a:cubicBezTo>
                    <a:pt x="17" y="49"/>
                    <a:pt x="17" y="49"/>
                    <a:pt x="17" y="49"/>
                  </a:cubicBezTo>
                  <a:cubicBezTo>
                    <a:pt x="17" y="59"/>
                    <a:pt x="17" y="59"/>
                    <a:pt x="17" y="59"/>
                  </a:cubicBezTo>
                  <a:lnTo>
                    <a:pt x="28" y="59"/>
                  </a:lnTo>
                  <a:close/>
                  <a:moveTo>
                    <a:pt x="42" y="33"/>
                  </a:moveTo>
                  <a:cubicBezTo>
                    <a:pt x="42" y="23"/>
                    <a:pt x="42" y="23"/>
                    <a:pt x="42" y="23"/>
                  </a:cubicBezTo>
                  <a:cubicBezTo>
                    <a:pt x="31" y="23"/>
                    <a:pt x="31" y="23"/>
                    <a:pt x="31" y="23"/>
                  </a:cubicBezTo>
                  <a:cubicBezTo>
                    <a:pt x="31" y="33"/>
                    <a:pt x="31" y="33"/>
                    <a:pt x="31" y="33"/>
                  </a:cubicBezTo>
                  <a:lnTo>
                    <a:pt x="42" y="33"/>
                  </a:lnTo>
                  <a:close/>
                  <a:moveTo>
                    <a:pt x="42" y="47"/>
                  </a:moveTo>
                  <a:cubicBezTo>
                    <a:pt x="42" y="35"/>
                    <a:pt x="42" y="35"/>
                    <a:pt x="42" y="35"/>
                  </a:cubicBezTo>
                  <a:cubicBezTo>
                    <a:pt x="31" y="35"/>
                    <a:pt x="31" y="35"/>
                    <a:pt x="31" y="35"/>
                  </a:cubicBezTo>
                  <a:cubicBezTo>
                    <a:pt x="31" y="47"/>
                    <a:pt x="31" y="47"/>
                    <a:pt x="31" y="47"/>
                  </a:cubicBezTo>
                  <a:lnTo>
                    <a:pt x="42" y="47"/>
                  </a:lnTo>
                  <a:close/>
                  <a:moveTo>
                    <a:pt x="42" y="59"/>
                  </a:moveTo>
                  <a:cubicBezTo>
                    <a:pt x="42" y="49"/>
                    <a:pt x="42" y="49"/>
                    <a:pt x="42" y="49"/>
                  </a:cubicBezTo>
                  <a:cubicBezTo>
                    <a:pt x="31" y="49"/>
                    <a:pt x="31" y="49"/>
                    <a:pt x="31" y="49"/>
                  </a:cubicBezTo>
                  <a:cubicBezTo>
                    <a:pt x="31" y="59"/>
                    <a:pt x="31" y="59"/>
                    <a:pt x="31" y="59"/>
                  </a:cubicBezTo>
                  <a:lnTo>
                    <a:pt x="42" y="59"/>
                  </a:lnTo>
                  <a:close/>
                  <a:moveTo>
                    <a:pt x="45" y="5"/>
                  </a:moveTo>
                  <a:cubicBezTo>
                    <a:pt x="45" y="5"/>
                    <a:pt x="45" y="4"/>
                    <a:pt x="44" y="4"/>
                  </a:cubicBezTo>
                  <a:cubicBezTo>
                    <a:pt x="42" y="4"/>
                    <a:pt x="42" y="4"/>
                    <a:pt x="42" y="4"/>
                  </a:cubicBezTo>
                  <a:cubicBezTo>
                    <a:pt x="41" y="4"/>
                    <a:pt x="41" y="5"/>
                    <a:pt x="41" y="5"/>
                  </a:cubicBezTo>
                  <a:cubicBezTo>
                    <a:pt x="41" y="16"/>
                    <a:pt x="41" y="16"/>
                    <a:pt x="41" y="16"/>
                  </a:cubicBezTo>
                  <a:cubicBezTo>
                    <a:pt x="41" y="16"/>
                    <a:pt x="41" y="17"/>
                    <a:pt x="42" y="17"/>
                  </a:cubicBezTo>
                  <a:cubicBezTo>
                    <a:pt x="44" y="17"/>
                    <a:pt x="44" y="17"/>
                    <a:pt x="44" y="17"/>
                  </a:cubicBezTo>
                  <a:cubicBezTo>
                    <a:pt x="45" y="17"/>
                    <a:pt x="45" y="16"/>
                    <a:pt x="45" y="16"/>
                  </a:cubicBezTo>
                  <a:lnTo>
                    <a:pt x="45" y="5"/>
                  </a:lnTo>
                  <a:close/>
                  <a:moveTo>
                    <a:pt x="55" y="33"/>
                  </a:moveTo>
                  <a:cubicBezTo>
                    <a:pt x="55" y="23"/>
                    <a:pt x="55" y="23"/>
                    <a:pt x="55" y="23"/>
                  </a:cubicBezTo>
                  <a:cubicBezTo>
                    <a:pt x="44" y="23"/>
                    <a:pt x="44" y="23"/>
                    <a:pt x="44" y="23"/>
                  </a:cubicBezTo>
                  <a:cubicBezTo>
                    <a:pt x="44" y="33"/>
                    <a:pt x="44" y="33"/>
                    <a:pt x="44" y="33"/>
                  </a:cubicBezTo>
                  <a:lnTo>
                    <a:pt x="55" y="33"/>
                  </a:lnTo>
                  <a:close/>
                  <a:moveTo>
                    <a:pt x="55" y="47"/>
                  </a:moveTo>
                  <a:cubicBezTo>
                    <a:pt x="55" y="35"/>
                    <a:pt x="55" y="35"/>
                    <a:pt x="55" y="35"/>
                  </a:cubicBezTo>
                  <a:cubicBezTo>
                    <a:pt x="44" y="35"/>
                    <a:pt x="44" y="35"/>
                    <a:pt x="44" y="35"/>
                  </a:cubicBezTo>
                  <a:cubicBezTo>
                    <a:pt x="44" y="47"/>
                    <a:pt x="44" y="47"/>
                    <a:pt x="44" y="47"/>
                  </a:cubicBezTo>
                  <a:lnTo>
                    <a:pt x="55" y="47"/>
                  </a:lnTo>
                  <a:close/>
                  <a:moveTo>
                    <a:pt x="55" y="59"/>
                  </a:moveTo>
                  <a:cubicBezTo>
                    <a:pt x="55" y="49"/>
                    <a:pt x="55" y="49"/>
                    <a:pt x="55" y="49"/>
                  </a:cubicBezTo>
                  <a:cubicBezTo>
                    <a:pt x="44" y="49"/>
                    <a:pt x="44" y="49"/>
                    <a:pt x="44" y="49"/>
                  </a:cubicBezTo>
                  <a:cubicBezTo>
                    <a:pt x="44" y="59"/>
                    <a:pt x="44" y="59"/>
                    <a:pt x="44" y="59"/>
                  </a:cubicBezTo>
                  <a:lnTo>
                    <a:pt x="55" y="59"/>
                  </a:ln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59" name="Group 117"/>
          <p:cNvGrpSpPr/>
          <p:nvPr/>
        </p:nvGrpSpPr>
        <p:grpSpPr>
          <a:xfrm>
            <a:off x="3904324" y="1831086"/>
            <a:ext cx="659525" cy="640643"/>
            <a:chOff x="630683" y="3383511"/>
            <a:chExt cx="469021" cy="455593"/>
          </a:xfrm>
        </p:grpSpPr>
        <p:sp>
          <p:nvSpPr>
            <p:cNvPr id="60" name="Oval 59"/>
            <p:cNvSpPr>
              <a:spLocks noChangeAspect="1"/>
            </p:cNvSpPr>
            <p:nvPr/>
          </p:nvSpPr>
          <p:spPr>
            <a:xfrm>
              <a:off x="630683" y="3383511"/>
              <a:ext cx="469021" cy="45559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1" name="Freeform 117"/>
            <p:cNvSpPr>
              <a:spLocks/>
            </p:cNvSpPr>
            <p:nvPr/>
          </p:nvSpPr>
          <p:spPr bwMode="auto">
            <a:xfrm>
              <a:off x="730012" y="3476126"/>
              <a:ext cx="270363" cy="270363"/>
            </a:xfrm>
            <a:custGeom>
              <a:avLst/>
              <a:gdLst/>
              <a:ahLst/>
              <a:cxnLst>
                <a:cxn ang="0">
                  <a:pos x="56" y="51"/>
                </a:cxn>
                <a:cxn ang="0">
                  <a:pos x="51" y="55"/>
                </a:cxn>
                <a:cxn ang="0">
                  <a:pos x="43" y="57"/>
                </a:cxn>
                <a:cxn ang="0">
                  <a:pos x="33" y="54"/>
                </a:cxn>
                <a:cxn ang="0">
                  <a:pos x="26" y="51"/>
                </a:cxn>
                <a:cxn ang="0">
                  <a:pos x="7" y="32"/>
                </a:cxn>
                <a:cxn ang="0">
                  <a:pos x="3" y="25"/>
                </a:cxn>
                <a:cxn ang="0">
                  <a:pos x="0" y="14"/>
                </a:cxn>
                <a:cxn ang="0">
                  <a:pos x="3" y="7"/>
                </a:cxn>
                <a:cxn ang="0">
                  <a:pos x="7" y="2"/>
                </a:cxn>
                <a:cxn ang="0">
                  <a:pos x="12" y="0"/>
                </a:cxn>
                <a:cxn ang="0">
                  <a:pos x="13" y="1"/>
                </a:cxn>
                <a:cxn ang="0">
                  <a:pos x="15" y="4"/>
                </a:cxn>
                <a:cxn ang="0">
                  <a:pos x="19" y="10"/>
                </a:cxn>
                <a:cxn ang="0">
                  <a:pos x="21" y="14"/>
                </a:cxn>
                <a:cxn ang="0">
                  <a:pos x="14" y="22"/>
                </a:cxn>
                <a:cxn ang="0">
                  <a:pos x="15" y="26"/>
                </a:cxn>
                <a:cxn ang="0">
                  <a:pos x="32" y="42"/>
                </a:cxn>
                <a:cxn ang="0">
                  <a:pos x="35" y="44"/>
                </a:cxn>
                <a:cxn ang="0">
                  <a:pos x="43" y="36"/>
                </a:cxn>
                <a:cxn ang="0">
                  <a:pos x="47" y="38"/>
                </a:cxn>
                <a:cxn ang="0">
                  <a:pos x="54" y="42"/>
                </a:cxn>
                <a:cxn ang="0">
                  <a:pos x="57" y="44"/>
                </a:cxn>
                <a:cxn ang="0">
                  <a:pos x="57" y="45"/>
                </a:cxn>
                <a:cxn ang="0">
                  <a:pos x="56" y="51"/>
                </a:cxn>
              </a:cxnLst>
              <a:rect l="0" t="0" r="r" b="b"/>
              <a:pathLst>
                <a:path w="57" h="57">
                  <a:moveTo>
                    <a:pt x="56" y="51"/>
                  </a:moveTo>
                  <a:cubicBezTo>
                    <a:pt x="55" y="53"/>
                    <a:pt x="53" y="54"/>
                    <a:pt x="51" y="55"/>
                  </a:cubicBezTo>
                  <a:cubicBezTo>
                    <a:pt x="49" y="56"/>
                    <a:pt x="46" y="57"/>
                    <a:pt x="43" y="57"/>
                  </a:cubicBezTo>
                  <a:cubicBezTo>
                    <a:pt x="40" y="57"/>
                    <a:pt x="36" y="55"/>
                    <a:pt x="33" y="54"/>
                  </a:cubicBezTo>
                  <a:cubicBezTo>
                    <a:pt x="30" y="53"/>
                    <a:pt x="28" y="52"/>
                    <a:pt x="26" y="51"/>
                  </a:cubicBezTo>
                  <a:cubicBezTo>
                    <a:pt x="19" y="47"/>
                    <a:pt x="11" y="38"/>
                    <a:pt x="7" y="32"/>
                  </a:cubicBezTo>
                  <a:cubicBezTo>
                    <a:pt x="5" y="29"/>
                    <a:pt x="4" y="27"/>
                    <a:pt x="3" y="25"/>
                  </a:cubicBezTo>
                  <a:cubicBezTo>
                    <a:pt x="2" y="21"/>
                    <a:pt x="0" y="18"/>
                    <a:pt x="0" y="14"/>
                  </a:cubicBezTo>
                  <a:cubicBezTo>
                    <a:pt x="0" y="11"/>
                    <a:pt x="1" y="9"/>
                    <a:pt x="3" y="7"/>
                  </a:cubicBezTo>
                  <a:cubicBezTo>
                    <a:pt x="4" y="5"/>
                    <a:pt x="5" y="3"/>
                    <a:pt x="7" y="2"/>
                  </a:cubicBezTo>
                  <a:cubicBezTo>
                    <a:pt x="8" y="1"/>
                    <a:pt x="11" y="0"/>
                    <a:pt x="12" y="0"/>
                  </a:cubicBezTo>
                  <a:cubicBezTo>
                    <a:pt x="13" y="0"/>
                    <a:pt x="13" y="0"/>
                    <a:pt x="13" y="1"/>
                  </a:cubicBezTo>
                  <a:cubicBezTo>
                    <a:pt x="14" y="1"/>
                    <a:pt x="15" y="3"/>
                    <a:pt x="15" y="4"/>
                  </a:cubicBezTo>
                  <a:cubicBezTo>
                    <a:pt x="17" y="6"/>
                    <a:pt x="18" y="8"/>
                    <a:pt x="19" y="10"/>
                  </a:cubicBezTo>
                  <a:cubicBezTo>
                    <a:pt x="20" y="12"/>
                    <a:pt x="21" y="13"/>
                    <a:pt x="21" y="14"/>
                  </a:cubicBezTo>
                  <a:cubicBezTo>
                    <a:pt x="21" y="17"/>
                    <a:pt x="14" y="20"/>
                    <a:pt x="14" y="22"/>
                  </a:cubicBezTo>
                  <a:cubicBezTo>
                    <a:pt x="14" y="23"/>
                    <a:pt x="15" y="25"/>
                    <a:pt x="15" y="26"/>
                  </a:cubicBezTo>
                  <a:cubicBezTo>
                    <a:pt x="19" y="33"/>
                    <a:pt x="24" y="38"/>
                    <a:pt x="32" y="42"/>
                  </a:cubicBezTo>
                  <a:cubicBezTo>
                    <a:pt x="33" y="43"/>
                    <a:pt x="34" y="44"/>
                    <a:pt x="35" y="44"/>
                  </a:cubicBezTo>
                  <a:cubicBezTo>
                    <a:pt x="37" y="44"/>
                    <a:pt x="41" y="36"/>
                    <a:pt x="43" y="36"/>
                  </a:cubicBezTo>
                  <a:cubicBezTo>
                    <a:pt x="45" y="36"/>
                    <a:pt x="46" y="38"/>
                    <a:pt x="47" y="38"/>
                  </a:cubicBezTo>
                  <a:cubicBezTo>
                    <a:pt x="49" y="40"/>
                    <a:pt x="52" y="41"/>
                    <a:pt x="54" y="42"/>
                  </a:cubicBezTo>
                  <a:cubicBezTo>
                    <a:pt x="55" y="43"/>
                    <a:pt x="57" y="43"/>
                    <a:pt x="57" y="44"/>
                  </a:cubicBezTo>
                  <a:cubicBezTo>
                    <a:pt x="57" y="45"/>
                    <a:pt x="57" y="45"/>
                    <a:pt x="57" y="45"/>
                  </a:cubicBezTo>
                  <a:cubicBezTo>
                    <a:pt x="57" y="47"/>
                    <a:pt x="56" y="49"/>
                    <a:pt x="56" y="51"/>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62" name="Group 120"/>
          <p:cNvGrpSpPr/>
          <p:nvPr/>
        </p:nvGrpSpPr>
        <p:grpSpPr>
          <a:xfrm>
            <a:off x="8378235" y="1831086"/>
            <a:ext cx="659525" cy="640643"/>
            <a:chOff x="3428938" y="4190009"/>
            <a:chExt cx="469021" cy="455593"/>
          </a:xfrm>
        </p:grpSpPr>
        <p:sp>
          <p:nvSpPr>
            <p:cNvPr id="63" name="Oval 62"/>
            <p:cNvSpPr>
              <a:spLocks noChangeAspect="1"/>
            </p:cNvSpPr>
            <p:nvPr/>
          </p:nvSpPr>
          <p:spPr>
            <a:xfrm>
              <a:off x="3428938" y="4190009"/>
              <a:ext cx="469021" cy="45559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4" name="Freeform 83"/>
            <p:cNvSpPr>
              <a:spLocks noEditPoints="1"/>
            </p:cNvSpPr>
            <p:nvPr/>
          </p:nvSpPr>
          <p:spPr bwMode="auto">
            <a:xfrm>
              <a:off x="3571129" y="4279327"/>
              <a:ext cx="184638" cy="276957"/>
            </a:xfrm>
            <a:custGeom>
              <a:avLst/>
              <a:gdLst/>
              <a:ahLst/>
              <a:cxnLst>
                <a:cxn ang="0">
                  <a:pos x="38" y="26"/>
                </a:cxn>
                <a:cxn ang="0">
                  <a:pos x="24" y="55"/>
                </a:cxn>
                <a:cxn ang="0">
                  <a:pos x="20" y="58"/>
                </a:cxn>
                <a:cxn ang="0">
                  <a:pos x="16" y="55"/>
                </a:cxn>
                <a:cxn ang="0">
                  <a:pos x="2" y="26"/>
                </a:cxn>
                <a:cxn ang="0">
                  <a:pos x="0" y="19"/>
                </a:cxn>
                <a:cxn ang="0">
                  <a:pos x="20" y="0"/>
                </a:cxn>
                <a:cxn ang="0">
                  <a:pos x="39" y="19"/>
                </a:cxn>
                <a:cxn ang="0">
                  <a:pos x="38" y="26"/>
                </a:cxn>
                <a:cxn ang="0">
                  <a:pos x="20" y="9"/>
                </a:cxn>
                <a:cxn ang="0">
                  <a:pos x="10" y="19"/>
                </a:cxn>
                <a:cxn ang="0">
                  <a:pos x="20" y="29"/>
                </a:cxn>
                <a:cxn ang="0">
                  <a:pos x="30" y="19"/>
                </a:cxn>
                <a:cxn ang="0">
                  <a:pos x="20" y="9"/>
                </a:cxn>
              </a:cxnLst>
              <a:rect l="0" t="0" r="r" b="b"/>
              <a:pathLst>
                <a:path w="39" h="58">
                  <a:moveTo>
                    <a:pt x="38" y="26"/>
                  </a:moveTo>
                  <a:cubicBezTo>
                    <a:pt x="24" y="55"/>
                    <a:pt x="24" y="55"/>
                    <a:pt x="24" y="55"/>
                  </a:cubicBezTo>
                  <a:cubicBezTo>
                    <a:pt x="23" y="57"/>
                    <a:pt x="22" y="58"/>
                    <a:pt x="20" y="58"/>
                  </a:cubicBezTo>
                  <a:cubicBezTo>
                    <a:pt x="18" y="58"/>
                    <a:pt x="16" y="57"/>
                    <a:pt x="16" y="55"/>
                  </a:cubicBezTo>
                  <a:cubicBezTo>
                    <a:pt x="2" y="26"/>
                    <a:pt x="2" y="26"/>
                    <a:pt x="2" y="26"/>
                  </a:cubicBezTo>
                  <a:cubicBezTo>
                    <a:pt x="1" y="24"/>
                    <a:pt x="0" y="21"/>
                    <a:pt x="0" y="19"/>
                  </a:cubicBezTo>
                  <a:cubicBezTo>
                    <a:pt x="0" y="8"/>
                    <a:pt x="9" y="0"/>
                    <a:pt x="20" y="0"/>
                  </a:cubicBezTo>
                  <a:cubicBezTo>
                    <a:pt x="31" y="0"/>
                    <a:pt x="39" y="8"/>
                    <a:pt x="39" y="19"/>
                  </a:cubicBezTo>
                  <a:cubicBezTo>
                    <a:pt x="39" y="21"/>
                    <a:pt x="39" y="24"/>
                    <a:pt x="38" y="26"/>
                  </a:cubicBezTo>
                  <a:close/>
                  <a:moveTo>
                    <a:pt x="20" y="9"/>
                  </a:moveTo>
                  <a:cubicBezTo>
                    <a:pt x="15" y="9"/>
                    <a:pt x="10" y="14"/>
                    <a:pt x="10" y="19"/>
                  </a:cubicBezTo>
                  <a:cubicBezTo>
                    <a:pt x="10" y="24"/>
                    <a:pt x="15" y="29"/>
                    <a:pt x="20" y="29"/>
                  </a:cubicBezTo>
                  <a:cubicBezTo>
                    <a:pt x="25" y="29"/>
                    <a:pt x="30" y="24"/>
                    <a:pt x="30" y="19"/>
                  </a:cubicBezTo>
                  <a:cubicBezTo>
                    <a:pt x="30" y="14"/>
                    <a:pt x="25" y="9"/>
                    <a:pt x="20" y="9"/>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71" name="Group 129"/>
          <p:cNvGrpSpPr/>
          <p:nvPr/>
        </p:nvGrpSpPr>
        <p:grpSpPr>
          <a:xfrm>
            <a:off x="8341995" y="3737242"/>
            <a:ext cx="659525" cy="640643"/>
            <a:chOff x="7501792" y="2878680"/>
            <a:chExt cx="469021" cy="455593"/>
          </a:xfrm>
        </p:grpSpPr>
        <p:sp>
          <p:nvSpPr>
            <p:cNvPr id="72" name="Oval 71"/>
            <p:cNvSpPr>
              <a:spLocks noChangeAspect="1"/>
            </p:cNvSpPr>
            <p:nvPr/>
          </p:nvSpPr>
          <p:spPr>
            <a:xfrm>
              <a:off x="7501792" y="2878680"/>
              <a:ext cx="469021" cy="45559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73" name="Freeform 53"/>
            <p:cNvSpPr>
              <a:spLocks/>
            </p:cNvSpPr>
            <p:nvPr/>
          </p:nvSpPr>
          <p:spPr bwMode="auto">
            <a:xfrm>
              <a:off x="7580281" y="2990787"/>
              <a:ext cx="312043" cy="231379"/>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74" name="TextBox 23"/>
          <p:cNvSpPr txBox="1"/>
          <p:nvPr/>
        </p:nvSpPr>
        <p:spPr>
          <a:xfrm>
            <a:off x="5054505" y="799019"/>
            <a:ext cx="3240360" cy="646331"/>
          </a:xfrm>
          <a:prstGeom prst="rect">
            <a:avLst/>
          </a:prstGeom>
          <a:noFill/>
        </p:spPr>
        <p:txBody>
          <a:bodyPr wrap="square" rtlCol="0">
            <a:spAutoFit/>
          </a:bodyPr>
          <a:lstStyle/>
          <a:p>
            <a:r>
              <a:rPr lang="en-US" sz="3600" b="1">
                <a:latin typeface="iCiel Brush Up" panose="02000000000000000000" pitchFamily="2" charset="-93"/>
              </a:rPr>
              <a:t>3. Bước 3: </a:t>
            </a:r>
            <a:r>
              <a:rPr lang="vi-VN" sz="3600" b="1">
                <a:latin typeface="iCiel Brush Up" panose="02000000000000000000" pitchFamily="2" charset="-93"/>
              </a:rPr>
              <a:t>Viết</a:t>
            </a:r>
            <a:endParaRPr lang="en-GB" sz="3600">
              <a:latin typeface="iCiel Brush Up" panose="02000000000000000000" pitchFamily="2" charset="-93"/>
            </a:endParaRPr>
          </a:p>
        </p:txBody>
      </p:sp>
      <p:sp>
        <p:nvSpPr>
          <p:cNvPr id="2" name="Rectangle 1"/>
          <p:cNvSpPr/>
          <p:nvPr/>
        </p:nvSpPr>
        <p:spPr>
          <a:xfrm>
            <a:off x="596727" y="1468166"/>
            <a:ext cx="3257917"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Đủ cấu trúc ba phần: mở bài, thân bài và kết bài.</a:t>
            </a:r>
            <a:endParaRPr lang="en-GB" sz="2800">
              <a:latin typeface="Times New Roman" panose="02020603050405020304" pitchFamily="18" charset="0"/>
              <a:cs typeface="Times New Roman" panose="02020603050405020304" pitchFamily="18" charset="0"/>
            </a:endParaRPr>
          </a:p>
        </p:txBody>
      </p:sp>
      <p:sp>
        <p:nvSpPr>
          <p:cNvPr id="3" name="Rectangle 2"/>
          <p:cNvSpPr/>
          <p:nvPr/>
        </p:nvSpPr>
        <p:spPr>
          <a:xfrm>
            <a:off x="524719" y="3175894"/>
            <a:ext cx="3256185"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 thể mở bài bằng cách trực tiếp hoặc gián tiếp.</a:t>
            </a:r>
            <a:endParaRPr lang="en-GB" sz="2800">
              <a:latin typeface="Times New Roman" panose="02020603050405020304" pitchFamily="18" charset="0"/>
              <a:cs typeface="Times New Roman" panose="02020603050405020304" pitchFamily="18" charset="0"/>
            </a:endParaRPr>
          </a:p>
        </p:txBody>
      </p:sp>
      <p:sp>
        <p:nvSpPr>
          <p:cNvPr id="4" name="Rectangle 3"/>
          <p:cNvSpPr/>
          <p:nvPr/>
        </p:nvSpPr>
        <p:spPr>
          <a:xfrm>
            <a:off x="9115715" y="1458909"/>
            <a:ext cx="3256044"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 bài gồm các đoạn văn, mỗi đoạn văn là một ý lớn.</a:t>
            </a:r>
            <a:endParaRPr lang="en-GB" sz="2800">
              <a:latin typeface="Times New Roman" panose="02020603050405020304" pitchFamily="18" charset="0"/>
              <a:cs typeface="Times New Roman" panose="02020603050405020304" pitchFamily="18" charset="0"/>
            </a:endParaRPr>
          </a:p>
        </p:txBody>
      </p:sp>
      <p:sp>
        <p:nvSpPr>
          <p:cNvPr id="75" name="Rectangle 74"/>
          <p:cNvSpPr/>
          <p:nvPr/>
        </p:nvSpPr>
        <p:spPr>
          <a:xfrm>
            <a:off x="9122239" y="3166369"/>
            <a:ext cx="3283800" cy="1384995"/>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 bài cần tổng hợp được các ý đã nêu ở thân bài.</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747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p:cTn id="13" dur="500" fill="hold"/>
                                        <p:tgtEl>
                                          <p:spTgt spid="59"/>
                                        </p:tgtEl>
                                        <p:attrNameLst>
                                          <p:attrName>ppt_w</p:attrName>
                                        </p:attrNameLst>
                                      </p:cBhvr>
                                      <p:tavLst>
                                        <p:tav tm="0">
                                          <p:val>
                                            <p:fltVal val="0"/>
                                          </p:val>
                                        </p:tav>
                                        <p:tav tm="100000">
                                          <p:val>
                                            <p:strVal val="#ppt_w"/>
                                          </p:val>
                                        </p:tav>
                                      </p:tavLst>
                                    </p:anim>
                                    <p:anim calcmode="lin" valueType="num">
                                      <p:cBhvr>
                                        <p:cTn id="14" dur="500" fill="hold"/>
                                        <p:tgtEl>
                                          <p:spTgt spid="59"/>
                                        </p:tgtEl>
                                        <p:attrNameLst>
                                          <p:attrName>ppt_h</p:attrName>
                                        </p:attrNameLst>
                                      </p:cBhvr>
                                      <p:tavLst>
                                        <p:tav tm="0">
                                          <p:val>
                                            <p:fltVal val="0"/>
                                          </p:val>
                                        </p:tav>
                                        <p:tav tm="100000">
                                          <p:val>
                                            <p:strVal val="#ppt_h"/>
                                          </p:val>
                                        </p:tav>
                                      </p:tavLst>
                                    </p:anim>
                                    <p:animEffect transition="in" filter="fade">
                                      <p:cBhvr>
                                        <p:cTn id="15" dur="500"/>
                                        <p:tgtEl>
                                          <p:spTgt spid="59"/>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p:cTn id="19" dur="500" fill="hold"/>
                                        <p:tgtEl>
                                          <p:spTgt spid="50"/>
                                        </p:tgtEl>
                                        <p:attrNameLst>
                                          <p:attrName>ppt_w</p:attrName>
                                        </p:attrNameLst>
                                      </p:cBhvr>
                                      <p:tavLst>
                                        <p:tav tm="0">
                                          <p:val>
                                            <p:fltVal val="0"/>
                                          </p:val>
                                        </p:tav>
                                        <p:tav tm="100000">
                                          <p:val>
                                            <p:strVal val="#ppt_w"/>
                                          </p:val>
                                        </p:tav>
                                      </p:tavLst>
                                    </p:anim>
                                    <p:anim calcmode="lin" valueType="num">
                                      <p:cBhvr>
                                        <p:cTn id="20" dur="500" fill="hold"/>
                                        <p:tgtEl>
                                          <p:spTgt spid="50"/>
                                        </p:tgtEl>
                                        <p:attrNameLst>
                                          <p:attrName>ppt_h</p:attrName>
                                        </p:attrNameLst>
                                      </p:cBhvr>
                                      <p:tavLst>
                                        <p:tav tm="0">
                                          <p:val>
                                            <p:fltVal val="0"/>
                                          </p:val>
                                        </p:tav>
                                        <p:tav tm="100000">
                                          <p:val>
                                            <p:strVal val="#ppt_h"/>
                                          </p:val>
                                        </p:tav>
                                      </p:tavLst>
                                    </p:anim>
                                    <p:animEffect transition="in" filter="fade">
                                      <p:cBhvr>
                                        <p:cTn id="21" dur="500"/>
                                        <p:tgtEl>
                                          <p:spTgt spid="50"/>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p:cTn id="25" dur="500" fill="hold"/>
                                        <p:tgtEl>
                                          <p:spTgt spid="62"/>
                                        </p:tgtEl>
                                        <p:attrNameLst>
                                          <p:attrName>ppt_w</p:attrName>
                                        </p:attrNameLst>
                                      </p:cBhvr>
                                      <p:tavLst>
                                        <p:tav tm="0">
                                          <p:val>
                                            <p:fltVal val="0"/>
                                          </p:val>
                                        </p:tav>
                                        <p:tav tm="100000">
                                          <p:val>
                                            <p:strVal val="#ppt_w"/>
                                          </p:val>
                                        </p:tav>
                                      </p:tavLst>
                                    </p:anim>
                                    <p:anim calcmode="lin" valueType="num">
                                      <p:cBhvr>
                                        <p:cTn id="26" dur="500" fill="hold"/>
                                        <p:tgtEl>
                                          <p:spTgt spid="62"/>
                                        </p:tgtEl>
                                        <p:attrNameLst>
                                          <p:attrName>ppt_h</p:attrName>
                                        </p:attrNameLst>
                                      </p:cBhvr>
                                      <p:tavLst>
                                        <p:tav tm="0">
                                          <p:val>
                                            <p:fltVal val="0"/>
                                          </p:val>
                                        </p:tav>
                                        <p:tav tm="100000">
                                          <p:val>
                                            <p:strVal val="#ppt_h"/>
                                          </p:val>
                                        </p:tav>
                                      </p:tavLst>
                                    </p:anim>
                                    <p:animEffect transition="in" filter="fade">
                                      <p:cBhvr>
                                        <p:cTn id="27" dur="500"/>
                                        <p:tgtEl>
                                          <p:spTgt spid="62"/>
                                        </p:tgtEl>
                                      </p:cBhvr>
                                    </p:animEffect>
                                  </p:childTnLst>
                                </p:cTn>
                              </p:par>
                            </p:childTnLst>
                          </p:cTn>
                        </p:par>
                        <p:par>
                          <p:cTn id="28" fill="hold">
                            <p:stCondLst>
                              <p:cond delay="2000"/>
                            </p:stCondLst>
                            <p:childTnLst>
                              <p:par>
                                <p:cTn id="29" presetID="53" presetClass="entr" presetSubtype="0" fill="hold" nodeType="afterEffect">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cBhvr>
                                        <p:cTn id="31" dur="500" fill="hold"/>
                                        <p:tgtEl>
                                          <p:spTgt spid="71"/>
                                        </p:tgtEl>
                                        <p:attrNameLst>
                                          <p:attrName>ppt_w</p:attrName>
                                        </p:attrNameLst>
                                      </p:cBhvr>
                                      <p:tavLst>
                                        <p:tav tm="0">
                                          <p:val>
                                            <p:fltVal val="0"/>
                                          </p:val>
                                        </p:tav>
                                        <p:tav tm="100000">
                                          <p:val>
                                            <p:strVal val="#ppt_w"/>
                                          </p:val>
                                        </p:tav>
                                      </p:tavLst>
                                    </p:anim>
                                    <p:anim calcmode="lin" valueType="num">
                                      <p:cBhvr>
                                        <p:cTn id="32" dur="500" fill="hold"/>
                                        <p:tgtEl>
                                          <p:spTgt spid="71"/>
                                        </p:tgtEl>
                                        <p:attrNameLst>
                                          <p:attrName>ppt_h</p:attrName>
                                        </p:attrNameLst>
                                      </p:cBhvr>
                                      <p:tavLst>
                                        <p:tav tm="0">
                                          <p:val>
                                            <p:fltVal val="0"/>
                                          </p:val>
                                        </p:tav>
                                        <p:tav tm="100000">
                                          <p:val>
                                            <p:strVal val="#ppt_h"/>
                                          </p:val>
                                        </p:tav>
                                      </p:tavLst>
                                    </p:anim>
                                    <p:animEffect transition="in" filter="fade">
                                      <p:cBhvr>
                                        <p:cTn id="33" dur="500"/>
                                        <p:tgtEl>
                                          <p:spTgt spid="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74"/>
                                        </p:tgtEl>
                                        <p:attrNameLst>
                                          <p:attrName>style.visibility</p:attrName>
                                        </p:attrNameLst>
                                      </p:cBhvr>
                                      <p:to>
                                        <p:strVal val="visible"/>
                                      </p:to>
                                    </p:set>
                                    <p:animEffect transition="in" filter="wipe(down)">
                                      <p:cBhvr>
                                        <p:cTn id="38" dur="500"/>
                                        <p:tgtEl>
                                          <p:spTgt spid="7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down)">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circle(in)">
                                      <p:cBhvr>
                                        <p:cTn id="53" dur="20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75"/>
                                        </p:tgtEl>
                                        <p:attrNameLst>
                                          <p:attrName>style.visibility</p:attrName>
                                        </p:attrNameLst>
                                      </p:cBhvr>
                                      <p:to>
                                        <p:strVal val="visible"/>
                                      </p:to>
                                    </p:set>
                                    <p:animEffect transition="in" filter="circle(in)">
                                      <p:cBhvr>
                                        <p:cTn id="58" dur="2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2" grpId="0"/>
      <p:bldP spid="3" grpId="0"/>
      <p:bldP spid="4" grpId="0"/>
      <p:bldP spid="7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7616789" y="2184237"/>
            <a:ext cx="4537939" cy="2923503"/>
            <a:chOff x="6598556" y="1837747"/>
            <a:chExt cx="4954757" cy="3192032"/>
          </a:xfrm>
        </p:grpSpPr>
        <p:sp>
          <p:nvSpPr>
            <p:cNvPr id="21" name="Rounded Rectangle 20"/>
            <p:cNvSpPr/>
            <p:nvPr/>
          </p:nvSpPr>
          <p:spPr>
            <a:xfrm>
              <a:off x="6598556"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Rounded Rectangle 21"/>
            <p:cNvSpPr/>
            <p:nvPr/>
          </p:nvSpPr>
          <p:spPr>
            <a:xfrm>
              <a:off x="7476919"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Rounded Rectangle 22"/>
            <p:cNvSpPr/>
            <p:nvPr/>
          </p:nvSpPr>
          <p:spPr>
            <a:xfrm>
              <a:off x="8440056"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Rounded Rectangle 23"/>
            <p:cNvSpPr/>
            <p:nvPr/>
          </p:nvSpPr>
          <p:spPr>
            <a:xfrm>
              <a:off x="9318419"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Rounded Rectangle 24"/>
            <p:cNvSpPr/>
            <p:nvPr/>
          </p:nvSpPr>
          <p:spPr>
            <a:xfrm>
              <a:off x="10281454"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Rounded Rectangle 25"/>
            <p:cNvSpPr/>
            <p:nvPr/>
          </p:nvSpPr>
          <p:spPr>
            <a:xfrm>
              <a:off x="11159817" y="1837747"/>
              <a:ext cx="393496" cy="319203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3" name="Rounded Rectangle 2"/>
          <p:cNvSpPr/>
          <p:nvPr/>
        </p:nvSpPr>
        <p:spPr>
          <a:xfrm>
            <a:off x="7605285" y="4035936"/>
            <a:ext cx="360580" cy="1215504"/>
          </a:xfrm>
          <a:prstGeom prst="roundRect">
            <a:avLst>
              <a:gd name="adj" fmla="val 50000"/>
            </a:avLst>
          </a:prstGeom>
          <a:gradFill flip="none" rotWithShape="1">
            <a:gsLst>
              <a:gs pos="0">
                <a:schemeClr val="accent1"/>
              </a:gs>
              <a:gs pos="100000">
                <a:schemeClr val="accent1">
                  <a:lumMod val="75000"/>
                  <a:alpha val="73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Rounded Rectangle 4"/>
          <p:cNvSpPr/>
          <p:nvPr/>
        </p:nvSpPr>
        <p:spPr>
          <a:xfrm>
            <a:off x="8407866" y="3603240"/>
            <a:ext cx="360580" cy="1648200"/>
          </a:xfrm>
          <a:prstGeom prst="roundRect">
            <a:avLst>
              <a:gd name="adj" fmla="val 50000"/>
            </a:avLst>
          </a:prstGeom>
          <a:gradFill>
            <a:gsLst>
              <a:gs pos="0">
                <a:schemeClr val="accent2"/>
              </a:gs>
              <a:gs pos="100000">
                <a:schemeClr val="accent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Rounded Rectangle 6"/>
          <p:cNvSpPr/>
          <p:nvPr/>
        </p:nvSpPr>
        <p:spPr>
          <a:xfrm>
            <a:off x="9291682" y="4482590"/>
            <a:ext cx="360580" cy="768850"/>
          </a:xfrm>
          <a:prstGeom prst="roundRect">
            <a:avLst>
              <a:gd name="adj" fmla="val 50000"/>
            </a:avLst>
          </a:prstGeom>
          <a:gradFill>
            <a:gsLst>
              <a:gs pos="0">
                <a:schemeClr val="accent3"/>
              </a:gs>
              <a:gs pos="100000">
                <a:schemeClr val="accent3">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Rounded Rectangle 8"/>
          <p:cNvSpPr/>
          <p:nvPr/>
        </p:nvSpPr>
        <p:spPr>
          <a:xfrm>
            <a:off x="10094263" y="4168536"/>
            <a:ext cx="360580" cy="1082903"/>
          </a:xfrm>
          <a:prstGeom prst="roundRect">
            <a:avLst>
              <a:gd name="adj" fmla="val 50000"/>
            </a:avLst>
          </a:prstGeom>
          <a:gradFill>
            <a:gsLst>
              <a:gs pos="0">
                <a:schemeClr val="accent4"/>
              </a:gs>
              <a:gs pos="100000">
                <a:schemeClr val="accent4">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Rounded Rectangle 10"/>
          <p:cNvSpPr/>
          <p:nvPr/>
        </p:nvSpPr>
        <p:spPr>
          <a:xfrm>
            <a:off x="10978079" y="3051901"/>
            <a:ext cx="360580" cy="2199538"/>
          </a:xfrm>
          <a:prstGeom prst="roundRect">
            <a:avLst>
              <a:gd name="adj" fmla="val 50000"/>
            </a:avLst>
          </a:prstGeom>
          <a:gradFill>
            <a:gsLst>
              <a:gs pos="0">
                <a:schemeClr val="accent5"/>
              </a:gs>
              <a:gs pos="100000">
                <a:schemeClr val="accent5">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Rounded Rectangle 12"/>
          <p:cNvSpPr/>
          <p:nvPr/>
        </p:nvSpPr>
        <p:spPr>
          <a:xfrm>
            <a:off x="11780661" y="3652093"/>
            <a:ext cx="360580" cy="1599347"/>
          </a:xfrm>
          <a:prstGeom prst="roundRect">
            <a:avLst>
              <a:gd name="adj" fmla="val 50000"/>
            </a:avLst>
          </a:prstGeom>
          <a:gradFill>
            <a:gsLst>
              <a:gs pos="0">
                <a:schemeClr val="accent6"/>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id-ID" sz="695">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47" name="Straight Connector 46"/>
          <p:cNvCxnSpPr/>
          <p:nvPr/>
        </p:nvCxnSpPr>
        <p:spPr>
          <a:xfrm>
            <a:off x="7213847" y="2320181"/>
            <a:ext cx="5493" cy="300391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extBox 23"/>
          <p:cNvSpPr txBox="1"/>
          <p:nvPr/>
        </p:nvSpPr>
        <p:spPr>
          <a:xfrm>
            <a:off x="2727960" y="451167"/>
            <a:ext cx="8457868" cy="584775"/>
          </a:xfrm>
          <a:prstGeom prst="rect">
            <a:avLst/>
          </a:prstGeom>
          <a:noFill/>
        </p:spPr>
        <p:txBody>
          <a:bodyPr wrap="square" rtlCol="0">
            <a:spAutoFit/>
          </a:bodyPr>
          <a:lstStyle/>
          <a:p>
            <a:r>
              <a:rPr lang="en-US" sz="3200" b="1">
                <a:latin typeface="iCiel Brush Up" panose="02000000000000000000" pitchFamily="2" charset="-93"/>
              </a:rPr>
              <a:t>4. Bước 4: Xem lại, chỉnh sửa và rút kinh nghiệm</a:t>
            </a:r>
            <a:endParaRPr lang="en-GB" sz="3200">
              <a:latin typeface="iCiel Brush Up" panose="02000000000000000000" pitchFamily="2" charset="-93"/>
            </a:endParaRPr>
          </a:p>
        </p:txBody>
      </p:sp>
      <p:grpSp>
        <p:nvGrpSpPr>
          <p:cNvPr id="29" name="Group 111"/>
          <p:cNvGrpSpPr/>
          <p:nvPr/>
        </p:nvGrpSpPr>
        <p:grpSpPr>
          <a:xfrm>
            <a:off x="951417" y="3494311"/>
            <a:ext cx="659525" cy="640643"/>
            <a:chOff x="630683" y="4190009"/>
            <a:chExt cx="469021" cy="455593"/>
          </a:xfrm>
        </p:grpSpPr>
        <p:sp>
          <p:nvSpPr>
            <p:cNvPr id="30" name="Oval 29"/>
            <p:cNvSpPr>
              <a:spLocks noChangeAspect="1"/>
            </p:cNvSpPr>
            <p:nvPr/>
          </p:nvSpPr>
          <p:spPr>
            <a:xfrm>
              <a:off x="630683" y="4190009"/>
              <a:ext cx="469021" cy="45559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Freeform 103"/>
            <p:cNvSpPr>
              <a:spLocks noEditPoints="1"/>
            </p:cNvSpPr>
            <p:nvPr/>
          </p:nvSpPr>
          <p:spPr bwMode="auto">
            <a:xfrm>
              <a:off x="765181" y="4270535"/>
              <a:ext cx="200025" cy="294541"/>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2" name="Group 114"/>
          <p:cNvGrpSpPr/>
          <p:nvPr/>
        </p:nvGrpSpPr>
        <p:grpSpPr>
          <a:xfrm>
            <a:off x="867048" y="1594330"/>
            <a:ext cx="659525" cy="640643"/>
            <a:chOff x="3425803" y="3384456"/>
            <a:chExt cx="469021" cy="455593"/>
          </a:xfrm>
        </p:grpSpPr>
        <p:sp>
          <p:nvSpPr>
            <p:cNvPr id="33" name="Oval 32"/>
            <p:cNvSpPr>
              <a:spLocks noChangeAspect="1"/>
            </p:cNvSpPr>
            <p:nvPr/>
          </p:nvSpPr>
          <p:spPr>
            <a:xfrm>
              <a:off x="3425803" y="3384456"/>
              <a:ext cx="469021" cy="4555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4" name="Freeform 5"/>
            <p:cNvSpPr>
              <a:spLocks noEditPoints="1"/>
            </p:cNvSpPr>
            <p:nvPr/>
          </p:nvSpPr>
          <p:spPr bwMode="auto">
            <a:xfrm>
              <a:off x="3520613" y="3471340"/>
              <a:ext cx="279400" cy="279400"/>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5" name="Group 123"/>
          <p:cNvGrpSpPr/>
          <p:nvPr/>
        </p:nvGrpSpPr>
        <p:grpSpPr>
          <a:xfrm>
            <a:off x="2120991" y="4709987"/>
            <a:ext cx="659525" cy="640643"/>
            <a:chOff x="6299532" y="4190009"/>
            <a:chExt cx="469021" cy="455593"/>
          </a:xfrm>
        </p:grpSpPr>
        <p:sp>
          <p:nvSpPr>
            <p:cNvPr id="36" name="Oval 35"/>
            <p:cNvSpPr>
              <a:spLocks noChangeAspect="1"/>
            </p:cNvSpPr>
            <p:nvPr/>
          </p:nvSpPr>
          <p:spPr>
            <a:xfrm>
              <a:off x="6299532" y="4190009"/>
              <a:ext cx="469021" cy="45559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7" name="Freeform 63"/>
            <p:cNvSpPr>
              <a:spLocks noEditPoints="1"/>
            </p:cNvSpPr>
            <p:nvPr/>
          </p:nvSpPr>
          <p:spPr bwMode="auto">
            <a:xfrm>
              <a:off x="6386874" y="4310694"/>
              <a:ext cx="294337" cy="214222"/>
            </a:xfrm>
            <a:custGeom>
              <a:avLst/>
              <a:gdLst/>
              <a:ahLst/>
              <a:cxnLst>
                <a:cxn ang="0">
                  <a:pos x="62" y="57"/>
                </a:cxn>
                <a:cxn ang="0">
                  <a:pos x="18" y="57"/>
                </a:cxn>
                <a:cxn ang="0">
                  <a:pos x="0" y="39"/>
                </a:cxn>
                <a:cxn ang="0">
                  <a:pos x="11" y="23"/>
                </a:cxn>
                <a:cxn ang="0">
                  <a:pos x="11" y="21"/>
                </a:cxn>
                <a:cxn ang="0">
                  <a:pos x="31" y="0"/>
                </a:cxn>
                <a:cxn ang="0">
                  <a:pos x="50" y="13"/>
                </a:cxn>
                <a:cxn ang="0">
                  <a:pos x="57" y="11"/>
                </a:cxn>
                <a:cxn ang="0">
                  <a:pos x="67" y="21"/>
                </a:cxn>
                <a:cxn ang="0">
                  <a:pos x="66" y="27"/>
                </a:cxn>
                <a:cxn ang="0">
                  <a:pos x="78" y="42"/>
                </a:cxn>
                <a:cxn ang="0">
                  <a:pos x="62" y="57"/>
                </a:cxn>
                <a:cxn ang="0">
                  <a:pos x="51" y="31"/>
                </a:cxn>
                <a:cxn ang="0">
                  <a:pos x="42" y="31"/>
                </a:cxn>
                <a:cxn ang="0">
                  <a:pos x="42" y="17"/>
                </a:cxn>
                <a:cxn ang="0">
                  <a:pos x="40" y="16"/>
                </a:cxn>
                <a:cxn ang="0">
                  <a:pos x="33" y="16"/>
                </a:cxn>
                <a:cxn ang="0">
                  <a:pos x="31" y="17"/>
                </a:cxn>
                <a:cxn ang="0">
                  <a:pos x="31" y="31"/>
                </a:cxn>
                <a:cxn ang="0">
                  <a:pos x="22" y="31"/>
                </a:cxn>
                <a:cxn ang="0">
                  <a:pos x="21" y="33"/>
                </a:cxn>
                <a:cxn ang="0">
                  <a:pos x="21" y="34"/>
                </a:cxn>
                <a:cxn ang="0">
                  <a:pos x="36" y="48"/>
                </a:cxn>
                <a:cxn ang="0">
                  <a:pos x="36" y="48"/>
                </a:cxn>
                <a:cxn ang="0">
                  <a:pos x="37" y="48"/>
                </a:cxn>
                <a:cxn ang="0">
                  <a:pos x="51" y="34"/>
                </a:cxn>
                <a:cxn ang="0">
                  <a:pos x="52" y="33"/>
                </a:cxn>
                <a:cxn ang="0">
                  <a:pos x="51" y="31"/>
                </a:cxn>
              </a:cxnLst>
              <a:rect l="0" t="0" r="r" b="b"/>
              <a:pathLst>
                <a:path w="78" h="57">
                  <a:moveTo>
                    <a:pt x="62" y="57"/>
                  </a:moveTo>
                  <a:cubicBezTo>
                    <a:pt x="18" y="57"/>
                    <a:pt x="18" y="57"/>
                    <a:pt x="18" y="57"/>
                  </a:cubicBezTo>
                  <a:cubicBezTo>
                    <a:pt x="9" y="57"/>
                    <a:pt x="0" y="49"/>
                    <a:pt x="0" y="39"/>
                  </a:cubicBezTo>
                  <a:cubicBezTo>
                    <a:pt x="0" y="32"/>
                    <a:pt x="5" y="26"/>
                    <a:pt x="11" y="23"/>
                  </a:cubicBezTo>
                  <a:cubicBezTo>
                    <a:pt x="11" y="22"/>
                    <a:pt x="11" y="22"/>
                    <a:pt x="11" y="21"/>
                  </a:cubicBezTo>
                  <a:cubicBezTo>
                    <a:pt x="11" y="10"/>
                    <a:pt x="20" y="0"/>
                    <a:pt x="31" y="0"/>
                  </a:cubicBezTo>
                  <a:cubicBezTo>
                    <a:pt x="40" y="0"/>
                    <a:pt x="47" y="6"/>
                    <a:pt x="50" y="13"/>
                  </a:cubicBezTo>
                  <a:cubicBezTo>
                    <a:pt x="52" y="12"/>
                    <a:pt x="55" y="11"/>
                    <a:pt x="57" y="11"/>
                  </a:cubicBezTo>
                  <a:cubicBezTo>
                    <a:pt x="63" y="11"/>
                    <a:pt x="67" y="15"/>
                    <a:pt x="67" y="21"/>
                  </a:cubicBezTo>
                  <a:cubicBezTo>
                    <a:pt x="67" y="23"/>
                    <a:pt x="67" y="25"/>
                    <a:pt x="66" y="27"/>
                  </a:cubicBezTo>
                  <a:cubicBezTo>
                    <a:pt x="73" y="28"/>
                    <a:pt x="78" y="34"/>
                    <a:pt x="78" y="42"/>
                  </a:cubicBezTo>
                  <a:cubicBezTo>
                    <a:pt x="78" y="50"/>
                    <a:pt x="71" y="57"/>
                    <a:pt x="62" y="57"/>
                  </a:cubicBezTo>
                  <a:close/>
                  <a:moveTo>
                    <a:pt x="51" y="31"/>
                  </a:moveTo>
                  <a:cubicBezTo>
                    <a:pt x="42" y="31"/>
                    <a:pt x="42" y="31"/>
                    <a:pt x="42" y="31"/>
                  </a:cubicBezTo>
                  <a:cubicBezTo>
                    <a:pt x="42" y="17"/>
                    <a:pt x="42" y="17"/>
                    <a:pt x="42" y="17"/>
                  </a:cubicBezTo>
                  <a:cubicBezTo>
                    <a:pt x="42" y="16"/>
                    <a:pt x="41" y="16"/>
                    <a:pt x="40" y="16"/>
                  </a:cubicBezTo>
                  <a:cubicBezTo>
                    <a:pt x="33" y="16"/>
                    <a:pt x="33" y="16"/>
                    <a:pt x="33" y="16"/>
                  </a:cubicBezTo>
                  <a:cubicBezTo>
                    <a:pt x="32" y="16"/>
                    <a:pt x="31" y="16"/>
                    <a:pt x="31" y="17"/>
                  </a:cubicBezTo>
                  <a:cubicBezTo>
                    <a:pt x="31" y="31"/>
                    <a:pt x="31" y="31"/>
                    <a:pt x="31" y="31"/>
                  </a:cubicBezTo>
                  <a:cubicBezTo>
                    <a:pt x="22" y="31"/>
                    <a:pt x="22" y="31"/>
                    <a:pt x="22" y="31"/>
                  </a:cubicBezTo>
                  <a:cubicBezTo>
                    <a:pt x="22" y="31"/>
                    <a:pt x="21" y="32"/>
                    <a:pt x="21" y="33"/>
                  </a:cubicBezTo>
                  <a:cubicBezTo>
                    <a:pt x="21" y="33"/>
                    <a:pt x="21" y="33"/>
                    <a:pt x="21" y="34"/>
                  </a:cubicBezTo>
                  <a:cubicBezTo>
                    <a:pt x="36" y="48"/>
                    <a:pt x="36" y="48"/>
                    <a:pt x="36" y="48"/>
                  </a:cubicBezTo>
                  <a:cubicBezTo>
                    <a:pt x="36" y="48"/>
                    <a:pt x="36" y="48"/>
                    <a:pt x="36" y="48"/>
                  </a:cubicBezTo>
                  <a:cubicBezTo>
                    <a:pt x="37" y="48"/>
                    <a:pt x="37" y="48"/>
                    <a:pt x="37" y="48"/>
                  </a:cubicBezTo>
                  <a:cubicBezTo>
                    <a:pt x="51" y="34"/>
                    <a:pt x="51" y="34"/>
                    <a:pt x="51" y="34"/>
                  </a:cubicBezTo>
                  <a:cubicBezTo>
                    <a:pt x="52" y="33"/>
                    <a:pt x="52" y="33"/>
                    <a:pt x="52" y="33"/>
                  </a:cubicBezTo>
                  <a:cubicBezTo>
                    <a:pt x="52" y="32"/>
                    <a:pt x="51" y="31"/>
                    <a:pt x="51" y="31"/>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8" name="Group 126"/>
          <p:cNvGrpSpPr/>
          <p:nvPr/>
        </p:nvGrpSpPr>
        <p:grpSpPr>
          <a:xfrm>
            <a:off x="2184739" y="5776565"/>
            <a:ext cx="659525" cy="640643"/>
            <a:chOff x="7501792" y="3621100"/>
            <a:chExt cx="469021" cy="455593"/>
          </a:xfrm>
        </p:grpSpPr>
        <p:sp>
          <p:nvSpPr>
            <p:cNvPr id="39" name="Oval 38"/>
            <p:cNvSpPr>
              <a:spLocks noChangeAspect="1"/>
            </p:cNvSpPr>
            <p:nvPr/>
          </p:nvSpPr>
          <p:spPr>
            <a:xfrm>
              <a:off x="7501792" y="3621100"/>
              <a:ext cx="469021" cy="4555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0" name="Freeform 135"/>
            <p:cNvSpPr>
              <a:spLocks noEditPoints="1"/>
            </p:cNvSpPr>
            <p:nvPr/>
          </p:nvSpPr>
          <p:spPr bwMode="auto">
            <a:xfrm>
              <a:off x="7610890" y="3731421"/>
              <a:ext cx="250825" cy="234950"/>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 name="Rectangle 1"/>
          <p:cNvSpPr/>
          <p:nvPr/>
        </p:nvSpPr>
        <p:spPr>
          <a:xfrm>
            <a:off x="1548135" y="1226794"/>
            <a:ext cx="5448021"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 lại bài văn đã viết, đối chiếu với mục 1. Định hướng và yêu cầu đã nêu ở các bước (chuẩn bị, tìm ý và lập dàn ý) để:</a:t>
            </a:r>
            <a:endParaRPr lang="en-GB" sz="3600">
              <a:latin typeface="Times New Roman" panose="02020603050405020304" pitchFamily="18" charset="0"/>
              <a:cs typeface="Times New Roman" panose="02020603050405020304" pitchFamily="18" charset="0"/>
            </a:endParaRPr>
          </a:p>
        </p:txBody>
      </p:sp>
      <p:sp>
        <p:nvSpPr>
          <p:cNvPr id="15" name="Rectangle 14"/>
          <p:cNvSpPr/>
          <p:nvPr/>
        </p:nvSpPr>
        <p:spPr>
          <a:xfrm>
            <a:off x="1603297" y="3170685"/>
            <a:ext cx="5466713" cy="954107"/>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Kiểm tra về nội dung và hình thức (bố cục, diễn đạt, trình bày).</a:t>
            </a:r>
            <a:endParaRPr lang="en-GB" sz="3600">
              <a:latin typeface="Times New Roman" panose="02020603050405020304" pitchFamily="18" charset="0"/>
              <a:cs typeface="Times New Roman" panose="02020603050405020304" pitchFamily="18" charset="0"/>
            </a:endParaRPr>
          </a:p>
        </p:txBody>
      </p:sp>
      <p:sp>
        <p:nvSpPr>
          <p:cNvPr id="16" name="Rectangle 15"/>
          <p:cNvSpPr/>
          <p:nvPr/>
        </p:nvSpPr>
        <p:spPr>
          <a:xfrm>
            <a:off x="2979468" y="4414006"/>
            <a:ext cx="4487123" cy="954107"/>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 biết các lỗi còn mắc phải và cách chỉnh sửa.</a:t>
            </a:r>
            <a:endParaRPr lang="en-GB" sz="3600">
              <a:latin typeface="Times New Roman" panose="02020603050405020304" pitchFamily="18" charset="0"/>
              <a:cs typeface="Times New Roman" panose="02020603050405020304" pitchFamily="18" charset="0"/>
            </a:endParaRPr>
          </a:p>
        </p:txBody>
      </p:sp>
      <p:sp>
        <p:nvSpPr>
          <p:cNvPr id="17" name="Rectangle 16"/>
          <p:cNvSpPr/>
          <p:nvPr/>
        </p:nvSpPr>
        <p:spPr>
          <a:xfrm>
            <a:off x="2997675" y="5615889"/>
            <a:ext cx="4570156" cy="523220"/>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 đánh giá kết quả viết.</a:t>
            </a:r>
            <a:endParaRPr lang="en-GB"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513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par>
                          <p:cTn id="26" fill="hold">
                            <p:stCondLst>
                              <p:cond delay="500"/>
                            </p:stCondLst>
                            <p:childTnLst>
                              <p:par>
                                <p:cTn id="27" presetID="16" presetClass="entr" presetSubtype="42" fill="hold" nodeType="after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barn(outHorizontal)">
                                      <p:cBhvr>
                                        <p:cTn id="29" dur="500"/>
                                        <p:tgtEl>
                                          <p:spTgt spid="47"/>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circle(in)">
                                      <p:cBhvr>
                                        <p:cTn id="34" dur="2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barn(inVertical)">
                                      <p:cBhvr>
                                        <p:cTn id="39" dur="500"/>
                                        <p:tgtEl>
                                          <p:spTgt spid="3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00"/>
                                        <p:tgtEl>
                                          <p:spTgt spid="29"/>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1000"/>
                                        <p:tgtEl>
                                          <p:spTgt spid="35"/>
                                        </p:tgtEl>
                                      </p:cBhvr>
                                    </p:animEffect>
                                    <p:anim calcmode="lin" valueType="num">
                                      <p:cBhvr>
                                        <p:cTn id="56" dur="1000" fill="hold"/>
                                        <p:tgtEl>
                                          <p:spTgt spid="35"/>
                                        </p:tgtEl>
                                        <p:attrNameLst>
                                          <p:attrName>ppt_x</p:attrName>
                                        </p:attrNameLst>
                                      </p:cBhvr>
                                      <p:tavLst>
                                        <p:tav tm="0">
                                          <p:val>
                                            <p:strVal val="#ppt_x"/>
                                          </p:val>
                                        </p:tav>
                                        <p:tav tm="100000">
                                          <p:val>
                                            <p:strVal val="#ppt_x"/>
                                          </p:val>
                                        </p:tav>
                                      </p:tavLst>
                                    </p:anim>
                                    <p:anim calcmode="lin" valueType="num">
                                      <p:cBhvr>
                                        <p:cTn id="57" dur="1000" fill="hold"/>
                                        <p:tgtEl>
                                          <p:spTgt spid="35"/>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1000"/>
                                        <p:tgtEl>
                                          <p:spTgt spid="16"/>
                                        </p:tgtEl>
                                      </p:cBhvr>
                                    </p:animEffect>
                                    <p:anim calcmode="lin" valueType="num">
                                      <p:cBhvr>
                                        <p:cTn id="61" dur="1000" fill="hold"/>
                                        <p:tgtEl>
                                          <p:spTgt spid="16"/>
                                        </p:tgtEl>
                                        <p:attrNameLst>
                                          <p:attrName>ppt_x</p:attrName>
                                        </p:attrNameLst>
                                      </p:cBhvr>
                                      <p:tavLst>
                                        <p:tav tm="0">
                                          <p:val>
                                            <p:strVal val="#ppt_x"/>
                                          </p:val>
                                        </p:tav>
                                        <p:tav tm="100000">
                                          <p:val>
                                            <p:strVal val="#ppt_x"/>
                                          </p:val>
                                        </p:tav>
                                      </p:tavLst>
                                    </p:anim>
                                    <p:anim calcmode="lin" valueType="num">
                                      <p:cBhvr>
                                        <p:cTn id="6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down)">
                                      <p:cBhvr>
                                        <p:cTn id="67" dur="500"/>
                                        <p:tgtEl>
                                          <p:spTgt spid="38"/>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down)">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P spid="11" grpId="0" animBg="1"/>
      <p:bldP spid="13" grpId="0" animBg="1"/>
      <p:bldP spid="28" grpId="0"/>
      <p:bldP spid="2" grpId="0"/>
      <p:bldP spid="1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55"/>
          <p:cNvGrpSpPr/>
          <p:nvPr/>
        </p:nvGrpSpPr>
        <p:grpSpPr>
          <a:xfrm>
            <a:off x="1575380" y="2616525"/>
            <a:ext cx="5176130" cy="2982307"/>
            <a:chOff x="803822" y="1016361"/>
            <a:chExt cx="7536357" cy="2044618"/>
          </a:xfrm>
        </p:grpSpPr>
        <p:cxnSp>
          <p:nvCxnSpPr>
            <p:cNvPr id="149" name="Straight Connector 148"/>
            <p:cNvCxnSpPr/>
            <p:nvPr/>
          </p:nvCxnSpPr>
          <p:spPr>
            <a:xfrm>
              <a:off x="803822" y="101636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803822" y="135713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803822" y="169790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803822" y="203867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803822" y="237944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803822" y="272021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803822" y="3060979"/>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2" name="Teardrop 101"/>
          <p:cNvSpPr/>
          <p:nvPr/>
        </p:nvSpPr>
        <p:spPr>
          <a:xfrm rot="8100000">
            <a:off x="2028556" y="3174810"/>
            <a:ext cx="678703" cy="678698"/>
          </a:xfrm>
          <a:prstGeom prst="teardrop">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200" dirty="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09" name="Teardrop 108"/>
          <p:cNvSpPr/>
          <p:nvPr/>
        </p:nvSpPr>
        <p:spPr>
          <a:xfrm rot="8100000">
            <a:off x="2819507" y="2236715"/>
            <a:ext cx="678703" cy="678698"/>
          </a:xfrm>
          <a:prstGeom prst="teardrop">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200" dirty="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18" name="Teardrop 117"/>
          <p:cNvSpPr/>
          <p:nvPr/>
        </p:nvSpPr>
        <p:spPr>
          <a:xfrm rot="8100000">
            <a:off x="3750035" y="1899397"/>
            <a:ext cx="678703" cy="678698"/>
          </a:xfrm>
          <a:prstGeom prst="teardrop">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200" dirty="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1" name="Freeform 6"/>
          <p:cNvSpPr>
            <a:spLocks/>
          </p:cNvSpPr>
          <p:nvPr/>
        </p:nvSpPr>
        <p:spPr bwMode="auto">
          <a:xfrm>
            <a:off x="2242485" y="3027263"/>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2">
              <a:alpha val="90000"/>
            </a:schemeClr>
          </a:solidFill>
          <a:ln>
            <a:noFill/>
          </a:ln>
        </p:spPr>
        <p:txBody>
          <a:bodyPr vert="horz" wrap="square" lIns="111664" tIns="55832" rIns="111664" bIns="55832" numCol="1" anchor="t" anchorCtr="0" compatLnSpc="1">
            <a:prstTxWarp prst="textNoShape">
              <a:avLst/>
            </a:prstTxWarp>
          </a:bodyPr>
          <a:lstStyle/>
          <a:p>
            <a:pPr algn="ctr">
              <a:lnSpc>
                <a:spcPct val="120000"/>
              </a:lnSpc>
            </a:pPr>
            <a:endParaRPr lang="en-US" sz="80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2" name="Freeform 6"/>
          <p:cNvSpPr>
            <a:spLocks/>
          </p:cNvSpPr>
          <p:nvPr/>
        </p:nvSpPr>
        <p:spPr bwMode="auto">
          <a:xfrm>
            <a:off x="3998369" y="3027263"/>
            <a:ext cx="1822613" cy="255935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4">
              <a:alpha val="90000"/>
            </a:schemeClr>
          </a:solidFill>
          <a:ln>
            <a:noFill/>
          </a:ln>
        </p:spPr>
        <p:txBody>
          <a:bodyPr vert="horz" wrap="square" lIns="111664" tIns="55832" rIns="111664" bIns="55832" numCol="1" anchor="t" anchorCtr="0" compatLnSpc="1">
            <a:prstTxWarp prst="textNoShape">
              <a:avLst/>
            </a:prstTxWarp>
          </a:bodyPr>
          <a:lstStyle/>
          <a:p>
            <a:pPr algn="ctr">
              <a:lnSpc>
                <a:spcPct val="120000"/>
              </a:lnSpc>
            </a:pPr>
            <a:endParaRPr lang="en-US" sz="80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3" name="Freeform 6"/>
          <p:cNvSpPr>
            <a:spLocks/>
          </p:cNvSpPr>
          <p:nvPr/>
        </p:nvSpPr>
        <p:spPr bwMode="auto">
          <a:xfrm>
            <a:off x="1678340" y="3987021"/>
            <a:ext cx="1388657" cy="1599598"/>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1">
              <a:alpha val="90000"/>
            </a:schemeClr>
          </a:solidFill>
          <a:ln>
            <a:noFill/>
          </a:ln>
        </p:spPr>
        <p:txBody>
          <a:bodyPr vert="horz" wrap="square" lIns="111664" tIns="55832" rIns="111664" bIns="55832" numCol="1" anchor="t" anchorCtr="0" compatLnSpc="1">
            <a:prstTxWarp prst="textNoShape">
              <a:avLst/>
            </a:prstTxWarp>
          </a:bodyPr>
          <a:lstStyle/>
          <a:p>
            <a:pPr algn="ctr">
              <a:lnSpc>
                <a:spcPct val="120000"/>
              </a:lnSpc>
            </a:pPr>
            <a:endParaRPr lang="en-US" sz="80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4" name="Freeform 6"/>
          <p:cNvSpPr>
            <a:spLocks/>
          </p:cNvSpPr>
          <p:nvPr/>
        </p:nvSpPr>
        <p:spPr bwMode="auto">
          <a:xfrm>
            <a:off x="3066998" y="2707344"/>
            <a:ext cx="2050439" cy="2879275"/>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3">
              <a:alpha val="90000"/>
            </a:schemeClr>
          </a:solidFill>
          <a:ln>
            <a:noFill/>
          </a:ln>
        </p:spPr>
        <p:txBody>
          <a:bodyPr vert="horz" wrap="square" lIns="111664" tIns="55832" rIns="111664" bIns="55832" numCol="1" anchor="t" anchorCtr="0" compatLnSpc="1">
            <a:prstTxWarp prst="textNoShape">
              <a:avLst/>
            </a:prstTxWarp>
          </a:bodyPr>
          <a:lstStyle/>
          <a:p>
            <a:pPr algn="ctr">
              <a:lnSpc>
                <a:spcPct val="120000"/>
              </a:lnSpc>
            </a:pPr>
            <a:endParaRPr lang="en-US" sz="80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5" name="Freeform 6"/>
          <p:cNvSpPr>
            <a:spLocks/>
          </p:cNvSpPr>
          <p:nvPr/>
        </p:nvSpPr>
        <p:spPr bwMode="auto">
          <a:xfrm>
            <a:off x="4928898" y="3471760"/>
            <a:ext cx="1822613" cy="2114858"/>
          </a:xfrm>
          <a:custGeom>
            <a:avLst/>
            <a:gdLst>
              <a:gd name="T0" fmla="*/ 3360 w 3360"/>
              <a:gd name="T1" fmla="*/ 2115 h 2115"/>
              <a:gd name="T2" fmla="*/ 1680 w 3360"/>
              <a:gd name="T3" fmla="*/ 0 h 2115"/>
              <a:gd name="T4" fmla="*/ 0 w 3360"/>
              <a:gd name="T5" fmla="*/ 2115 h 2115"/>
              <a:gd name="T6" fmla="*/ 3360 w 3360"/>
              <a:gd name="T7" fmla="*/ 2115 h 2115"/>
            </a:gdLst>
            <a:ahLst/>
            <a:cxnLst>
              <a:cxn ang="0">
                <a:pos x="T0" y="T1"/>
              </a:cxn>
              <a:cxn ang="0">
                <a:pos x="T2" y="T3"/>
              </a:cxn>
              <a:cxn ang="0">
                <a:pos x="T4" y="T5"/>
              </a:cxn>
              <a:cxn ang="0">
                <a:pos x="T6" y="T7"/>
              </a:cxn>
            </a:cxnLst>
            <a:rect l="0" t="0" r="r" b="b"/>
            <a:pathLst>
              <a:path w="3360" h="2115">
                <a:moveTo>
                  <a:pt x="3360" y="2115"/>
                </a:moveTo>
                <a:cubicBezTo>
                  <a:pt x="3360" y="2115"/>
                  <a:pt x="1956" y="1734"/>
                  <a:pt x="1680" y="0"/>
                </a:cubicBezTo>
                <a:cubicBezTo>
                  <a:pt x="1404" y="1734"/>
                  <a:pt x="0" y="2115"/>
                  <a:pt x="0" y="2115"/>
                </a:cubicBezTo>
                <a:lnTo>
                  <a:pt x="3360" y="2115"/>
                </a:lnTo>
                <a:close/>
              </a:path>
            </a:pathLst>
          </a:custGeom>
          <a:solidFill>
            <a:schemeClr val="accent5">
              <a:alpha val="90000"/>
            </a:schemeClr>
          </a:solidFill>
          <a:ln>
            <a:noFill/>
          </a:ln>
        </p:spPr>
        <p:txBody>
          <a:bodyPr vert="horz" wrap="square" lIns="111664" tIns="55832" rIns="111664" bIns="55832" numCol="1" anchor="t" anchorCtr="0" compatLnSpc="1">
            <a:prstTxWarp prst="textNoShape">
              <a:avLst/>
            </a:prstTxWarp>
          </a:bodyPr>
          <a:lstStyle/>
          <a:p>
            <a:pPr algn="ctr">
              <a:lnSpc>
                <a:spcPct val="120000"/>
              </a:lnSpc>
            </a:pPr>
            <a:endParaRPr lang="en-US" sz="80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67" name="Teardrop 166"/>
          <p:cNvSpPr/>
          <p:nvPr/>
        </p:nvSpPr>
        <p:spPr>
          <a:xfrm rot="8100000">
            <a:off x="4577914" y="2232646"/>
            <a:ext cx="678703" cy="678697"/>
          </a:xfrm>
          <a:prstGeom prst="teardrop">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200" dirty="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171" name="Teardrop 170"/>
          <p:cNvSpPr/>
          <p:nvPr/>
        </p:nvSpPr>
        <p:spPr>
          <a:xfrm rot="8100000">
            <a:off x="5506410" y="2639753"/>
            <a:ext cx="678703" cy="678697"/>
          </a:xfrm>
          <a:prstGeom prst="teardrop">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1200" dirty="0">
              <a:solidFill>
                <a:prstClr val="white">
                  <a:lumMod val="65000"/>
                </a:prstClr>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75" name="Group 87"/>
          <p:cNvGrpSpPr/>
          <p:nvPr/>
        </p:nvGrpSpPr>
        <p:grpSpPr>
          <a:xfrm>
            <a:off x="7009043" y="5097283"/>
            <a:ext cx="3133741" cy="659261"/>
            <a:chOff x="609600" y="2841943"/>
            <a:chExt cx="2660838" cy="559774"/>
          </a:xfrm>
        </p:grpSpPr>
        <p:grpSp>
          <p:nvGrpSpPr>
            <p:cNvPr id="176" name="Group 184"/>
            <p:cNvGrpSpPr/>
            <p:nvPr/>
          </p:nvGrpSpPr>
          <p:grpSpPr>
            <a:xfrm>
              <a:off x="609600" y="2841943"/>
              <a:ext cx="260742" cy="559774"/>
              <a:chOff x="6213475" y="1668463"/>
              <a:chExt cx="227013" cy="487362"/>
            </a:xfrm>
            <a:solidFill>
              <a:schemeClr val="accent1"/>
            </a:solidFill>
          </p:grpSpPr>
          <p:sp>
            <p:nvSpPr>
              <p:cNvPr id="204"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05"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77" name="Group 184"/>
            <p:cNvGrpSpPr/>
            <p:nvPr/>
          </p:nvGrpSpPr>
          <p:grpSpPr>
            <a:xfrm>
              <a:off x="876277" y="2841943"/>
              <a:ext cx="260742" cy="559774"/>
              <a:chOff x="6213475" y="1668463"/>
              <a:chExt cx="227013" cy="487362"/>
            </a:xfrm>
            <a:solidFill>
              <a:schemeClr val="accent1"/>
            </a:solidFill>
          </p:grpSpPr>
          <p:sp>
            <p:nvSpPr>
              <p:cNvPr id="202"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03"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78" name="Group 184"/>
            <p:cNvGrpSpPr/>
            <p:nvPr/>
          </p:nvGrpSpPr>
          <p:grpSpPr>
            <a:xfrm>
              <a:off x="1142954" y="2841943"/>
              <a:ext cx="260742" cy="559774"/>
              <a:chOff x="6213475" y="1668463"/>
              <a:chExt cx="227013" cy="487362"/>
            </a:xfrm>
            <a:solidFill>
              <a:schemeClr val="accent1"/>
            </a:solidFill>
          </p:grpSpPr>
          <p:sp>
            <p:nvSpPr>
              <p:cNvPr id="200"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01"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79" name="Group 184"/>
            <p:cNvGrpSpPr/>
            <p:nvPr/>
          </p:nvGrpSpPr>
          <p:grpSpPr>
            <a:xfrm>
              <a:off x="1409631" y="2841943"/>
              <a:ext cx="260742" cy="559774"/>
              <a:chOff x="6213475" y="1668463"/>
              <a:chExt cx="227013" cy="487362"/>
            </a:xfrm>
            <a:solidFill>
              <a:schemeClr val="accent1"/>
            </a:solidFill>
          </p:grpSpPr>
          <p:sp>
            <p:nvSpPr>
              <p:cNvPr id="198"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9"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0" name="Group 184"/>
            <p:cNvGrpSpPr/>
            <p:nvPr/>
          </p:nvGrpSpPr>
          <p:grpSpPr>
            <a:xfrm>
              <a:off x="1676308" y="2841943"/>
              <a:ext cx="260742" cy="559774"/>
              <a:chOff x="6213475" y="1668463"/>
              <a:chExt cx="227013" cy="487362"/>
            </a:xfrm>
            <a:solidFill>
              <a:schemeClr val="accent1"/>
            </a:solidFill>
          </p:grpSpPr>
          <p:sp>
            <p:nvSpPr>
              <p:cNvPr id="196"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7"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1" name="Group 184"/>
            <p:cNvGrpSpPr/>
            <p:nvPr/>
          </p:nvGrpSpPr>
          <p:grpSpPr>
            <a:xfrm>
              <a:off x="1942985" y="2841943"/>
              <a:ext cx="260742" cy="559774"/>
              <a:chOff x="6213475" y="1668463"/>
              <a:chExt cx="227013" cy="487362"/>
            </a:xfrm>
            <a:solidFill>
              <a:schemeClr val="accent1"/>
            </a:solidFill>
          </p:grpSpPr>
          <p:sp>
            <p:nvSpPr>
              <p:cNvPr id="194"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5"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2" name="Group 184"/>
            <p:cNvGrpSpPr/>
            <p:nvPr/>
          </p:nvGrpSpPr>
          <p:grpSpPr>
            <a:xfrm>
              <a:off x="2209662" y="2841943"/>
              <a:ext cx="260742" cy="559774"/>
              <a:chOff x="6213475" y="1668463"/>
              <a:chExt cx="227013" cy="487362"/>
            </a:xfrm>
            <a:solidFill>
              <a:schemeClr val="accent1"/>
            </a:solidFill>
          </p:grpSpPr>
          <p:sp>
            <p:nvSpPr>
              <p:cNvPr id="192"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3"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3" name="Group 184"/>
            <p:cNvGrpSpPr/>
            <p:nvPr/>
          </p:nvGrpSpPr>
          <p:grpSpPr>
            <a:xfrm>
              <a:off x="2476339" y="2841943"/>
              <a:ext cx="260742" cy="559774"/>
              <a:chOff x="6213475" y="1668463"/>
              <a:chExt cx="227013" cy="487362"/>
            </a:xfrm>
            <a:solidFill>
              <a:schemeClr val="accent1"/>
            </a:solidFill>
          </p:grpSpPr>
          <p:sp>
            <p:nvSpPr>
              <p:cNvPr id="190" name="Oval 98"/>
              <p:cNvSpPr>
                <a:spLocks noChangeArrowheads="1"/>
              </p:cNvSpPr>
              <p:nvPr/>
            </p:nvSpPr>
            <p:spPr bwMode="auto">
              <a:xfrm>
                <a:off x="6291263" y="1668463"/>
                <a:ext cx="73025" cy="73025"/>
              </a:xfrm>
              <a:prstGeom prst="ellipse">
                <a:avLst/>
              </a:pr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91"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solidFill>
                <a:schemeClr val="accent2"/>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4" name="Group 184"/>
            <p:cNvGrpSpPr/>
            <p:nvPr/>
          </p:nvGrpSpPr>
          <p:grpSpPr>
            <a:xfrm>
              <a:off x="2743016" y="2841943"/>
              <a:ext cx="260742" cy="559774"/>
              <a:chOff x="6213475" y="1668463"/>
              <a:chExt cx="227013" cy="487362"/>
            </a:xfrm>
            <a:solidFill>
              <a:schemeClr val="bg1">
                <a:lumMod val="75000"/>
              </a:schemeClr>
            </a:solidFill>
          </p:grpSpPr>
          <p:sp>
            <p:nvSpPr>
              <p:cNvPr id="188" name="Oval 98"/>
              <p:cNvSpPr>
                <a:spLocks noChangeArrowheads="1"/>
              </p:cNvSpPr>
              <p:nvPr/>
            </p:nvSpPr>
            <p:spPr bwMode="auto">
              <a:xfrm>
                <a:off x="6291263" y="1668463"/>
                <a:ext cx="73025" cy="73025"/>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89"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85" name="Group 184"/>
            <p:cNvGrpSpPr/>
            <p:nvPr/>
          </p:nvGrpSpPr>
          <p:grpSpPr>
            <a:xfrm>
              <a:off x="3009696" y="2841943"/>
              <a:ext cx="260742" cy="559774"/>
              <a:chOff x="6213475" y="1668463"/>
              <a:chExt cx="227013" cy="487362"/>
            </a:xfrm>
            <a:solidFill>
              <a:schemeClr val="bg1">
                <a:lumMod val="75000"/>
              </a:schemeClr>
            </a:solidFill>
          </p:grpSpPr>
          <p:sp>
            <p:nvSpPr>
              <p:cNvPr id="186" name="Oval 98"/>
              <p:cNvSpPr>
                <a:spLocks noChangeArrowheads="1"/>
              </p:cNvSpPr>
              <p:nvPr/>
            </p:nvSpPr>
            <p:spPr bwMode="auto">
              <a:xfrm>
                <a:off x="6291263" y="1668463"/>
                <a:ext cx="73025" cy="73025"/>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187" name="Freeform 99"/>
              <p:cNvSpPr>
                <a:spLocks/>
              </p:cNvSpPr>
              <p:nvPr/>
            </p:nvSpPr>
            <p:spPr bwMode="auto">
              <a:xfrm>
                <a:off x="6213475" y="1757363"/>
                <a:ext cx="227013" cy="398462"/>
              </a:xfrm>
              <a:custGeom>
                <a:avLst/>
                <a:gdLst/>
                <a:ahLst/>
                <a:cxnLst>
                  <a:cxn ang="0">
                    <a:pos x="87" y="56"/>
                  </a:cxn>
                  <a:cxn ang="0">
                    <a:pos x="71" y="9"/>
                  </a:cxn>
                  <a:cxn ang="0">
                    <a:pos x="61" y="0"/>
                  </a:cxn>
                  <a:cxn ang="0">
                    <a:pos x="26" y="0"/>
                  </a:cxn>
                  <a:cxn ang="0">
                    <a:pos x="18" y="4"/>
                  </a:cxn>
                  <a:cxn ang="0">
                    <a:pos x="17" y="6"/>
                  </a:cxn>
                  <a:cxn ang="0">
                    <a:pos x="17" y="6"/>
                  </a:cxn>
                  <a:cxn ang="0">
                    <a:pos x="16" y="7"/>
                  </a:cxn>
                  <a:cxn ang="0">
                    <a:pos x="1" y="56"/>
                  </a:cxn>
                  <a:cxn ang="0">
                    <a:pos x="5" y="64"/>
                  </a:cxn>
                  <a:cxn ang="0">
                    <a:pos x="13" y="60"/>
                  </a:cxn>
                  <a:cxn ang="0">
                    <a:pos x="25" y="21"/>
                  </a:cxn>
                  <a:cxn ang="0">
                    <a:pos x="26" y="21"/>
                  </a:cxn>
                  <a:cxn ang="0">
                    <a:pos x="27" y="21"/>
                  </a:cxn>
                  <a:cxn ang="0">
                    <a:pos x="9" y="91"/>
                  </a:cxn>
                  <a:cxn ang="0">
                    <a:pos x="28" y="91"/>
                  </a:cxn>
                  <a:cxn ang="0">
                    <a:pos x="28" y="146"/>
                  </a:cxn>
                  <a:cxn ang="0">
                    <a:pos x="35" y="153"/>
                  </a:cxn>
                  <a:cxn ang="0">
                    <a:pos x="42" y="146"/>
                  </a:cxn>
                  <a:cxn ang="0">
                    <a:pos x="42" y="91"/>
                  </a:cxn>
                  <a:cxn ang="0">
                    <a:pos x="46" y="91"/>
                  </a:cxn>
                  <a:cxn ang="0">
                    <a:pos x="46" y="146"/>
                  </a:cxn>
                  <a:cxn ang="0">
                    <a:pos x="54" y="153"/>
                  </a:cxn>
                  <a:cxn ang="0">
                    <a:pos x="61" y="146"/>
                  </a:cxn>
                  <a:cxn ang="0">
                    <a:pos x="61" y="91"/>
                  </a:cxn>
                  <a:cxn ang="0">
                    <a:pos x="80" y="91"/>
                  </a:cxn>
                  <a:cxn ang="0">
                    <a:pos x="60" y="21"/>
                  </a:cxn>
                  <a:cxn ang="0">
                    <a:pos x="61" y="21"/>
                  </a:cxn>
                  <a:cxn ang="0">
                    <a:pos x="62" y="21"/>
                  </a:cxn>
                  <a:cxn ang="0">
                    <a:pos x="75" y="60"/>
                  </a:cxn>
                  <a:cxn ang="0">
                    <a:pos x="83" y="64"/>
                  </a:cxn>
                  <a:cxn ang="0">
                    <a:pos x="87" y="56"/>
                  </a:cxn>
                </a:cxnLst>
                <a:rect l="0" t="0" r="r" b="b"/>
                <a:pathLst>
                  <a:path w="88" h="153">
                    <a:moveTo>
                      <a:pt x="87" y="56"/>
                    </a:moveTo>
                    <a:cubicBezTo>
                      <a:pt x="71" y="9"/>
                      <a:pt x="71" y="9"/>
                      <a:pt x="71" y="9"/>
                    </a:cubicBezTo>
                    <a:cubicBezTo>
                      <a:pt x="71" y="4"/>
                      <a:pt x="67" y="0"/>
                      <a:pt x="61" y="0"/>
                    </a:cubicBezTo>
                    <a:cubicBezTo>
                      <a:pt x="26" y="0"/>
                      <a:pt x="26" y="0"/>
                      <a:pt x="26" y="0"/>
                    </a:cubicBezTo>
                    <a:cubicBezTo>
                      <a:pt x="23" y="0"/>
                      <a:pt x="19" y="1"/>
                      <a:pt x="18" y="4"/>
                    </a:cubicBezTo>
                    <a:cubicBezTo>
                      <a:pt x="17" y="5"/>
                      <a:pt x="17" y="5"/>
                      <a:pt x="17" y="6"/>
                    </a:cubicBezTo>
                    <a:cubicBezTo>
                      <a:pt x="17" y="6"/>
                      <a:pt x="17" y="6"/>
                      <a:pt x="17" y="6"/>
                    </a:cubicBezTo>
                    <a:cubicBezTo>
                      <a:pt x="17" y="7"/>
                      <a:pt x="16" y="7"/>
                      <a:pt x="16" y="7"/>
                    </a:cubicBezTo>
                    <a:cubicBezTo>
                      <a:pt x="1" y="56"/>
                      <a:pt x="1" y="56"/>
                      <a:pt x="1" y="56"/>
                    </a:cubicBezTo>
                    <a:cubicBezTo>
                      <a:pt x="0" y="60"/>
                      <a:pt x="2" y="63"/>
                      <a:pt x="5" y="64"/>
                    </a:cubicBezTo>
                    <a:cubicBezTo>
                      <a:pt x="8" y="65"/>
                      <a:pt x="12" y="63"/>
                      <a:pt x="13" y="60"/>
                    </a:cubicBezTo>
                    <a:cubicBezTo>
                      <a:pt x="25" y="21"/>
                      <a:pt x="25" y="21"/>
                      <a:pt x="25" y="21"/>
                    </a:cubicBezTo>
                    <a:cubicBezTo>
                      <a:pt x="25" y="21"/>
                      <a:pt x="26" y="21"/>
                      <a:pt x="26" y="21"/>
                    </a:cubicBezTo>
                    <a:cubicBezTo>
                      <a:pt x="27" y="21"/>
                      <a:pt x="27" y="21"/>
                      <a:pt x="27" y="21"/>
                    </a:cubicBezTo>
                    <a:cubicBezTo>
                      <a:pt x="9" y="91"/>
                      <a:pt x="9" y="91"/>
                      <a:pt x="9" y="91"/>
                    </a:cubicBezTo>
                    <a:cubicBezTo>
                      <a:pt x="28" y="91"/>
                      <a:pt x="28" y="91"/>
                      <a:pt x="28" y="91"/>
                    </a:cubicBezTo>
                    <a:cubicBezTo>
                      <a:pt x="28" y="146"/>
                      <a:pt x="28" y="146"/>
                      <a:pt x="28" y="146"/>
                    </a:cubicBezTo>
                    <a:cubicBezTo>
                      <a:pt x="28" y="150"/>
                      <a:pt x="31" y="153"/>
                      <a:pt x="35" y="153"/>
                    </a:cubicBezTo>
                    <a:cubicBezTo>
                      <a:pt x="39" y="153"/>
                      <a:pt x="42" y="150"/>
                      <a:pt x="42" y="146"/>
                    </a:cubicBezTo>
                    <a:cubicBezTo>
                      <a:pt x="42" y="91"/>
                      <a:pt x="42" y="91"/>
                      <a:pt x="42" y="91"/>
                    </a:cubicBezTo>
                    <a:cubicBezTo>
                      <a:pt x="46" y="91"/>
                      <a:pt x="46" y="91"/>
                      <a:pt x="46" y="91"/>
                    </a:cubicBezTo>
                    <a:cubicBezTo>
                      <a:pt x="46" y="146"/>
                      <a:pt x="46" y="146"/>
                      <a:pt x="46" y="146"/>
                    </a:cubicBezTo>
                    <a:cubicBezTo>
                      <a:pt x="46" y="150"/>
                      <a:pt x="50" y="153"/>
                      <a:pt x="54" y="153"/>
                    </a:cubicBezTo>
                    <a:cubicBezTo>
                      <a:pt x="58" y="153"/>
                      <a:pt x="61" y="150"/>
                      <a:pt x="61" y="146"/>
                    </a:cubicBezTo>
                    <a:cubicBezTo>
                      <a:pt x="61" y="91"/>
                      <a:pt x="61" y="91"/>
                      <a:pt x="61" y="91"/>
                    </a:cubicBezTo>
                    <a:cubicBezTo>
                      <a:pt x="80" y="91"/>
                      <a:pt x="80" y="91"/>
                      <a:pt x="80" y="91"/>
                    </a:cubicBezTo>
                    <a:cubicBezTo>
                      <a:pt x="60" y="21"/>
                      <a:pt x="60" y="21"/>
                      <a:pt x="60" y="21"/>
                    </a:cubicBezTo>
                    <a:cubicBezTo>
                      <a:pt x="61" y="21"/>
                      <a:pt x="61" y="21"/>
                      <a:pt x="61" y="21"/>
                    </a:cubicBezTo>
                    <a:cubicBezTo>
                      <a:pt x="62" y="21"/>
                      <a:pt x="62" y="21"/>
                      <a:pt x="62" y="21"/>
                    </a:cubicBezTo>
                    <a:cubicBezTo>
                      <a:pt x="75" y="60"/>
                      <a:pt x="75" y="60"/>
                      <a:pt x="75" y="60"/>
                    </a:cubicBezTo>
                    <a:cubicBezTo>
                      <a:pt x="77" y="63"/>
                      <a:pt x="80" y="65"/>
                      <a:pt x="83" y="64"/>
                    </a:cubicBezTo>
                    <a:cubicBezTo>
                      <a:pt x="87" y="63"/>
                      <a:pt x="88" y="59"/>
                      <a:pt x="87" y="56"/>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grpSp>
        <p:nvGrpSpPr>
          <p:cNvPr id="206" name="Group 212"/>
          <p:cNvGrpSpPr/>
          <p:nvPr/>
        </p:nvGrpSpPr>
        <p:grpSpPr>
          <a:xfrm>
            <a:off x="7054050" y="4174643"/>
            <a:ext cx="3030666" cy="697708"/>
            <a:chOff x="5932686" y="2855964"/>
            <a:chExt cx="2449314" cy="563870"/>
          </a:xfrm>
        </p:grpSpPr>
        <p:grpSp>
          <p:nvGrpSpPr>
            <p:cNvPr id="207" name="Group 179"/>
            <p:cNvGrpSpPr/>
            <p:nvPr/>
          </p:nvGrpSpPr>
          <p:grpSpPr>
            <a:xfrm>
              <a:off x="5932686" y="2855964"/>
              <a:ext cx="220321" cy="563870"/>
              <a:chOff x="5054600" y="1652588"/>
              <a:chExt cx="187325" cy="479424"/>
            </a:xfrm>
            <a:solidFill>
              <a:schemeClr val="accent4"/>
            </a:solidFill>
          </p:grpSpPr>
          <p:sp>
            <p:nvSpPr>
              <p:cNvPr id="235"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36" name="Oval 97"/>
              <p:cNvSpPr>
                <a:spLocks noChangeArrowheads="1"/>
              </p:cNvSpPr>
              <p:nvPr/>
            </p:nvSpPr>
            <p:spPr bwMode="auto">
              <a:xfrm>
                <a:off x="5110163" y="1652588"/>
                <a:ext cx="74613" cy="76200"/>
              </a:xfrm>
              <a:prstGeom prst="ellipse">
                <a:avLst/>
              </a:pr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08" name="Group 179"/>
            <p:cNvGrpSpPr/>
            <p:nvPr/>
          </p:nvGrpSpPr>
          <p:grpSpPr>
            <a:xfrm>
              <a:off x="6180352" y="2855964"/>
              <a:ext cx="220321" cy="563870"/>
              <a:chOff x="5054600" y="1652588"/>
              <a:chExt cx="187325" cy="479424"/>
            </a:xfrm>
            <a:solidFill>
              <a:schemeClr val="accent4"/>
            </a:solidFill>
          </p:grpSpPr>
          <p:sp>
            <p:nvSpPr>
              <p:cNvPr id="233"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34" name="Oval 97"/>
              <p:cNvSpPr>
                <a:spLocks noChangeArrowheads="1"/>
              </p:cNvSpPr>
              <p:nvPr/>
            </p:nvSpPr>
            <p:spPr bwMode="auto">
              <a:xfrm>
                <a:off x="5110163" y="1652588"/>
                <a:ext cx="74613" cy="76200"/>
              </a:xfrm>
              <a:prstGeom prst="ellipse">
                <a:avLst/>
              </a:pr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09" name="Group 179"/>
            <p:cNvGrpSpPr/>
            <p:nvPr/>
          </p:nvGrpSpPr>
          <p:grpSpPr>
            <a:xfrm>
              <a:off x="6428018" y="2855964"/>
              <a:ext cx="220321" cy="563870"/>
              <a:chOff x="5054600" y="1652588"/>
              <a:chExt cx="187325" cy="479424"/>
            </a:xfrm>
            <a:solidFill>
              <a:schemeClr val="accent4"/>
            </a:solidFill>
          </p:grpSpPr>
          <p:sp>
            <p:nvSpPr>
              <p:cNvPr id="231"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32" name="Oval 97"/>
              <p:cNvSpPr>
                <a:spLocks noChangeArrowheads="1"/>
              </p:cNvSpPr>
              <p:nvPr/>
            </p:nvSpPr>
            <p:spPr bwMode="auto">
              <a:xfrm>
                <a:off x="5110163" y="1652588"/>
                <a:ext cx="74613" cy="76200"/>
              </a:xfrm>
              <a:prstGeom prst="ellipse">
                <a:avLst/>
              </a:pr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0" name="Group 179"/>
            <p:cNvGrpSpPr/>
            <p:nvPr/>
          </p:nvGrpSpPr>
          <p:grpSpPr>
            <a:xfrm>
              <a:off x="6675684" y="2855964"/>
              <a:ext cx="220321" cy="563870"/>
              <a:chOff x="5054600" y="1652588"/>
              <a:chExt cx="187325" cy="479424"/>
            </a:xfrm>
            <a:solidFill>
              <a:schemeClr val="accent4"/>
            </a:solidFill>
          </p:grpSpPr>
          <p:sp>
            <p:nvSpPr>
              <p:cNvPr id="229"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30" name="Oval 97"/>
              <p:cNvSpPr>
                <a:spLocks noChangeArrowheads="1"/>
              </p:cNvSpPr>
              <p:nvPr/>
            </p:nvSpPr>
            <p:spPr bwMode="auto">
              <a:xfrm>
                <a:off x="5110163" y="1652588"/>
                <a:ext cx="74613" cy="76200"/>
              </a:xfrm>
              <a:prstGeom prst="ellipse">
                <a:avLst/>
              </a:pr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1" name="Group 179"/>
            <p:cNvGrpSpPr/>
            <p:nvPr/>
          </p:nvGrpSpPr>
          <p:grpSpPr>
            <a:xfrm>
              <a:off x="6923350" y="2855964"/>
              <a:ext cx="220321" cy="563870"/>
              <a:chOff x="5054600" y="1652588"/>
              <a:chExt cx="187325" cy="479424"/>
            </a:xfrm>
            <a:solidFill>
              <a:schemeClr val="accent4"/>
            </a:solidFill>
          </p:grpSpPr>
          <p:sp>
            <p:nvSpPr>
              <p:cNvPr id="227"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8" name="Oval 97"/>
              <p:cNvSpPr>
                <a:spLocks noChangeArrowheads="1"/>
              </p:cNvSpPr>
              <p:nvPr/>
            </p:nvSpPr>
            <p:spPr bwMode="auto">
              <a:xfrm>
                <a:off x="5110163" y="1652588"/>
                <a:ext cx="74613" cy="76200"/>
              </a:xfrm>
              <a:prstGeom prst="ellipse">
                <a:avLst/>
              </a:prstGeom>
              <a:solidFill>
                <a:schemeClr val="accent1"/>
              </a:solid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2" name="Group 179"/>
            <p:cNvGrpSpPr/>
            <p:nvPr/>
          </p:nvGrpSpPr>
          <p:grpSpPr>
            <a:xfrm>
              <a:off x="7171017" y="2855964"/>
              <a:ext cx="220321" cy="563870"/>
              <a:chOff x="5054600" y="1652588"/>
              <a:chExt cx="187325" cy="479424"/>
            </a:xfrm>
            <a:solidFill>
              <a:schemeClr val="bg1">
                <a:lumMod val="75000"/>
              </a:schemeClr>
            </a:solidFill>
          </p:grpSpPr>
          <p:sp>
            <p:nvSpPr>
              <p:cNvPr id="225"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6" name="Oval 97"/>
              <p:cNvSpPr>
                <a:spLocks noChangeArrowheads="1"/>
              </p:cNvSpPr>
              <p:nvPr/>
            </p:nvSpPr>
            <p:spPr bwMode="auto">
              <a:xfrm>
                <a:off x="5110163" y="1652588"/>
                <a:ext cx="74613" cy="76200"/>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3" name="Group 179"/>
            <p:cNvGrpSpPr/>
            <p:nvPr/>
          </p:nvGrpSpPr>
          <p:grpSpPr>
            <a:xfrm>
              <a:off x="7418683" y="2855964"/>
              <a:ext cx="220321" cy="563870"/>
              <a:chOff x="5054600" y="1652588"/>
              <a:chExt cx="187325" cy="479424"/>
            </a:xfrm>
            <a:solidFill>
              <a:schemeClr val="bg1">
                <a:lumMod val="75000"/>
              </a:schemeClr>
            </a:solidFill>
          </p:grpSpPr>
          <p:sp>
            <p:nvSpPr>
              <p:cNvPr id="223"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4" name="Oval 97"/>
              <p:cNvSpPr>
                <a:spLocks noChangeArrowheads="1"/>
              </p:cNvSpPr>
              <p:nvPr/>
            </p:nvSpPr>
            <p:spPr bwMode="auto">
              <a:xfrm>
                <a:off x="5110163" y="1652588"/>
                <a:ext cx="74613" cy="76200"/>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4" name="Group 179"/>
            <p:cNvGrpSpPr/>
            <p:nvPr/>
          </p:nvGrpSpPr>
          <p:grpSpPr>
            <a:xfrm>
              <a:off x="7666349" y="2855964"/>
              <a:ext cx="220321" cy="563870"/>
              <a:chOff x="5054600" y="1652588"/>
              <a:chExt cx="187325" cy="479424"/>
            </a:xfrm>
            <a:solidFill>
              <a:schemeClr val="bg1">
                <a:lumMod val="75000"/>
              </a:schemeClr>
            </a:solidFill>
          </p:grpSpPr>
          <p:sp>
            <p:nvSpPr>
              <p:cNvPr id="221"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2" name="Oval 97"/>
              <p:cNvSpPr>
                <a:spLocks noChangeArrowheads="1"/>
              </p:cNvSpPr>
              <p:nvPr/>
            </p:nvSpPr>
            <p:spPr bwMode="auto">
              <a:xfrm>
                <a:off x="5110163" y="1652588"/>
                <a:ext cx="74613" cy="76200"/>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5" name="Group 179"/>
            <p:cNvGrpSpPr/>
            <p:nvPr/>
          </p:nvGrpSpPr>
          <p:grpSpPr>
            <a:xfrm>
              <a:off x="7914015" y="2855964"/>
              <a:ext cx="220321" cy="563870"/>
              <a:chOff x="5054600" y="1652588"/>
              <a:chExt cx="187325" cy="479424"/>
            </a:xfrm>
            <a:solidFill>
              <a:schemeClr val="bg1">
                <a:lumMod val="75000"/>
              </a:schemeClr>
            </a:solidFill>
          </p:grpSpPr>
          <p:sp>
            <p:nvSpPr>
              <p:cNvPr id="219"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20" name="Oval 97"/>
              <p:cNvSpPr>
                <a:spLocks noChangeArrowheads="1"/>
              </p:cNvSpPr>
              <p:nvPr/>
            </p:nvSpPr>
            <p:spPr bwMode="auto">
              <a:xfrm>
                <a:off x="5110163" y="1652588"/>
                <a:ext cx="74613" cy="76200"/>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6" name="Group 179"/>
            <p:cNvGrpSpPr/>
            <p:nvPr/>
          </p:nvGrpSpPr>
          <p:grpSpPr>
            <a:xfrm>
              <a:off x="8161679" y="2855964"/>
              <a:ext cx="220321" cy="563870"/>
              <a:chOff x="5054600" y="1652588"/>
              <a:chExt cx="187325" cy="479424"/>
            </a:xfrm>
            <a:solidFill>
              <a:schemeClr val="bg1">
                <a:lumMod val="75000"/>
              </a:schemeClr>
            </a:solidFill>
          </p:grpSpPr>
          <p:sp>
            <p:nvSpPr>
              <p:cNvPr id="217" name="Freeform 96"/>
              <p:cNvSpPr>
                <a:spLocks/>
              </p:cNvSpPr>
              <p:nvPr/>
            </p:nvSpPr>
            <p:spPr bwMode="auto">
              <a:xfrm>
                <a:off x="5054600" y="1733550"/>
                <a:ext cx="187325" cy="398462"/>
              </a:xfrm>
              <a:custGeom>
                <a:avLst/>
                <a:gdLst/>
                <a:ahLst/>
                <a:cxnLst>
                  <a:cxn ang="0">
                    <a:pos x="55" y="1"/>
                  </a:cxn>
                  <a:cxn ang="0">
                    <a:pos x="19" y="0"/>
                  </a:cxn>
                  <a:cxn ang="0">
                    <a:pos x="0" y="16"/>
                  </a:cxn>
                  <a:cxn ang="0">
                    <a:pos x="0" y="16"/>
                  </a:cxn>
                  <a:cxn ang="0">
                    <a:pos x="0" y="18"/>
                  </a:cxn>
                  <a:cxn ang="0">
                    <a:pos x="0" y="69"/>
                  </a:cxn>
                  <a:cxn ang="0">
                    <a:pos x="6" y="75"/>
                  </a:cxn>
                  <a:cxn ang="0">
                    <a:pos x="12" y="69"/>
                  </a:cxn>
                  <a:cxn ang="0">
                    <a:pos x="12" y="25"/>
                  </a:cxn>
                  <a:cxn ang="0">
                    <a:pos x="18" y="25"/>
                  </a:cxn>
                  <a:cxn ang="0">
                    <a:pos x="18" y="68"/>
                  </a:cxn>
                  <a:cxn ang="0">
                    <a:pos x="18" y="69"/>
                  </a:cxn>
                  <a:cxn ang="0">
                    <a:pos x="18" y="145"/>
                  </a:cxn>
                  <a:cxn ang="0">
                    <a:pos x="26" y="153"/>
                  </a:cxn>
                  <a:cxn ang="0">
                    <a:pos x="34" y="145"/>
                  </a:cxn>
                  <a:cxn ang="0">
                    <a:pos x="34" y="78"/>
                  </a:cxn>
                  <a:cxn ang="0">
                    <a:pos x="39" y="78"/>
                  </a:cxn>
                  <a:cxn ang="0">
                    <a:pos x="39" y="145"/>
                  </a:cxn>
                  <a:cxn ang="0">
                    <a:pos x="47" y="153"/>
                  </a:cxn>
                  <a:cxn ang="0">
                    <a:pos x="55" y="145"/>
                  </a:cxn>
                  <a:cxn ang="0">
                    <a:pos x="55" y="68"/>
                  </a:cxn>
                  <a:cxn ang="0">
                    <a:pos x="55" y="67"/>
                  </a:cxn>
                  <a:cxn ang="0">
                    <a:pos x="55" y="25"/>
                  </a:cxn>
                  <a:cxn ang="0">
                    <a:pos x="60" y="25"/>
                  </a:cxn>
                  <a:cxn ang="0">
                    <a:pos x="60" y="69"/>
                  </a:cxn>
                  <a:cxn ang="0">
                    <a:pos x="66" y="75"/>
                  </a:cxn>
                  <a:cxn ang="0">
                    <a:pos x="73" y="69"/>
                  </a:cxn>
                  <a:cxn ang="0">
                    <a:pos x="73" y="18"/>
                  </a:cxn>
                  <a:cxn ang="0">
                    <a:pos x="73" y="16"/>
                  </a:cxn>
                  <a:cxn ang="0">
                    <a:pos x="73" y="15"/>
                  </a:cxn>
                  <a:cxn ang="0">
                    <a:pos x="55" y="1"/>
                  </a:cxn>
                </a:cxnLst>
                <a:rect l="0" t="0" r="r" b="b"/>
                <a:pathLst>
                  <a:path w="73" h="153">
                    <a:moveTo>
                      <a:pt x="55" y="1"/>
                    </a:moveTo>
                    <a:cubicBezTo>
                      <a:pt x="19" y="0"/>
                      <a:pt x="19" y="0"/>
                      <a:pt x="19" y="0"/>
                    </a:cubicBezTo>
                    <a:cubicBezTo>
                      <a:pt x="5" y="1"/>
                      <a:pt x="0" y="12"/>
                      <a:pt x="0" y="16"/>
                    </a:cubicBezTo>
                    <a:cubicBezTo>
                      <a:pt x="0" y="16"/>
                      <a:pt x="0" y="16"/>
                      <a:pt x="0" y="16"/>
                    </a:cubicBezTo>
                    <a:cubicBezTo>
                      <a:pt x="0" y="18"/>
                      <a:pt x="0" y="18"/>
                      <a:pt x="0" y="18"/>
                    </a:cubicBezTo>
                    <a:cubicBezTo>
                      <a:pt x="0" y="69"/>
                      <a:pt x="0" y="69"/>
                      <a:pt x="0" y="69"/>
                    </a:cubicBezTo>
                    <a:cubicBezTo>
                      <a:pt x="0" y="73"/>
                      <a:pt x="3" y="75"/>
                      <a:pt x="6" y="75"/>
                    </a:cubicBezTo>
                    <a:cubicBezTo>
                      <a:pt x="10" y="75"/>
                      <a:pt x="12" y="73"/>
                      <a:pt x="12" y="69"/>
                    </a:cubicBezTo>
                    <a:cubicBezTo>
                      <a:pt x="12" y="25"/>
                      <a:pt x="12" y="25"/>
                      <a:pt x="12" y="25"/>
                    </a:cubicBezTo>
                    <a:cubicBezTo>
                      <a:pt x="18" y="25"/>
                      <a:pt x="18" y="25"/>
                      <a:pt x="18" y="25"/>
                    </a:cubicBezTo>
                    <a:cubicBezTo>
                      <a:pt x="18" y="68"/>
                      <a:pt x="18" y="68"/>
                      <a:pt x="18" y="68"/>
                    </a:cubicBezTo>
                    <a:cubicBezTo>
                      <a:pt x="18" y="68"/>
                      <a:pt x="18" y="69"/>
                      <a:pt x="18" y="69"/>
                    </a:cubicBezTo>
                    <a:cubicBezTo>
                      <a:pt x="18" y="145"/>
                      <a:pt x="18" y="145"/>
                      <a:pt x="18" y="145"/>
                    </a:cubicBezTo>
                    <a:cubicBezTo>
                      <a:pt x="18" y="150"/>
                      <a:pt x="21" y="153"/>
                      <a:pt x="26" y="153"/>
                    </a:cubicBezTo>
                    <a:cubicBezTo>
                      <a:pt x="31" y="153"/>
                      <a:pt x="34" y="150"/>
                      <a:pt x="34" y="145"/>
                    </a:cubicBezTo>
                    <a:cubicBezTo>
                      <a:pt x="34" y="78"/>
                      <a:pt x="34" y="78"/>
                      <a:pt x="34" y="78"/>
                    </a:cubicBezTo>
                    <a:cubicBezTo>
                      <a:pt x="39" y="78"/>
                      <a:pt x="39" y="78"/>
                      <a:pt x="39" y="78"/>
                    </a:cubicBezTo>
                    <a:cubicBezTo>
                      <a:pt x="39" y="145"/>
                      <a:pt x="39" y="145"/>
                      <a:pt x="39" y="145"/>
                    </a:cubicBezTo>
                    <a:cubicBezTo>
                      <a:pt x="39" y="150"/>
                      <a:pt x="42" y="153"/>
                      <a:pt x="47" y="153"/>
                    </a:cubicBezTo>
                    <a:cubicBezTo>
                      <a:pt x="52" y="153"/>
                      <a:pt x="55" y="150"/>
                      <a:pt x="55" y="145"/>
                    </a:cubicBezTo>
                    <a:cubicBezTo>
                      <a:pt x="55" y="68"/>
                      <a:pt x="55" y="68"/>
                      <a:pt x="55" y="68"/>
                    </a:cubicBezTo>
                    <a:cubicBezTo>
                      <a:pt x="55" y="67"/>
                      <a:pt x="55" y="67"/>
                      <a:pt x="55" y="67"/>
                    </a:cubicBezTo>
                    <a:cubicBezTo>
                      <a:pt x="55" y="25"/>
                      <a:pt x="55" y="25"/>
                      <a:pt x="55" y="25"/>
                    </a:cubicBezTo>
                    <a:cubicBezTo>
                      <a:pt x="60" y="25"/>
                      <a:pt x="60" y="25"/>
                      <a:pt x="60" y="25"/>
                    </a:cubicBezTo>
                    <a:cubicBezTo>
                      <a:pt x="60" y="69"/>
                      <a:pt x="60" y="69"/>
                      <a:pt x="60" y="69"/>
                    </a:cubicBezTo>
                    <a:cubicBezTo>
                      <a:pt x="60" y="73"/>
                      <a:pt x="63" y="75"/>
                      <a:pt x="66" y="75"/>
                    </a:cubicBezTo>
                    <a:cubicBezTo>
                      <a:pt x="70" y="75"/>
                      <a:pt x="73" y="73"/>
                      <a:pt x="73" y="69"/>
                    </a:cubicBezTo>
                    <a:cubicBezTo>
                      <a:pt x="73" y="18"/>
                      <a:pt x="73" y="18"/>
                      <a:pt x="73" y="18"/>
                    </a:cubicBezTo>
                    <a:cubicBezTo>
                      <a:pt x="73" y="16"/>
                      <a:pt x="73" y="16"/>
                      <a:pt x="73" y="16"/>
                    </a:cubicBezTo>
                    <a:cubicBezTo>
                      <a:pt x="73" y="15"/>
                      <a:pt x="73" y="15"/>
                      <a:pt x="73" y="15"/>
                    </a:cubicBezTo>
                    <a:cubicBezTo>
                      <a:pt x="73" y="10"/>
                      <a:pt x="67" y="1"/>
                      <a:pt x="55" y="1"/>
                    </a:cubicBezTo>
                    <a:close/>
                  </a:path>
                </a:pathLst>
              </a:cu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sp>
            <p:nvSpPr>
              <p:cNvPr id="218" name="Oval 97"/>
              <p:cNvSpPr>
                <a:spLocks noChangeArrowheads="1"/>
              </p:cNvSpPr>
              <p:nvPr/>
            </p:nvSpPr>
            <p:spPr bwMode="auto">
              <a:xfrm>
                <a:off x="5110163" y="1652588"/>
                <a:ext cx="74613" cy="76200"/>
              </a:xfrm>
              <a:prstGeom prst="ellipse">
                <a:avLst/>
              </a:prstGeom>
              <a:grpFill/>
              <a:ln w="9525">
                <a:noFill/>
                <a:round/>
                <a:headEnd/>
                <a:tailEnd/>
              </a:ln>
            </p:spPr>
            <p:txBody>
              <a:bodyPr vert="horz" wrap="square" lIns="111664" tIns="55832" rIns="111664" bIns="55832" numCol="1" anchor="t" anchorCtr="0" compatLnSpc="1">
                <a:prstTxWarp prst="textNoShape">
                  <a:avLst/>
                </a:prstTxWarp>
              </a:bodyPr>
              <a:lstStyle/>
              <a:p>
                <a:pPr>
                  <a:lnSpc>
                    <a:spcPct val="120000"/>
                  </a:lnSpc>
                </a:pPr>
                <a:endParaRPr lang="en-US" sz="800" dirty="0">
                  <a:solidFill>
                    <a:prstClr val="black"/>
                  </a:solidFill>
                  <a:latin typeface="Arial" panose="020B0604020202020204" pitchFamily="34" charset="0"/>
                  <a:ea typeface="微软雅黑" panose="020B0503020204020204" pitchFamily="34" charset="-122"/>
                  <a:sym typeface="Arial" panose="020B0604020202020204" pitchFamily="34" charset="0"/>
                </a:endParaRPr>
              </a:p>
            </p:txBody>
          </p:sp>
        </p:grpSp>
      </p:grpSp>
      <p:sp>
        <p:nvSpPr>
          <p:cNvPr id="2" name="Rectangle 1"/>
          <p:cNvSpPr/>
          <p:nvPr/>
        </p:nvSpPr>
        <p:spPr>
          <a:xfrm>
            <a:off x="7068878" y="1124699"/>
            <a:ext cx="4309805" cy="2246769"/>
          </a:xfrm>
          <a:prstGeom prst="rect">
            <a:avLst/>
          </a:prstGeom>
        </p:spPr>
        <p:txBody>
          <a:bodyPr wrap="square">
            <a:spAutoFit/>
          </a:bodyPr>
          <a:lstStyle/>
          <a:p>
            <a:pPr algn="just"/>
            <a:r>
              <a:rPr lang="vi-VN" sz="2800" b="1">
                <a:solidFill>
                  <a:srgbClr val="FF0000"/>
                </a:solidFill>
                <a:latin typeface="Times New Roman" panose="02020603050405020304" pitchFamily="18" charset="0"/>
                <a:ea typeface="MS Mincho"/>
                <a:cs typeface="Times New Roman" panose="02020603050405020304" pitchFamily="18" charset="0"/>
              </a:rPr>
              <a:t>BẢNG KIỂM VỀ HÌNH THỨC VÀ NỘI DUNG CỦA BÀI VĂN KỂ LẠI MỘT HOẠT ĐỘNG XÃ HỘI GIÀU Ý NGHĨA </a:t>
            </a:r>
            <a:endParaRPr lang="en-GB"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375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2" presetClass="entr" presetSubtype="4" accel="50000" decel="50000" fill="hold" grpId="0" nodeType="afterEffect">
                                  <p:stCondLst>
                                    <p:cond delay="0"/>
                                  </p:stCondLst>
                                  <p:childTnLst>
                                    <p:set>
                                      <p:cBhvr>
                                        <p:cTn id="10" dur="1" fill="hold">
                                          <p:stCondLst>
                                            <p:cond delay="0"/>
                                          </p:stCondLst>
                                        </p:cTn>
                                        <p:tgtEl>
                                          <p:spTgt spid="163"/>
                                        </p:tgtEl>
                                        <p:attrNameLst>
                                          <p:attrName>style.visibility</p:attrName>
                                        </p:attrNameLst>
                                      </p:cBhvr>
                                      <p:to>
                                        <p:strVal val="visible"/>
                                      </p:to>
                                    </p:set>
                                    <p:anim calcmode="lin" valueType="num">
                                      <p:cBhvr additive="base">
                                        <p:cTn id="11" dur="500" fill="hold"/>
                                        <p:tgtEl>
                                          <p:spTgt spid="163"/>
                                        </p:tgtEl>
                                        <p:attrNameLst>
                                          <p:attrName>ppt_x</p:attrName>
                                        </p:attrNameLst>
                                      </p:cBhvr>
                                      <p:tavLst>
                                        <p:tav tm="0">
                                          <p:val>
                                            <p:strVal val="#ppt_x"/>
                                          </p:val>
                                        </p:tav>
                                        <p:tav tm="100000">
                                          <p:val>
                                            <p:strVal val="#ppt_x"/>
                                          </p:val>
                                        </p:tav>
                                      </p:tavLst>
                                    </p:anim>
                                    <p:anim calcmode="lin" valueType="num">
                                      <p:cBhvr additive="base">
                                        <p:cTn id="12" dur="500" fill="hold"/>
                                        <p:tgtEl>
                                          <p:spTgt spid="16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161"/>
                                        </p:tgtEl>
                                        <p:attrNameLst>
                                          <p:attrName>style.visibility</p:attrName>
                                        </p:attrNameLst>
                                      </p:cBhvr>
                                      <p:to>
                                        <p:strVal val="visible"/>
                                      </p:to>
                                    </p:set>
                                    <p:anim calcmode="lin" valueType="num">
                                      <p:cBhvr additive="base">
                                        <p:cTn id="16" dur="500" fill="hold"/>
                                        <p:tgtEl>
                                          <p:spTgt spid="161"/>
                                        </p:tgtEl>
                                        <p:attrNameLst>
                                          <p:attrName>ppt_x</p:attrName>
                                        </p:attrNameLst>
                                      </p:cBhvr>
                                      <p:tavLst>
                                        <p:tav tm="0">
                                          <p:val>
                                            <p:strVal val="#ppt_x"/>
                                          </p:val>
                                        </p:tav>
                                        <p:tav tm="100000">
                                          <p:val>
                                            <p:strVal val="#ppt_x"/>
                                          </p:val>
                                        </p:tav>
                                      </p:tavLst>
                                    </p:anim>
                                    <p:anim calcmode="lin" valueType="num">
                                      <p:cBhvr additive="base">
                                        <p:cTn id="17" dur="500" fill="hold"/>
                                        <p:tgtEl>
                                          <p:spTgt spid="161"/>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accel="50000" decel="50000" fill="hold" grpId="0" nodeType="afterEffect">
                                  <p:stCondLst>
                                    <p:cond delay="0"/>
                                  </p:stCondLst>
                                  <p:childTnLst>
                                    <p:set>
                                      <p:cBhvr>
                                        <p:cTn id="20" dur="1" fill="hold">
                                          <p:stCondLst>
                                            <p:cond delay="0"/>
                                          </p:stCondLst>
                                        </p:cTn>
                                        <p:tgtEl>
                                          <p:spTgt spid="164"/>
                                        </p:tgtEl>
                                        <p:attrNameLst>
                                          <p:attrName>style.visibility</p:attrName>
                                        </p:attrNameLst>
                                      </p:cBhvr>
                                      <p:to>
                                        <p:strVal val="visible"/>
                                      </p:to>
                                    </p:set>
                                    <p:anim calcmode="lin" valueType="num">
                                      <p:cBhvr additive="base">
                                        <p:cTn id="21" dur="500" fill="hold"/>
                                        <p:tgtEl>
                                          <p:spTgt spid="164"/>
                                        </p:tgtEl>
                                        <p:attrNameLst>
                                          <p:attrName>ppt_x</p:attrName>
                                        </p:attrNameLst>
                                      </p:cBhvr>
                                      <p:tavLst>
                                        <p:tav tm="0">
                                          <p:val>
                                            <p:strVal val="#ppt_x"/>
                                          </p:val>
                                        </p:tav>
                                        <p:tav tm="100000">
                                          <p:val>
                                            <p:strVal val="#ppt_x"/>
                                          </p:val>
                                        </p:tav>
                                      </p:tavLst>
                                    </p:anim>
                                    <p:anim calcmode="lin" valueType="num">
                                      <p:cBhvr additive="base">
                                        <p:cTn id="22" dur="500" fill="hold"/>
                                        <p:tgtEl>
                                          <p:spTgt spid="164"/>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accel="50000" decel="50000" fill="hold" grpId="0" nodeType="afterEffect">
                                  <p:stCondLst>
                                    <p:cond delay="0"/>
                                  </p:stCondLst>
                                  <p:childTnLst>
                                    <p:set>
                                      <p:cBhvr>
                                        <p:cTn id="25" dur="1" fill="hold">
                                          <p:stCondLst>
                                            <p:cond delay="0"/>
                                          </p:stCondLst>
                                        </p:cTn>
                                        <p:tgtEl>
                                          <p:spTgt spid="162"/>
                                        </p:tgtEl>
                                        <p:attrNameLst>
                                          <p:attrName>style.visibility</p:attrName>
                                        </p:attrNameLst>
                                      </p:cBhvr>
                                      <p:to>
                                        <p:strVal val="visible"/>
                                      </p:to>
                                    </p:set>
                                    <p:anim calcmode="lin" valueType="num">
                                      <p:cBhvr additive="base">
                                        <p:cTn id="26" dur="500" fill="hold"/>
                                        <p:tgtEl>
                                          <p:spTgt spid="162"/>
                                        </p:tgtEl>
                                        <p:attrNameLst>
                                          <p:attrName>ppt_x</p:attrName>
                                        </p:attrNameLst>
                                      </p:cBhvr>
                                      <p:tavLst>
                                        <p:tav tm="0">
                                          <p:val>
                                            <p:strVal val="#ppt_x"/>
                                          </p:val>
                                        </p:tav>
                                        <p:tav tm="100000">
                                          <p:val>
                                            <p:strVal val="#ppt_x"/>
                                          </p:val>
                                        </p:tav>
                                      </p:tavLst>
                                    </p:anim>
                                    <p:anim calcmode="lin" valueType="num">
                                      <p:cBhvr additive="base">
                                        <p:cTn id="27" dur="500" fill="hold"/>
                                        <p:tgtEl>
                                          <p:spTgt spid="162"/>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accel="50000" decel="50000" fill="hold" grpId="0" nodeType="afterEffect">
                                  <p:stCondLst>
                                    <p:cond delay="0"/>
                                  </p:stCondLst>
                                  <p:childTnLst>
                                    <p:set>
                                      <p:cBhvr>
                                        <p:cTn id="30" dur="1" fill="hold">
                                          <p:stCondLst>
                                            <p:cond delay="0"/>
                                          </p:stCondLst>
                                        </p:cTn>
                                        <p:tgtEl>
                                          <p:spTgt spid="165"/>
                                        </p:tgtEl>
                                        <p:attrNameLst>
                                          <p:attrName>style.visibility</p:attrName>
                                        </p:attrNameLst>
                                      </p:cBhvr>
                                      <p:to>
                                        <p:strVal val="visible"/>
                                      </p:to>
                                    </p:set>
                                    <p:anim calcmode="lin" valueType="num">
                                      <p:cBhvr additive="base">
                                        <p:cTn id="31" dur="500" fill="hold"/>
                                        <p:tgtEl>
                                          <p:spTgt spid="165"/>
                                        </p:tgtEl>
                                        <p:attrNameLst>
                                          <p:attrName>ppt_x</p:attrName>
                                        </p:attrNameLst>
                                      </p:cBhvr>
                                      <p:tavLst>
                                        <p:tav tm="0">
                                          <p:val>
                                            <p:strVal val="#ppt_x"/>
                                          </p:val>
                                        </p:tav>
                                        <p:tav tm="100000">
                                          <p:val>
                                            <p:strVal val="#ppt_x"/>
                                          </p:val>
                                        </p:tav>
                                      </p:tavLst>
                                    </p:anim>
                                    <p:anim calcmode="lin" valueType="num">
                                      <p:cBhvr additive="base">
                                        <p:cTn id="32" dur="500" fill="hold"/>
                                        <p:tgtEl>
                                          <p:spTgt spid="165"/>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2" presetClass="entr" presetSubtype="4" fill="hold" nodeType="afterEffect">
                                  <p:stCondLst>
                                    <p:cond delay="0"/>
                                  </p:stCondLst>
                                  <p:childTnLst>
                                    <p:set>
                                      <p:cBhvr>
                                        <p:cTn id="35" dur="1" fill="hold">
                                          <p:stCondLst>
                                            <p:cond delay="0"/>
                                          </p:stCondLst>
                                        </p:cTn>
                                        <p:tgtEl>
                                          <p:spTgt spid="206"/>
                                        </p:tgtEl>
                                        <p:attrNameLst>
                                          <p:attrName>style.visibility</p:attrName>
                                        </p:attrNameLst>
                                      </p:cBhvr>
                                      <p:to>
                                        <p:strVal val="visible"/>
                                      </p:to>
                                    </p:set>
                                    <p:animEffect transition="in" filter="wipe(down)">
                                      <p:cBhvr>
                                        <p:cTn id="36" dur="500"/>
                                        <p:tgtEl>
                                          <p:spTgt spid="206"/>
                                        </p:tgtEl>
                                      </p:cBhvr>
                                    </p:animEffect>
                                  </p:childTnLst>
                                </p:cTn>
                              </p:par>
                            </p:childTnLst>
                          </p:cTn>
                        </p:par>
                        <p:par>
                          <p:cTn id="37" fill="hold">
                            <p:stCondLst>
                              <p:cond delay="3500"/>
                            </p:stCondLst>
                            <p:childTnLst>
                              <p:par>
                                <p:cTn id="38" presetID="22" presetClass="entr" presetSubtype="4" fill="hold" nodeType="afterEffect">
                                  <p:stCondLst>
                                    <p:cond delay="0"/>
                                  </p:stCondLst>
                                  <p:childTnLst>
                                    <p:set>
                                      <p:cBhvr>
                                        <p:cTn id="39" dur="1" fill="hold">
                                          <p:stCondLst>
                                            <p:cond delay="0"/>
                                          </p:stCondLst>
                                        </p:cTn>
                                        <p:tgtEl>
                                          <p:spTgt spid="175"/>
                                        </p:tgtEl>
                                        <p:attrNameLst>
                                          <p:attrName>style.visibility</p:attrName>
                                        </p:attrNameLst>
                                      </p:cBhvr>
                                      <p:to>
                                        <p:strVal val="visible"/>
                                      </p:to>
                                    </p:set>
                                    <p:animEffect transition="in" filter="wipe(down)">
                                      <p:cBhvr>
                                        <p:cTn id="40" dur="500"/>
                                        <p:tgtEl>
                                          <p:spTgt spid="175"/>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wipe(down)">
                                      <p:cBhvr>
                                        <p:cTn id="45" dur="580">
                                          <p:stCondLst>
                                            <p:cond delay="0"/>
                                          </p:stCondLst>
                                        </p:cTn>
                                        <p:tgtEl>
                                          <p:spTgt spid="2"/>
                                        </p:tgtEl>
                                      </p:cBhvr>
                                    </p:animEffect>
                                    <p:anim calcmode="lin" valueType="num">
                                      <p:cBhvr>
                                        <p:cTn id="4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1" dur="26">
                                          <p:stCondLst>
                                            <p:cond delay="650"/>
                                          </p:stCondLst>
                                        </p:cTn>
                                        <p:tgtEl>
                                          <p:spTgt spid="2"/>
                                        </p:tgtEl>
                                      </p:cBhvr>
                                      <p:to x="100000" y="60000"/>
                                    </p:animScale>
                                    <p:animScale>
                                      <p:cBhvr>
                                        <p:cTn id="52" dur="166" decel="50000">
                                          <p:stCondLst>
                                            <p:cond delay="676"/>
                                          </p:stCondLst>
                                        </p:cTn>
                                        <p:tgtEl>
                                          <p:spTgt spid="2"/>
                                        </p:tgtEl>
                                      </p:cBhvr>
                                      <p:to x="100000" y="100000"/>
                                    </p:animScale>
                                    <p:animScale>
                                      <p:cBhvr>
                                        <p:cTn id="53" dur="26">
                                          <p:stCondLst>
                                            <p:cond delay="1312"/>
                                          </p:stCondLst>
                                        </p:cTn>
                                        <p:tgtEl>
                                          <p:spTgt spid="2"/>
                                        </p:tgtEl>
                                      </p:cBhvr>
                                      <p:to x="100000" y="80000"/>
                                    </p:animScale>
                                    <p:animScale>
                                      <p:cBhvr>
                                        <p:cTn id="54" dur="166" decel="50000">
                                          <p:stCondLst>
                                            <p:cond delay="1338"/>
                                          </p:stCondLst>
                                        </p:cTn>
                                        <p:tgtEl>
                                          <p:spTgt spid="2"/>
                                        </p:tgtEl>
                                      </p:cBhvr>
                                      <p:to x="100000" y="100000"/>
                                    </p:animScale>
                                    <p:animScale>
                                      <p:cBhvr>
                                        <p:cTn id="55" dur="26">
                                          <p:stCondLst>
                                            <p:cond delay="1642"/>
                                          </p:stCondLst>
                                        </p:cTn>
                                        <p:tgtEl>
                                          <p:spTgt spid="2"/>
                                        </p:tgtEl>
                                      </p:cBhvr>
                                      <p:to x="100000" y="90000"/>
                                    </p:animScale>
                                    <p:animScale>
                                      <p:cBhvr>
                                        <p:cTn id="56" dur="166" decel="50000">
                                          <p:stCondLst>
                                            <p:cond delay="1668"/>
                                          </p:stCondLst>
                                        </p:cTn>
                                        <p:tgtEl>
                                          <p:spTgt spid="2"/>
                                        </p:tgtEl>
                                      </p:cBhvr>
                                      <p:to x="100000" y="100000"/>
                                    </p:animScale>
                                    <p:animScale>
                                      <p:cBhvr>
                                        <p:cTn id="57" dur="26">
                                          <p:stCondLst>
                                            <p:cond delay="1808"/>
                                          </p:stCondLst>
                                        </p:cTn>
                                        <p:tgtEl>
                                          <p:spTgt spid="2"/>
                                        </p:tgtEl>
                                      </p:cBhvr>
                                      <p:to x="100000" y="95000"/>
                                    </p:animScale>
                                    <p:animScale>
                                      <p:cBhvr>
                                        <p:cTn id="58"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animBg="1"/>
      <p:bldP spid="162" grpId="0" animBg="1"/>
      <p:bldP spid="163" grpId="0" animBg="1"/>
      <p:bldP spid="164" grpId="0" animBg="1"/>
      <p:bldP spid="165"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82756702"/>
              </p:ext>
            </p:extLst>
          </p:nvPr>
        </p:nvGraphicFramePr>
        <p:xfrm>
          <a:off x="92671" y="87933"/>
          <a:ext cx="12673408" cy="6804090"/>
        </p:xfrm>
        <a:graphic>
          <a:graphicData uri="http://schemas.openxmlformats.org/drawingml/2006/table">
            <a:tbl>
              <a:tblPr firstRow="1" firstCol="1" bandRow="1">
                <a:effectLst>
                  <a:outerShdw blurRad="50800" dist="38100" dir="8100000" algn="tr" rotWithShape="0">
                    <a:prstClr val="black">
                      <a:alpha val="40000"/>
                    </a:prstClr>
                  </a:outerShdw>
                </a:effectLst>
              </a:tblPr>
              <a:tblGrid>
                <a:gridCol w="1758161">
                  <a:extLst>
                    <a:ext uri="{9D8B030D-6E8A-4147-A177-3AD203B41FA5}">
                      <a16:colId xmlns:a16="http://schemas.microsoft.com/office/drawing/2014/main" val="20000"/>
                    </a:ext>
                  </a:extLst>
                </a:gridCol>
                <a:gridCol w="9816397">
                  <a:extLst>
                    <a:ext uri="{9D8B030D-6E8A-4147-A177-3AD203B41FA5}">
                      <a16:colId xmlns:a16="http://schemas.microsoft.com/office/drawing/2014/main" val="20001"/>
                    </a:ext>
                  </a:extLst>
                </a:gridCol>
                <a:gridCol w="439540">
                  <a:extLst>
                    <a:ext uri="{9D8B030D-6E8A-4147-A177-3AD203B41FA5}">
                      <a16:colId xmlns:a16="http://schemas.microsoft.com/office/drawing/2014/main" val="20002"/>
                    </a:ext>
                  </a:extLst>
                </a:gridCol>
                <a:gridCol w="659310">
                  <a:extLst>
                    <a:ext uri="{9D8B030D-6E8A-4147-A177-3AD203B41FA5}">
                      <a16:colId xmlns:a16="http://schemas.microsoft.com/office/drawing/2014/main" val="20003"/>
                    </a:ext>
                  </a:extLst>
                </a:gridCol>
              </a:tblGrid>
              <a:tr h="233510">
                <a:tc>
                  <a:txBody>
                    <a:bodyPr/>
                    <a:lstStyle/>
                    <a:p>
                      <a:pPr algn="ct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Phương diện kiểm tra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Câu hỏi kiểm tra</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Đạt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Chưa đạt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0"/>
                  </a:ext>
                </a:extLst>
              </a:tr>
              <a:tr h="2562325">
                <a:tc>
                  <a:txBody>
                    <a:bodyPr/>
                    <a:lstStyle/>
                    <a:p>
                      <a:pP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marR="30480" algn="just">
                        <a:lnSpc>
                          <a:spcPct val="100000"/>
                        </a:lnSpc>
                        <a:spcAft>
                          <a:spcPts val="0"/>
                        </a:spcAft>
                      </a:pPr>
                      <a:r>
                        <a:rPr lang="vi-V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 giới thiệu khái quát nội dung bài viết chưa? (Ở bài viết này là kể về một hoạt động xã hội.)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Có nêu được các nội dung cụ thể làm rõ cho nội dung khái quát đã nêu ở mở bài không? (Ở bài viết này là kể lại được chi tiết về một hoạt động xã hội theo một trình tự thống nhất.)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cụ thể có sinh động, đặc sắc, giàu sức thuyết phục không?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Đã kết hợp được các phương thức biểu đạt khác trong khi viết hay chưa? (Ở bài viết này là kết hợp yếu tố miêu tả, biểu cảm trong khi kể.)</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Có nêu được những suy nghĩ và cảm xúc sâu sắc không?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 nêu được ý nghĩa của đề tài, nội dung bài viết hay chưa? (Ở bài viết này là ý nghĩa hoặc bài học thu được sau khi tham gia hoạt động xã hội.)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1"/>
                  </a:ext>
                </a:extLst>
              </a:tr>
              <a:tr h="821878">
                <a:tc rowSpan="3">
                  <a:txBody>
                    <a:bodyPr/>
                    <a:lstStyle/>
                    <a:p>
                      <a:pP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Hình thức</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viết đã có đủ ba phần chưa? Nội dung (độ dài) các phần có cân đối chưa?</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viết đã đủ ý chưa? Các ý có phù hợp với vấn đề nghị luận và luận điểm không? Có những ý nào trùng lặp nhau không?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viết có mắc lỗi dùng từ, đặt câu, chính tả,…không?</a:t>
                      </a: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2"/>
                  </a:ext>
                </a:extLst>
              </a:tr>
              <a:tr h="233510">
                <a:tc vMerge="1">
                  <a:txBody>
                    <a:bodyPr/>
                    <a:lstStyle/>
                    <a:p>
                      <a:endParaRPr lang="en-GB"/>
                    </a:p>
                  </a:txBody>
                  <a:tcPr/>
                </a:tc>
                <a:tc>
                  <a:txBody>
                    <a:bodyPr/>
                    <a:lstStyle/>
                    <a:p>
                      <a:pPr>
                        <a:lnSpc>
                          <a:spcPct val="100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Kết hợp với các yếu tố miêu tả để lí giải cho tình cảm, cảm xúc của người viết.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3"/>
                  </a:ext>
                </a:extLst>
              </a:tr>
              <a:tr h="233510">
                <a:tc vMerge="1">
                  <a:txBody>
                    <a:bodyPr/>
                    <a:lstStyle/>
                    <a:p>
                      <a:endParaRPr lang="en-GB"/>
                    </a:p>
                  </a:txBody>
                  <a:tcPr/>
                </a:tc>
                <a:tc>
                  <a:txBody>
                    <a:bodyPr/>
                    <a:lstStyle/>
                    <a:p>
                      <a:pPr>
                        <a:lnSpc>
                          <a:spcPct val="100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Kết hợp với các yếu tố tự sự để lí giải cho tình cảm, cảm xúc của người viết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4"/>
                  </a:ext>
                </a:extLst>
              </a:tr>
              <a:tr h="504730">
                <a:tc>
                  <a:txBody>
                    <a:bodyPr/>
                    <a:lstStyle/>
                    <a:p>
                      <a:pPr>
                        <a:lnSpc>
                          <a:spcPct val="115000"/>
                        </a:lnSpc>
                        <a:spcAft>
                          <a:spcPts val="800"/>
                        </a:spcAft>
                        <a:tabLst>
                          <a:tab pos="1386840" algn="l"/>
                        </a:tabLst>
                      </a:pPr>
                      <a:r>
                        <a:rPr lang="en-US" sz="2000" b="1">
                          <a:solidFill>
                            <a:srgbClr val="000000"/>
                          </a:solidFill>
                          <a:effectLst/>
                          <a:latin typeface="Times New Roman" panose="02020603050405020304" pitchFamily="18" charset="0"/>
                          <a:ea typeface="MS Mincho"/>
                          <a:cs typeface="Times New Roman" panose="02020603050405020304" pitchFamily="18" charset="0"/>
                        </a:rPr>
                        <a:t>Đánh giá chung</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0" marR="30480" indent="0">
                        <a:lnSpc>
                          <a:spcPct val="100000"/>
                        </a:lnSpc>
                        <a:spcAft>
                          <a:spcPts val="0"/>
                        </a:spcAft>
                        <a:buFontTx/>
                        <a:buNone/>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viết đáp ứng yêu cầu đạt mức độ nào?</a:t>
                      </a:r>
                      <a:endParaRPr lang="vi-VN"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30480" indent="0">
                        <a:lnSpc>
                          <a:spcPct val="100000"/>
                        </a:lnSpc>
                        <a:spcAft>
                          <a:spcPts val="0"/>
                        </a:spcAft>
                        <a:buFontTx/>
                        <a:buNone/>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thấy hứng thú hoặc khó khăn nhất khi thực hiện phần nào trong tiến trình thực hành viết?</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nSpc>
                          <a:spcPct val="115000"/>
                        </a:lnSpc>
                        <a:spcAft>
                          <a:spcPts val="800"/>
                        </a:spcAft>
                        <a:tabLst>
                          <a:tab pos="1386840" algn="l"/>
                        </a:tabLst>
                      </a:pPr>
                      <a:r>
                        <a:rPr lang="vi-VN" sz="2000">
                          <a:solidFill>
                            <a:srgbClr val="000000"/>
                          </a:solidFill>
                          <a:effectLst/>
                          <a:latin typeface="Times New Roman" panose="02020603050405020304" pitchFamily="18" charset="0"/>
                          <a:ea typeface="MS Mincho"/>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1756" marR="21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48515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969"/>
          <a:stretch/>
        </p:blipFill>
        <p:spPr>
          <a:xfrm>
            <a:off x="352" y="4120380"/>
            <a:ext cx="12858045" cy="3112269"/>
          </a:xfrm>
          <a:prstGeom prst="rect">
            <a:avLst/>
          </a:prstGeom>
        </p:spPr>
      </p:pic>
      <p:sp>
        <p:nvSpPr>
          <p:cNvPr id="22" name="TextBox 13"/>
          <p:cNvSpPr txBox="1"/>
          <p:nvPr/>
        </p:nvSpPr>
        <p:spPr>
          <a:xfrm>
            <a:off x="2560155" y="1871042"/>
            <a:ext cx="3036104" cy="2553600"/>
          </a:xfrm>
          <a:prstGeom prst="rect">
            <a:avLst/>
          </a:prstGeom>
          <a:noFill/>
        </p:spPr>
        <p:txBody>
          <a:bodyPr wrap="square" lIns="0" tIns="0" rIns="0" bIns="0" rtlCol="0">
            <a:spAutoFit/>
          </a:bodyPr>
          <a:lstStyle/>
          <a:p>
            <a:pPr algn="ctr"/>
            <a:r>
              <a:rPr lang="en-US" altLang="zh-CN"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rPr>
              <a:t>03</a:t>
            </a:r>
            <a:endParaRPr lang="zh-CN" altLang="en-US"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 name="Rectangle 1"/>
          <p:cNvSpPr/>
          <p:nvPr/>
        </p:nvSpPr>
        <p:spPr>
          <a:xfrm>
            <a:off x="5596259" y="2176165"/>
            <a:ext cx="5165710" cy="156966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9600" b="1">
                <a:solidFill>
                  <a:schemeClr val="accent1"/>
                </a:solidFill>
                <a:latin typeface="iCiel Brush Up" panose="02000000000000000000" pitchFamily="2" charset="-93"/>
                <a:ea typeface="Calibri" panose="020F0502020204030204" pitchFamily="34" charset="0"/>
              </a:rPr>
              <a:t>LUYỆN TẬP</a:t>
            </a:r>
            <a:endParaRPr lang="en-GB" sz="13800">
              <a:solidFill>
                <a:schemeClr val="accent1"/>
              </a:solidFill>
              <a:latin typeface="iCiel Brush Up" panose="02000000000000000000" pitchFamily="2" charset="-93"/>
            </a:endParaRPr>
          </a:p>
        </p:txBody>
      </p:sp>
    </p:spTree>
    <p:extLst>
      <p:ext uri="{BB962C8B-B14F-4D97-AF65-F5344CB8AC3E}">
        <p14:creationId xmlns:p14="http://schemas.microsoft.com/office/powerpoint/2010/main" val="2371683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2000"/>
                                        <p:tgtEl>
                                          <p:spTgt spid="2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18"/>
          <p:cNvSpPr/>
          <p:nvPr/>
        </p:nvSpPr>
        <p:spPr>
          <a:xfrm>
            <a:off x="7003076" y="3156485"/>
            <a:ext cx="3837672" cy="3837673"/>
          </a:xfrm>
          <a:prstGeom prst="ellipse">
            <a:avLst/>
          </a:prstGeom>
          <a:solidFill>
            <a:schemeClr val="accent4"/>
          </a:solidFill>
          <a:ln w="76200" cmpd="sng">
            <a:noFill/>
          </a:ln>
          <a:effectLst/>
        </p:spPr>
        <p:style>
          <a:lnRef idx="1">
            <a:schemeClr val="accent1"/>
          </a:lnRef>
          <a:fillRef idx="3">
            <a:schemeClr val="accent1"/>
          </a:fillRef>
          <a:effectRef idx="2">
            <a:schemeClr val="accent1"/>
          </a:effectRef>
          <a:fontRef idx="minor">
            <a:schemeClr val="lt1"/>
          </a:fontRef>
        </p:style>
        <p:txBody>
          <a:bodyPr lIns="111638" tIns="55819" rIns="111638" bIns="55819" rtlCol="0" anchor="ctr"/>
          <a:lstStyle/>
          <a:p>
            <a:pPr algn="ctr">
              <a:lnSpc>
                <a:spcPct val="120000"/>
              </a:lnSpc>
            </a:pPr>
            <a:endParaRPr lang="en-US" sz="14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Oval 16"/>
          <p:cNvSpPr/>
          <p:nvPr/>
        </p:nvSpPr>
        <p:spPr>
          <a:xfrm>
            <a:off x="2032909" y="3085756"/>
            <a:ext cx="3061272" cy="3061272"/>
          </a:xfrm>
          <a:prstGeom prst="ellipse">
            <a:avLst/>
          </a:prstGeom>
          <a:solidFill>
            <a:schemeClr val="accent1"/>
          </a:solidFill>
          <a:ln w="76200" cmpd="sng">
            <a:noFill/>
          </a:ln>
          <a:effectLst/>
        </p:spPr>
        <p:style>
          <a:lnRef idx="1">
            <a:schemeClr val="accent1"/>
          </a:lnRef>
          <a:fillRef idx="3">
            <a:schemeClr val="accent1"/>
          </a:fillRef>
          <a:effectRef idx="2">
            <a:schemeClr val="accent1"/>
          </a:effectRef>
          <a:fontRef idx="minor">
            <a:schemeClr val="lt1"/>
          </a:fontRef>
        </p:style>
        <p:txBody>
          <a:bodyPr lIns="111638" tIns="55819" rIns="111638" bIns="55819" rtlCol="0" anchor="ctr"/>
          <a:lstStyle/>
          <a:p>
            <a:pPr algn="ctr">
              <a:lnSpc>
                <a:spcPct val="120000"/>
              </a:lnSpc>
            </a:pPr>
            <a:endParaRPr lang="en-US" sz="14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Oval 14"/>
          <p:cNvSpPr/>
          <p:nvPr/>
        </p:nvSpPr>
        <p:spPr>
          <a:xfrm>
            <a:off x="4493026" y="4775954"/>
            <a:ext cx="2484376" cy="2484378"/>
          </a:xfrm>
          <a:prstGeom prst="ellipse">
            <a:avLst/>
          </a:prstGeom>
          <a:solidFill>
            <a:schemeClr val="accent2"/>
          </a:solidFill>
          <a:ln w="76200" cmpd="sng">
            <a:noFill/>
          </a:ln>
          <a:effectLst/>
        </p:spPr>
        <p:style>
          <a:lnRef idx="1">
            <a:schemeClr val="accent1"/>
          </a:lnRef>
          <a:fillRef idx="3">
            <a:schemeClr val="accent1"/>
          </a:fillRef>
          <a:effectRef idx="2">
            <a:schemeClr val="accent1"/>
          </a:effectRef>
          <a:fontRef idx="minor">
            <a:schemeClr val="lt1"/>
          </a:fontRef>
        </p:style>
        <p:txBody>
          <a:bodyPr lIns="111638" tIns="55819" rIns="111638" bIns="55819" rtlCol="0" anchor="ctr"/>
          <a:lstStyle/>
          <a:p>
            <a:pPr algn="ctr">
              <a:lnSpc>
                <a:spcPct val="120000"/>
              </a:lnSpc>
            </a:pPr>
            <a:endParaRPr lang="en-US" sz="14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Oval 17"/>
          <p:cNvSpPr/>
          <p:nvPr/>
        </p:nvSpPr>
        <p:spPr>
          <a:xfrm>
            <a:off x="5493271" y="2976196"/>
            <a:ext cx="2031400" cy="2031400"/>
          </a:xfrm>
          <a:prstGeom prst="ellipse">
            <a:avLst/>
          </a:prstGeom>
          <a:solidFill>
            <a:schemeClr val="accent3"/>
          </a:solidFill>
          <a:ln w="76200" cmpd="sng">
            <a:noFill/>
          </a:ln>
          <a:effectLst/>
        </p:spPr>
        <p:style>
          <a:lnRef idx="1">
            <a:schemeClr val="accent1"/>
          </a:lnRef>
          <a:fillRef idx="3">
            <a:schemeClr val="accent1"/>
          </a:fillRef>
          <a:effectRef idx="2">
            <a:schemeClr val="accent1"/>
          </a:effectRef>
          <a:fontRef idx="minor">
            <a:schemeClr val="lt1"/>
          </a:fontRef>
        </p:style>
        <p:txBody>
          <a:bodyPr lIns="111638" tIns="55819" rIns="111638" bIns="55819" rtlCol="0" anchor="ctr"/>
          <a:lstStyle/>
          <a:p>
            <a:pPr algn="ctr">
              <a:lnSpc>
                <a:spcPct val="120000"/>
              </a:lnSpc>
            </a:pPr>
            <a:endParaRPr lang="en-US" sz="14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Rectangle 18"/>
          <p:cNvSpPr/>
          <p:nvPr/>
        </p:nvSpPr>
        <p:spPr>
          <a:xfrm>
            <a:off x="2252911" y="824571"/>
            <a:ext cx="8933540" cy="1508105"/>
          </a:xfrm>
          <a:prstGeom prst="rect">
            <a:avLst/>
          </a:prstGeom>
        </p:spPr>
        <p:txBody>
          <a:bodyPr wrap="square">
            <a:spAutoFit/>
          </a:bodyPr>
          <a:lstStyle/>
          <a:p>
            <a:pPr algn="just">
              <a:lnSpc>
                <a:spcPct val="150000"/>
              </a:lnSpc>
            </a:pPr>
            <a:r>
              <a:rPr lang="vi-VN" sz="3200">
                <a:latin typeface="Times New Roman" panose="02020603050405020304" pitchFamily="18" charset="0"/>
                <a:ea typeface="Calibri" panose="020F0502020204030204" pitchFamily="34" charset="0"/>
                <a:cs typeface="Times New Roman" panose="02020603050405020304" pitchFamily="18" charset="0"/>
              </a:rPr>
              <a:t>HS theo dõi bài tham khảo dưới đây và nhận xét và rút kinh nghiệm cho bản thân khi viết bài</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267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80903" y="2176165"/>
            <a:ext cx="9217024" cy="2739211"/>
          </a:xfrm>
          <a:prstGeom prst="rect">
            <a:avLst/>
          </a:prstGeom>
        </p:spPr>
        <p:txBody>
          <a:bodyPr wrap="square">
            <a:spAutoFit/>
          </a:bodyPr>
          <a:lstStyle/>
          <a:p>
            <a:pPr algn="ctr"/>
            <a:r>
              <a:rPr lang="vi-VN" sz="4800" b="1" i="1">
                <a:solidFill>
                  <a:srgbClr val="385623"/>
                </a:solidFill>
                <a:latin typeface="Times New Roman" panose="02020603050405020304" pitchFamily="18" charset="0"/>
                <a:ea typeface="Calibri" panose="020F0502020204030204" pitchFamily="34" charset="0"/>
                <a:cs typeface="Times New Roman" panose="02020603050405020304" pitchFamily="18" charset="0"/>
              </a:rPr>
              <a:t>Mở bài: </a:t>
            </a:r>
            <a:r>
              <a:rPr lang="vi-VN" sz="4800" b="1">
                <a:solidFill>
                  <a:srgbClr val="385623"/>
                </a:solidFill>
                <a:latin typeface="Times New Roman" panose="02020603050405020304" pitchFamily="18" charset="0"/>
                <a:ea typeface="Calibri" panose="020F0502020204030204" pitchFamily="34" charset="0"/>
                <a:cs typeface="Times New Roman" panose="02020603050405020304" pitchFamily="18" charset="0"/>
              </a:rPr>
              <a:t>Giới thiệu khái quát tên hoạt động em đã tham gia (trực tiếp hoặc gián tiếp) </a:t>
            </a:r>
            <a:endParaRPr lang="en-GB" sz="4800">
              <a:latin typeface="Times New Roman" panose="02020603050405020304" pitchFamily="18" charset="0"/>
              <a:ea typeface="Times New Roman" panose="02020603050405020304" pitchFamily="18" charset="0"/>
            </a:endParaRPr>
          </a:p>
          <a:p>
            <a:pPr algn="just"/>
            <a:r>
              <a:rPr lang="vi-VN" sz="2800" b="1">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3085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0903" y="2032149"/>
            <a:ext cx="9217024" cy="3800528"/>
          </a:xfrm>
          <a:prstGeom prst="rect">
            <a:avLst/>
          </a:prstGeom>
        </p:spPr>
        <p:txBody>
          <a:bodyPr wrap="square">
            <a:spAutoFit/>
          </a:bodyPr>
          <a:lstStyle/>
          <a:p>
            <a:pPr algn="ctr">
              <a:lnSpc>
                <a:spcPct val="150000"/>
              </a:lnSpc>
            </a:pPr>
            <a:r>
              <a:rPr lang="vi-VN" sz="4000" b="1" i="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Thân bài: </a:t>
            </a:r>
            <a:r>
              <a:rPr lang="vi-VN" sz="4000" b="1" i="1">
                <a:latin typeface="Times New Roman" panose="02020603050405020304" pitchFamily="18" charset="0"/>
                <a:ea typeface="Times New Roman" panose="02020603050405020304" pitchFamily="18" charset="0"/>
                <a:cs typeface="Times New Roman" panose="02020603050405020304" pitchFamily="18" charset="0"/>
              </a:rPr>
              <a:t>Trình bày các ý thành nhiều đoạn văn</a:t>
            </a:r>
            <a:endParaRPr lang="en-GB" sz="4000">
              <a:latin typeface="Times New Roman" panose="02020603050405020304" pitchFamily="18" charset="0"/>
              <a:ea typeface="Times New Roman" panose="02020603050405020304" pitchFamily="18" charset="0"/>
            </a:endParaRPr>
          </a:p>
          <a:p>
            <a:pPr algn="just">
              <a:lnSpc>
                <a:spcPct val="150000"/>
              </a:lnSpc>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Mục đích của hoạt động, lí do em và các bạn tham gia hoạt động giúp đỡ các bạn học sinh gặp hoàn cảnh khó khăn.</a:t>
            </a:r>
            <a:endParaRPr lang="en-GB"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1571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32"/>
          <p:cNvSpPr/>
          <p:nvPr/>
        </p:nvSpPr>
        <p:spPr>
          <a:xfrm flipH="1">
            <a:off x="956767" y="2906944"/>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3" name="矩形 32"/>
          <p:cNvSpPr/>
          <p:nvPr/>
        </p:nvSpPr>
        <p:spPr>
          <a:xfrm>
            <a:off x="5092308" y="4500500"/>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4" name="矩形 32"/>
          <p:cNvSpPr/>
          <p:nvPr/>
        </p:nvSpPr>
        <p:spPr>
          <a:xfrm rot="16200000">
            <a:off x="9039663" y="5254510"/>
            <a:ext cx="931359" cy="967360"/>
          </a:xfrm>
          <a:custGeom>
            <a:avLst/>
            <a:gdLst/>
            <a:ahLst/>
            <a:cxnLst/>
            <a:rect l="l" t="t" r="r" b="b"/>
            <a:pathLst>
              <a:path w="1862852" h="1934859">
                <a:moveTo>
                  <a:pt x="895422" y="0"/>
                </a:moveTo>
                <a:lnTo>
                  <a:pt x="1862852" y="967430"/>
                </a:lnTo>
                <a:lnTo>
                  <a:pt x="1830523" y="999758"/>
                </a:lnTo>
                <a:lnTo>
                  <a:pt x="1830523" y="999758"/>
                </a:lnTo>
                <a:lnTo>
                  <a:pt x="895421" y="1934859"/>
                </a:lnTo>
                <a:lnTo>
                  <a:pt x="863093" y="1902531"/>
                </a:lnTo>
                <a:lnTo>
                  <a:pt x="1770654" y="994970"/>
                </a:lnTo>
                <a:lnTo>
                  <a:pt x="0" y="994970"/>
                </a:lnTo>
                <a:lnTo>
                  <a:pt x="0" y="949251"/>
                </a:lnTo>
                <a:lnTo>
                  <a:pt x="1780016" y="949251"/>
                </a:lnTo>
                <a:lnTo>
                  <a:pt x="863094" y="3232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0B34C"/>
              </a:solidFill>
            </a:endParaRPr>
          </a:p>
        </p:txBody>
      </p:sp>
      <p:sp>
        <p:nvSpPr>
          <p:cNvPr id="2" name="Rectangle 1"/>
          <p:cNvSpPr/>
          <p:nvPr/>
        </p:nvSpPr>
        <p:spPr>
          <a:xfrm>
            <a:off x="2396927" y="1168053"/>
            <a:ext cx="8841375" cy="2496517"/>
          </a:xfrm>
          <a:prstGeom prst="rect">
            <a:avLst/>
          </a:prstGeom>
        </p:spPr>
        <p:txBody>
          <a:bodyPr wrap="square">
            <a:spAutoFit/>
          </a:bodyPr>
          <a:lstStyle/>
          <a:p>
            <a:pPr algn="just">
              <a:lnSpc>
                <a:spcPct val="150000"/>
              </a:lnSpc>
              <a:spcAft>
                <a:spcPts val="800"/>
              </a:spcAft>
              <a:tabLst>
                <a:tab pos="1386840" algn="l"/>
              </a:tabLst>
            </a:pPr>
            <a:r>
              <a:rPr lang="vi-VN" sz="3600">
                <a:solidFill>
                  <a:srgbClr val="0D0D0D"/>
                </a:solidFill>
                <a:latin typeface="Times New Roman" panose="02020603050405020304" pitchFamily="18" charset="0"/>
                <a:ea typeface="MS Mincho"/>
                <a:cs typeface="Times New Roman" panose="02020603050405020304" pitchFamily="18" charset="0"/>
              </a:rPr>
              <a:t>Nêu tên các hoạt động xã hội tương ứng với các bức ảnh sau đây. Em đã từng tham gia hoạt động nào như thế chưa? </a:t>
            </a:r>
            <a:r>
              <a:rPr lang="en-US" sz="3600">
                <a:solidFill>
                  <a:srgbClr val="0D0D0D"/>
                </a:solidFill>
                <a:latin typeface="Times New Roman" panose="02020603050405020304" pitchFamily="18" charset="0"/>
                <a:ea typeface="MS Mincho"/>
                <a:cs typeface="Times New Roman" panose="02020603050405020304" pitchFamily="18" charset="0"/>
              </a:rPr>
              <a:t>Hãy chia sẻ.</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888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p:tgtEl>
                                          <p:spTgt spid="22"/>
                                        </p:tgtEl>
                                        <p:attrNameLst>
                                          <p:attrName>ppt_x</p:attrName>
                                        </p:attrNameLst>
                                      </p:cBhvr>
                                      <p:tavLst>
                                        <p:tav tm="0">
                                          <p:val>
                                            <p:strVal val="#ppt_x+#ppt_w*1.125000"/>
                                          </p:val>
                                        </p:tav>
                                        <p:tav tm="100000">
                                          <p:val>
                                            <p:strVal val="#ppt_x"/>
                                          </p:val>
                                        </p:tav>
                                      </p:tavLst>
                                    </p:anim>
                                    <p:animEffect transition="in" filter="wipe(left)">
                                      <p:cBhvr>
                                        <p:cTn id="8" dur="1000"/>
                                        <p:tgtEl>
                                          <p:spTgt spid="22"/>
                                        </p:tgtEl>
                                      </p:cBhvr>
                                    </p:animEffect>
                                  </p:childTnLst>
                                </p:cTn>
                              </p:par>
                            </p:childTnLst>
                          </p:cTn>
                        </p:par>
                        <p:par>
                          <p:cTn id="9" fill="hold">
                            <p:stCondLst>
                              <p:cond delay="1000"/>
                            </p:stCondLst>
                            <p:childTnLst>
                              <p:par>
                                <p:cTn id="10" presetID="12" presetClass="entr" presetSubtype="8"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1000"/>
                                        <p:tgtEl>
                                          <p:spTgt spid="23"/>
                                        </p:tgtEl>
                                        <p:attrNameLst>
                                          <p:attrName>ppt_x</p:attrName>
                                        </p:attrNameLst>
                                      </p:cBhvr>
                                      <p:tavLst>
                                        <p:tav tm="0">
                                          <p:val>
                                            <p:strVal val="#ppt_x-#ppt_w*1.125000"/>
                                          </p:val>
                                        </p:tav>
                                        <p:tav tm="100000">
                                          <p:val>
                                            <p:strVal val="#ppt_x"/>
                                          </p:val>
                                        </p:tav>
                                      </p:tavLst>
                                    </p:anim>
                                    <p:animEffect transition="in" filter="wipe(right)">
                                      <p:cBhvr>
                                        <p:cTn id="13" dur="1000"/>
                                        <p:tgtEl>
                                          <p:spTgt spid="23"/>
                                        </p:tgtEl>
                                      </p:cBhvr>
                                    </p:animEffect>
                                  </p:childTnLst>
                                </p:cTn>
                              </p:par>
                            </p:childTnLst>
                          </p:cTn>
                        </p:par>
                        <p:par>
                          <p:cTn id="14" fill="hold">
                            <p:stCondLst>
                              <p:cond delay="2000"/>
                            </p:stCondLst>
                            <p:childTnLst>
                              <p:par>
                                <p:cTn id="15" presetID="12" presetClass="entr" presetSubtype="4"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1000"/>
                                        <p:tgtEl>
                                          <p:spTgt spid="24"/>
                                        </p:tgtEl>
                                        <p:attrNameLst>
                                          <p:attrName>ppt_y</p:attrName>
                                        </p:attrNameLst>
                                      </p:cBhvr>
                                      <p:tavLst>
                                        <p:tav tm="0">
                                          <p:val>
                                            <p:strVal val="#ppt_y+#ppt_h*1.125000"/>
                                          </p:val>
                                        </p:tav>
                                        <p:tav tm="100000">
                                          <p:val>
                                            <p:strVal val="#ppt_y"/>
                                          </p:val>
                                        </p:tav>
                                      </p:tavLst>
                                    </p:anim>
                                    <p:animEffect transition="in" filter="wipe(up)">
                                      <p:cBhvr>
                                        <p:cTn id="18" dur="10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circle(in)">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887" y="2248173"/>
            <a:ext cx="9433048" cy="1323439"/>
          </a:xfrm>
          <a:prstGeom prst="rect">
            <a:avLst/>
          </a:prstGeom>
        </p:spPr>
        <p:txBody>
          <a:bodyPr wrap="square">
            <a:spAutoFit/>
          </a:bodyPr>
          <a:lstStyle/>
          <a:p>
            <a:pPr algn="r"/>
            <a:r>
              <a:rPr lang="vi-VN" sz="40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Tổ chức hoạt động: (thành phần tham gia, thời gian, địa điểm diễn ra hoạt động)</a:t>
            </a:r>
            <a:endParaRPr lang="en-GB" sz="4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6638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2871" y="2752229"/>
            <a:ext cx="10153128" cy="2175596"/>
          </a:xfrm>
          <a:prstGeom prst="rect">
            <a:avLst/>
          </a:prstGeom>
        </p:spPr>
        <p:txBody>
          <a:bodyPr wrap="square">
            <a:spAutoFit/>
          </a:bodyPr>
          <a:lstStyle/>
          <a:p>
            <a:pPr algn="ctr">
              <a:lnSpc>
                <a:spcPct val="150000"/>
              </a:lnSpc>
            </a:pPr>
            <a:r>
              <a:rPr lang="vi-VN" sz="48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Quá trình hoạt động: (bắt đầu, diễn biến chính, kết thúc hoạt động)</a:t>
            </a:r>
            <a:endParaRPr lang="en-GB" sz="4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8340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887" y="1312069"/>
            <a:ext cx="9361040" cy="4033348"/>
          </a:xfrm>
          <a:prstGeom prst="rect">
            <a:avLst/>
          </a:prstGeom>
        </p:spPr>
        <p:txBody>
          <a:bodyPr wrap="square">
            <a:spAutoFit/>
          </a:bodyPr>
          <a:lstStyle/>
          <a:p>
            <a:pPr algn="ctr">
              <a:lnSpc>
                <a:spcPct val="150000"/>
              </a:lnSpc>
            </a:pPr>
            <a:r>
              <a:rPr lang="en-US" sz="44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Kết quả của hoạt động:</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giá trị vật chất, tinh thần mà hoạt động giúp đỡ các bạn gặp hoàn cảnh khó khăn mà em tham gia)</a:t>
            </a:r>
            <a:endParaRPr lang="en-GB"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0314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2871" y="1744117"/>
            <a:ext cx="9577064" cy="2554545"/>
          </a:xfrm>
          <a:prstGeom prst="rect">
            <a:avLst/>
          </a:prstGeom>
        </p:spPr>
        <p:txBody>
          <a:bodyPr wrap="square">
            <a:spAutoFit/>
          </a:bodyPr>
          <a:lstStyle/>
          <a:p>
            <a:pPr algn="ctr"/>
            <a:r>
              <a:rPr lang="en-US" sz="40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Ý nghĩa của hoạt động</a:t>
            </a: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(Tham gia hoạt động giúp em có được những hiểu biết, bài học, tình cảm tốt đẹp nào? Với cộng đồng tập thể, hoạt động đó có ý nghĩa gì?)</a:t>
            </a:r>
            <a:endParaRPr lang="en-GB" sz="4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7958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96927" y="1384077"/>
            <a:ext cx="8307858" cy="4739759"/>
          </a:xfrm>
          <a:prstGeom prst="rect">
            <a:avLst/>
          </a:prstGeom>
        </p:spPr>
        <p:txBody>
          <a:bodyPr wrap="square">
            <a:spAutoFit/>
          </a:bodyPr>
          <a:lstStyle/>
          <a:p>
            <a:pPr algn="ctr">
              <a:lnSpc>
                <a:spcPct val="150000"/>
              </a:lnSpc>
            </a:pPr>
            <a:r>
              <a:rPr lang="en-US" sz="6000" b="1" i="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Kết bài:</a:t>
            </a:r>
            <a:r>
              <a:rPr lang="en-US" sz="6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Khẳng định ý nghĩa bài học khi tham gia hoạt động</a:t>
            </a:r>
            <a:r>
              <a:rPr lang="en-US" sz="6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6000">
              <a:latin typeface="Times New Roman" panose="02020603050405020304" pitchFamily="18" charset="0"/>
              <a:ea typeface="Times New Roman" panose="02020603050405020304" pitchFamily="18" charset="0"/>
            </a:endParaRPr>
          </a:p>
          <a:p>
            <a:pPr algn="just"/>
            <a:r>
              <a:rPr lang="en-US"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368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969"/>
          <a:stretch/>
        </p:blipFill>
        <p:spPr>
          <a:xfrm>
            <a:off x="352" y="4120380"/>
            <a:ext cx="12858045" cy="3112269"/>
          </a:xfrm>
          <a:prstGeom prst="rect">
            <a:avLst/>
          </a:prstGeom>
        </p:spPr>
      </p:pic>
      <p:sp>
        <p:nvSpPr>
          <p:cNvPr id="22" name="TextBox 13"/>
          <p:cNvSpPr txBox="1"/>
          <p:nvPr/>
        </p:nvSpPr>
        <p:spPr>
          <a:xfrm>
            <a:off x="2560155" y="1871042"/>
            <a:ext cx="3036104" cy="2553600"/>
          </a:xfrm>
          <a:prstGeom prst="rect">
            <a:avLst/>
          </a:prstGeom>
          <a:noFill/>
        </p:spPr>
        <p:txBody>
          <a:bodyPr wrap="square" lIns="0" tIns="0" rIns="0" bIns="0" rtlCol="0">
            <a:spAutoFit/>
          </a:bodyPr>
          <a:lstStyle/>
          <a:p>
            <a:pPr algn="ctr"/>
            <a:r>
              <a:rPr lang="en-US" altLang="zh-CN"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rPr>
              <a:t>04</a:t>
            </a:r>
            <a:endParaRPr lang="zh-CN" altLang="en-US"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Rectangle 3"/>
          <p:cNvSpPr/>
          <p:nvPr/>
        </p:nvSpPr>
        <p:spPr>
          <a:xfrm>
            <a:off x="5574927" y="2089343"/>
            <a:ext cx="6102953" cy="186204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11500" b="1">
                <a:solidFill>
                  <a:schemeClr val="accent1"/>
                </a:solidFill>
                <a:latin typeface="iCiel Brush Up" panose="02000000000000000000" pitchFamily="2" charset="-93"/>
                <a:ea typeface="Times New Roman" panose="02020603050405020304" pitchFamily="18" charset="0"/>
              </a:rPr>
              <a:t>VẬN DỤNG</a:t>
            </a:r>
            <a:endParaRPr lang="en-GB" sz="16600">
              <a:solidFill>
                <a:schemeClr val="accent1"/>
              </a:solidFill>
              <a:latin typeface="iCiel Brush Up" panose="02000000000000000000" pitchFamily="2" charset="-93"/>
            </a:endParaRPr>
          </a:p>
        </p:txBody>
      </p:sp>
    </p:spTree>
    <p:extLst>
      <p:ext uri="{BB962C8B-B14F-4D97-AF65-F5344CB8AC3E}">
        <p14:creationId xmlns:p14="http://schemas.microsoft.com/office/powerpoint/2010/main" val="2609368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4839" y="663997"/>
            <a:ext cx="9793088" cy="6186309"/>
          </a:xfrm>
          <a:prstGeom prst="rect">
            <a:avLst/>
          </a:prstGeom>
        </p:spPr>
        <p:txBody>
          <a:bodyPr wrap="square">
            <a:spAutoFit/>
          </a:bodyPr>
          <a:lstStyle/>
          <a:p>
            <a:pPr algn="just">
              <a:spcAft>
                <a:spcPts val="0"/>
              </a:spcAft>
            </a:pPr>
            <a:r>
              <a:rPr lang="vi-VN" sz="2200" b="1">
                <a:latin typeface="Times New Roman" panose="02020603050405020304" pitchFamily="18" charset="0"/>
                <a:ea typeface="Times New Roman" panose="02020603050405020304" pitchFamily="18" charset="0"/>
                <a:cs typeface="Times New Roman" panose="02020603050405020304" pitchFamily="18" charset="0"/>
              </a:rPr>
              <a:t>1. Mở bài: </a:t>
            </a:r>
            <a:r>
              <a:rPr lang="vi-VN" sz="2200">
                <a:latin typeface="Times New Roman" panose="02020603050405020304" pitchFamily="18" charset="0"/>
                <a:ea typeface="Times New Roman" panose="02020603050405020304" pitchFamily="18" charset="0"/>
                <a:cs typeface="Times New Roman" panose="02020603050405020304" pitchFamily="18" charset="0"/>
              </a:rPr>
              <a:t>Giới thiệu về chuyến đi lịch cùng gia đình hoặc tham quan trải nghiệm cùng bạn bè…) mà em ấn tượng.</a:t>
            </a:r>
            <a:endParaRPr lang="en-GB" sz="2200">
              <a:latin typeface="Times New Roman" panose="02020603050405020304" pitchFamily="18" charset="0"/>
              <a:ea typeface="Times New Roman" panose="02020603050405020304" pitchFamily="18" charset="0"/>
            </a:endParaRPr>
          </a:p>
          <a:p>
            <a:pPr algn="just">
              <a:spcAft>
                <a:spcPts val="0"/>
              </a:spcAft>
            </a:pPr>
            <a:r>
              <a:rPr lang="vi-VN" sz="2200" b="1">
                <a:latin typeface="Times New Roman" panose="02020603050405020304" pitchFamily="18" charset="0"/>
                <a:ea typeface="Times New Roman" panose="02020603050405020304" pitchFamily="18" charset="0"/>
                <a:cs typeface="Times New Roman" panose="02020603050405020304" pitchFamily="18" charset="0"/>
              </a:rPr>
              <a:t>2. Thân bài</a:t>
            </a:r>
            <a:endParaRPr lang="en-GB" sz="2200">
              <a:latin typeface="Times New Roman" panose="02020603050405020304" pitchFamily="18" charset="0"/>
              <a:ea typeface="Times New Roman" panose="02020603050405020304" pitchFamily="18" charset="0"/>
            </a:endParaRPr>
          </a:p>
          <a:p>
            <a:pPr algn="just">
              <a:spcAft>
                <a:spcPts val="0"/>
              </a:spcAft>
            </a:pPr>
            <a:r>
              <a:rPr lang="vi-VN" sz="2200">
                <a:latin typeface="Times New Roman" panose="02020603050405020304" pitchFamily="18" charset="0"/>
                <a:ea typeface="Times New Roman" panose="02020603050405020304" pitchFamily="18" charset="0"/>
                <a:cs typeface="Times New Roman" panose="02020603050405020304" pitchFamily="18" charset="0"/>
              </a:rPr>
              <a:t>- Nêu mục đích, lí do của chuyến đi du lịch cùng gia đình hoặc tham quan trải nghiệm cùng bạn bè…) mà em ấn tượng</a:t>
            </a:r>
            <a:endParaRPr lang="en-GB" sz="2200">
              <a:latin typeface="Times New Roman" panose="02020603050405020304" pitchFamily="18" charset="0"/>
              <a:ea typeface="Times New Roman" panose="02020603050405020304" pitchFamily="18" charset="0"/>
            </a:endParaRPr>
          </a:p>
          <a:p>
            <a:pPr algn="just"/>
            <a:r>
              <a:rPr lang="vi-VN" sz="2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Tổ chức hoạt động của chuyến đi : thành phần tham gia gồm những ai, thời gian khi nào, địa điểm diễn ra chuyến đi du lịch hoặc trải nghiệm ở đâu.</a:t>
            </a:r>
            <a:endParaRPr lang="en-GB" sz="2200">
              <a:latin typeface="Times New Roman" panose="02020603050405020304" pitchFamily="18" charset="0"/>
              <a:ea typeface="Times New Roman" panose="02020603050405020304" pitchFamily="18" charset="0"/>
            </a:endParaRPr>
          </a:p>
          <a:p>
            <a:pPr algn="just"/>
            <a:r>
              <a:rPr lang="vi-VN" sz="22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200">
                <a:latin typeface="Times New Roman" panose="02020603050405020304" pitchFamily="18" charset="0"/>
                <a:ea typeface="Times New Roman" panose="02020603050405020304" pitchFamily="18" charset="0"/>
                <a:cs typeface="Times New Roman" panose="02020603050405020304" pitchFamily="18" charset="0"/>
              </a:rPr>
              <a:t>Kể hành trình, diễn biến xảy ra trong chuyến đi: bắt đầu lúc nào? Trên đường đi, điểm đến, quang cảnh trên hành trình?</a:t>
            </a:r>
            <a:endParaRPr lang="en-GB" sz="2200">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2299335" algn="l"/>
              </a:tabLst>
            </a:pPr>
            <a:r>
              <a:rPr lang="vi-VN" sz="2200">
                <a:latin typeface="Times New Roman" panose="02020603050405020304" pitchFamily="18" charset="0"/>
                <a:ea typeface="Times New Roman" panose="02020603050405020304" pitchFamily="18" charset="0"/>
                <a:cs typeface="Times New Roman" panose="02020603050405020304" pitchFamily="18" charset="0"/>
              </a:rPr>
              <a:t>Kể lại sự việc đáng nhớ hoặc miêu tả quang cảnh thiên nhiên, di tích lịch sử, danh lam thắng cảnh… ở những nơi em đã đi qua.</a:t>
            </a:r>
            <a:endParaRPr lang="en-GB" sz="2200">
              <a:latin typeface="Times New Roman" panose="02020603050405020304" pitchFamily="18" charset="0"/>
              <a:ea typeface="Times New Roman" panose="02020603050405020304" pitchFamily="18" charset="0"/>
            </a:endParaRPr>
          </a:p>
          <a:p>
            <a:pPr marL="342900" lvl="0" indent="-342900" algn="just">
              <a:spcAft>
                <a:spcPts val="0"/>
              </a:spcAft>
              <a:buSzPts val="1000"/>
              <a:buFont typeface="Symbol" panose="05050102010706020507" pitchFamily="18" charset="2"/>
              <a:buChar char=""/>
              <a:tabLst>
                <a:tab pos="2299335" algn="l"/>
              </a:tabLst>
            </a:pPr>
            <a:r>
              <a:rPr lang="en-US" sz="2200">
                <a:latin typeface="Times New Roman" panose="02020603050405020304" pitchFamily="18" charset="0"/>
                <a:ea typeface="Times New Roman" panose="02020603050405020304" pitchFamily="18" charset="0"/>
                <a:cs typeface="Times New Roman" panose="02020603050405020304" pitchFamily="18" charset="0"/>
              </a:rPr>
              <a:t>Kết thúc ra sao?</a:t>
            </a:r>
            <a:endParaRPr lang="en-GB" sz="2200">
              <a:latin typeface="Times New Roman" panose="02020603050405020304" pitchFamily="18" charset="0"/>
              <a:ea typeface="Times New Roman" panose="02020603050405020304" pitchFamily="18" charset="0"/>
            </a:endParaRPr>
          </a:p>
          <a:p>
            <a:pPr marL="19050" algn="just">
              <a:spcAft>
                <a:spcPts val="0"/>
              </a:spcAft>
            </a:pPr>
            <a:r>
              <a:rPr lang="en-US" sz="2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quả của hoạt động: sau chuyến đi du lich hay trải nghiệm đó em nhân thức được những giá trị lớn nào? (những giá trị vật chất, tinh thần thêm hiểu biết, gắn kết mình với mọi người, bồi đắp tình yêu thiên nhiên, yêu lịch sử, văn hóa, …)</a:t>
            </a:r>
            <a:endParaRPr lang="en-GB" sz="2200">
              <a:latin typeface="Times New Roman" panose="02020603050405020304" pitchFamily="18" charset="0"/>
              <a:ea typeface="Times New Roman" panose="02020603050405020304" pitchFamily="18" charset="0"/>
            </a:endParaRPr>
          </a:p>
          <a:p>
            <a:pPr algn="just">
              <a:spcAft>
                <a:spcPts val="0"/>
              </a:spcAft>
            </a:pPr>
            <a:r>
              <a:rPr lang="vi-VN" sz="2200" b="1">
                <a:latin typeface="Times New Roman" panose="02020603050405020304" pitchFamily="18" charset="0"/>
                <a:ea typeface="Times New Roman" panose="02020603050405020304" pitchFamily="18" charset="0"/>
                <a:cs typeface="Times New Roman" panose="02020603050405020304" pitchFamily="18" charset="0"/>
              </a:rPr>
              <a:t>3. Kết bài</a:t>
            </a:r>
            <a:endParaRPr lang="en-GB" sz="2200">
              <a:latin typeface="Times New Roman" panose="02020603050405020304" pitchFamily="18" charset="0"/>
              <a:ea typeface="Times New Roman" panose="02020603050405020304" pitchFamily="18" charset="0"/>
            </a:endParaRPr>
          </a:p>
          <a:p>
            <a:pPr marL="247650" algn="just">
              <a:spcAft>
                <a:spcPts val="0"/>
              </a:spcAft>
            </a:pPr>
            <a:r>
              <a:rPr lang="en-US" sz="2200">
                <a:latin typeface="Times New Roman" panose="02020603050405020304" pitchFamily="18" charset="0"/>
                <a:ea typeface="Times New Roman" panose="02020603050405020304" pitchFamily="18" charset="0"/>
                <a:cs typeface="Times New Roman" panose="02020603050405020304" pitchFamily="18" charset="0"/>
              </a:rPr>
              <a:t>Suy nghĩ về bài học rút ra từ chuyến đi hoặc mong ước về những chuyến đi bổ ích, lí thú tiếp theo.</a:t>
            </a:r>
            <a:endParaRPr lang="en-GB" sz="2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3249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AutoShape 1"/>
          <p:cNvSpPr>
            <a:spLocks/>
          </p:cNvSpPr>
          <p:nvPr/>
        </p:nvSpPr>
        <p:spPr bwMode="auto">
          <a:xfrm>
            <a:off x="2324919" y="1522262"/>
            <a:ext cx="7344816" cy="287520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chemeClr val="accent1"/>
          </a:solidFill>
          <a:ln w="25400" cap="flat" cmpd="sng">
            <a:solidFill>
              <a:srgbClr val="000000">
                <a:alpha val="0"/>
              </a:srgbClr>
            </a:solidFill>
            <a:prstDash val="solid"/>
            <a:miter lim="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sz="2669">
              <a:solidFill>
                <a:prstClr val="black"/>
              </a:solidFill>
              <a:cs typeface="Calibri" charset="0"/>
            </a:endParaRPr>
          </a:p>
        </p:txBody>
      </p:sp>
      <p:sp>
        <p:nvSpPr>
          <p:cNvPr id="12301" name="AutoShape 13"/>
          <p:cNvSpPr>
            <a:spLocks/>
          </p:cNvSpPr>
          <p:nvPr/>
        </p:nvSpPr>
        <p:spPr bwMode="auto">
          <a:xfrm>
            <a:off x="5709295" y="4763335"/>
            <a:ext cx="377258" cy="31475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3223"/>
                </a:moveTo>
                <a:cubicBezTo>
                  <a:pt x="20632" y="3223"/>
                  <a:pt x="20946" y="3384"/>
                  <a:pt x="21208" y="3713"/>
                </a:cubicBezTo>
                <a:cubicBezTo>
                  <a:pt x="21469" y="4043"/>
                  <a:pt x="21599" y="4427"/>
                  <a:pt x="21599" y="4864"/>
                </a:cubicBezTo>
                <a:lnTo>
                  <a:pt x="21599" y="19984"/>
                </a:lnTo>
                <a:cubicBezTo>
                  <a:pt x="21599" y="20421"/>
                  <a:pt x="21469" y="20804"/>
                  <a:pt x="21208" y="21120"/>
                </a:cubicBezTo>
                <a:cubicBezTo>
                  <a:pt x="20946" y="21441"/>
                  <a:pt x="20632" y="21599"/>
                  <a:pt x="20263" y="21599"/>
                </a:cubicBezTo>
                <a:lnTo>
                  <a:pt x="1348" y="21599"/>
                </a:lnTo>
                <a:cubicBezTo>
                  <a:pt x="982" y="21599"/>
                  <a:pt x="662" y="21441"/>
                  <a:pt x="399" y="21120"/>
                </a:cubicBezTo>
                <a:cubicBezTo>
                  <a:pt x="135" y="20804"/>
                  <a:pt x="0" y="20421"/>
                  <a:pt x="0" y="19984"/>
                </a:cubicBezTo>
                <a:lnTo>
                  <a:pt x="0" y="4864"/>
                </a:lnTo>
                <a:cubicBezTo>
                  <a:pt x="0" y="4427"/>
                  <a:pt x="135" y="4043"/>
                  <a:pt x="399" y="3713"/>
                </a:cubicBezTo>
                <a:cubicBezTo>
                  <a:pt x="662" y="3384"/>
                  <a:pt x="982" y="3223"/>
                  <a:pt x="1348" y="3223"/>
                </a:cubicBezTo>
                <a:lnTo>
                  <a:pt x="5637" y="3223"/>
                </a:lnTo>
                <a:lnTo>
                  <a:pt x="6318" y="1459"/>
                </a:lnTo>
                <a:cubicBezTo>
                  <a:pt x="6457" y="1058"/>
                  <a:pt x="6718" y="713"/>
                  <a:pt x="7090" y="426"/>
                </a:cubicBezTo>
                <a:cubicBezTo>
                  <a:pt x="7467" y="143"/>
                  <a:pt x="7839" y="0"/>
                  <a:pt x="8203" y="0"/>
                </a:cubicBezTo>
                <a:lnTo>
                  <a:pt x="13396" y="0"/>
                </a:lnTo>
                <a:cubicBezTo>
                  <a:pt x="13763" y="0"/>
                  <a:pt x="14135" y="143"/>
                  <a:pt x="14509" y="426"/>
                </a:cubicBezTo>
                <a:cubicBezTo>
                  <a:pt x="14885" y="713"/>
                  <a:pt x="15146" y="1058"/>
                  <a:pt x="15293" y="1459"/>
                </a:cubicBezTo>
                <a:lnTo>
                  <a:pt x="15962" y="3223"/>
                </a:lnTo>
                <a:lnTo>
                  <a:pt x="20263" y="3223"/>
                </a:lnTo>
                <a:close/>
                <a:moveTo>
                  <a:pt x="10805" y="19185"/>
                </a:moveTo>
                <a:cubicBezTo>
                  <a:pt x="11572" y="19185"/>
                  <a:pt x="12299" y="19002"/>
                  <a:pt x="12987" y="18650"/>
                </a:cubicBezTo>
                <a:cubicBezTo>
                  <a:pt x="13673" y="18294"/>
                  <a:pt x="14270" y="17810"/>
                  <a:pt x="14775" y="17196"/>
                </a:cubicBezTo>
                <a:cubicBezTo>
                  <a:pt x="15279" y="16582"/>
                  <a:pt x="15678" y="15862"/>
                  <a:pt x="15973" y="15047"/>
                </a:cubicBezTo>
                <a:cubicBezTo>
                  <a:pt x="16270" y="14234"/>
                  <a:pt x="16419" y="13355"/>
                  <a:pt x="16419" y="12422"/>
                </a:cubicBezTo>
                <a:cubicBezTo>
                  <a:pt x="16419" y="11498"/>
                  <a:pt x="16270" y="10623"/>
                  <a:pt x="15973" y="9794"/>
                </a:cubicBezTo>
                <a:cubicBezTo>
                  <a:pt x="15678" y="8966"/>
                  <a:pt x="15279" y="8250"/>
                  <a:pt x="14775" y="7645"/>
                </a:cubicBezTo>
                <a:cubicBezTo>
                  <a:pt x="14270" y="7035"/>
                  <a:pt x="13673" y="6557"/>
                  <a:pt x="12987" y="6199"/>
                </a:cubicBezTo>
                <a:cubicBezTo>
                  <a:pt x="12299" y="5843"/>
                  <a:pt x="11572" y="5666"/>
                  <a:pt x="10805" y="5666"/>
                </a:cubicBezTo>
                <a:cubicBezTo>
                  <a:pt x="10040" y="5666"/>
                  <a:pt x="9313" y="5846"/>
                  <a:pt x="8619" y="6199"/>
                </a:cubicBezTo>
                <a:cubicBezTo>
                  <a:pt x="7930" y="6557"/>
                  <a:pt x="7332" y="7035"/>
                  <a:pt x="6828" y="7645"/>
                </a:cubicBezTo>
                <a:cubicBezTo>
                  <a:pt x="6324" y="8250"/>
                  <a:pt x="5922" y="8963"/>
                  <a:pt x="5626" y="9788"/>
                </a:cubicBezTo>
                <a:cubicBezTo>
                  <a:pt x="5330" y="10611"/>
                  <a:pt x="5180" y="11491"/>
                  <a:pt x="5180" y="12422"/>
                </a:cubicBezTo>
                <a:cubicBezTo>
                  <a:pt x="5180" y="13355"/>
                  <a:pt x="5330" y="14234"/>
                  <a:pt x="5626" y="15047"/>
                </a:cubicBezTo>
                <a:cubicBezTo>
                  <a:pt x="5922" y="15862"/>
                  <a:pt x="6324" y="16582"/>
                  <a:pt x="6828" y="17196"/>
                </a:cubicBezTo>
                <a:cubicBezTo>
                  <a:pt x="7332" y="17810"/>
                  <a:pt x="7930" y="18294"/>
                  <a:pt x="8619" y="18650"/>
                </a:cubicBezTo>
                <a:cubicBezTo>
                  <a:pt x="9313" y="19005"/>
                  <a:pt x="10040" y="19185"/>
                  <a:pt x="10805" y="19185"/>
                </a:cubicBezTo>
                <a:moveTo>
                  <a:pt x="10805" y="7833"/>
                </a:moveTo>
                <a:cubicBezTo>
                  <a:pt x="11337" y="7833"/>
                  <a:pt x="11833" y="7952"/>
                  <a:pt x="12295" y="8190"/>
                </a:cubicBezTo>
                <a:cubicBezTo>
                  <a:pt x="12755" y="8432"/>
                  <a:pt x="13158" y="8754"/>
                  <a:pt x="13501" y="9168"/>
                </a:cubicBezTo>
                <a:cubicBezTo>
                  <a:pt x="13846" y="9583"/>
                  <a:pt x="14118" y="10068"/>
                  <a:pt x="14316" y="10623"/>
                </a:cubicBezTo>
                <a:cubicBezTo>
                  <a:pt x="14515" y="11185"/>
                  <a:pt x="14615" y="11781"/>
                  <a:pt x="14615" y="12422"/>
                </a:cubicBezTo>
                <a:cubicBezTo>
                  <a:pt x="14615" y="13055"/>
                  <a:pt x="14515" y="13650"/>
                  <a:pt x="14316" y="14204"/>
                </a:cubicBezTo>
                <a:cubicBezTo>
                  <a:pt x="14118" y="14757"/>
                  <a:pt x="13846" y="15245"/>
                  <a:pt x="13501" y="15667"/>
                </a:cubicBezTo>
                <a:cubicBezTo>
                  <a:pt x="13158" y="16091"/>
                  <a:pt x="12752" y="16419"/>
                  <a:pt x="12289" y="16660"/>
                </a:cubicBezTo>
                <a:cubicBezTo>
                  <a:pt x="11825" y="16898"/>
                  <a:pt x="11329" y="17016"/>
                  <a:pt x="10805" y="17016"/>
                </a:cubicBezTo>
                <a:cubicBezTo>
                  <a:pt x="10275" y="17016"/>
                  <a:pt x="9777" y="16898"/>
                  <a:pt x="9313" y="16660"/>
                </a:cubicBezTo>
                <a:cubicBezTo>
                  <a:pt x="8848" y="16419"/>
                  <a:pt x="8444" y="16091"/>
                  <a:pt x="8101" y="15667"/>
                </a:cubicBezTo>
                <a:cubicBezTo>
                  <a:pt x="7755" y="15245"/>
                  <a:pt x="7484" y="14755"/>
                  <a:pt x="7285" y="14198"/>
                </a:cubicBezTo>
                <a:cubicBezTo>
                  <a:pt x="7084" y="13641"/>
                  <a:pt x="6985" y="13045"/>
                  <a:pt x="6985" y="12422"/>
                </a:cubicBezTo>
                <a:cubicBezTo>
                  <a:pt x="6985" y="11781"/>
                  <a:pt x="7084" y="11185"/>
                  <a:pt x="7285" y="10623"/>
                </a:cubicBezTo>
                <a:cubicBezTo>
                  <a:pt x="7484" y="10068"/>
                  <a:pt x="7755" y="9583"/>
                  <a:pt x="8101" y="9168"/>
                </a:cubicBezTo>
                <a:cubicBezTo>
                  <a:pt x="8444" y="8754"/>
                  <a:pt x="8848" y="8432"/>
                  <a:pt x="9313" y="8190"/>
                </a:cubicBezTo>
                <a:cubicBezTo>
                  <a:pt x="9777" y="7952"/>
                  <a:pt x="10275" y="7833"/>
                  <a:pt x="10805" y="7833"/>
                </a:cubicBezTo>
              </a:path>
            </a:pathLst>
          </a:custGeom>
          <a:solidFill>
            <a:schemeClr val="accent3"/>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p>
            <a:pPr>
              <a:defRPr/>
            </a:pPr>
            <a:endParaRPr lang="es-ES" sz="2669">
              <a:solidFill>
                <a:prstClr val="black"/>
              </a:solidFill>
              <a:cs typeface="Calibri" charset="0"/>
            </a:endParaRPr>
          </a:p>
        </p:txBody>
      </p:sp>
      <p:sp>
        <p:nvSpPr>
          <p:cNvPr id="2" name="Rectangle 1"/>
          <p:cNvSpPr/>
          <p:nvPr/>
        </p:nvSpPr>
        <p:spPr>
          <a:xfrm>
            <a:off x="2540943" y="1888133"/>
            <a:ext cx="6912768" cy="2308324"/>
          </a:xfrm>
          <a:prstGeom prst="rect">
            <a:avLst/>
          </a:prstGeom>
        </p:spPr>
        <p:txBody>
          <a:bodyPr wrap="square">
            <a:spAutoFit/>
          </a:bodyPr>
          <a:lstStyle/>
          <a:p>
            <a:pPr algn="just">
              <a:spcAft>
                <a:spcPts val="0"/>
              </a:spcAft>
            </a:pPr>
            <a:r>
              <a:rPr lang="vi-VN" sz="3600">
                <a:solidFill>
                  <a:prstClr val="black"/>
                </a:solidFill>
                <a:latin typeface="iCiel Brush Up" panose="02000000000000000000" pitchFamily="2" charset="-93"/>
                <a:ea typeface="Times New Roman" panose="02020603050405020304" pitchFamily="18" charset="0"/>
                <a:cs typeface="Times New Roman" panose="02020603050405020304" pitchFamily="18" charset="0"/>
              </a:rPr>
              <a:t>Đề bài:</a:t>
            </a:r>
            <a:r>
              <a:rPr lang="vi-VN" sz="3600">
                <a:solidFill>
                  <a:prstClr val="black"/>
                </a:solidFill>
                <a:latin typeface="iCiel Brush Up" panose="02000000000000000000" pitchFamily="2" charset="-93"/>
                <a:ea typeface="Calibri" panose="020F0502020204030204" pitchFamily="34" charset="0"/>
                <a:cs typeface="Times New Roman" panose="02020603050405020304" pitchFamily="18" charset="0"/>
              </a:rPr>
              <a:t> </a:t>
            </a:r>
            <a:r>
              <a:rPr lang="vi-VN" sz="3600">
                <a:solidFill>
                  <a:prstClr val="black"/>
                </a:solidFill>
                <a:latin typeface="iCiel Brush Up" panose="02000000000000000000" pitchFamily="2" charset="-93"/>
                <a:ea typeface="Times New Roman" panose="02020603050405020304" pitchFamily="18" charset="0"/>
                <a:cs typeface="Times New Roman" panose="02020603050405020304" pitchFamily="18" charset="0"/>
              </a:rPr>
              <a:t>Kể lại một chuyến đi (đi du lịch cùng gia đình hoặc tham quan trải nghiệm cùng bạn bè…) mà em ấn tượng</a:t>
            </a:r>
            <a:r>
              <a:rPr lang="vi-VN" sz="1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120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87202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301"/>
                                        </p:tgtEl>
                                        <p:attrNameLst>
                                          <p:attrName>style.visibility</p:attrName>
                                        </p:attrNameLst>
                                      </p:cBhvr>
                                      <p:to>
                                        <p:strVal val="visible"/>
                                      </p:to>
                                    </p:set>
                                    <p:anim calcmode="lin" valueType="num">
                                      <p:cBhvr>
                                        <p:cTn id="7" dur="500" fill="hold"/>
                                        <p:tgtEl>
                                          <p:spTgt spid="12301"/>
                                        </p:tgtEl>
                                        <p:attrNameLst>
                                          <p:attrName>ppt_w</p:attrName>
                                        </p:attrNameLst>
                                      </p:cBhvr>
                                      <p:tavLst>
                                        <p:tav tm="0">
                                          <p:val>
                                            <p:fltVal val="0"/>
                                          </p:val>
                                        </p:tav>
                                        <p:tav tm="100000">
                                          <p:val>
                                            <p:strVal val="#ppt_w"/>
                                          </p:val>
                                        </p:tav>
                                      </p:tavLst>
                                    </p:anim>
                                    <p:anim calcmode="lin" valueType="num">
                                      <p:cBhvr>
                                        <p:cTn id="8" dur="500" fill="hold"/>
                                        <p:tgtEl>
                                          <p:spTgt spid="12301"/>
                                        </p:tgtEl>
                                        <p:attrNameLst>
                                          <p:attrName>ppt_h</p:attrName>
                                        </p:attrNameLst>
                                      </p:cBhvr>
                                      <p:tavLst>
                                        <p:tav tm="0">
                                          <p:val>
                                            <p:fltVal val="0"/>
                                          </p:val>
                                        </p:tav>
                                        <p:tav tm="100000">
                                          <p:val>
                                            <p:strVal val="#ppt_h"/>
                                          </p:val>
                                        </p:tav>
                                      </p:tavLst>
                                    </p:anim>
                                    <p:animEffect transition="in" filter="fade">
                                      <p:cBhvr>
                                        <p:cTn id="9" dur="500"/>
                                        <p:tgtEl>
                                          <p:spTgt spid="12301"/>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2289"/>
                                        </p:tgtEl>
                                        <p:attrNameLst>
                                          <p:attrName>style.visibility</p:attrName>
                                        </p:attrNameLst>
                                      </p:cBhvr>
                                      <p:to>
                                        <p:strVal val="visible"/>
                                      </p:to>
                                    </p:set>
                                    <p:animEffect transition="in" filter="circle(in)">
                                      <p:cBhvr>
                                        <p:cTn id="17" dur="2000"/>
                                        <p:tgtEl>
                                          <p:spTgt spid="12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animBg="1"/>
      <p:bldP spid="12301"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133231" y="4024437"/>
            <a:ext cx="2762008" cy="2496581"/>
            <a:chOff x="3471863" y="2343150"/>
            <a:chExt cx="2197101" cy="1985963"/>
          </a:xfrm>
        </p:grpSpPr>
        <p:sp>
          <p:nvSpPr>
            <p:cNvPr id="6" name="Freeform 5"/>
            <p:cNvSpPr>
              <a:spLocks/>
            </p:cNvSpPr>
            <p:nvPr/>
          </p:nvSpPr>
          <p:spPr bwMode="auto">
            <a:xfrm>
              <a:off x="3476626" y="2381250"/>
              <a:ext cx="2192338" cy="1495425"/>
            </a:xfrm>
            <a:custGeom>
              <a:avLst/>
              <a:gdLst/>
              <a:ahLst/>
              <a:cxnLst>
                <a:cxn ang="0">
                  <a:pos x="1202" y="800"/>
                </a:cxn>
                <a:cxn ang="0">
                  <a:pos x="1182" y="820"/>
                </a:cxn>
                <a:cxn ang="0">
                  <a:pos x="20" y="820"/>
                </a:cxn>
                <a:cxn ang="0">
                  <a:pos x="0" y="800"/>
                </a:cxn>
                <a:cxn ang="0">
                  <a:pos x="0" y="20"/>
                </a:cxn>
                <a:cxn ang="0">
                  <a:pos x="20" y="0"/>
                </a:cxn>
                <a:cxn ang="0">
                  <a:pos x="1182" y="0"/>
                </a:cxn>
                <a:cxn ang="0">
                  <a:pos x="1202" y="20"/>
                </a:cxn>
                <a:cxn ang="0">
                  <a:pos x="1202" y="800"/>
                </a:cxn>
              </a:cxnLst>
              <a:rect l="0" t="0" r="r" b="b"/>
              <a:pathLst>
                <a:path w="1202" h="820">
                  <a:moveTo>
                    <a:pt x="1202" y="800"/>
                  </a:moveTo>
                  <a:cubicBezTo>
                    <a:pt x="1202" y="811"/>
                    <a:pt x="1193" y="820"/>
                    <a:pt x="1182" y="820"/>
                  </a:cubicBezTo>
                  <a:cubicBezTo>
                    <a:pt x="20" y="820"/>
                    <a:pt x="20" y="820"/>
                    <a:pt x="20" y="820"/>
                  </a:cubicBezTo>
                  <a:cubicBezTo>
                    <a:pt x="9" y="820"/>
                    <a:pt x="0" y="811"/>
                    <a:pt x="0" y="800"/>
                  </a:cubicBezTo>
                  <a:cubicBezTo>
                    <a:pt x="0" y="20"/>
                    <a:pt x="0" y="20"/>
                    <a:pt x="0" y="20"/>
                  </a:cubicBezTo>
                  <a:cubicBezTo>
                    <a:pt x="0" y="9"/>
                    <a:pt x="9" y="0"/>
                    <a:pt x="20" y="0"/>
                  </a:cubicBezTo>
                  <a:cubicBezTo>
                    <a:pt x="1182" y="0"/>
                    <a:pt x="1182" y="0"/>
                    <a:pt x="1182" y="0"/>
                  </a:cubicBezTo>
                  <a:cubicBezTo>
                    <a:pt x="1193" y="0"/>
                    <a:pt x="1202" y="9"/>
                    <a:pt x="1202" y="20"/>
                  </a:cubicBezTo>
                  <a:lnTo>
                    <a:pt x="1202" y="800"/>
                  </a:lnTo>
                  <a:close/>
                </a:path>
              </a:pathLst>
            </a:custGeom>
            <a:solidFill>
              <a:schemeClr val="accent5"/>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Rectangle 6"/>
            <p:cNvSpPr>
              <a:spLocks noChangeArrowheads="1"/>
            </p:cNvSpPr>
            <p:nvPr/>
          </p:nvSpPr>
          <p:spPr bwMode="auto">
            <a:xfrm>
              <a:off x="3563938" y="3713163"/>
              <a:ext cx="2019300" cy="90488"/>
            </a:xfrm>
            <a:prstGeom prst="rect">
              <a:avLst/>
            </a:prstGeom>
            <a:solidFill>
              <a:schemeClr val="accent1">
                <a:lumMod val="40000"/>
                <a:lumOff val="60000"/>
              </a:schemeClr>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Freeform 7"/>
            <p:cNvSpPr>
              <a:spLocks/>
            </p:cNvSpPr>
            <p:nvPr/>
          </p:nvSpPr>
          <p:spPr bwMode="auto">
            <a:xfrm>
              <a:off x="4573587" y="2343150"/>
              <a:ext cx="1009650" cy="1460500"/>
            </a:xfrm>
            <a:custGeom>
              <a:avLst/>
              <a:gdLst/>
              <a:ahLst/>
              <a:cxnLst>
                <a:cxn ang="0">
                  <a:pos x="0" y="801"/>
                </a:cxn>
                <a:cxn ang="0">
                  <a:pos x="0" y="73"/>
                </a:cxn>
                <a:cxn ang="0">
                  <a:pos x="1" y="71"/>
                </a:cxn>
                <a:cxn ang="0">
                  <a:pos x="1" y="65"/>
                </a:cxn>
                <a:cxn ang="0">
                  <a:pos x="70" y="0"/>
                </a:cxn>
                <a:cxn ang="0">
                  <a:pos x="554" y="0"/>
                </a:cxn>
                <a:cxn ang="0">
                  <a:pos x="554" y="758"/>
                </a:cxn>
                <a:cxn ang="0">
                  <a:pos x="70" y="758"/>
                </a:cxn>
                <a:cxn ang="0">
                  <a:pos x="0" y="801"/>
                </a:cxn>
              </a:cxnLst>
              <a:rect l="0" t="0" r="r" b="b"/>
              <a:pathLst>
                <a:path w="554" h="801">
                  <a:moveTo>
                    <a:pt x="0" y="801"/>
                  </a:moveTo>
                  <a:cubicBezTo>
                    <a:pt x="0" y="73"/>
                    <a:pt x="0" y="73"/>
                    <a:pt x="0" y="73"/>
                  </a:cubicBezTo>
                  <a:cubicBezTo>
                    <a:pt x="1" y="72"/>
                    <a:pt x="1" y="71"/>
                    <a:pt x="1" y="71"/>
                  </a:cubicBezTo>
                  <a:cubicBezTo>
                    <a:pt x="1" y="69"/>
                    <a:pt x="1" y="67"/>
                    <a:pt x="1" y="65"/>
                  </a:cubicBezTo>
                  <a:cubicBezTo>
                    <a:pt x="4" y="29"/>
                    <a:pt x="34" y="0"/>
                    <a:pt x="70" y="0"/>
                  </a:cubicBezTo>
                  <a:cubicBezTo>
                    <a:pt x="554" y="0"/>
                    <a:pt x="554" y="0"/>
                    <a:pt x="554" y="0"/>
                  </a:cubicBezTo>
                  <a:cubicBezTo>
                    <a:pt x="554" y="758"/>
                    <a:pt x="554" y="758"/>
                    <a:pt x="554" y="758"/>
                  </a:cubicBezTo>
                  <a:cubicBezTo>
                    <a:pt x="70" y="758"/>
                    <a:pt x="70" y="758"/>
                    <a:pt x="70" y="758"/>
                  </a:cubicBezTo>
                  <a:cubicBezTo>
                    <a:pt x="40" y="758"/>
                    <a:pt x="13" y="775"/>
                    <a:pt x="0" y="801"/>
                  </a:cubicBezTo>
                  <a:close/>
                </a:path>
              </a:pathLst>
            </a:custGeom>
            <a:solidFill>
              <a:schemeClr val="bg1">
                <a:lumMod val="9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Freeform 8"/>
            <p:cNvSpPr>
              <a:spLocks/>
            </p:cNvSpPr>
            <p:nvPr/>
          </p:nvSpPr>
          <p:spPr bwMode="auto">
            <a:xfrm>
              <a:off x="3563938" y="2343150"/>
              <a:ext cx="1011238" cy="1460500"/>
            </a:xfrm>
            <a:custGeom>
              <a:avLst/>
              <a:gdLst/>
              <a:ahLst/>
              <a:cxnLst>
                <a:cxn ang="0">
                  <a:pos x="554" y="801"/>
                </a:cxn>
                <a:cxn ang="0">
                  <a:pos x="554" y="73"/>
                </a:cxn>
                <a:cxn ang="0">
                  <a:pos x="553" y="71"/>
                </a:cxn>
                <a:cxn ang="0">
                  <a:pos x="553" y="65"/>
                </a:cxn>
                <a:cxn ang="0">
                  <a:pos x="483" y="0"/>
                </a:cxn>
                <a:cxn ang="0">
                  <a:pos x="0" y="0"/>
                </a:cxn>
                <a:cxn ang="0">
                  <a:pos x="0" y="758"/>
                </a:cxn>
                <a:cxn ang="0">
                  <a:pos x="483" y="758"/>
                </a:cxn>
                <a:cxn ang="0">
                  <a:pos x="554" y="801"/>
                </a:cxn>
              </a:cxnLst>
              <a:rect l="0" t="0" r="r" b="b"/>
              <a:pathLst>
                <a:path w="554" h="801">
                  <a:moveTo>
                    <a:pt x="554" y="801"/>
                  </a:moveTo>
                  <a:cubicBezTo>
                    <a:pt x="554" y="73"/>
                    <a:pt x="554" y="73"/>
                    <a:pt x="554" y="73"/>
                  </a:cubicBezTo>
                  <a:cubicBezTo>
                    <a:pt x="553" y="72"/>
                    <a:pt x="553" y="71"/>
                    <a:pt x="553" y="71"/>
                  </a:cubicBezTo>
                  <a:cubicBezTo>
                    <a:pt x="553" y="69"/>
                    <a:pt x="553" y="67"/>
                    <a:pt x="553" y="65"/>
                  </a:cubicBezTo>
                  <a:cubicBezTo>
                    <a:pt x="550" y="29"/>
                    <a:pt x="520" y="0"/>
                    <a:pt x="483" y="0"/>
                  </a:cubicBezTo>
                  <a:cubicBezTo>
                    <a:pt x="0" y="0"/>
                    <a:pt x="0" y="0"/>
                    <a:pt x="0" y="0"/>
                  </a:cubicBezTo>
                  <a:cubicBezTo>
                    <a:pt x="0" y="758"/>
                    <a:pt x="0" y="758"/>
                    <a:pt x="0" y="758"/>
                  </a:cubicBezTo>
                  <a:cubicBezTo>
                    <a:pt x="483" y="758"/>
                    <a:pt x="483" y="758"/>
                    <a:pt x="483" y="758"/>
                  </a:cubicBezTo>
                  <a:cubicBezTo>
                    <a:pt x="514" y="758"/>
                    <a:pt x="540" y="775"/>
                    <a:pt x="554" y="801"/>
                  </a:cubicBezTo>
                  <a:close/>
                </a:path>
              </a:pathLst>
            </a:custGeom>
            <a:solidFill>
              <a:schemeClr val="bg1">
                <a:lumMod val="9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Freeform 9"/>
            <p:cNvSpPr>
              <a:spLocks/>
            </p:cNvSpPr>
            <p:nvPr/>
          </p:nvSpPr>
          <p:spPr bwMode="auto">
            <a:xfrm>
              <a:off x="4502151" y="2357438"/>
              <a:ext cx="73025" cy="1446213"/>
            </a:xfrm>
            <a:custGeom>
              <a:avLst/>
              <a:gdLst/>
              <a:ahLst/>
              <a:cxnLst>
                <a:cxn ang="0">
                  <a:pos x="39" y="57"/>
                </a:cxn>
                <a:cxn ang="0">
                  <a:pos x="0" y="0"/>
                </a:cxn>
                <a:cxn ang="0">
                  <a:pos x="0" y="756"/>
                </a:cxn>
                <a:cxn ang="0">
                  <a:pos x="40" y="793"/>
                </a:cxn>
                <a:cxn ang="0">
                  <a:pos x="40" y="65"/>
                </a:cxn>
                <a:cxn ang="0">
                  <a:pos x="39" y="63"/>
                </a:cxn>
                <a:cxn ang="0">
                  <a:pos x="39" y="57"/>
                </a:cxn>
              </a:cxnLst>
              <a:rect l="0" t="0" r="r" b="b"/>
              <a:pathLst>
                <a:path w="40" h="793">
                  <a:moveTo>
                    <a:pt x="39" y="57"/>
                  </a:moveTo>
                  <a:cubicBezTo>
                    <a:pt x="37" y="32"/>
                    <a:pt x="22" y="10"/>
                    <a:pt x="0" y="0"/>
                  </a:cubicBezTo>
                  <a:cubicBezTo>
                    <a:pt x="0" y="756"/>
                    <a:pt x="0" y="756"/>
                    <a:pt x="0" y="756"/>
                  </a:cubicBezTo>
                  <a:cubicBezTo>
                    <a:pt x="17" y="764"/>
                    <a:pt x="31" y="776"/>
                    <a:pt x="40" y="793"/>
                  </a:cubicBezTo>
                  <a:cubicBezTo>
                    <a:pt x="40" y="65"/>
                    <a:pt x="40" y="65"/>
                    <a:pt x="40" y="65"/>
                  </a:cubicBezTo>
                  <a:cubicBezTo>
                    <a:pt x="39" y="64"/>
                    <a:pt x="39" y="63"/>
                    <a:pt x="39" y="63"/>
                  </a:cubicBezTo>
                  <a:cubicBezTo>
                    <a:pt x="39" y="61"/>
                    <a:pt x="39" y="59"/>
                    <a:pt x="39" y="57"/>
                  </a:cubicBezTo>
                  <a:close/>
                </a:path>
              </a:pathLst>
            </a:custGeom>
            <a:solidFill>
              <a:srgbClr val="FFFFFF"/>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Rectangle 10"/>
            <p:cNvSpPr>
              <a:spLocks noChangeArrowheads="1"/>
            </p:cNvSpPr>
            <p:nvPr/>
          </p:nvSpPr>
          <p:spPr bwMode="auto">
            <a:xfrm>
              <a:off x="4700588" y="2586038"/>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Rectangle 11"/>
            <p:cNvSpPr>
              <a:spLocks noChangeArrowheads="1"/>
            </p:cNvSpPr>
            <p:nvPr/>
          </p:nvSpPr>
          <p:spPr bwMode="auto">
            <a:xfrm>
              <a:off x="4700588" y="2759075"/>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Rectangle 12"/>
            <p:cNvSpPr>
              <a:spLocks noChangeArrowheads="1"/>
            </p:cNvSpPr>
            <p:nvPr/>
          </p:nvSpPr>
          <p:spPr bwMode="auto">
            <a:xfrm>
              <a:off x="4700588" y="29321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Rectangle 13"/>
            <p:cNvSpPr>
              <a:spLocks noChangeArrowheads="1"/>
            </p:cNvSpPr>
            <p:nvPr/>
          </p:nvSpPr>
          <p:spPr bwMode="auto">
            <a:xfrm>
              <a:off x="4700588" y="3105150"/>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Rectangle 14"/>
            <p:cNvSpPr>
              <a:spLocks noChangeArrowheads="1"/>
            </p:cNvSpPr>
            <p:nvPr/>
          </p:nvSpPr>
          <p:spPr bwMode="auto">
            <a:xfrm>
              <a:off x="4700588" y="3279775"/>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Rectangle 15"/>
            <p:cNvSpPr>
              <a:spLocks noChangeArrowheads="1"/>
            </p:cNvSpPr>
            <p:nvPr/>
          </p:nvSpPr>
          <p:spPr bwMode="auto">
            <a:xfrm>
              <a:off x="4700588" y="34528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Rectangle 16"/>
            <p:cNvSpPr>
              <a:spLocks noChangeArrowheads="1"/>
            </p:cNvSpPr>
            <p:nvPr/>
          </p:nvSpPr>
          <p:spPr bwMode="auto">
            <a:xfrm>
              <a:off x="3692526" y="2586038"/>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Rectangle 17"/>
            <p:cNvSpPr>
              <a:spLocks noChangeArrowheads="1"/>
            </p:cNvSpPr>
            <p:nvPr/>
          </p:nvSpPr>
          <p:spPr bwMode="auto">
            <a:xfrm>
              <a:off x="3692526" y="2759075"/>
              <a:ext cx="746125" cy="47625"/>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Rectangle 18"/>
            <p:cNvSpPr>
              <a:spLocks noChangeArrowheads="1"/>
            </p:cNvSpPr>
            <p:nvPr/>
          </p:nvSpPr>
          <p:spPr bwMode="auto">
            <a:xfrm>
              <a:off x="3692526" y="29321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Rectangle 19"/>
            <p:cNvSpPr>
              <a:spLocks noChangeArrowheads="1"/>
            </p:cNvSpPr>
            <p:nvPr/>
          </p:nvSpPr>
          <p:spPr bwMode="auto">
            <a:xfrm>
              <a:off x="3692526" y="3105150"/>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Rectangle 20"/>
            <p:cNvSpPr>
              <a:spLocks noChangeArrowheads="1"/>
            </p:cNvSpPr>
            <p:nvPr/>
          </p:nvSpPr>
          <p:spPr bwMode="auto">
            <a:xfrm>
              <a:off x="3692526" y="3279775"/>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Rectangle 21"/>
            <p:cNvSpPr>
              <a:spLocks noChangeArrowheads="1"/>
            </p:cNvSpPr>
            <p:nvPr/>
          </p:nvSpPr>
          <p:spPr bwMode="auto">
            <a:xfrm>
              <a:off x="3692526" y="3452813"/>
              <a:ext cx="746125" cy="49213"/>
            </a:xfrm>
            <a:prstGeom prst="rect">
              <a:avLst/>
            </a:prstGeom>
            <a:solidFill>
              <a:srgbClr val="A8AAAD"/>
            </a:solidFill>
            <a:ln w="9525">
              <a:noFill/>
              <a:miter lim="800000"/>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Freeform 22"/>
            <p:cNvSpPr>
              <a:spLocks/>
            </p:cNvSpPr>
            <p:nvPr/>
          </p:nvSpPr>
          <p:spPr bwMode="auto">
            <a:xfrm>
              <a:off x="3548063" y="3338513"/>
              <a:ext cx="928688" cy="917575"/>
            </a:xfrm>
            <a:custGeom>
              <a:avLst/>
              <a:gdLst/>
              <a:ahLst/>
              <a:cxnLst>
                <a:cxn ang="0">
                  <a:pos x="32" y="500"/>
                </a:cxn>
                <a:cxn ang="0">
                  <a:pos x="14" y="489"/>
                </a:cxn>
                <a:cxn ang="0">
                  <a:pos x="15" y="436"/>
                </a:cxn>
                <a:cxn ang="0">
                  <a:pos x="441" y="15"/>
                </a:cxn>
                <a:cxn ang="0">
                  <a:pos x="495" y="15"/>
                </a:cxn>
                <a:cxn ang="0">
                  <a:pos x="494" y="69"/>
                </a:cxn>
                <a:cxn ang="0">
                  <a:pos x="68" y="490"/>
                </a:cxn>
                <a:cxn ang="0">
                  <a:pos x="32" y="500"/>
                </a:cxn>
              </a:cxnLst>
              <a:rect l="0" t="0" r="r" b="b"/>
              <a:pathLst>
                <a:path w="509" h="503">
                  <a:moveTo>
                    <a:pt x="32" y="500"/>
                  </a:moveTo>
                  <a:cubicBezTo>
                    <a:pt x="26" y="498"/>
                    <a:pt x="19" y="495"/>
                    <a:pt x="14" y="489"/>
                  </a:cubicBezTo>
                  <a:cubicBezTo>
                    <a:pt x="0" y="475"/>
                    <a:pt x="0" y="450"/>
                    <a:pt x="15" y="436"/>
                  </a:cubicBezTo>
                  <a:cubicBezTo>
                    <a:pt x="441" y="15"/>
                    <a:pt x="441" y="15"/>
                    <a:pt x="441" y="15"/>
                  </a:cubicBezTo>
                  <a:cubicBezTo>
                    <a:pt x="456" y="0"/>
                    <a:pt x="480" y="0"/>
                    <a:pt x="495" y="15"/>
                  </a:cubicBezTo>
                  <a:cubicBezTo>
                    <a:pt x="509" y="30"/>
                    <a:pt x="509" y="54"/>
                    <a:pt x="494" y="69"/>
                  </a:cubicBezTo>
                  <a:cubicBezTo>
                    <a:pt x="68" y="490"/>
                    <a:pt x="68" y="490"/>
                    <a:pt x="68" y="490"/>
                  </a:cubicBezTo>
                  <a:cubicBezTo>
                    <a:pt x="58" y="499"/>
                    <a:pt x="44" y="503"/>
                    <a:pt x="32" y="500"/>
                  </a:cubicBezTo>
                  <a:close/>
                </a:path>
              </a:pathLst>
            </a:custGeom>
            <a:solidFill>
              <a:schemeClr val="accent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Freeform 23"/>
            <p:cNvSpPr>
              <a:spLocks/>
            </p:cNvSpPr>
            <p:nvPr/>
          </p:nvSpPr>
          <p:spPr bwMode="auto">
            <a:xfrm>
              <a:off x="3471863" y="3467100"/>
              <a:ext cx="874713" cy="862013"/>
            </a:xfrm>
            <a:custGeom>
              <a:avLst/>
              <a:gdLst/>
              <a:ahLst/>
              <a:cxnLst>
                <a:cxn ang="0">
                  <a:pos x="65" y="466"/>
                </a:cxn>
                <a:cxn ang="0">
                  <a:pos x="29" y="446"/>
                </a:cxn>
                <a:cxn ang="0">
                  <a:pos x="30" y="339"/>
                </a:cxn>
                <a:cxn ang="0">
                  <a:pos x="343" y="29"/>
                </a:cxn>
                <a:cxn ang="0">
                  <a:pos x="451" y="30"/>
                </a:cxn>
                <a:cxn ang="0">
                  <a:pos x="450" y="137"/>
                </a:cxn>
                <a:cxn ang="0">
                  <a:pos x="137" y="447"/>
                </a:cxn>
                <a:cxn ang="0">
                  <a:pos x="65" y="466"/>
                </a:cxn>
              </a:cxnLst>
              <a:rect l="0" t="0" r="r" b="b"/>
              <a:pathLst>
                <a:path w="480" h="473">
                  <a:moveTo>
                    <a:pt x="65" y="466"/>
                  </a:moveTo>
                  <a:cubicBezTo>
                    <a:pt x="52" y="463"/>
                    <a:pt x="39" y="456"/>
                    <a:pt x="29" y="446"/>
                  </a:cubicBezTo>
                  <a:cubicBezTo>
                    <a:pt x="0" y="416"/>
                    <a:pt x="0" y="368"/>
                    <a:pt x="30" y="339"/>
                  </a:cubicBezTo>
                  <a:cubicBezTo>
                    <a:pt x="343" y="29"/>
                    <a:pt x="343" y="29"/>
                    <a:pt x="343" y="29"/>
                  </a:cubicBezTo>
                  <a:cubicBezTo>
                    <a:pt x="373" y="0"/>
                    <a:pt x="421" y="0"/>
                    <a:pt x="451" y="30"/>
                  </a:cubicBezTo>
                  <a:cubicBezTo>
                    <a:pt x="480" y="60"/>
                    <a:pt x="480" y="108"/>
                    <a:pt x="450" y="137"/>
                  </a:cubicBezTo>
                  <a:cubicBezTo>
                    <a:pt x="137" y="447"/>
                    <a:pt x="137" y="447"/>
                    <a:pt x="137" y="447"/>
                  </a:cubicBezTo>
                  <a:cubicBezTo>
                    <a:pt x="117" y="466"/>
                    <a:pt x="90" y="473"/>
                    <a:pt x="65" y="466"/>
                  </a:cubicBezTo>
                  <a:close/>
                </a:path>
              </a:pathLst>
            </a:custGeom>
            <a:solidFill>
              <a:schemeClr val="accent1">
                <a:lumMod val="75000"/>
              </a:schemeClr>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5" name="Freeform 24"/>
            <p:cNvSpPr>
              <a:spLocks noEditPoints="1"/>
            </p:cNvSpPr>
            <p:nvPr/>
          </p:nvSpPr>
          <p:spPr bwMode="auto">
            <a:xfrm>
              <a:off x="4195763" y="2540000"/>
              <a:ext cx="1084263" cy="1084263"/>
            </a:xfrm>
            <a:custGeom>
              <a:avLst/>
              <a:gdLst/>
              <a:ahLst/>
              <a:cxnLst>
                <a:cxn ang="0">
                  <a:pos x="595" y="299"/>
                </a:cxn>
                <a:cxn ang="0">
                  <a:pos x="370" y="9"/>
                </a:cxn>
                <a:cxn ang="0">
                  <a:pos x="300" y="0"/>
                </a:cxn>
                <a:cxn ang="0">
                  <a:pos x="89" y="86"/>
                </a:cxn>
                <a:cxn ang="0">
                  <a:pos x="1" y="295"/>
                </a:cxn>
                <a:cxn ang="0">
                  <a:pos x="225" y="585"/>
                </a:cxn>
                <a:cxn ang="0">
                  <a:pos x="296" y="594"/>
                </a:cxn>
                <a:cxn ang="0">
                  <a:pos x="506" y="508"/>
                </a:cxn>
                <a:cxn ang="0">
                  <a:pos x="595" y="299"/>
                </a:cxn>
                <a:cxn ang="0">
                  <a:pos x="453" y="454"/>
                </a:cxn>
                <a:cxn ang="0">
                  <a:pos x="296" y="518"/>
                </a:cxn>
                <a:cxn ang="0">
                  <a:pos x="244" y="511"/>
                </a:cxn>
                <a:cxn ang="0">
                  <a:pos x="77" y="296"/>
                </a:cxn>
                <a:cxn ang="0">
                  <a:pos x="143" y="140"/>
                </a:cxn>
                <a:cxn ang="0">
                  <a:pos x="299" y="76"/>
                </a:cxn>
                <a:cxn ang="0">
                  <a:pos x="352" y="83"/>
                </a:cxn>
                <a:cxn ang="0">
                  <a:pos x="519" y="298"/>
                </a:cxn>
                <a:cxn ang="0">
                  <a:pos x="453" y="454"/>
                </a:cxn>
              </a:cxnLst>
              <a:rect l="0" t="0" r="r" b="b"/>
              <a:pathLst>
                <a:path w="595" h="594">
                  <a:moveTo>
                    <a:pt x="595" y="299"/>
                  </a:moveTo>
                  <a:cubicBezTo>
                    <a:pt x="595" y="162"/>
                    <a:pt x="503" y="43"/>
                    <a:pt x="370" y="9"/>
                  </a:cubicBezTo>
                  <a:cubicBezTo>
                    <a:pt x="347" y="3"/>
                    <a:pt x="323" y="0"/>
                    <a:pt x="300" y="0"/>
                  </a:cubicBezTo>
                  <a:cubicBezTo>
                    <a:pt x="220" y="0"/>
                    <a:pt x="146" y="30"/>
                    <a:pt x="89" y="86"/>
                  </a:cubicBezTo>
                  <a:cubicBezTo>
                    <a:pt x="33" y="142"/>
                    <a:pt x="1" y="216"/>
                    <a:pt x="1" y="295"/>
                  </a:cubicBezTo>
                  <a:cubicBezTo>
                    <a:pt x="0" y="432"/>
                    <a:pt x="92" y="552"/>
                    <a:pt x="225" y="585"/>
                  </a:cubicBezTo>
                  <a:cubicBezTo>
                    <a:pt x="248" y="591"/>
                    <a:pt x="272" y="594"/>
                    <a:pt x="296" y="594"/>
                  </a:cubicBezTo>
                  <a:cubicBezTo>
                    <a:pt x="375" y="594"/>
                    <a:pt x="450" y="564"/>
                    <a:pt x="506" y="508"/>
                  </a:cubicBezTo>
                  <a:cubicBezTo>
                    <a:pt x="563" y="452"/>
                    <a:pt x="594" y="378"/>
                    <a:pt x="595" y="299"/>
                  </a:cubicBezTo>
                  <a:close/>
                  <a:moveTo>
                    <a:pt x="453" y="454"/>
                  </a:moveTo>
                  <a:cubicBezTo>
                    <a:pt x="411" y="496"/>
                    <a:pt x="355" y="518"/>
                    <a:pt x="296" y="518"/>
                  </a:cubicBezTo>
                  <a:cubicBezTo>
                    <a:pt x="279" y="518"/>
                    <a:pt x="261" y="516"/>
                    <a:pt x="244" y="511"/>
                  </a:cubicBezTo>
                  <a:cubicBezTo>
                    <a:pt x="145" y="486"/>
                    <a:pt x="76" y="398"/>
                    <a:pt x="77" y="296"/>
                  </a:cubicBezTo>
                  <a:cubicBezTo>
                    <a:pt x="77" y="237"/>
                    <a:pt x="101" y="181"/>
                    <a:pt x="143" y="140"/>
                  </a:cubicBezTo>
                  <a:cubicBezTo>
                    <a:pt x="185" y="98"/>
                    <a:pt x="240" y="76"/>
                    <a:pt x="299" y="76"/>
                  </a:cubicBezTo>
                  <a:cubicBezTo>
                    <a:pt x="317" y="76"/>
                    <a:pt x="335" y="79"/>
                    <a:pt x="352" y="83"/>
                  </a:cubicBezTo>
                  <a:cubicBezTo>
                    <a:pt x="451" y="108"/>
                    <a:pt x="519" y="196"/>
                    <a:pt x="519" y="298"/>
                  </a:cubicBezTo>
                  <a:cubicBezTo>
                    <a:pt x="518" y="357"/>
                    <a:pt x="495" y="413"/>
                    <a:pt x="453" y="454"/>
                  </a:cubicBezTo>
                  <a:close/>
                </a:path>
              </a:pathLst>
            </a:custGeom>
            <a:solidFill>
              <a:schemeClr val="accent4"/>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0" name="Group 108"/>
          <p:cNvGrpSpPr/>
          <p:nvPr/>
        </p:nvGrpSpPr>
        <p:grpSpPr>
          <a:xfrm>
            <a:off x="3871160" y="4632085"/>
            <a:ext cx="659525" cy="640643"/>
            <a:chOff x="6299532" y="3384456"/>
            <a:chExt cx="469021" cy="455593"/>
          </a:xfrm>
        </p:grpSpPr>
        <p:sp>
          <p:nvSpPr>
            <p:cNvPr id="51" name="Oval 50"/>
            <p:cNvSpPr>
              <a:spLocks noChangeAspect="1"/>
            </p:cNvSpPr>
            <p:nvPr/>
          </p:nvSpPr>
          <p:spPr>
            <a:xfrm>
              <a:off x="6299532" y="3384456"/>
              <a:ext cx="469021" cy="4555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2" name="Freeform 36"/>
            <p:cNvSpPr>
              <a:spLocks noEditPoints="1"/>
            </p:cNvSpPr>
            <p:nvPr/>
          </p:nvSpPr>
          <p:spPr bwMode="auto">
            <a:xfrm>
              <a:off x="6435895" y="3505670"/>
              <a:ext cx="196295" cy="213164"/>
            </a:xfrm>
            <a:custGeom>
              <a:avLst/>
              <a:gdLst/>
              <a:ahLst/>
              <a:cxnLst>
                <a:cxn ang="0">
                  <a:pos x="55" y="64"/>
                </a:cxn>
                <a:cxn ang="0">
                  <a:pos x="0" y="59"/>
                </a:cxn>
                <a:cxn ang="0">
                  <a:pos x="4" y="9"/>
                </a:cxn>
                <a:cxn ang="0">
                  <a:pos x="9" y="5"/>
                </a:cxn>
                <a:cxn ang="0">
                  <a:pos x="17" y="0"/>
                </a:cxn>
                <a:cxn ang="0">
                  <a:pos x="23" y="9"/>
                </a:cxn>
                <a:cxn ang="0">
                  <a:pos x="36" y="5"/>
                </a:cxn>
                <a:cxn ang="0">
                  <a:pos x="44" y="0"/>
                </a:cxn>
                <a:cxn ang="0">
                  <a:pos x="50" y="9"/>
                </a:cxn>
                <a:cxn ang="0">
                  <a:pos x="59" y="13"/>
                </a:cxn>
                <a:cxn ang="0">
                  <a:pos x="15" y="33"/>
                </a:cxn>
                <a:cxn ang="0">
                  <a:pos x="4" y="23"/>
                </a:cxn>
                <a:cxn ang="0">
                  <a:pos x="15" y="33"/>
                </a:cxn>
                <a:cxn ang="0">
                  <a:pos x="15" y="35"/>
                </a:cxn>
                <a:cxn ang="0">
                  <a:pos x="4" y="47"/>
                </a:cxn>
                <a:cxn ang="0">
                  <a:pos x="15" y="59"/>
                </a:cxn>
                <a:cxn ang="0">
                  <a:pos x="4" y="49"/>
                </a:cxn>
                <a:cxn ang="0">
                  <a:pos x="15" y="59"/>
                </a:cxn>
                <a:cxn ang="0">
                  <a:pos x="17" y="4"/>
                </a:cxn>
                <a:cxn ang="0">
                  <a:pos x="13" y="5"/>
                </a:cxn>
                <a:cxn ang="0">
                  <a:pos x="15" y="17"/>
                </a:cxn>
                <a:cxn ang="0">
                  <a:pos x="18" y="16"/>
                </a:cxn>
                <a:cxn ang="0">
                  <a:pos x="28" y="33"/>
                </a:cxn>
                <a:cxn ang="0">
                  <a:pos x="17" y="23"/>
                </a:cxn>
                <a:cxn ang="0">
                  <a:pos x="28" y="33"/>
                </a:cxn>
                <a:cxn ang="0">
                  <a:pos x="28" y="35"/>
                </a:cxn>
                <a:cxn ang="0">
                  <a:pos x="17" y="47"/>
                </a:cxn>
                <a:cxn ang="0">
                  <a:pos x="28" y="59"/>
                </a:cxn>
                <a:cxn ang="0">
                  <a:pos x="17" y="49"/>
                </a:cxn>
                <a:cxn ang="0">
                  <a:pos x="28" y="59"/>
                </a:cxn>
                <a:cxn ang="0">
                  <a:pos x="42" y="23"/>
                </a:cxn>
                <a:cxn ang="0">
                  <a:pos x="31" y="33"/>
                </a:cxn>
                <a:cxn ang="0">
                  <a:pos x="42" y="47"/>
                </a:cxn>
                <a:cxn ang="0">
                  <a:pos x="31" y="35"/>
                </a:cxn>
                <a:cxn ang="0">
                  <a:pos x="42" y="47"/>
                </a:cxn>
                <a:cxn ang="0">
                  <a:pos x="42" y="49"/>
                </a:cxn>
                <a:cxn ang="0">
                  <a:pos x="31" y="59"/>
                </a:cxn>
                <a:cxn ang="0">
                  <a:pos x="45" y="5"/>
                </a:cxn>
                <a:cxn ang="0">
                  <a:pos x="42" y="4"/>
                </a:cxn>
                <a:cxn ang="0">
                  <a:pos x="41" y="16"/>
                </a:cxn>
                <a:cxn ang="0">
                  <a:pos x="44" y="17"/>
                </a:cxn>
                <a:cxn ang="0">
                  <a:pos x="45" y="5"/>
                </a:cxn>
                <a:cxn ang="0">
                  <a:pos x="55" y="23"/>
                </a:cxn>
                <a:cxn ang="0">
                  <a:pos x="44" y="33"/>
                </a:cxn>
                <a:cxn ang="0">
                  <a:pos x="55" y="47"/>
                </a:cxn>
                <a:cxn ang="0">
                  <a:pos x="44" y="35"/>
                </a:cxn>
                <a:cxn ang="0">
                  <a:pos x="55" y="47"/>
                </a:cxn>
                <a:cxn ang="0">
                  <a:pos x="55" y="49"/>
                </a:cxn>
                <a:cxn ang="0">
                  <a:pos x="44" y="59"/>
                </a:cxn>
              </a:cxnLst>
              <a:rect l="0" t="0" r="r" b="b"/>
              <a:pathLst>
                <a:path w="59" h="64">
                  <a:moveTo>
                    <a:pt x="59" y="59"/>
                  </a:moveTo>
                  <a:cubicBezTo>
                    <a:pt x="59" y="62"/>
                    <a:pt x="57" y="64"/>
                    <a:pt x="55" y="64"/>
                  </a:cubicBezTo>
                  <a:cubicBezTo>
                    <a:pt x="4" y="64"/>
                    <a:pt x="4" y="64"/>
                    <a:pt x="4" y="64"/>
                  </a:cubicBezTo>
                  <a:cubicBezTo>
                    <a:pt x="2" y="64"/>
                    <a:pt x="0" y="62"/>
                    <a:pt x="0" y="59"/>
                  </a:cubicBezTo>
                  <a:cubicBezTo>
                    <a:pt x="0" y="13"/>
                    <a:pt x="0" y="13"/>
                    <a:pt x="0" y="13"/>
                  </a:cubicBezTo>
                  <a:cubicBezTo>
                    <a:pt x="0" y="11"/>
                    <a:pt x="2" y="9"/>
                    <a:pt x="4" y="9"/>
                  </a:cubicBezTo>
                  <a:cubicBezTo>
                    <a:pt x="9" y="9"/>
                    <a:pt x="9" y="9"/>
                    <a:pt x="9" y="9"/>
                  </a:cubicBezTo>
                  <a:cubicBezTo>
                    <a:pt x="9" y="5"/>
                    <a:pt x="9" y="5"/>
                    <a:pt x="9" y="5"/>
                  </a:cubicBezTo>
                  <a:cubicBezTo>
                    <a:pt x="9" y="2"/>
                    <a:pt x="11" y="0"/>
                    <a:pt x="15" y="0"/>
                  </a:cubicBezTo>
                  <a:cubicBezTo>
                    <a:pt x="17" y="0"/>
                    <a:pt x="17" y="0"/>
                    <a:pt x="17" y="0"/>
                  </a:cubicBezTo>
                  <a:cubicBezTo>
                    <a:pt x="20" y="0"/>
                    <a:pt x="23" y="2"/>
                    <a:pt x="23" y="5"/>
                  </a:cubicBezTo>
                  <a:cubicBezTo>
                    <a:pt x="23" y="9"/>
                    <a:pt x="23" y="9"/>
                    <a:pt x="23" y="9"/>
                  </a:cubicBezTo>
                  <a:cubicBezTo>
                    <a:pt x="36" y="9"/>
                    <a:pt x="36" y="9"/>
                    <a:pt x="36" y="9"/>
                  </a:cubicBezTo>
                  <a:cubicBezTo>
                    <a:pt x="36" y="5"/>
                    <a:pt x="36" y="5"/>
                    <a:pt x="36" y="5"/>
                  </a:cubicBezTo>
                  <a:cubicBezTo>
                    <a:pt x="36" y="2"/>
                    <a:pt x="39" y="0"/>
                    <a:pt x="42" y="0"/>
                  </a:cubicBezTo>
                  <a:cubicBezTo>
                    <a:pt x="44" y="0"/>
                    <a:pt x="44" y="0"/>
                    <a:pt x="44" y="0"/>
                  </a:cubicBezTo>
                  <a:cubicBezTo>
                    <a:pt x="47" y="0"/>
                    <a:pt x="50" y="2"/>
                    <a:pt x="50" y="5"/>
                  </a:cubicBezTo>
                  <a:cubicBezTo>
                    <a:pt x="50" y="9"/>
                    <a:pt x="50" y="9"/>
                    <a:pt x="50" y="9"/>
                  </a:cubicBezTo>
                  <a:cubicBezTo>
                    <a:pt x="55" y="9"/>
                    <a:pt x="55" y="9"/>
                    <a:pt x="55" y="9"/>
                  </a:cubicBezTo>
                  <a:cubicBezTo>
                    <a:pt x="57" y="9"/>
                    <a:pt x="59" y="11"/>
                    <a:pt x="59" y="13"/>
                  </a:cubicBezTo>
                  <a:lnTo>
                    <a:pt x="59" y="59"/>
                  </a:lnTo>
                  <a:close/>
                  <a:moveTo>
                    <a:pt x="15" y="33"/>
                  </a:moveTo>
                  <a:cubicBezTo>
                    <a:pt x="15" y="23"/>
                    <a:pt x="15" y="23"/>
                    <a:pt x="15" y="23"/>
                  </a:cubicBezTo>
                  <a:cubicBezTo>
                    <a:pt x="4" y="23"/>
                    <a:pt x="4" y="23"/>
                    <a:pt x="4" y="23"/>
                  </a:cubicBezTo>
                  <a:cubicBezTo>
                    <a:pt x="4" y="33"/>
                    <a:pt x="4" y="33"/>
                    <a:pt x="4" y="33"/>
                  </a:cubicBezTo>
                  <a:lnTo>
                    <a:pt x="15" y="33"/>
                  </a:lnTo>
                  <a:close/>
                  <a:moveTo>
                    <a:pt x="15" y="47"/>
                  </a:moveTo>
                  <a:cubicBezTo>
                    <a:pt x="15" y="35"/>
                    <a:pt x="15" y="35"/>
                    <a:pt x="15" y="35"/>
                  </a:cubicBezTo>
                  <a:cubicBezTo>
                    <a:pt x="4" y="35"/>
                    <a:pt x="4" y="35"/>
                    <a:pt x="4" y="35"/>
                  </a:cubicBezTo>
                  <a:cubicBezTo>
                    <a:pt x="4" y="47"/>
                    <a:pt x="4" y="47"/>
                    <a:pt x="4" y="47"/>
                  </a:cubicBezTo>
                  <a:lnTo>
                    <a:pt x="15" y="47"/>
                  </a:lnTo>
                  <a:close/>
                  <a:moveTo>
                    <a:pt x="15" y="59"/>
                  </a:moveTo>
                  <a:cubicBezTo>
                    <a:pt x="15" y="49"/>
                    <a:pt x="15" y="49"/>
                    <a:pt x="15" y="49"/>
                  </a:cubicBezTo>
                  <a:cubicBezTo>
                    <a:pt x="4" y="49"/>
                    <a:pt x="4" y="49"/>
                    <a:pt x="4" y="49"/>
                  </a:cubicBezTo>
                  <a:cubicBezTo>
                    <a:pt x="4" y="59"/>
                    <a:pt x="4" y="59"/>
                    <a:pt x="4" y="59"/>
                  </a:cubicBezTo>
                  <a:lnTo>
                    <a:pt x="15" y="59"/>
                  </a:lnTo>
                  <a:close/>
                  <a:moveTo>
                    <a:pt x="18" y="5"/>
                  </a:moveTo>
                  <a:cubicBezTo>
                    <a:pt x="18" y="5"/>
                    <a:pt x="18" y="4"/>
                    <a:pt x="17" y="4"/>
                  </a:cubicBezTo>
                  <a:cubicBezTo>
                    <a:pt x="15" y="4"/>
                    <a:pt x="15" y="4"/>
                    <a:pt x="15" y="4"/>
                  </a:cubicBezTo>
                  <a:cubicBezTo>
                    <a:pt x="14" y="4"/>
                    <a:pt x="13" y="5"/>
                    <a:pt x="13" y="5"/>
                  </a:cubicBezTo>
                  <a:cubicBezTo>
                    <a:pt x="13" y="16"/>
                    <a:pt x="13" y="16"/>
                    <a:pt x="13" y="16"/>
                  </a:cubicBezTo>
                  <a:cubicBezTo>
                    <a:pt x="13" y="16"/>
                    <a:pt x="14" y="17"/>
                    <a:pt x="15" y="17"/>
                  </a:cubicBezTo>
                  <a:cubicBezTo>
                    <a:pt x="17" y="17"/>
                    <a:pt x="17" y="17"/>
                    <a:pt x="17" y="17"/>
                  </a:cubicBezTo>
                  <a:cubicBezTo>
                    <a:pt x="18" y="17"/>
                    <a:pt x="18" y="16"/>
                    <a:pt x="18" y="16"/>
                  </a:cubicBezTo>
                  <a:lnTo>
                    <a:pt x="18" y="5"/>
                  </a:lnTo>
                  <a:close/>
                  <a:moveTo>
                    <a:pt x="28" y="33"/>
                  </a:moveTo>
                  <a:cubicBezTo>
                    <a:pt x="28" y="23"/>
                    <a:pt x="28" y="23"/>
                    <a:pt x="28" y="23"/>
                  </a:cubicBezTo>
                  <a:cubicBezTo>
                    <a:pt x="17" y="23"/>
                    <a:pt x="17" y="23"/>
                    <a:pt x="17" y="23"/>
                  </a:cubicBezTo>
                  <a:cubicBezTo>
                    <a:pt x="17" y="33"/>
                    <a:pt x="17" y="33"/>
                    <a:pt x="17" y="33"/>
                  </a:cubicBezTo>
                  <a:lnTo>
                    <a:pt x="28" y="33"/>
                  </a:lnTo>
                  <a:close/>
                  <a:moveTo>
                    <a:pt x="28" y="47"/>
                  </a:moveTo>
                  <a:cubicBezTo>
                    <a:pt x="28" y="35"/>
                    <a:pt x="28" y="35"/>
                    <a:pt x="28" y="35"/>
                  </a:cubicBezTo>
                  <a:cubicBezTo>
                    <a:pt x="17" y="35"/>
                    <a:pt x="17" y="35"/>
                    <a:pt x="17" y="35"/>
                  </a:cubicBezTo>
                  <a:cubicBezTo>
                    <a:pt x="17" y="47"/>
                    <a:pt x="17" y="47"/>
                    <a:pt x="17" y="47"/>
                  </a:cubicBezTo>
                  <a:lnTo>
                    <a:pt x="28" y="47"/>
                  </a:lnTo>
                  <a:close/>
                  <a:moveTo>
                    <a:pt x="28" y="59"/>
                  </a:moveTo>
                  <a:cubicBezTo>
                    <a:pt x="28" y="49"/>
                    <a:pt x="28" y="49"/>
                    <a:pt x="28" y="49"/>
                  </a:cubicBezTo>
                  <a:cubicBezTo>
                    <a:pt x="17" y="49"/>
                    <a:pt x="17" y="49"/>
                    <a:pt x="17" y="49"/>
                  </a:cubicBezTo>
                  <a:cubicBezTo>
                    <a:pt x="17" y="59"/>
                    <a:pt x="17" y="59"/>
                    <a:pt x="17" y="59"/>
                  </a:cubicBezTo>
                  <a:lnTo>
                    <a:pt x="28" y="59"/>
                  </a:lnTo>
                  <a:close/>
                  <a:moveTo>
                    <a:pt x="42" y="33"/>
                  </a:moveTo>
                  <a:cubicBezTo>
                    <a:pt x="42" y="23"/>
                    <a:pt x="42" y="23"/>
                    <a:pt x="42" y="23"/>
                  </a:cubicBezTo>
                  <a:cubicBezTo>
                    <a:pt x="31" y="23"/>
                    <a:pt x="31" y="23"/>
                    <a:pt x="31" y="23"/>
                  </a:cubicBezTo>
                  <a:cubicBezTo>
                    <a:pt x="31" y="33"/>
                    <a:pt x="31" y="33"/>
                    <a:pt x="31" y="33"/>
                  </a:cubicBezTo>
                  <a:lnTo>
                    <a:pt x="42" y="33"/>
                  </a:lnTo>
                  <a:close/>
                  <a:moveTo>
                    <a:pt x="42" y="47"/>
                  </a:moveTo>
                  <a:cubicBezTo>
                    <a:pt x="42" y="35"/>
                    <a:pt x="42" y="35"/>
                    <a:pt x="42" y="35"/>
                  </a:cubicBezTo>
                  <a:cubicBezTo>
                    <a:pt x="31" y="35"/>
                    <a:pt x="31" y="35"/>
                    <a:pt x="31" y="35"/>
                  </a:cubicBezTo>
                  <a:cubicBezTo>
                    <a:pt x="31" y="47"/>
                    <a:pt x="31" y="47"/>
                    <a:pt x="31" y="47"/>
                  </a:cubicBezTo>
                  <a:lnTo>
                    <a:pt x="42" y="47"/>
                  </a:lnTo>
                  <a:close/>
                  <a:moveTo>
                    <a:pt x="42" y="59"/>
                  </a:moveTo>
                  <a:cubicBezTo>
                    <a:pt x="42" y="49"/>
                    <a:pt x="42" y="49"/>
                    <a:pt x="42" y="49"/>
                  </a:cubicBezTo>
                  <a:cubicBezTo>
                    <a:pt x="31" y="49"/>
                    <a:pt x="31" y="49"/>
                    <a:pt x="31" y="49"/>
                  </a:cubicBezTo>
                  <a:cubicBezTo>
                    <a:pt x="31" y="59"/>
                    <a:pt x="31" y="59"/>
                    <a:pt x="31" y="59"/>
                  </a:cubicBezTo>
                  <a:lnTo>
                    <a:pt x="42" y="59"/>
                  </a:lnTo>
                  <a:close/>
                  <a:moveTo>
                    <a:pt x="45" y="5"/>
                  </a:moveTo>
                  <a:cubicBezTo>
                    <a:pt x="45" y="5"/>
                    <a:pt x="45" y="4"/>
                    <a:pt x="44" y="4"/>
                  </a:cubicBezTo>
                  <a:cubicBezTo>
                    <a:pt x="42" y="4"/>
                    <a:pt x="42" y="4"/>
                    <a:pt x="42" y="4"/>
                  </a:cubicBezTo>
                  <a:cubicBezTo>
                    <a:pt x="41" y="4"/>
                    <a:pt x="41" y="5"/>
                    <a:pt x="41" y="5"/>
                  </a:cubicBezTo>
                  <a:cubicBezTo>
                    <a:pt x="41" y="16"/>
                    <a:pt x="41" y="16"/>
                    <a:pt x="41" y="16"/>
                  </a:cubicBezTo>
                  <a:cubicBezTo>
                    <a:pt x="41" y="16"/>
                    <a:pt x="41" y="17"/>
                    <a:pt x="42" y="17"/>
                  </a:cubicBezTo>
                  <a:cubicBezTo>
                    <a:pt x="44" y="17"/>
                    <a:pt x="44" y="17"/>
                    <a:pt x="44" y="17"/>
                  </a:cubicBezTo>
                  <a:cubicBezTo>
                    <a:pt x="45" y="17"/>
                    <a:pt x="45" y="16"/>
                    <a:pt x="45" y="16"/>
                  </a:cubicBezTo>
                  <a:lnTo>
                    <a:pt x="45" y="5"/>
                  </a:lnTo>
                  <a:close/>
                  <a:moveTo>
                    <a:pt x="55" y="33"/>
                  </a:moveTo>
                  <a:cubicBezTo>
                    <a:pt x="55" y="23"/>
                    <a:pt x="55" y="23"/>
                    <a:pt x="55" y="23"/>
                  </a:cubicBezTo>
                  <a:cubicBezTo>
                    <a:pt x="44" y="23"/>
                    <a:pt x="44" y="23"/>
                    <a:pt x="44" y="23"/>
                  </a:cubicBezTo>
                  <a:cubicBezTo>
                    <a:pt x="44" y="33"/>
                    <a:pt x="44" y="33"/>
                    <a:pt x="44" y="33"/>
                  </a:cubicBezTo>
                  <a:lnTo>
                    <a:pt x="55" y="33"/>
                  </a:lnTo>
                  <a:close/>
                  <a:moveTo>
                    <a:pt x="55" y="47"/>
                  </a:moveTo>
                  <a:cubicBezTo>
                    <a:pt x="55" y="35"/>
                    <a:pt x="55" y="35"/>
                    <a:pt x="55" y="35"/>
                  </a:cubicBezTo>
                  <a:cubicBezTo>
                    <a:pt x="44" y="35"/>
                    <a:pt x="44" y="35"/>
                    <a:pt x="44" y="35"/>
                  </a:cubicBezTo>
                  <a:cubicBezTo>
                    <a:pt x="44" y="47"/>
                    <a:pt x="44" y="47"/>
                    <a:pt x="44" y="47"/>
                  </a:cubicBezTo>
                  <a:lnTo>
                    <a:pt x="55" y="47"/>
                  </a:lnTo>
                  <a:close/>
                  <a:moveTo>
                    <a:pt x="55" y="59"/>
                  </a:moveTo>
                  <a:cubicBezTo>
                    <a:pt x="55" y="49"/>
                    <a:pt x="55" y="49"/>
                    <a:pt x="55" y="49"/>
                  </a:cubicBezTo>
                  <a:cubicBezTo>
                    <a:pt x="44" y="49"/>
                    <a:pt x="44" y="49"/>
                    <a:pt x="44" y="49"/>
                  </a:cubicBezTo>
                  <a:cubicBezTo>
                    <a:pt x="44" y="59"/>
                    <a:pt x="44" y="59"/>
                    <a:pt x="44" y="59"/>
                  </a:cubicBezTo>
                  <a:lnTo>
                    <a:pt x="55" y="59"/>
                  </a:ln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3" name="Group 111"/>
          <p:cNvGrpSpPr/>
          <p:nvPr/>
        </p:nvGrpSpPr>
        <p:grpSpPr>
          <a:xfrm>
            <a:off x="3871160" y="5747641"/>
            <a:ext cx="659525" cy="640643"/>
            <a:chOff x="630683" y="4190009"/>
            <a:chExt cx="469021" cy="455593"/>
          </a:xfrm>
        </p:grpSpPr>
        <p:sp>
          <p:nvSpPr>
            <p:cNvPr id="54" name="Oval 53"/>
            <p:cNvSpPr>
              <a:spLocks noChangeAspect="1"/>
            </p:cNvSpPr>
            <p:nvPr/>
          </p:nvSpPr>
          <p:spPr>
            <a:xfrm>
              <a:off x="630683" y="4190009"/>
              <a:ext cx="469021" cy="45559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5" name="Freeform 103"/>
            <p:cNvSpPr>
              <a:spLocks noEditPoints="1"/>
            </p:cNvSpPr>
            <p:nvPr/>
          </p:nvSpPr>
          <p:spPr bwMode="auto">
            <a:xfrm>
              <a:off x="765181" y="4270535"/>
              <a:ext cx="200025" cy="294541"/>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56" name="Group 114"/>
          <p:cNvGrpSpPr/>
          <p:nvPr/>
        </p:nvGrpSpPr>
        <p:grpSpPr>
          <a:xfrm>
            <a:off x="3871160" y="3516530"/>
            <a:ext cx="659525" cy="640643"/>
            <a:chOff x="3425803" y="3384456"/>
            <a:chExt cx="469021" cy="455593"/>
          </a:xfrm>
        </p:grpSpPr>
        <p:sp>
          <p:nvSpPr>
            <p:cNvPr id="57" name="Oval 56"/>
            <p:cNvSpPr>
              <a:spLocks noChangeAspect="1"/>
            </p:cNvSpPr>
            <p:nvPr/>
          </p:nvSpPr>
          <p:spPr>
            <a:xfrm>
              <a:off x="3425803" y="3384456"/>
              <a:ext cx="469021" cy="4555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8" name="Freeform 5"/>
            <p:cNvSpPr>
              <a:spLocks noEditPoints="1"/>
            </p:cNvSpPr>
            <p:nvPr/>
          </p:nvSpPr>
          <p:spPr bwMode="auto">
            <a:xfrm>
              <a:off x="3520613" y="3471340"/>
              <a:ext cx="279400" cy="279400"/>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5" name="Group 123"/>
          <p:cNvGrpSpPr/>
          <p:nvPr/>
        </p:nvGrpSpPr>
        <p:grpSpPr>
          <a:xfrm>
            <a:off x="8345071" y="3516530"/>
            <a:ext cx="659525" cy="640643"/>
            <a:chOff x="6299532" y="4190009"/>
            <a:chExt cx="469021" cy="455593"/>
          </a:xfrm>
        </p:grpSpPr>
        <p:sp>
          <p:nvSpPr>
            <p:cNvPr id="66" name="Oval 65"/>
            <p:cNvSpPr>
              <a:spLocks noChangeAspect="1"/>
            </p:cNvSpPr>
            <p:nvPr/>
          </p:nvSpPr>
          <p:spPr>
            <a:xfrm>
              <a:off x="6299532" y="4190009"/>
              <a:ext cx="469021" cy="45559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7" name="Freeform 63"/>
            <p:cNvSpPr>
              <a:spLocks noEditPoints="1"/>
            </p:cNvSpPr>
            <p:nvPr/>
          </p:nvSpPr>
          <p:spPr bwMode="auto">
            <a:xfrm>
              <a:off x="6386874" y="4310694"/>
              <a:ext cx="294337" cy="214222"/>
            </a:xfrm>
            <a:custGeom>
              <a:avLst/>
              <a:gdLst/>
              <a:ahLst/>
              <a:cxnLst>
                <a:cxn ang="0">
                  <a:pos x="62" y="57"/>
                </a:cxn>
                <a:cxn ang="0">
                  <a:pos x="18" y="57"/>
                </a:cxn>
                <a:cxn ang="0">
                  <a:pos x="0" y="39"/>
                </a:cxn>
                <a:cxn ang="0">
                  <a:pos x="11" y="23"/>
                </a:cxn>
                <a:cxn ang="0">
                  <a:pos x="11" y="21"/>
                </a:cxn>
                <a:cxn ang="0">
                  <a:pos x="31" y="0"/>
                </a:cxn>
                <a:cxn ang="0">
                  <a:pos x="50" y="13"/>
                </a:cxn>
                <a:cxn ang="0">
                  <a:pos x="57" y="11"/>
                </a:cxn>
                <a:cxn ang="0">
                  <a:pos x="67" y="21"/>
                </a:cxn>
                <a:cxn ang="0">
                  <a:pos x="66" y="27"/>
                </a:cxn>
                <a:cxn ang="0">
                  <a:pos x="78" y="42"/>
                </a:cxn>
                <a:cxn ang="0">
                  <a:pos x="62" y="57"/>
                </a:cxn>
                <a:cxn ang="0">
                  <a:pos x="51" y="31"/>
                </a:cxn>
                <a:cxn ang="0">
                  <a:pos x="42" y="31"/>
                </a:cxn>
                <a:cxn ang="0">
                  <a:pos x="42" y="17"/>
                </a:cxn>
                <a:cxn ang="0">
                  <a:pos x="40" y="16"/>
                </a:cxn>
                <a:cxn ang="0">
                  <a:pos x="33" y="16"/>
                </a:cxn>
                <a:cxn ang="0">
                  <a:pos x="31" y="17"/>
                </a:cxn>
                <a:cxn ang="0">
                  <a:pos x="31" y="31"/>
                </a:cxn>
                <a:cxn ang="0">
                  <a:pos x="22" y="31"/>
                </a:cxn>
                <a:cxn ang="0">
                  <a:pos x="21" y="33"/>
                </a:cxn>
                <a:cxn ang="0">
                  <a:pos x="21" y="34"/>
                </a:cxn>
                <a:cxn ang="0">
                  <a:pos x="36" y="48"/>
                </a:cxn>
                <a:cxn ang="0">
                  <a:pos x="36" y="48"/>
                </a:cxn>
                <a:cxn ang="0">
                  <a:pos x="37" y="48"/>
                </a:cxn>
                <a:cxn ang="0">
                  <a:pos x="51" y="34"/>
                </a:cxn>
                <a:cxn ang="0">
                  <a:pos x="52" y="33"/>
                </a:cxn>
                <a:cxn ang="0">
                  <a:pos x="51" y="31"/>
                </a:cxn>
              </a:cxnLst>
              <a:rect l="0" t="0" r="r" b="b"/>
              <a:pathLst>
                <a:path w="78" h="57">
                  <a:moveTo>
                    <a:pt x="62" y="57"/>
                  </a:moveTo>
                  <a:cubicBezTo>
                    <a:pt x="18" y="57"/>
                    <a:pt x="18" y="57"/>
                    <a:pt x="18" y="57"/>
                  </a:cubicBezTo>
                  <a:cubicBezTo>
                    <a:pt x="9" y="57"/>
                    <a:pt x="0" y="49"/>
                    <a:pt x="0" y="39"/>
                  </a:cubicBezTo>
                  <a:cubicBezTo>
                    <a:pt x="0" y="32"/>
                    <a:pt x="5" y="26"/>
                    <a:pt x="11" y="23"/>
                  </a:cubicBezTo>
                  <a:cubicBezTo>
                    <a:pt x="11" y="22"/>
                    <a:pt x="11" y="22"/>
                    <a:pt x="11" y="21"/>
                  </a:cubicBezTo>
                  <a:cubicBezTo>
                    <a:pt x="11" y="10"/>
                    <a:pt x="20" y="0"/>
                    <a:pt x="31" y="0"/>
                  </a:cubicBezTo>
                  <a:cubicBezTo>
                    <a:pt x="40" y="0"/>
                    <a:pt x="47" y="6"/>
                    <a:pt x="50" y="13"/>
                  </a:cubicBezTo>
                  <a:cubicBezTo>
                    <a:pt x="52" y="12"/>
                    <a:pt x="55" y="11"/>
                    <a:pt x="57" y="11"/>
                  </a:cubicBezTo>
                  <a:cubicBezTo>
                    <a:pt x="63" y="11"/>
                    <a:pt x="67" y="15"/>
                    <a:pt x="67" y="21"/>
                  </a:cubicBezTo>
                  <a:cubicBezTo>
                    <a:pt x="67" y="23"/>
                    <a:pt x="67" y="25"/>
                    <a:pt x="66" y="27"/>
                  </a:cubicBezTo>
                  <a:cubicBezTo>
                    <a:pt x="73" y="28"/>
                    <a:pt x="78" y="34"/>
                    <a:pt x="78" y="42"/>
                  </a:cubicBezTo>
                  <a:cubicBezTo>
                    <a:pt x="78" y="50"/>
                    <a:pt x="71" y="57"/>
                    <a:pt x="62" y="57"/>
                  </a:cubicBezTo>
                  <a:close/>
                  <a:moveTo>
                    <a:pt x="51" y="31"/>
                  </a:moveTo>
                  <a:cubicBezTo>
                    <a:pt x="42" y="31"/>
                    <a:pt x="42" y="31"/>
                    <a:pt x="42" y="31"/>
                  </a:cubicBezTo>
                  <a:cubicBezTo>
                    <a:pt x="42" y="17"/>
                    <a:pt x="42" y="17"/>
                    <a:pt x="42" y="17"/>
                  </a:cubicBezTo>
                  <a:cubicBezTo>
                    <a:pt x="42" y="16"/>
                    <a:pt x="41" y="16"/>
                    <a:pt x="40" y="16"/>
                  </a:cubicBezTo>
                  <a:cubicBezTo>
                    <a:pt x="33" y="16"/>
                    <a:pt x="33" y="16"/>
                    <a:pt x="33" y="16"/>
                  </a:cubicBezTo>
                  <a:cubicBezTo>
                    <a:pt x="32" y="16"/>
                    <a:pt x="31" y="16"/>
                    <a:pt x="31" y="17"/>
                  </a:cubicBezTo>
                  <a:cubicBezTo>
                    <a:pt x="31" y="31"/>
                    <a:pt x="31" y="31"/>
                    <a:pt x="31" y="31"/>
                  </a:cubicBezTo>
                  <a:cubicBezTo>
                    <a:pt x="22" y="31"/>
                    <a:pt x="22" y="31"/>
                    <a:pt x="22" y="31"/>
                  </a:cubicBezTo>
                  <a:cubicBezTo>
                    <a:pt x="22" y="31"/>
                    <a:pt x="21" y="32"/>
                    <a:pt x="21" y="33"/>
                  </a:cubicBezTo>
                  <a:cubicBezTo>
                    <a:pt x="21" y="33"/>
                    <a:pt x="21" y="33"/>
                    <a:pt x="21" y="34"/>
                  </a:cubicBezTo>
                  <a:cubicBezTo>
                    <a:pt x="36" y="48"/>
                    <a:pt x="36" y="48"/>
                    <a:pt x="36" y="48"/>
                  </a:cubicBezTo>
                  <a:cubicBezTo>
                    <a:pt x="36" y="48"/>
                    <a:pt x="36" y="48"/>
                    <a:pt x="36" y="48"/>
                  </a:cubicBezTo>
                  <a:cubicBezTo>
                    <a:pt x="37" y="48"/>
                    <a:pt x="37" y="48"/>
                    <a:pt x="37" y="48"/>
                  </a:cubicBezTo>
                  <a:cubicBezTo>
                    <a:pt x="51" y="34"/>
                    <a:pt x="51" y="34"/>
                    <a:pt x="51" y="34"/>
                  </a:cubicBezTo>
                  <a:cubicBezTo>
                    <a:pt x="52" y="33"/>
                    <a:pt x="52" y="33"/>
                    <a:pt x="52" y="33"/>
                  </a:cubicBezTo>
                  <a:cubicBezTo>
                    <a:pt x="52" y="32"/>
                    <a:pt x="51" y="31"/>
                    <a:pt x="51" y="31"/>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68" name="Group 126"/>
          <p:cNvGrpSpPr/>
          <p:nvPr/>
        </p:nvGrpSpPr>
        <p:grpSpPr>
          <a:xfrm>
            <a:off x="8345071" y="5747641"/>
            <a:ext cx="659525" cy="640643"/>
            <a:chOff x="7501792" y="3621100"/>
            <a:chExt cx="469021" cy="455593"/>
          </a:xfrm>
        </p:grpSpPr>
        <p:sp>
          <p:nvSpPr>
            <p:cNvPr id="69" name="Oval 68"/>
            <p:cNvSpPr>
              <a:spLocks noChangeAspect="1"/>
            </p:cNvSpPr>
            <p:nvPr/>
          </p:nvSpPr>
          <p:spPr>
            <a:xfrm>
              <a:off x="7501792" y="3621100"/>
              <a:ext cx="469021" cy="4555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0" name="Freeform 135"/>
            <p:cNvSpPr>
              <a:spLocks noEditPoints="1"/>
            </p:cNvSpPr>
            <p:nvPr/>
          </p:nvSpPr>
          <p:spPr bwMode="auto">
            <a:xfrm>
              <a:off x="7610890" y="3731421"/>
              <a:ext cx="250825" cy="234950"/>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71" name="Group 129"/>
          <p:cNvGrpSpPr/>
          <p:nvPr/>
        </p:nvGrpSpPr>
        <p:grpSpPr>
          <a:xfrm>
            <a:off x="8345071" y="4632085"/>
            <a:ext cx="659525" cy="640643"/>
            <a:chOff x="7501792" y="2878680"/>
            <a:chExt cx="469021" cy="455593"/>
          </a:xfrm>
        </p:grpSpPr>
        <p:sp>
          <p:nvSpPr>
            <p:cNvPr id="72" name="Oval 71"/>
            <p:cNvSpPr>
              <a:spLocks noChangeAspect="1"/>
            </p:cNvSpPr>
            <p:nvPr/>
          </p:nvSpPr>
          <p:spPr>
            <a:xfrm>
              <a:off x="7501792" y="2878680"/>
              <a:ext cx="469021" cy="45559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3" name="Freeform 53"/>
            <p:cNvSpPr>
              <a:spLocks/>
            </p:cNvSpPr>
            <p:nvPr/>
          </p:nvSpPr>
          <p:spPr bwMode="auto">
            <a:xfrm>
              <a:off x="7580281" y="2990787"/>
              <a:ext cx="312043" cy="231379"/>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bg1"/>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dirty="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 name="Rectangle 1"/>
          <p:cNvSpPr/>
          <p:nvPr/>
        </p:nvSpPr>
        <p:spPr>
          <a:xfrm>
            <a:off x="2900983" y="785660"/>
            <a:ext cx="8113528" cy="2255426"/>
          </a:xfrm>
          <a:prstGeom prst="rect">
            <a:avLst/>
          </a:prstGeom>
        </p:spPr>
        <p:txBody>
          <a:bodyPr wrap="square">
            <a:spAutoFit/>
          </a:bodyPr>
          <a:lstStyle/>
          <a:p>
            <a:pPr algn="ctr">
              <a:lnSpc>
                <a:spcPts val="2160"/>
              </a:lnSpc>
            </a:pPr>
            <a:r>
              <a:rPr lang="en-US" sz="360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b="1">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Hướng dẫn về nhà</a:t>
            </a:r>
            <a:endParaRPr lang="en-GB" sz="320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pPr>
            <a:r>
              <a:rPr lang="vi-VN" sz="3600">
                <a:latin typeface="Times New Roman" panose="02020603050405020304" pitchFamily="18" charset="0"/>
                <a:ea typeface="Times New Roman" panose="02020603050405020304" pitchFamily="18" charset="0"/>
                <a:cs typeface="Times New Roman" panose="02020603050405020304" pitchFamily="18" charset="0"/>
              </a:rPr>
              <a:t>Hoàn thiện lại bài viết theo bảng kiểm.</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pPr>
            <a:r>
              <a:rPr lang="vi-VN" sz="3600">
                <a:latin typeface="Times New Roman" panose="02020603050405020304" pitchFamily="18" charset="0"/>
                <a:ea typeface="Times New Roman" panose="02020603050405020304" pitchFamily="18" charset="0"/>
                <a:cs typeface="Times New Roman" panose="02020603050405020304" pitchFamily="18" charset="0"/>
              </a:rPr>
              <a:t>Chuẩn bị bài nói và nghe: Trình bày ý kiến về một vấn đề xã hội</a:t>
            </a:r>
            <a:endParaRPr lang="en-GB" sz="4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8875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p:cTn id="13" dur="500" fill="hold"/>
                                        <p:tgtEl>
                                          <p:spTgt spid="56"/>
                                        </p:tgtEl>
                                        <p:attrNameLst>
                                          <p:attrName>ppt_w</p:attrName>
                                        </p:attrNameLst>
                                      </p:cBhvr>
                                      <p:tavLst>
                                        <p:tav tm="0">
                                          <p:val>
                                            <p:fltVal val="0"/>
                                          </p:val>
                                        </p:tav>
                                        <p:tav tm="100000">
                                          <p:val>
                                            <p:strVal val="#ppt_w"/>
                                          </p:val>
                                        </p:tav>
                                      </p:tavLst>
                                    </p:anim>
                                    <p:anim calcmode="lin" valueType="num">
                                      <p:cBhvr>
                                        <p:cTn id="14" dur="500" fill="hold"/>
                                        <p:tgtEl>
                                          <p:spTgt spid="56"/>
                                        </p:tgtEl>
                                        <p:attrNameLst>
                                          <p:attrName>ppt_h</p:attrName>
                                        </p:attrNameLst>
                                      </p:cBhvr>
                                      <p:tavLst>
                                        <p:tav tm="0">
                                          <p:val>
                                            <p:fltVal val="0"/>
                                          </p:val>
                                        </p:tav>
                                        <p:tav tm="100000">
                                          <p:val>
                                            <p:strVal val="#ppt_h"/>
                                          </p:val>
                                        </p:tav>
                                      </p:tavLst>
                                    </p:anim>
                                    <p:animEffect transition="in" filter="fade">
                                      <p:cBhvr>
                                        <p:cTn id="15" dur="500"/>
                                        <p:tgtEl>
                                          <p:spTgt spid="56"/>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p:cTn id="19" dur="500" fill="hold"/>
                                        <p:tgtEl>
                                          <p:spTgt spid="50"/>
                                        </p:tgtEl>
                                        <p:attrNameLst>
                                          <p:attrName>ppt_w</p:attrName>
                                        </p:attrNameLst>
                                      </p:cBhvr>
                                      <p:tavLst>
                                        <p:tav tm="0">
                                          <p:val>
                                            <p:fltVal val="0"/>
                                          </p:val>
                                        </p:tav>
                                        <p:tav tm="100000">
                                          <p:val>
                                            <p:strVal val="#ppt_w"/>
                                          </p:val>
                                        </p:tav>
                                      </p:tavLst>
                                    </p:anim>
                                    <p:anim calcmode="lin" valueType="num">
                                      <p:cBhvr>
                                        <p:cTn id="20" dur="500" fill="hold"/>
                                        <p:tgtEl>
                                          <p:spTgt spid="50"/>
                                        </p:tgtEl>
                                        <p:attrNameLst>
                                          <p:attrName>ppt_h</p:attrName>
                                        </p:attrNameLst>
                                      </p:cBhvr>
                                      <p:tavLst>
                                        <p:tav tm="0">
                                          <p:val>
                                            <p:fltVal val="0"/>
                                          </p:val>
                                        </p:tav>
                                        <p:tav tm="100000">
                                          <p:val>
                                            <p:strVal val="#ppt_h"/>
                                          </p:val>
                                        </p:tav>
                                      </p:tavLst>
                                    </p:anim>
                                    <p:animEffect transition="in" filter="fade">
                                      <p:cBhvr>
                                        <p:cTn id="21" dur="500"/>
                                        <p:tgtEl>
                                          <p:spTgt spid="50"/>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animEffect transition="in" filter="fade">
                                      <p:cBhvr>
                                        <p:cTn id="27" dur="500"/>
                                        <p:tgtEl>
                                          <p:spTgt spid="53"/>
                                        </p:tgtEl>
                                      </p:cBhvr>
                                    </p:animEffect>
                                  </p:childTnLst>
                                </p:cTn>
                              </p:par>
                            </p:childTnLst>
                          </p:cTn>
                        </p:par>
                        <p:par>
                          <p:cTn id="28" fill="hold">
                            <p:stCondLst>
                              <p:cond delay="2000"/>
                            </p:stCondLst>
                            <p:childTnLst>
                              <p:par>
                                <p:cTn id="29" presetID="53" presetClass="entr" presetSubtype="0" fill="hold" nodeType="afterEffect">
                                  <p:stCondLst>
                                    <p:cond delay="0"/>
                                  </p:stCondLst>
                                  <p:childTnLst>
                                    <p:set>
                                      <p:cBhvr>
                                        <p:cTn id="30" dur="1" fill="hold">
                                          <p:stCondLst>
                                            <p:cond delay="0"/>
                                          </p:stCondLst>
                                        </p:cTn>
                                        <p:tgtEl>
                                          <p:spTgt spid="65"/>
                                        </p:tgtEl>
                                        <p:attrNameLst>
                                          <p:attrName>style.visibility</p:attrName>
                                        </p:attrNameLst>
                                      </p:cBhvr>
                                      <p:to>
                                        <p:strVal val="visible"/>
                                      </p:to>
                                    </p:set>
                                    <p:anim calcmode="lin" valueType="num">
                                      <p:cBhvr>
                                        <p:cTn id="31" dur="500" fill="hold"/>
                                        <p:tgtEl>
                                          <p:spTgt spid="65"/>
                                        </p:tgtEl>
                                        <p:attrNameLst>
                                          <p:attrName>ppt_w</p:attrName>
                                        </p:attrNameLst>
                                      </p:cBhvr>
                                      <p:tavLst>
                                        <p:tav tm="0">
                                          <p:val>
                                            <p:fltVal val="0"/>
                                          </p:val>
                                        </p:tav>
                                        <p:tav tm="100000">
                                          <p:val>
                                            <p:strVal val="#ppt_w"/>
                                          </p:val>
                                        </p:tav>
                                      </p:tavLst>
                                    </p:anim>
                                    <p:anim calcmode="lin" valueType="num">
                                      <p:cBhvr>
                                        <p:cTn id="32" dur="500" fill="hold"/>
                                        <p:tgtEl>
                                          <p:spTgt spid="65"/>
                                        </p:tgtEl>
                                        <p:attrNameLst>
                                          <p:attrName>ppt_h</p:attrName>
                                        </p:attrNameLst>
                                      </p:cBhvr>
                                      <p:tavLst>
                                        <p:tav tm="0">
                                          <p:val>
                                            <p:fltVal val="0"/>
                                          </p:val>
                                        </p:tav>
                                        <p:tav tm="100000">
                                          <p:val>
                                            <p:strVal val="#ppt_h"/>
                                          </p:val>
                                        </p:tav>
                                      </p:tavLst>
                                    </p:anim>
                                    <p:animEffect transition="in" filter="fade">
                                      <p:cBhvr>
                                        <p:cTn id="33" dur="500"/>
                                        <p:tgtEl>
                                          <p:spTgt spid="65"/>
                                        </p:tgtEl>
                                      </p:cBhvr>
                                    </p:animEffect>
                                  </p:childTnLst>
                                </p:cTn>
                              </p:par>
                            </p:childTnLst>
                          </p:cTn>
                        </p:par>
                        <p:par>
                          <p:cTn id="34" fill="hold">
                            <p:stCondLst>
                              <p:cond delay="2500"/>
                            </p:stCondLst>
                            <p:childTnLst>
                              <p:par>
                                <p:cTn id="35" presetID="53" presetClass="entr" presetSubtype="0" fill="hold" nodeType="afterEffect">
                                  <p:stCondLst>
                                    <p:cond delay="0"/>
                                  </p:stCondLst>
                                  <p:childTnLst>
                                    <p:set>
                                      <p:cBhvr>
                                        <p:cTn id="36" dur="1" fill="hold">
                                          <p:stCondLst>
                                            <p:cond delay="0"/>
                                          </p:stCondLst>
                                        </p:cTn>
                                        <p:tgtEl>
                                          <p:spTgt spid="71"/>
                                        </p:tgtEl>
                                        <p:attrNameLst>
                                          <p:attrName>style.visibility</p:attrName>
                                        </p:attrNameLst>
                                      </p:cBhvr>
                                      <p:to>
                                        <p:strVal val="visible"/>
                                      </p:to>
                                    </p:set>
                                    <p:anim calcmode="lin" valueType="num">
                                      <p:cBhvr>
                                        <p:cTn id="37" dur="500" fill="hold"/>
                                        <p:tgtEl>
                                          <p:spTgt spid="71"/>
                                        </p:tgtEl>
                                        <p:attrNameLst>
                                          <p:attrName>ppt_w</p:attrName>
                                        </p:attrNameLst>
                                      </p:cBhvr>
                                      <p:tavLst>
                                        <p:tav tm="0">
                                          <p:val>
                                            <p:fltVal val="0"/>
                                          </p:val>
                                        </p:tav>
                                        <p:tav tm="100000">
                                          <p:val>
                                            <p:strVal val="#ppt_w"/>
                                          </p:val>
                                        </p:tav>
                                      </p:tavLst>
                                    </p:anim>
                                    <p:anim calcmode="lin" valueType="num">
                                      <p:cBhvr>
                                        <p:cTn id="38" dur="500" fill="hold"/>
                                        <p:tgtEl>
                                          <p:spTgt spid="71"/>
                                        </p:tgtEl>
                                        <p:attrNameLst>
                                          <p:attrName>ppt_h</p:attrName>
                                        </p:attrNameLst>
                                      </p:cBhvr>
                                      <p:tavLst>
                                        <p:tav tm="0">
                                          <p:val>
                                            <p:fltVal val="0"/>
                                          </p:val>
                                        </p:tav>
                                        <p:tav tm="100000">
                                          <p:val>
                                            <p:strVal val="#ppt_h"/>
                                          </p:val>
                                        </p:tav>
                                      </p:tavLst>
                                    </p:anim>
                                    <p:animEffect transition="in" filter="fade">
                                      <p:cBhvr>
                                        <p:cTn id="39" dur="500"/>
                                        <p:tgtEl>
                                          <p:spTgt spid="71"/>
                                        </p:tgtEl>
                                      </p:cBhvr>
                                    </p:animEffect>
                                  </p:childTnLst>
                                </p:cTn>
                              </p:par>
                            </p:childTnLst>
                          </p:cTn>
                        </p:par>
                        <p:par>
                          <p:cTn id="40" fill="hold">
                            <p:stCondLst>
                              <p:cond delay="3000"/>
                            </p:stCondLst>
                            <p:childTnLst>
                              <p:par>
                                <p:cTn id="41" presetID="53" presetClass="entr" presetSubtype="0" fill="hold" nodeType="afterEffect">
                                  <p:stCondLst>
                                    <p:cond delay="0"/>
                                  </p:stCondLst>
                                  <p:childTnLst>
                                    <p:set>
                                      <p:cBhvr>
                                        <p:cTn id="42" dur="1" fill="hold">
                                          <p:stCondLst>
                                            <p:cond delay="0"/>
                                          </p:stCondLst>
                                        </p:cTn>
                                        <p:tgtEl>
                                          <p:spTgt spid="68"/>
                                        </p:tgtEl>
                                        <p:attrNameLst>
                                          <p:attrName>style.visibility</p:attrName>
                                        </p:attrNameLst>
                                      </p:cBhvr>
                                      <p:to>
                                        <p:strVal val="visible"/>
                                      </p:to>
                                    </p:set>
                                    <p:anim calcmode="lin" valueType="num">
                                      <p:cBhvr>
                                        <p:cTn id="43" dur="500" fill="hold"/>
                                        <p:tgtEl>
                                          <p:spTgt spid="68"/>
                                        </p:tgtEl>
                                        <p:attrNameLst>
                                          <p:attrName>ppt_w</p:attrName>
                                        </p:attrNameLst>
                                      </p:cBhvr>
                                      <p:tavLst>
                                        <p:tav tm="0">
                                          <p:val>
                                            <p:fltVal val="0"/>
                                          </p:val>
                                        </p:tav>
                                        <p:tav tm="100000">
                                          <p:val>
                                            <p:strVal val="#ppt_w"/>
                                          </p:val>
                                        </p:tav>
                                      </p:tavLst>
                                    </p:anim>
                                    <p:anim calcmode="lin" valueType="num">
                                      <p:cBhvr>
                                        <p:cTn id="44" dur="500" fill="hold"/>
                                        <p:tgtEl>
                                          <p:spTgt spid="68"/>
                                        </p:tgtEl>
                                        <p:attrNameLst>
                                          <p:attrName>ppt_h</p:attrName>
                                        </p:attrNameLst>
                                      </p:cBhvr>
                                      <p:tavLst>
                                        <p:tav tm="0">
                                          <p:val>
                                            <p:fltVal val="0"/>
                                          </p:val>
                                        </p:tav>
                                        <p:tav tm="100000">
                                          <p:val>
                                            <p:strVal val="#ppt_h"/>
                                          </p:val>
                                        </p:tav>
                                      </p:tavLst>
                                    </p:anim>
                                    <p:animEffect transition="in" filter="fade">
                                      <p:cBhvr>
                                        <p:cTn id="45" dur="500"/>
                                        <p:tgtEl>
                                          <p:spTgt spid="68"/>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circle(in)">
                                      <p:cBhvr>
                                        <p:cTn id="5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352" y="3472308"/>
            <a:ext cx="12858045" cy="3760341"/>
          </a:xfrm>
          <a:prstGeom prst="rect">
            <a:avLst/>
          </a:prstGeom>
        </p:spPr>
      </p:pic>
      <p:sp>
        <p:nvSpPr>
          <p:cNvPr id="5" name="TextBox 6"/>
          <p:cNvSpPr txBox="1">
            <a:spLocks noChangeArrowheads="1"/>
          </p:cNvSpPr>
          <p:nvPr/>
        </p:nvSpPr>
        <p:spPr bwMode="auto">
          <a:xfrm rot="1146942">
            <a:off x="2937338" y="594273"/>
            <a:ext cx="6984074" cy="3933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lnSpc>
                <a:spcPct val="130000"/>
              </a:lnSpc>
            </a:pPr>
            <a:r>
              <a:rPr lang="vi-VN" altLang="zh-CN" sz="9600" kern="2000">
                <a:solidFill>
                  <a:srgbClr val="FA1414"/>
                </a:solidFill>
                <a:latin typeface="方正正准黑简体" panose="02000000000000000000" pitchFamily="2" charset="-122"/>
                <a:ea typeface="方正正准黑简体" panose="02000000000000000000" pitchFamily="2" charset="-122"/>
                <a:cs typeface="+mn-ea"/>
                <a:sym typeface="Arial" panose="020B0604020202020204" pitchFamily="34" charset="0"/>
              </a:rPr>
              <a:t>THANK YOU!!!</a:t>
            </a:r>
            <a:endParaRPr lang="zh-CN" altLang="en-US" sz="9600" kern="2000" dirty="0">
              <a:solidFill>
                <a:srgbClr val="FA1414"/>
              </a:solidFill>
              <a:latin typeface="方正正准黑简体" panose="02000000000000000000" pitchFamily="2" charset="-122"/>
              <a:ea typeface="方正正准黑简体" panose="02000000000000000000" pitchFamily="2" charset="-122"/>
              <a:cs typeface="+mn-ea"/>
              <a:sym typeface="Arial" panose="020B0604020202020204" pitchFamily="34" charset="0"/>
            </a:endParaRPr>
          </a:p>
        </p:txBody>
      </p:sp>
    </p:spTree>
    <p:extLst>
      <p:ext uri="{BB962C8B-B14F-4D97-AF65-F5344CB8AC3E}">
        <p14:creationId xmlns:p14="http://schemas.microsoft.com/office/powerpoint/2010/main" val="1349773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2"/>
          <p:cNvGrpSpPr/>
          <p:nvPr/>
        </p:nvGrpSpPr>
        <p:grpSpPr>
          <a:xfrm>
            <a:off x="740743" y="799973"/>
            <a:ext cx="3643494" cy="3731831"/>
            <a:chOff x="0" y="0"/>
            <a:chExt cx="1169813" cy="1415806"/>
          </a:xfrm>
        </p:grpSpPr>
        <p:sp>
          <p:nvSpPr>
            <p:cNvPr id="7" name="Freeform 33"/>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8" name="TextBox 34"/>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 name="Group 35"/>
          <p:cNvGrpSpPr/>
          <p:nvPr/>
        </p:nvGrpSpPr>
        <p:grpSpPr>
          <a:xfrm>
            <a:off x="596727" y="758698"/>
            <a:ext cx="3684661" cy="3721251"/>
            <a:chOff x="0" y="0"/>
            <a:chExt cx="1169826" cy="1411792"/>
          </a:xfrm>
        </p:grpSpPr>
        <p:sp>
          <p:nvSpPr>
            <p:cNvPr id="10" name="Freeform 36"/>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FFC7C7"/>
            </a:solidFill>
            <a:ln>
              <a:noFill/>
            </a:ln>
          </p:spPr>
          <p:txBody>
            <a:bodyPr/>
            <a:lstStyle/>
            <a:p>
              <a:endParaRPr lang="en-US"/>
            </a:p>
          </p:txBody>
        </p:sp>
        <p:sp>
          <p:nvSpPr>
            <p:cNvPr id="11" name="TextBox 37"/>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41"/>
          <p:cNvGrpSpPr/>
          <p:nvPr/>
        </p:nvGrpSpPr>
        <p:grpSpPr>
          <a:xfrm>
            <a:off x="4688880" y="758699"/>
            <a:ext cx="3684711" cy="3821808"/>
            <a:chOff x="0" y="0"/>
            <a:chExt cx="1169813" cy="1415806"/>
          </a:xfrm>
        </p:grpSpPr>
        <p:sp>
          <p:nvSpPr>
            <p:cNvPr id="14" name="Freeform 42"/>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15" name="TextBox 43"/>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6" name="Group 44"/>
          <p:cNvGrpSpPr/>
          <p:nvPr/>
        </p:nvGrpSpPr>
        <p:grpSpPr>
          <a:xfrm>
            <a:off x="4528253" y="653924"/>
            <a:ext cx="3730851" cy="3874728"/>
            <a:chOff x="0" y="0"/>
            <a:chExt cx="1169826" cy="1411792"/>
          </a:xfrm>
        </p:grpSpPr>
        <p:sp>
          <p:nvSpPr>
            <p:cNvPr id="17" name="Freeform 45"/>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solidFill>
              <a:srgbClr val="A1D4EF"/>
            </a:solidFill>
            <a:ln>
              <a:noFill/>
            </a:ln>
          </p:spPr>
          <p:txBody>
            <a:bodyPr/>
            <a:lstStyle/>
            <a:p>
              <a:endParaRPr lang="en-US"/>
            </a:p>
          </p:txBody>
        </p:sp>
        <p:sp>
          <p:nvSpPr>
            <p:cNvPr id="18" name="TextBox 46"/>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1" name="Group 32"/>
          <p:cNvGrpSpPr/>
          <p:nvPr/>
        </p:nvGrpSpPr>
        <p:grpSpPr>
          <a:xfrm>
            <a:off x="8899957" y="848675"/>
            <a:ext cx="3643494" cy="3731831"/>
            <a:chOff x="0" y="0"/>
            <a:chExt cx="1169813" cy="1415806"/>
          </a:xfrm>
        </p:grpSpPr>
        <p:sp>
          <p:nvSpPr>
            <p:cNvPr id="25" name="Freeform 33"/>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26" name="TextBox 34"/>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7" name="Group 35"/>
          <p:cNvGrpSpPr/>
          <p:nvPr/>
        </p:nvGrpSpPr>
        <p:grpSpPr>
          <a:xfrm>
            <a:off x="8755941" y="807400"/>
            <a:ext cx="3684661" cy="3721251"/>
            <a:chOff x="0" y="0"/>
            <a:chExt cx="1169826" cy="1411792"/>
          </a:xfrm>
          <a:solidFill>
            <a:schemeClr val="accent2">
              <a:lumMod val="60000"/>
              <a:lumOff val="40000"/>
            </a:schemeClr>
          </a:solidFill>
        </p:grpSpPr>
        <p:sp>
          <p:nvSpPr>
            <p:cNvPr id="28" name="Freeform 36"/>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grpFill/>
            <a:ln>
              <a:noFill/>
            </a:ln>
          </p:spPr>
          <p:txBody>
            <a:bodyPr/>
            <a:lstStyle/>
            <a:p>
              <a:endParaRPr lang="en-US"/>
            </a:p>
          </p:txBody>
        </p:sp>
        <p:sp>
          <p:nvSpPr>
            <p:cNvPr id="29" name="TextBox 37"/>
            <p:cNvSpPr txBox="1"/>
            <p:nvPr/>
          </p:nvSpPr>
          <p:spPr>
            <a:xfrm>
              <a:off x="0" y="-38100"/>
              <a:ext cx="812800" cy="850900"/>
            </a:xfrm>
            <a:prstGeom prst="rect">
              <a:avLst/>
            </a:prstGeom>
            <a:grpFill/>
          </p:spPr>
          <p:txBody>
            <a:bodyPr lIns="50800" tIns="50800" rIns="50800" bIns="50800" rtlCol="0" anchor="ctr"/>
            <a:lstStyle/>
            <a:p>
              <a:pPr marL="0" lvl="0" indent="0" algn="ctr">
                <a:lnSpc>
                  <a:spcPts val="2659"/>
                </a:lnSpc>
                <a:spcBef>
                  <a:spcPct val="0"/>
                </a:spcBef>
              </a:pPr>
              <a:endParaRPr/>
            </a:p>
          </p:txBody>
        </p:sp>
      </p:grpSp>
      <p:pic>
        <p:nvPicPr>
          <p:cNvPr id="31" name="Picture 30" descr="C:\Users\Admin\Downloads\31-05-2021-de-hoat-dong-tu-thien-xa-hoi-bao-dam-duoc-y-nghia-muc-dich-tot-dep-BAF7A45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451" y="1024037"/>
            <a:ext cx="3185039" cy="320999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2" name="Picture 31" descr="C:\Users\Admin\Downloads\anh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6587" y="854269"/>
            <a:ext cx="3343005" cy="348213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3" name="Picture 32" descr="C:\Users\Admin\Downloads\don-dep-ve-sinh.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49655" y="952030"/>
            <a:ext cx="3279520" cy="3343594"/>
          </a:xfrm>
          <a:prstGeom prst="rect">
            <a:avLst/>
          </a:prstGeom>
          <a:noFill/>
          <a:ln>
            <a:noFill/>
          </a:ln>
        </p:spPr>
      </p:pic>
      <p:pic>
        <p:nvPicPr>
          <p:cNvPr id="34"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936069">
            <a:off x="1848445" y="441318"/>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5" name="Picture 3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702030">
            <a:off x="5581190" y="407239"/>
            <a:ext cx="1749712" cy="5024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6"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936069">
            <a:off x="10007659" y="490020"/>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714163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2000"/>
                                        <p:tgtEl>
                                          <p:spTgt spid="31"/>
                                        </p:tgtEl>
                                      </p:cBhvr>
                                    </p:animEffect>
                                  </p:childTnLst>
                                </p:cTn>
                              </p:par>
                              <p:par>
                                <p:cTn id="8" presetID="6" presetClass="entr" presetSubtype="16"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ircle(in)">
                                      <p:cBhvr>
                                        <p:cTn id="10" dur="2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circle(in)">
                                      <p:cBhvr>
                                        <p:cTn id="15" dur="2000"/>
                                        <p:tgtEl>
                                          <p:spTgt spid="35"/>
                                        </p:tgtEl>
                                      </p:cBhvr>
                                    </p:animEffect>
                                  </p:childTnLst>
                                </p:cTn>
                              </p:par>
                              <p:par>
                                <p:cTn id="16" presetID="6" presetClass="entr" presetSubtype="16"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circle(in)">
                                      <p:cBhvr>
                                        <p:cTn id="18" dur="20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circle(in)">
                                      <p:cBhvr>
                                        <p:cTn id="23" dur="2000"/>
                                        <p:tgtEl>
                                          <p:spTgt spid="36"/>
                                        </p:tgtEl>
                                      </p:cBhvr>
                                    </p:animEffect>
                                  </p:childTnLst>
                                </p:cTn>
                              </p:par>
                              <p:par>
                                <p:cTn id="24" presetID="6" presetClass="entr" presetSubtype="16"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circle(in)">
                                      <p:cBhvr>
                                        <p:cTn id="26"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2"/>
          <p:cNvGrpSpPr/>
          <p:nvPr/>
        </p:nvGrpSpPr>
        <p:grpSpPr>
          <a:xfrm>
            <a:off x="740743" y="799973"/>
            <a:ext cx="3643494" cy="3731831"/>
            <a:chOff x="0" y="0"/>
            <a:chExt cx="1169813" cy="1415806"/>
          </a:xfrm>
        </p:grpSpPr>
        <p:sp>
          <p:nvSpPr>
            <p:cNvPr id="7" name="Freeform 33"/>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8" name="TextBox 34"/>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9" name="Group 35"/>
          <p:cNvGrpSpPr/>
          <p:nvPr/>
        </p:nvGrpSpPr>
        <p:grpSpPr>
          <a:xfrm>
            <a:off x="596727" y="758698"/>
            <a:ext cx="3684661" cy="3721251"/>
            <a:chOff x="0" y="0"/>
            <a:chExt cx="1169826" cy="1411792"/>
          </a:xfrm>
          <a:solidFill>
            <a:srgbClr val="F16904"/>
          </a:solidFill>
        </p:grpSpPr>
        <p:sp>
          <p:nvSpPr>
            <p:cNvPr id="10" name="Freeform 36"/>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grpFill/>
            <a:ln>
              <a:noFill/>
            </a:ln>
          </p:spPr>
          <p:txBody>
            <a:bodyPr/>
            <a:lstStyle/>
            <a:p>
              <a:endParaRPr lang="en-US"/>
            </a:p>
          </p:txBody>
        </p:sp>
        <p:sp>
          <p:nvSpPr>
            <p:cNvPr id="11" name="TextBox 37"/>
            <p:cNvSpPr txBox="1"/>
            <p:nvPr/>
          </p:nvSpPr>
          <p:spPr>
            <a:xfrm>
              <a:off x="0" y="-38100"/>
              <a:ext cx="812800" cy="850900"/>
            </a:xfrm>
            <a:prstGeom prst="rect">
              <a:avLst/>
            </a:prstGeom>
            <a:grpFill/>
          </p:spPr>
          <p:txBody>
            <a:bodyPr lIns="50800" tIns="50800" rIns="50800" bIns="50800" rtlCol="0" anchor="ctr"/>
            <a:lstStyle/>
            <a:p>
              <a:pPr algn="ctr">
                <a:lnSpc>
                  <a:spcPts val="2659"/>
                </a:lnSpc>
              </a:pPr>
              <a:endParaRPr>
                <a:solidFill>
                  <a:prstClr val="black"/>
                </a:solidFill>
              </a:endParaRPr>
            </a:p>
          </p:txBody>
        </p:sp>
      </p:grpSp>
      <p:grpSp>
        <p:nvGrpSpPr>
          <p:cNvPr id="13" name="Group 41"/>
          <p:cNvGrpSpPr/>
          <p:nvPr/>
        </p:nvGrpSpPr>
        <p:grpSpPr>
          <a:xfrm>
            <a:off x="4688880" y="758699"/>
            <a:ext cx="3684711" cy="3821808"/>
            <a:chOff x="0" y="0"/>
            <a:chExt cx="1169813" cy="1415806"/>
          </a:xfrm>
        </p:grpSpPr>
        <p:sp>
          <p:nvSpPr>
            <p:cNvPr id="14" name="Freeform 42"/>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15" name="TextBox 43"/>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6" name="Group 44"/>
          <p:cNvGrpSpPr/>
          <p:nvPr/>
        </p:nvGrpSpPr>
        <p:grpSpPr>
          <a:xfrm>
            <a:off x="4528253" y="807400"/>
            <a:ext cx="3730851" cy="3672550"/>
            <a:chOff x="0" y="0"/>
            <a:chExt cx="1169826" cy="1411792"/>
          </a:xfrm>
          <a:solidFill>
            <a:schemeClr val="accent2">
              <a:lumMod val="60000"/>
              <a:lumOff val="40000"/>
            </a:schemeClr>
          </a:solidFill>
        </p:grpSpPr>
        <p:sp>
          <p:nvSpPr>
            <p:cNvPr id="17" name="Freeform 45"/>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grpFill/>
            <a:ln>
              <a:noFill/>
            </a:ln>
          </p:spPr>
          <p:txBody>
            <a:bodyPr/>
            <a:lstStyle/>
            <a:p>
              <a:endParaRPr lang="en-US"/>
            </a:p>
          </p:txBody>
        </p:sp>
        <p:sp>
          <p:nvSpPr>
            <p:cNvPr id="18" name="TextBox 46"/>
            <p:cNvSpPr txBox="1"/>
            <p:nvPr/>
          </p:nvSpPr>
          <p:spPr>
            <a:xfrm>
              <a:off x="0" y="-38100"/>
              <a:ext cx="812800" cy="850900"/>
            </a:xfrm>
            <a:prstGeom prst="rect">
              <a:avLst/>
            </a:prstGeom>
            <a:grpFill/>
          </p:spPr>
          <p:txBody>
            <a:bodyPr lIns="50800" tIns="50800" rIns="50800" bIns="50800" rtlCol="0" anchor="ctr"/>
            <a:lstStyle/>
            <a:p>
              <a:pPr algn="ctr">
                <a:lnSpc>
                  <a:spcPts val="2659"/>
                </a:lnSpc>
              </a:pPr>
              <a:endParaRPr>
                <a:solidFill>
                  <a:prstClr val="black"/>
                </a:solidFill>
              </a:endParaRPr>
            </a:p>
          </p:txBody>
        </p:sp>
      </p:grpSp>
      <p:grpSp>
        <p:nvGrpSpPr>
          <p:cNvPr id="21" name="Group 32"/>
          <p:cNvGrpSpPr/>
          <p:nvPr/>
        </p:nvGrpSpPr>
        <p:grpSpPr>
          <a:xfrm>
            <a:off x="8899957" y="848675"/>
            <a:ext cx="3643494" cy="3731831"/>
            <a:chOff x="0" y="0"/>
            <a:chExt cx="1169813" cy="1415806"/>
          </a:xfrm>
        </p:grpSpPr>
        <p:sp>
          <p:nvSpPr>
            <p:cNvPr id="25" name="Freeform 33"/>
            <p:cNvSpPr/>
            <p:nvPr/>
          </p:nvSpPr>
          <p:spPr>
            <a:xfrm>
              <a:off x="0" y="0"/>
              <a:ext cx="1169813" cy="1415806"/>
            </a:xfrm>
            <a:custGeom>
              <a:avLst/>
              <a:gdLst/>
              <a:ahLst/>
              <a:cxnLst/>
              <a:rect l="l" t="t" r="r" b="b"/>
              <a:pathLst>
                <a:path w="1169813" h="1415806">
                  <a:moveTo>
                    <a:pt x="0" y="0"/>
                  </a:moveTo>
                  <a:lnTo>
                    <a:pt x="1169813" y="0"/>
                  </a:lnTo>
                  <a:lnTo>
                    <a:pt x="1169813" y="1415806"/>
                  </a:lnTo>
                  <a:lnTo>
                    <a:pt x="0" y="1415806"/>
                  </a:lnTo>
                  <a:close/>
                </a:path>
              </a:pathLst>
            </a:custGeom>
            <a:solidFill>
              <a:srgbClr val="3E303F">
                <a:alpha val="24706"/>
              </a:srgbClr>
            </a:solidFill>
            <a:ln>
              <a:noFill/>
            </a:ln>
          </p:spPr>
          <p:txBody>
            <a:bodyPr/>
            <a:lstStyle/>
            <a:p>
              <a:endParaRPr lang="en-US"/>
            </a:p>
          </p:txBody>
        </p:sp>
        <p:sp>
          <p:nvSpPr>
            <p:cNvPr id="26" name="TextBox 34"/>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27" name="Group 35"/>
          <p:cNvGrpSpPr/>
          <p:nvPr/>
        </p:nvGrpSpPr>
        <p:grpSpPr>
          <a:xfrm>
            <a:off x="8755941" y="807400"/>
            <a:ext cx="3684661" cy="3721251"/>
            <a:chOff x="0" y="0"/>
            <a:chExt cx="1169826" cy="1411792"/>
          </a:xfrm>
          <a:solidFill>
            <a:schemeClr val="accent5">
              <a:lumMod val="60000"/>
              <a:lumOff val="40000"/>
            </a:schemeClr>
          </a:solidFill>
        </p:grpSpPr>
        <p:sp>
          <p:nvSpPr>
            <p:cNvPr id="28" name="Freeform 36"/>
            <p:cNvSpPr/>
            <p:nvPr/>
          </p:nvSpPr>
          <p:spPr>
            <a:xfrm>
              <a:off x="0" y="0"/>
              <a:ext cx="1169826" cy="1411792"/>
            </a:xfrm>
            <a:custGeom>
              <a:avLst/>
              <a:gdLst/>
              <a:ahLst/>
              <a:cxnLst/>
              <a:rect l="l" t="t" r="r" b="b"/>
              <a:pathLst>
                <a:path w="1169826" h="1411792">
                  <a:moveTo>
                    <a:pt x="0" y="0"/>
                  </a:moveTo>
                  <a:lnTo>
                    <a:pt x="1169826" y="0"/>
                  </a:lnTo>
                  <a:lnTo>
                    <a:pt x="1169826" y="1411792"/>
                  </a:lnTo>
                  <a:lnTo>
                    <a:pt x="0" y="1411792"/>
                  </a:lnTo>
                  <a:close/>
                </a:path>
              </a:pathLst>
            </a:custGeom>
            <a:grpFill/>
            <a:ln>
              <a:noFill/>
            </a:ln>
          </p:spPr>
          <p:txBody>
            <a:bodyPr/>
            <a:lstStyle/>
            <a:p>
              <a:endParaRPr lang="en-US"/>
            </a:p>
          </p:txBody>
        </p:sp>
        <p:sp>
          <p:nvSpPr>
            <p:cNvPr id="29" name="TextBox 37"/>
            <p:cNvSpPr txBox="1"/>
            <p:nvPr/>
          </p:nvSpPr>
          <p:spPr>
            <a:xfrm>
              <a:off x="0" y="-38100"/>
              <a:ext cx="812800" cy="850900"/>
            </a:xfrm>
            <a:prstGeom prst="rect">
              <a:avLst/>
            </a:prstGeom>
            <a:grpFill/>
          </p:spPr>
          <p:txBody>
            <a:bodyPr lIns="50800" tIns="50800" rIns="50800" bIns="50800" rtlCol="0" anchor="ctr"/>
            <a:lstStyle/>
            <a:p>
              <a:pPr algn="ctr">
                <a:lnSpc>
                  <a:spcPts val="2659"/>
                </a:lnSpc>
              </a:pPr>
              <a:endParaRPr>
                <a:solidFill>
                  <a:prstClr val="black"/>
                </a:solidFill>
              </a:endParaRPr>
            </a:p>
          </p:txBody>
        </p:sp>
      </p:grpSp>
      <p:pic>
        <p:nvPicPr>
          <p:cNvPr id="34" name="Picture 33" descr="C:\Users\Admin\Downloads\images.jpg"/>
          <p:cNvPicPr/>
          <p:nvPr/>
        </p:nvPicPr>
        <p:blipFill>
          <a:blip r:embed="rId3">
            <a:extLst>
              <a:ext uri="{28A0092B-C50C-407E-A947-70E740481C1C}">
                <a14:useLocalDpi xmlns:a14="http://schemas.microsoft.com/office/drawing/2010/main" val="0"/>
              </a:ext>
            </a:extLst>
          </a:blip>
          <a:srcRect/>
          <a:stretch>
            <a:fillRect/>
          </a:stretch>
        </p:blipFill>
        <p:spPr bwMode="auto">
          <a:xfrm>
            <a:off x="761666" y="926689"/>
            <a:ext cx="3269750" cy="333770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5" name="Picture 34" descr="C:\Users\Admin\Downloads\tải xuống.jpg"/>
          <p:cNvPicPr/>
          <p:nvPr/>
        </p:nvPicPr>
        <p:blipFill>
          <a:blip r:embed="rId4">
            <a:extLst>
              <a:ext uri="{28A0092B-C50C-407E-A947-70E740481C1C}">
                <a14:useLocalDpi xmlns:a14="http://schemas.microsoft.com/office/drawing/2010/main" val="0"/>
              </a:ext>
            </a:extLst>
          </a:blip>
          <a:srcRect/>
          <a:stretch>
            <a:fillRect/>
          </a:stretch>
        </p:blipFill>
        <p:spPr bwMode="auto">
          <a:xfrm>
            <a:off x="4684148" y="848675"/>
            <a:ext cx="3367333" cy="339765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6" name="Picture 35" descr="C:\Users\Admin\Downloads\unnamed (13).jpg"/>
          <p:cNvPicPr/>
          <p:nvPr/>
        </p:nvPicPr>
        <p:blipFill>
          <a:blip r:embed="rId5">
            <a:extLst>
              <a:ext uri="{28A0092B-C50C-407E-A947-70E740481C1C}">
                <a14:useLocalDpi xmlns:a14="http://schemas.microsoft.com/office/drawing/2010/main" val="0"/>
              </a:ext>
            </a:extLst>
          </a:blip>
          <a:srcRect/>
          <a:stretch>
            <a:fillRect/>
          </a:stretch>
        </p:blipFill>
        <p:spPr bwMode="auto">
          <a:xfrm>
            <a:off x="9043837" y="952546"/>
            <a:ext cx="3111200" cy="331184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1"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936069">
            <a:off x="1424208" y="440260"/>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2" name="Picture 3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702030">
            <a:off x="5195921" y="439781"/>
            <a:ext cx="2144989" cy="52807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3"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0936069">
            <a:off x="9972681" y="490020"/>
            <a:ext cx="2237675" cy="57772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133178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par>
                                <p:cTn id="8" presetID="16" presetClass="entr" presetSubtype="21"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par>
                                <p:cTn id="16" presetID="16" presetClass="entr" presetSubtype="21"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par>
                                <p:cTn id="24" presetID="6" presetClass="entr" presetSubtype="16"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circle(in)">
                                      <p:cBhvr>
                                        <p:cTn id="26"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56969"/>
          <a:stretch/>
        </p:blipFill>
        <p:spPr>
          <a:xfrm>
            <a:off x="352" y="4120380"/>
            <a:ext cx="12858045" cy="3112269"/>
          </a:xfrm>
          <a:prstGeom prst="rect">
            <a:avLst/>
          </a:prstGeom>
        </p:spPr>
      </p:pic>
      <p:sp>
        <p:nvSpPr>
          <p:cNvPr id="22" name="TextBox 13"/>
          <p:cNvSpPr txBox="1"/>
          <p:nvPr/>
        </p:nvSpPr>
        <p:spPr>
          <a:xfrm>
            <a:off x="956767" y="1877860"/>
            <a:ext cx="3036104" cy="2553600"/>
          </a:xfrm>
          <a:prstGeom prst="rect">
            <a:avLst/>
          </a:prstGeom>
          <a:noFill/>
        </p:spPr>
        <p:txBody>
          <a:bodyPr wrap="square" lIns="0" tIns="0" rIns="0" bIns="0" rtlCol="0">
            <a:spAutoFit/>
          </a:bodyPr>
          <a:lstStyle/>
          <a:p>
            <a:pPr algn="ctr"/>
            <a:r>
              <a:rPr lang="en-US" altLang="zh-CN"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rPr>
              <a:t>02</a:t>
            </a:r>
            <a:endParaRPr lang="zh-CN" altLang="en-US" sz="16594" b="1" dirty="0">
              <a:solidFill>
                <a:schemeClr val="accent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Rectangle 3"/>
          <p:cNvSpPr/>
          <p:nvPr/>
        </p:nvSpPr>
        <p:spPr>
          <a:xfrm>
            <a:off x="3693071" y="1877859"/>
            <a:ext cx="7155612" cy="2466381"/>
          </a:xfrm>
          <a:prstGeom prst="rect">
            <a:avLst/>
          </a:prstGeom>
          <a:noFill/>
        </p:spPr>
        <p:txBody>
          <a:bodyPr wrap="square" lIns="91440" tIns="45720" rIns="91440" bIns="45720">
            <a:spAutoFit/>
          </a:bodyPr>
          <a:lstStyle/>
          <a:p>
            <a:pPr algn="ctr">
              <a:lnSpc>
                <a:spcPct val="150000"/>
              </a:lnSpc>
            </a:pPr>
            <a:r>
              <a:rPr lang="vi-VN" sz="5400" b="1" cap="none" spc="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latin typeface="iCiel Pacifico" panose="02000000000000000000" pitchFamily="50" charset="-93"/>
                <a:ea typeface="Calibri" panose="020F0502020204030204" pitchFamily="34" charset="0"/>
              </a:rPr>
              <a:t>HÌNH THÀNH KIẾN THỨC</a:t>
            </a:r>
            <a:endParaRPr lang="en-GB" sz="5400" b="1" cap="none" spc="0">
              <a:ln w="0"/>
              <a:gradFill>
                <a:gsLst>
                  <a:gs pos="0">
                    <a:schemeClr val="accent5">
                      <a:lumMod val="50000"/>
                    </a:schemeClr>
                  </a:gs>
                  <a:gs pos="50000">
                    <a:schemeClr val="accent5"/>
                  </a:gs>
                  <a:gs pos="100000">
                    <a:schemeClr val="accent5">
                      <a:lumMod val="60000"/>
                      <a:lumOff val="40000"/>
                    </a:schemeClr>
                  </a:gs>
                </a:gsLst>
                <a:lin ang="5400000"/>
              </a:gradFill>
              <a:effectLst>
                <a:outerShdw blurRad="38100" dist="38100" dir="2700000" algn="tl">
                  <a:srgbClr val="000000">
                    <a:alpha val="43137"/>
                  </a:srgbClr>
                </a:outerShdw>
                <a:reflection blurRad="6350" stA="53000" endA="300" endPos="35500" dir="5400000" sy="-90000" algn="bl" rotWithShape="0"/>
              </a:effectLst>
            </a:endParaRPr>
          </a:p>
        </p:txBody>
      </p:sp>
    </p:spTree>
    <p:extLst>
      <p:ext uri="{BB962C8B-B14F-4D97-AF65-F5344CB8AC3E}">
        <p14:creationId xmlns:p14="http://schemas.microsoft.com/office/powerpoint/2010/main" val="165082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93218" y="2458262"/>
            <a:ext cx="4342837" cy="1988292"/>
            <a:chOff x="-939773" y="2734405"/>
            <a:chExt cx="5411981" cy="1472650"/>
          </a:xfrm>
          <a:scene3d>
            <a:camera prst="orthographicFront">
              <a:rot lat="0" lon="0" rev="0"/>
            </a:camera>
            <a:lightRig rig="soft" dir="t">
              <a:rot lat="0" lon="0" rev="0"/>
            </a:lightRig>
          </a:scene3d>
        </p:grpSpPr>
        <p:grpSp>
          <p:nvGrpSpPr>
            <p:cNvPr id="15" name="Group 14"/>
            <p:cNvGrpSpPr/>
            <p:nvPr/>
          </p:nvGrpSpPr>
          <p:grpSpPr>
            <a:xfrm>
              <a:off x="-939773" y="2734405"/>
              <a:ext cx="5411981" cy="1472650"/>
              <a:chOff x="-939773" y="2903219"/>
              <a:chExt cx="5411981" cy="1472650"/>
            </a:xfrm>
          </p:grpSpPr>
          <p:sp>
            <p:nvSpPr>
              <p:cNvPr id="13" name="Rectangle 12"/>
              <p:cNvSpPr/>
              <p:nvPr/>
            </p:nvSpPr>
            <p:spPr>
              <a:xfrm>
                <a:off x="-939773" y="2903219"/>
                <a:ext cx="4653644" cy="1472650"/>
              </a:xfrm>
              <a:prstGeom prst="rect">
                <a:avLst/>
              </a:prstGeom>
              <a:solidFill>
                <a:schemeClr val="accent5">
                  <a:lumMod val="60000"/>
                  <a:lumOff val="4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Oval 13"/>
              <p:cNvSpPr/>
              <p:nvPr/>
            </p:nvSpPr>
            <p:spPr>
              <a:xfrm>
                <a:off x="2999558" y="2903219"/>
                <a:ext cx="1472650" cy="1472650"/>
              </a:xfrm>
              <a:prstGeom prst="ellipse">
                <a:avLst/>
              </a:prstGeom>
              <a:solidFill>
                <a:schemeClr val="accent5"/>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6" name="Oval 15"/>
            <p:cNvSpPr/>
            <p:nvPr/>
          </p:nvSpPr>
          <p:spPr>
            <a:xfrm>
              <a:off x="3127350" y="2862197"/>
              <a:ext cx="1217066" cy="1217066"/>
            </a:xfrm>
            <a:prstGeom prst="ellipse">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AutoShape 117"/>
            <p:cNvSpPr>
              <a:spLocks/>
            </p:cNvSpPr>
            <p:nvPr/>
          </p:nvSpPr>
          <p:spPr bwMode="auto">
            <a:xfrm>
              <a:off x="3456664" y="3238832"/>
              <a:ext cx="561856" cy="463795"/>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accent5"/>
            </a:solidFill>
            <a:ln>
              <a:noFill/>
            </a:ln>
            <a:effectLst>
              <a:outerShdw blurRad="107950" dist="12700" dir="5400000" algn="ctr">
                <a:srgbClr val="000000"/>
              </a:outerShdw>
            </a:effectLst>
            <a:sp3d contourW="44450" prstMaterial="matte">
              <a:bevelT w="63500" h="63500" prst="artDeco"/>
              <a:contourClr>
                <a:srgbClr val="FFFFFF"/>
              </a:contourClr>
            </a:sp3d>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69" hangingPunct="0">
                <a:lnSpc>
                  <a:spcPct val="120000"/>
                </a:lnSpc>
              </a:pPr>
              <a:endParaRPr lang="en-US" sz="800">
                <a:solidFill>
                  <a:schemeClr val="bg1"/>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30" name="Group 29"/>
          <p:cNvGrpSpPr/>
          <p:nvPr/>
        </p:nvGrpSpPr>
        <p:grpSpPr>
          <a:xfrm>
            <a:off x="-173807" y="153668"/>
            <a:ext cx="12114778" cy="7223669"/>
            <a:chOff x="-308886" y="-509686"/>
            <a:chExt cx="10961326" cy="7887176"/>
          </a:xfrm>
        </p:grpSpPr>
        <p:grpSp>
          <p:nvGrpSpPr>
            <p:cNvPr id="5" name="Group 4"/>
            <p:cNvGrpSpPr/>
            <p:nvPr/>
          </p:nvGrpSpPr>
          <p:grpSpPr>
            <a:xfrm>
              <a:off x="-308886" y="-509686"/>
              <a:ext cx="10961326" cy="7887176"/>
              <a:chOff x="-4504304" y="-1868936"/>
              <a:chExt cx="14589525" cy="10497832"/>
            </a:xfrm>
          </p:grpSpPr>
          <p:sp>
            <p:nvSpPr>
              <p:cNvPr id="6" name="Block Arc 5"/>
              <p:cNvSpPr/>
              <p:nvPr/>
            </p:nvSpPr>
            <p:spPr>
              <a:xfrm>
                <a:off x="-4504304" y="-1868936"/>
                <a:ext cx="5857907" cy="10497832"/>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algn="just">
                  <a:lnSpc>
                    <a:spcPct val="120000"/>
                  </a:lnSpc>
                </a:pPr>
                <a:endParaRPr lang="zh-CN" altLang="en-US"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 name="Freeform 6"/>
              <p:cNvSpPr/>
              <p:nvPr/>
            </p:nvSpPr>
            <p:spPr>
              <a:xfrm>
                <a:off x="1449444" y="-1093930"/>
                <a:ext cx="8635777" cy="275355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7848" tIns="130274" rIns="130274" bIns="130274" numCol="1" spcCol="1270" anchor="ctr" anchorCtr="0">
                <a:noAutofit/>
              </a:bodyPr>
              <a:lstStyle/>
              <a:p>
                <a:pPr algn="just" defTabSz="2279793">
                  <a:lnSpc>
                    <a:spcPct val="120000"/>
                  </a:lnSpc>
                </a:pPr>
                <a:endParaRPr lang="en-GB"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Oval 7"/>
              <p:cNvSpPr/>
              <p:nvPr/>
            </p:nvSpPr>
            <p:spPr>
              <a:xfrm>
                <a:off x="164060" y="-894652"/>
                <a:ext cx="1172984" cy="1380255"/>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just">
                  <a:lnSpc>
                    <a:spcPct val="120000"/>
                  </a:lnSpc>
                </a:pPr>
                <a:endParaRPr lang="zh-CN" altLang="en-US"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 name="Freeform 8"/>
              <p:cNvSpPr/>
              <p:nvPr/>
            </p:nvSpPr>
            <p:spPr>
              <a:xfrm>
                <a:off x="1869369" y="1850186"/>
                <a:ext cx="8215852" cy="4418085"/>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7848" tIns="130274" rIns="130274" bIns="130274" numCol="1" spcCol="1270" anchor="ctr" anchorCtr="0">
                <a:noAutofit/>
              </a:bodyPr>
              <a:lstStyle/>
              <a:p>
                <a:pPr algn="just" defTabSz="2279793">
                  <a:lnSpc>
                    <a:spcPct val="120000"/>
                  </a:lnSpc>
                </a:pPr>
                <a:endParaRPr lang="en-GB"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Oval 9"/>
              <p:cNvSpPr/>
              <p:nvPr/>
            </p:nvSpPr>
            <p:spPr>
              <a:xfrm>
                <a:off x="795330" y="2527791"/>
                <a:ext cx="1074039" cy="1354666"/>
              </a:xfrm>
              <a:prstGeom prst="ellipse">
                <a:avLst/>
              </a:prstGeom>
              <a:ln>
                <a:solidFill>
                  <a:schemeClr val="accent2"/>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just">
                  <a:lnSpc>
                    <a:spcPct val="120000"/>
                  </a:lnSpc>
                </a:pPr>
                <a:endParaRPr lang="zh-CN" altLang="en-US" sz="9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Freeform 10"/>
              <p:cNvSpPr/>
              <p:nvPr/>
            </p:nvSpPr>
            <p:spPr>
              <a:xfrm>
                <a:off x="1449444" y="6458829"/>
                <a:ext cx="8635777" cy="1492346"/>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F1690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87848" tIns="130274" rIns="130274" bIns="130274" numCol="1" spcCol="1270" anchor="ctr" anchorCtr="0">
                <a:noAutofit/>
              </a:bodyPr>
              <a:lstStyle/>
              <a:p>
                <a:pPr algn="just" defTabSz="2279793">
                  <a:lnSpc>
                    <a:spcPct val="120000"/>
                  </a:lnSpc>
                </a:pPr>
                <a:endParaRPr lang="en-GB"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Oval 11"/>
              <p:cNvSpPr/>
              <p:nvPr/>
            </p:nvSpPr>
            <p:spPr>
              <a:xfrm>
                <a:off x="168259" y="5860560"/>
                <a:ext cx="1168785" cy="1354666"/>
              </a:xfrm>
              <a:prstGeom prst="ellipse">
                <a:avLst/>
              </a:prstGeom>
              <a:ln>
                <a:solidFill>
                  <a:schemeClr val="accent4"/>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just">
                  <a:lnSpc>
                    <a:spcPct val="120000"/>
                  </a:lnSpc>
                </a:pPr>
                <a:endParaRPr lang="zh-CN" altLang="en-US" sz="900">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9" name="TextBox 18"/>
            <p:cNvSpPr txBox="1"/>
            <p:nvPr/>
          </p:nvSpPr>
          <p:spPr>
            <a:xfrm>
              <a:off x="3353274" y="471536"/>
              <a:ext cx="658401" cy="584720"/>
            </a:xfrm>
            <a:prstGeom prst="rect">
              <a:avLst/>
            </a:prstGeom>
            <a:noFill/>
          </p:spPr>
          <p:txBody>
            <a:bodyPr wrap="square" rtlCol="0">
              <a:spAutoFit/>
            </a:bodyPr>
            <a:lstStyle/>
            <a:p>
              <a:pPr algn="ctr">
                <a:lnSpc>
                  <a:spcPct val="120000"/>
                </a:lnSpc>
              </a:pPr>
              <a:r>
                <a:rPr lang="en-US" sz="2400" b="1">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01</a:t>
              </a:r>
              <a:endParaRPr lang="en-GB" sz="2400" b="1">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TextBox 19"/>
            <p:cNvSpPr txBox="1"/>
            <p:nvPr/>
          </p:nvSpPr>
          <p:spPr>
            <a:xfrm>
              <a:off x="3836435" y="2980404"/>
              <a:ext cx="477466" cy="540195"/>
            </a:xfrm>
            <a:prstGeom prst="rect">
              <a:avLst/>
            </a:prstGeom>
            <a:noFill/>
          </p:spPr>
          <p:txBody>
            <a:bodyPr wrap="none" rtlCol="0">
              <a:spAutoFit/>
            </a:bodyPr>
            <a:lstStyle/>
            <a:p>
              <a:pPr algn="ctr">
                <a:lnSpc>
                  <a:spcPct val="120000"/>
                </a:lnSpc>
              </a:pPr>
              <a:r>
                <a:rPr lang="en-US" sz="2400" b="1">
                  <a:solidFill>
                    <a:schemeClr val="accent2"/>
                  </a:solidFill>
                  <a:latin typeface="Arial" panose="020B0604020202020204" pitchFamily="34" charset="0"/>
                  <a:ea typeface="微软雅黑" panose="020B0503020204020204" pitchFamily="34" charset="-122"/>
                  <a:cs typeface="+mn-ea"/>
                  <a:sym typeface="Arial" panose="020B0604020202020204" pitchFamily="34" charset="0"/>
                </a:rPr>
                <a:t>02</a:t>
              </a:r>
              <a:endParaRPr lang="en-GB" sz="2400" b="1">
                <a:solidFill>
                  <a:schemeClr val="accent2"/>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TextBox 20"/>
            <p:cNvSpPr txBox="1"/>
            <p:nvPr/>
          </p:nvSpPr>
          <p:spPr>
            <a:xfrm>
              <a:off x="3376976" y="5512150"/>
              <a:ext cx="610996" cy="584720"/>
            </a:xfrm>
            <a:prstGeom prst="rect">
              <a:avLst/>
            </a:prstGeom>
            <a:noFill/>
          </p:spPr>
          <p:txBody>
            <a:bodyPr wrap="square" rtlCol="0">
              <a:spAutoFit/>
            </a:bodyPr>
            <a:lstStyle/>
            <a:p>
              <a:pPr algn="ctr">
                <a:lnSpc>
                  <a:spcPct val="120000"/>
                </a:lnSpc>
              </a:pPr>
              <a:r>
                <a:rPr lang="en-US" sz="2400" b="1">
                  <a:solidFill>
                    <a:srgbClr val="C00000"/>
                  </a:solidFill>
                  <a:latin typeface="Arial" panose="020B0604020202020204" pitchFamily="34" charset="0"/>
                  <a:ea typeface="微软雅黑" panose="020B0503020204020204" pitchFamily="34" charset="-122"/>
                  <a:cs typeface="+mn-ea"/>
                  <a:sym typeface="Arial" panose="020B0604020202020204" pitchFamily="34" charset="0"/>
                </a:rPr>
                <a:t>03</a:t>
              </a:r>
              <a:endParaRPr lang="en-GB" sz="2400" b="1">
                <a:solidFill>
                  <a:srgbClr val="C00000"/>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 name="Rectangle 1"/>
          <p:cNvSpPr/>
          <p:nvPr/>
        </p:nvSpPr>
        <p:spPr>
          <a:xfrm>
            <a:off x="607641" y="2550966"/>
            <a:ext cx="3581430" cy="871008"/>
          </a:xfrm>
          <a:prstGeom prst="rect">
            <a:avLst/>
          </a:prstGeom>
        </p:spPr>
        <p:txBody>
          <a:bodyPr wrap="none">
            <a:spAutoFit/>
          </a:bodyPr>
          <a:lstStyle/>
          <a:p>
            <a:pPr>
              <a:lnSpc>
                <a:spcPct val="115000"/>
              </a:lnSpc>
              <a:spcAft>
                <a:spcPts val="1200"/>
              </a:spcAft>
            </a:pPr>
            <a:r>
              <a:rPr lang="vi-VN"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 Định hướng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593881" y="3408903"/>
            <a:ext cx="3273653" cy="871008"/>
          </a:xfrm>
          <a:prstGeom prst="rect">
            <a:avLst/>
          </a:prstGeom>
        </p:spPr>
        <p:txBody>
          <a:bodyPr wrap="none">
            <a:spAutoFit/>
          </a:bodyPr>
          <a:lstStyle/>
          <a:p>
            <a:pPr>
              <a:lnSpc>
                <a:spcPct val="115000"/>
              </a:lnSpc>
              <a:spcAft>
                <a:spcPts val="1200"/>
              </a:spcAft>
            </a:pPr>
            <a:r>
              <a:rPr lang="vi-VN"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Khái niệm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Rectangle 16"/>
          <p:cNvSpPr/>
          <p:nvPr/>
        </p:nvSpPr>
        <p:spPr>
          <a:xfrm>
            <a:off x="4943938" y="787723"/>
            <a:ext cx="6997033"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 lại một chuyến đi hoặc một hoạt động xã hội là kể lại một sự kiện đã diễn ra, để lại cho bản thân người tham gia nhiều suy nghĩ và tình cảm sâu sắc. </a:t>
            </a:r>
            <a:endParaRPr lang="en-GB" sz="2800">
              <a:latin typeface="Times New Roman" panose="02020603050405020304" pitchFamily="18" charset="0"/>
              <a:cs typeface="Times New Roman" panose="02020603050405020304" pitchFamily="18" charset="0"/>
            </a:endParaRPr>
          </a:p>
        </p:txBody>
      </p:sp>
      <p:sp>
        <p:nvSpPr>
          <p:cNvPr id="18" name="Rectangle 17"/>
          <p:cNvSpPr/>
          <p:nvPr/>
        </p:nvSpPr>
        <p:spPr>
          <a:xfrm>
            <a:off x="5234072" y="2889835"/>
            <a:ext cx="6591557" cy="2677656"/>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viết phải là người tham gia trực tiếp, sử dụng ngôi kể thứ nhất (xưng “tôi” hoặc “chúng tôi”,…), kể lại những gì mình đã chứng kiến (sự việc, phong cảnh, thiên nhiên, con người,…), những hoạt động mình đã tham gia, thực hiện,…</a:t>
            </a:r>
            <a:endParaRPr lang="en-GB" sz="2800">
              <a:latin typeface="Times New Roman" panose="02020603050405020304" pitchFamily="18" charset="0"/>
              <a:cs typeface="Times New Roman" panose="02020603050405020304" pitchFamily="18" charset="0"/>
            </a:endParaRPr>
          </a:p>
        </p:txBody>
      </p:sp>
      <p:sp>
        <p:nvSpPr>
          <p:cNvPr id="32" name="Rectangle 31"/>
          <p:cNvSpPr/>
          <p:nvPr/>
        </p:nvSpPr>
        <p:spPr>
          <a:xfrm>
            <a:off x="5118867" y="5956223"/>
            <a:ext cx="6510180" cy="954107"/>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 khi kể, có thể kết hợp sử dụng các yếu tố miêu tả hay biểu cảm.</a:t>
            </a:r>
            <a:endParaRPr lang="en-GB" sz="2800">
              <a:latin typeface="Times New Roman" panose="02020603050405020304" pitchFamily="18" charset="0"/>
              <a:cs typeface="Times New Roman" panose="02020603050405020304" pitchFamily="18" charset="0"/>
            </a:endParaRPr>
          </a:p>
        </p:txBody>
      </p:sp>
      <p:sp>
        <p:nvSpPr>
          <p:cNvPr id="23" name="Rounded Rectangular Callout 22"/>
          <p:cNvSpPr/>
          <p:nvPr/>
        </p:nvSpPr>
        <p:spPr>
          <a:xfrm>
            <a:off x="55038" y="0"/>
            <a:ext cx="3917185" cy="2221593"/>
          </a:xfrm>
          <a:prstGeom prst="wedgeRoundRect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11124" y="202855"/>
            <a:ext cx="3352662" cy="1815882"/>
          </a:xfrm>
          <a:prstGeom prst="rect">
            <a:avLst/>
          </a:prstGeom>
        </p:spPr>
        <p:txBody>
          <a:bodyPr wrap="square">
            <a:spAutoFit/>
          </a:bodyPr>
          <a:lstStyle/>
          <a:p>
            <a:pPr algn="just"/>
            <a:r>
              <a:rPr lang="vi-VN" sz="2800" i="1">
                <a:latin typeface="Times New Roman" panose="02020603050405020304" pitchFamily="18" charset="0"/>
                <a:ea typeface="MS Mincho"/>
              </a:rPr>
              <a:t>Thế nào là viết </a:t>
            </a:r>
            <a:r>
              <a:rPr lang="vi-VN" sz="2800" i="1">
                <a:latin typeface="Times New Roman" panose="02020603050405020304" pitchFamily="18" charset="0"/>
                <a:ea typeface="Calibri" panose="020F0502020204030204" pitchFamily="34" charset="0"/>
              </a:rPr>
              <a:t>một bài văn </a:t>
            </a:r>
            <a:r>
              <a:rPr lang="pt-BR" sz="2800" i="1">
                <a:latin typeface="Times New Roman" panose="02020603050405020304" pitchFamily="18" charset="0"/>
                <a:ea typeface="Times New Roman" panose="02020603050405020304" pitchFamily="18" charset="0"/>
              </a:rPr>
              <a:t>kể lại một chuyến đi hoặc một hoạt động xã hội?</a:t>
            </a:r>
            <a:endParaRPr lang="en-GB" sz="3600"/>
          </a:p>
        </p:txBody>
      </p:sp>
      <p:sp>
        <p:nvSpPr>
          <p:cNvPr id="26" name="Rounded Rectangular Callout 25"/>
          <p:cNvSpPr/>
          <p:nvPr/>
        </p:nvSpPr>
        <p:spPr>
          <a:xfrm>
            <a:off x="0" y="23325"/>
            <a:ext cx="3972223" cy="2143226"/>
          </a:xfrm>
          <a:prstGeom prst="wedgeRoundRect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60552" y="5128"/>
            <a:ext cx="3934767" cy="2246769"/>
          </a:xfrm>
          <a:prstGeom prst="rect">
            <a:avLst/>
          </a:prstGeom>
        </p:spPr>
        <p:txBody>
          <a:bodyPr wrap="square">
            <a:spAutoFit/>
          </a:bodyPr>
          <a:lstStyle/>
          <a:p>
            <a:pPr algn="just"/>
            <a:r>
              <a:rPr lang="vi-VN" sz="2800" i="1">
                <a:solidFill>
                  <a:srgbClr val="0D0D0D"/>
                </a:solidFill>
                <a:latin typeface="Times New Roman" panose="02020603050405020304" pitchFamily="18" charset="0"/>
                <a:ea typeface="MS Mincho"/>
              </a:rPr>
              <a:t>Theo em, người </a:t>
            </a:r>
            <a:r>
              <a:rPr lang="vi-VN" sz="2800" i="1">
                <a:latin typeface="Times New Roman" panose="02020603050405020304" pitchFamily="18" charset="0"/>
                <a:ea typeface="MS Mincho"/>
              </a:rPr>
              <a:t>viết </a:t>
            </a:r>
            <a:r>
              <a:rPr lang="vi-VN" sz="2800" i="1">
                <a:latin typeface="Times New Roman" panose="02020603050405020304" pitchFamily="18" charset="0"/>
                <a:ea typeface="Calibri" panose="020F0502020204030204" pitchFamily="34" charset="0"/>
              </a:rPr>
              <a:t>một bài văn </a:t>
            </a:r>
            <a:r>
              <a:rPr lang="pt-BR" sz="2800">
                <a:latin typeface="Times New Roman" panose="02020603050405020304" pitchFamily="18" charset="0"/>
                <a:ea typeface="Times New Roman" panose="02020603050405020304" pitchFamily="18" charset="0"/>
              </a:rPr>
              <a:t>kể lại một chuyến đi hoặc một hoạt động xã hội</a:t>
            </a:r>
            <a:r>
              <a:rPr lang="pt-BR" sz="2800" i="1">
                <a:latin typeface="Times New Roman" panose="02020603050405020304" pitchFamily="18" charset="0"/>
                <a:ea typeface="Calibri" panose="020F0502020204030204" pitchFamily="34" charset="0"/>
              </a:rPr>
              <a:t> </a:t>
            </a:r>
            <a:r>
              <a:rPr lang="vi-VN" sz="2800" i="1">
                <a:solidFill>
                  <a:srgbClr val="0D0D0D"/>
                </a:solidFill>
                <a:latin typeface="Times New Roman" panose="02020603050405020304" pitchFamily="18" charset="0"/>
                <a:ea typeface="MS Mincho"/>
              </a:rPr>
              <a:t>nên xưng ở ngôi thứ mấy?</a:t>
            </a:r>
            <a:endParaRPr lang="en-GB" sz="3600"/>
          </a:p>
        </p:txBody>
      </p:sp>
      <p:sp>
        <p:nvSpPr>
          <p:cNvPr id="27" name="Rounded Rectangular Callout 26"/>
          <p:cNvSpPr/>
          <p:nvPr/>
        </p:nvSpPr>
        <p:spPr>
          <a:xfrm>
            <a:off x="-19031" y="23325"/>
            <a:ext cx="3991254" cy="2143226"/>
          </a:xfrm>
          <a:prstGeom prst="wedgeRoundRect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224942" y="23325"/>
            <a:ext cx="3486074" cy="2062103"/>
          </a:xfrm>
          <a:prstGeom prst="rect">
            <a:avLst/>
          </a:prstGeom>
        </p:spPr>
        <p:txBody>
          <a:bodyPr wrap="square">
            <a:spAutoFit/>
          </a:bodyPr>
          <a:lstStyle/>
          <a:p>
            <a:pPr algn="just"/>
            <a:r>
              <a:rPr lang="vi-VN" sz="3200" i="1">
                <a:latin typeface="Times New Roman" panose="02020603050405020304" pitchFamily="18" charset="0"/>
                <a:ea typeface="MS Mincho"/>
              </a:rPr>
              <a:t>Ngoài phương thức kể là chính, ta nên sử dụng thêm yếu tố nào? Tác dụng?</a:t>
            </a:r>
            <a:endParaRPr lang="en-GB" sz="4000"/>
          </a:p>
        </p:txBody>
      </p:sp>
    </p:spTree>
    <p:extLst>
      <p:ext uri="{BB962C8B-B14F-4D97-AF65-F5344CB8AC3E}">
        <p14:creationId xmlns:p14="http://schemas.microsoft.com/office/powerpoint/2010/main" val="2893661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0-#ppt_w/2"/>
                                          </p:val>
                                        </p:tav>
                                        <p:tav tm="100000">
                                          <p:val>
                                            <p:strVal val="#ppt_x"/>
                                          </p:val>
                                        </p:tav>
                                      </p:tavLst>
                                    </p:anim>
                                    <p:anim calcmode="lin" valueType="num">
                                      <p:cBhvr additive="base">
                                        <p:cTn id="1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xit" presetSubtype="32" fill="hold" grpId="1" nodeType="clickEffect">
                                  <p:stCondLst>
                                    <p:cond delay="0"/>
                                  </p:stCondLst>
                                  <p:childTnLst>
                                    <p:animEffect transition="out" filter="diamond(out)">
                                      <p:cBhvr>
                                        <p:cTn id="35" dur="2000"/>
                                        <p:tgtEl>
                                          <p:spTgt spid="24"/>
                                        </p:tgtEl>
                                      </p:cBhvr>
                                    </p:animEffect>
                                    <p:set>
                                      <p:cBhvr>
                                        <p:cTn id="36" dur="1" fill="hold">
                                          <p:stCondLst>
                                            <p:cond delay="1999"/>
                                          </p:stCondLst>
                                        </p:cTn>
                                        <p:tgtEl>
                                          <p:spTgt spid="24"/>
                                        </p:tgtEl>
                                        <p:attrNameLst>
                                          <p:attrName>style.visibility</p:attrName>
                                        </p:attrNameLst>
                                      </p:cBhvr>
                                      <p:to>
                                        <p:strVal val="hidden"/>
                                      </p:to>
                                    </p:set>
                                  </p:childTnLst>
                                </p:cTn>
                              </p:par>
                              <p:par>
                                <p:cTn id="37" presetID="8" presetClass="exit" presetSubtype="32" fill="hold" grpId="1" nodeType="withEffect">
                                  <p:stCondLst>
                                    <p:cond delay="0"/>
                                  </p:stCondLst>
                                  <p:childTnLst>
                                    <p:animEffect transition="out" filter="diamond(out)">
                                      <p:cBhvr>
                                        <p:cTn id="38" dur="2000"/>
                                        <p:tgtEl>
                                          <p:spTgt spid="23"/>
                                        </p:tgtEl>
                                      </p:cBhvr>
                                    </p:animEffect>
                                    <p:set>
                                      <p:cBhvr>
                                        <p:cTn id="39" dur="1" fill="hold">
                                          <p:stCondLst>
                                            <p:cond delay="1999"/>
                                          </p:stCondLst>
                                        </p:cTn>
                                        <p:tgtEl>
                                          <p:spTgt spid="2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circle(in)">
                                      <p:cBhvr>
                                        <p:cTn id="44" dur="20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barn(inVertical)">
                                      <p:cBhvr>
                                        <p:cTn id="49" dur="500"/>
                                        <p:tgtEl>
                                          <p:spTgt spid="2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barn(inVertical)">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grpId="1" nodeType="clickEffect">
                                  <p:stCondLst>
                                    <p:cond delay="0"/>
                                  </p:stCondLst>
                                  <p:childTnLst>
                                    <p:animEffect transition="out" filter="wipe(down)">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22" presetClass="exit" presetSubtype="4" fill="hold" grpId="1" nodeType="withEffect">
                                  <p:stCondLst>
                                    <p:cond delay="0"/>
                                  </p:stCondLst>
                                  <p:childTnLst>
                                    <p:animEffect transition="out" filter="wipe(down)">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circle(in)">
                                      <p:cBhvr>
                                        <p:cTn id="65" dur="20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circle(in)">
                                      <p:cBhvr>
                                        <p:cTn id="70" dur="2000"/>
                                        <p:tgtEl>
                                          <p:spTgt spid="27"/>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circle(in)">
                                      <p:cBhvr>
                                        <p:cTn id="73" dur="2000"/>
                                        <p:tgtEl>
                                          <p:spTgt spid="28"/>
                                        </p:tgtEl>
                                      </p:cBhvr>
                                    </p:animEffect>
                                  </p:childTnLst>
                                </p:cTn>
                              </p:par>
                            </p:childTnLst>
                          </p:cTn>
                        </p:par>
                      </p:childTnLst>
                    </p:cTn>
                  </p:par>
                  <p:par>
                    <p:cTn id="74" fill="hold">
                      <p:stCondLst>
                        <p:cond delay="indefinite"/>
                      </p:stCondLst>
                      <p:childTnLst>
                        <p:par>
                          <p:cTn id="75" fill="hold">
                            <p:stCondLst>
                              <p:cond delay="0"/>
                            </p:stCondLst>
                            <p:childTnLst>
                              <p:par>
                                <p:cTn id="76" presetID="6" presetClass="entr" presetSubtype="16" fill="hold" grpId="0" nodeType="click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circle(in)">
                                      <p:cBhvr>
                                        <p:cTn id="78"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18" grpId="0"/>
      <p:bldP spid="32" grpId="0"/>
      <p:bldP spid="23" grpId="0" animBg="1"/>
      <p:bldP spid="23" grpId="1" animBg="1"/>
      <p:bldP spid="24" grpId="0"/>
      <p:bldP spid="24" grpId="1"/>
      <p:bldP spid="26" grpId="0" animBg="1"/>
      <p:bldP spid="26" grpId="1" animBg="1"/>
      <p:bldP spid="29" grpId="0"/>
      <p:bldP spid="29" grpId="1"/>
      <p:bldP spid="27" grpId="0"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352" y="3472308"/>
            <a:ext cx="12858045" cy="3760341"/>
          </a:xfrm>
          <a:prstGeom prst="rect">
            <a:avLst/>
          </a:prstGeom>
        </p:spPr>
      </p:pic>
      <p:sp>
        <p:nvSpPr>
          <p:cNvPr id="5" name="文本框 4"/>
          <p:cNvSpPr txBox="1"/>
          <p:nvPr/>
        </p:nvSpPr>
        <p:spPr>
          <a:xfrm>
            <a:off x="909703" y="808013"/>
            <a:ext cx="1799595" cy="2664294"/>
          </a:xfrm>
          <a:prstGeom prst="rect">
            <a:avLst/>
          </a:prstGeom>
          <a:noFill/>
        </p:spPr>
        <p:txBody>
          <a:bodyPr vert="eaVert" wrap="square" lIns="0" tIns="0" rIns="0" bIns="0" rtlCol="0">
            <a:spAutoFit/>
          </a:bodyPr>
          <a:lstStyle/>
          <a:p>
            <a:r>
              <a:rPr lang="vi-VN" altLang="zh-CN" sz="6000" b="1">
                <a:solidFill>
                  <a:schemeClr val="accent1"/>
                </a:solidFill>
                <a:effectLst>
                  <a:outerShdw blurRad="38100" dist="38100" dir="2700000" algn="tl">
                    <a:srgbClr val="000000">
                      <a:alpha val="43137"/>
                    </a:srgbClr>
                  </a:outerShdw>
                </a:effectLst>
                <a:latin typeface="#9Slide05 Angelline" pitchFamily="2" charset="-93"/>
                <a:ea typeface="微软雅黑" panose="020B0503020204020204" pitchFamily="34" charset="-122"/>
                <a:cs typeface="Times New Roman" panose="02020603050405020304" pitchFamily="18" charset="0"/>
                <a:sym typeface="Arial" panose="020B0604020202020204" pitchFamily="34" charset="0"/>
              </a:rPr>
              <a:t>Lưu ý</a:t>
            </a:r>
            <a:endParaRPr lang="zh-CN" altLang="en-US" sz="6000" b="1" dirty="0">
              <a:solidFill>
                <a:schemeClr val="accent1"/>
              </a:solidFill>
              <a:effectLst>
                <a:outerShdw blurRad="38100" dist="38100" dir="2700000" algn="tl">
                  <a:srgbClr val="000000">
                    <a:alpha val="43137"/>
                  </a:srgbClr>
                </a:outerShdw>
              </a:effectLst>
              <a:latin typeface="#9Slide05 Angelline" pitchFamily="2" charset="-93"/>
              <a:ea typeface="微软雅黑" panose="020B0503020204020204" pitchFamily="34" charset="-122"/>
              <a:cs typeface="Times New Roman" panose="02020603050405020304" pitchFamily="18" charset="0"/>
              <a:sym typeface="Arial" panose="020B0604020202020204" pitchFamily="34" charset="0"/>
            </a:endParaRPr>
          </a:p>
          <a:p>
            <a:endParaRPr lang="en-US" altLang="zh-CN" sz="5694"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 name="组合 5"/>
          <p:cNvGrpSpPr/>
          <p:nvPr/>
        </p:nvGrpSpPr>
        <p:grpSpPr>
          <a:xfrm>
            <a:off x="3418409" y="1103242"/>
            <a:ext cx="841118" cy="841118"/>
            <a:chOff x="3529981" y="507683"/>
            <a:chExt cx="598350" cy="598350"/>
          </a:xfrm>
        </p:grpSpPr>
        <p:sp>
          <p:nvSpPr>
            <p:cNvPr id="7" name="椭圆 6"/>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1"/>
                </a:solidFill>
                <a:latin typeface="Arial" panose="020B0604020202020204" pitchFamily="34" charset="0"/>
                <a:ea typeface="微软雅黑" pitchFamily="34" charset="-122"/>
                <a:cs typeface="Arial" panose="020B0604020202020204" pitchFamily="34" charset="0"/>
              </a:endParaRPr>
            </a:p>
          </p:txBody>
        </p:sp>
        <p:sp>
          <p:nvSpPr>
            <p:cNvPr id="8" name="TextBox 4"/>
            <p:cNvSpPr txBox="1"/>
            <p:nvPr/>
          </p:nvSpPr>
          <p:spPr>
            <a:xfrm>
              <a:off x="3576317" y="558577"/>
              <a:ext cx="530353" cy="496562"/>
            </a:xfrm>
            <a:prstGeom prst="rect">
              <a:avLst/>
            </a:prstGeom>
            <a:noFill/>
          </p:spPr>
          <p:txBody>
            <a:bodyPr wrap="none" rtlCol="0" anchor="ctr">
              <a:spAutoFit/>
            </a:bodyPr>
            <a:lstStyle/>
            <a:p>
              <a:pPr algn="ctr"/>
              <a:r>
                <a:rPr lang="en-US" altLang="zh-CN" sz="3937" dirty="0">
                  <a:solidFill>
                    <a:schemeClr val="accent1"/>
                  </a:solidFill>
                  <a:effectLst>
                    <a:innerShdw blurRad="63500" dist="50800" dir="18900000">
                      <a:prstClr val="black">
                        <a:alpha val="30000"/>
                      </a:prstClr>
                    </a:innerShdw>
                  </a:effectLst>
                  <a:latin typeface="Arial" panose="020B0604020202020204" pitchFamily="34" charset="0"/>
                  <a:ea typeface="微软雅黑" pitchFamily="34" charset="-122"/>
                  <a:cs typeface="Arial" panose="020B0604020202020204" pitchFamily="34" charset="0"/>
                </a:rPr>
                <a:t>01</a:t>
              </a:r>
              <a:endParaRPr lang="zh-CN" altLang="en-US" sz="3937" dirty="0">
                <a:solidFill>
                  <a:schemeClr val="accent1"/>
                </a:solidFill>
                <a:effectLst>
                  <a:innerShdw blurRad="63500" dist="50800" dir="18900000">
                    <a:prstClr val="black">
                      <a:alpha val="30000"/>
                    </a:prstClr>
                  </a:innerShdw>
                </a:effectLst>
                <a:latin typeface="Arial" panose="020B0604020202020204" pitchFamily="34" charset="0"/>
                <a:ea typeface="微软雅黑" pitchFamily="34" charset="-122"/>
                <a:cs typeface="Arial" panose="020B0604020202020204" pitchFamily="34" charset="0"/>
              </a:endParaRPr>
            </a:p>
          </p:txBody>
        </p:sp>
      </p:grpSp>
      <p:grpSp>
        <p:nvGrpSpPr>
          <p:cNvPr id="12" name="组合 11"/>
          <p:cNvGrpSpPr/>
          <p:nvPr/>
        </p:nvGrpSpPr>
        <p:grpSpPr>
          <a:xfrm>
            <a:off x="3296292" y="3128538"/>
            <a:ext cx="841118" cy="841118"/>
            <a:chOff x="3529981" y="507683"/>
            <a:chExt cx="598350" cy="598350"/>
          </a:xfrm>
        </p:grpSpPr>
        <p:sp>
          <p:nvSpPr>
            <p:cNvPr id="13" name="椭圆 12"/>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1"/>
                </a:solidFill>
                <a:latin typeface="Arial" panose="020B0604020202020204" pitchFamily="34" charset="0"/>
                <a:ea typeface="微软雅黑" pitchFamily="34" charset="-122"/>
                <a:cs typeface="Arial" panose="020B0604020202020204" pitchFamily="34" charset="0"/>
              </a:endParaRPr>
            </a:p>
          </p:txBody>
        </p:sp>
        <p:sp>
          <p:nvSpPr>
            <p:cNvPr id="14" name="TextBox 48"/>
            <p:cNvSpPr txBox="1"/>
            <p:nvPr/>
          </p:nvSpPr>
          <p:spPr>
            <a:xfrm>
              <a:off x="3567571" y="598214"/>
              <a:ext cx="530353" cy="496562"/>
            </a:xfrm>
            <a:prstGeom prst="rect">
              <a:avLst/>
            </a:prstGeom>
            <a:noFill/>
          </p:spPr>
          <p:txBody>
            <a:bodyPr wrap="none" rtlCol="0" anchor="ctr">
              <a:spAutoFit/>
            </a:bodyPr>
            <a:lstStyle/>
            <a:p>
              <a:pPr algn="ctr"/>
              <a:r>
                <a:rPr lang="en-US" altLang="zh-CN" sz="3937" dirty="0">
                  <a:solidFill>
                    <a:schemeClr val="accent1"/>
                  </a:solidFill>
                  <a:effectLst>
                    <a:innerShdw blurRad="63500" dist="50800" dir="18900000">
                      <a:prstClr val="black">
                        <a:alpha val="30000"/>
                      </a:prstClr>
                    </a:innerShdw>
                  </a:effectLst>
                  <a:latin typeface="Arial" panose="020B0604020202020204" pitchFamily="34" charset="0"/>
                  <a:ea typeface="微软雅黑" pitchFamily="34" charset="-122"/>
                  <a:cs typeface="Arial" panose="020B0604020202020204" pitchFamily="34" charset="0"/>
                </a:rPr>
                <a:t>02</a:t>
              </a:r>
              <a:endParaRPr lang="zh-CN" altLang="en-US" sz="3937" dirty="0">
                <a:solidFill>
                  <a:schemeClr val="accent1"/>
                </a:solidFill>
                <a:effectLst>
                  <a:innerShdw blurRad="63500" dist="50800" dir="18900000">
                    <a:prstClr val="black">
                      <a:alpha val="30000"/>
                    </a:prstClr>
                  </a:innerShdw>
                </a:effectLst>
                <a:latin typeface="Arial" panose="020B0604020202020204" pitchFamily="34" charset="0"/>
                <a:ea typeface="微软雅黑" pitchFamily="34" charset="-122"/>
                <a:cs typeface="Arial" panose="020B0604020202020204" pitchFamily="34" charset="0"/>
              </a:endParaRPr>
            </a:p>
          </p:txBody>
        </p:sp>
      </p:grpSp>
      <p:sp>
        <p:nvSpPr>
          <p:cNvPr id="2" name="Cloud Callout 1"/>
          <p:cNvSpPr/>
          <p:nvPr/>
        </p:nvSpPr>
        <p:spPr>
          <a:xfrm>
            <a:off x="-389887" y="61225"/>
            <a:ext cx="4398774" cy="2736304"/>
          </a:xfrm>
          <a:prstGeom prst="cloudCallout">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i="1">
                <a:latin typeface="Times New Roman" panose="02020603050405020304" pitchFamily="18" charset="0"/>
                <a:ea typeface="#9Slide05 Amtenar" panose="02000000000000000000" pitchFamily="2" charset="-93"/>
                <a:cs typeface="Times New Roman" panose="02020603050405020304" pitchFamily="18" charset="0"/>
              </a:rPr>
              <a:t>Khái niệm “chuyến đi” và “hoạt động xã hội” trong dạng bài này hiểu như thế nào?</a:t>
            </a:r>
            <a:endParaRPr lang="en-GB" sz="2600" b="1">
              <a:latin typeface="Times New Roman" panose="02020603050405020304" pitchFamily="18" charset="0"/>
              <a:ea typeface="#9Slide05 Amtenar" panose="02000000000000000000" pitchFamily="2" charset="-93"/>
              <a:cs typeface="Times New Roman" panose="02020603050405020304" pitchFamily="18" charset="0"/>
            </a:endParaRPr>
          </a:p>
        </p:txBody>
      </p:sp>
      <p:sp>
        <p:nvSpPr>
          <p:cNvPr id="3" name="Rectangle 2"/>
          <p:cNvSpPr/>
          <p:nvPr/>
        </p:nvSpPr>
        <p:spPr>
          <a:xfrm>
            <a:off x="4355917" y="801440"/>
            <a:ext cx="7690082" cy="2062103"/>
          </a:xfrm>
          <a:prstGeom prst="rect">
            <a:avLst/>
          </a:prstGeom>
        </p:spPr>
        <p:txBody>
          <a:bodyPr wrap="square">
            <a:spAutoFit/>
          </a:bodyPr>
          <a:lstStyle/>
          <a:p>
            <a:pPr marR="30480" lvl="0" algn="just">
              <a:spcAft>
                <a:spcPts val="1200"/>
              </a:spcAft>
              <a:buSzPts val="1400"/>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Chuyến đi có thể là đi du lịch cùng gia đình; đi tham quan một danh lam thắng cảnh hay di tích lịch sử cùng bạn bè; đi thăm quê hương, gia đình của bạn bè trong dịp nghỉ;…</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4333123" y="2968253"/>
            <a:ext cx="7712876" cy="2062103"/>
          </a:xfrm>
          <a:prstGeom prst="rect">
            <a:avLst/>
          </a:prstGeom>
        </p:spPr>
        <p:txBody>
          <a:bodyPr wrap="square">
            <a:spAutoFit/>
          </a:bodyPr>
          <a:lstStyle/>
          <a:p>
            <a:pPr marR="30480" lvl="0" algn="just">
              <a:spcAft>
                <a:spcPts val="1200"/>
              </a:spcAft>
              <a:buSzPts val="1400"/>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Hoạt động xã hội có thể là các sinh hoạt đoàn, đội; các việc làm công ích, tình nguyện như hoạt động thiện nguyện, giúp đỡ người già neo đơn;…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31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20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2"/>
                                        </p:tgtEl>
                                        <p:attrNameLst>
                                          <p:attrName>ppt_x</p:attrName>
                                        </p:attrNameLst>
                                      </p:cBhvr>
                                      <p:tavLst>
                                        <p:tav tm="0">
                                          <p:val>
                                            <p:strVal val="ppt_x"/>
                                          </p:val>
                                        </p:tav>
                                        <p:tav tm="100000">
                                          <p:val>
                                            <p:strVal val="ppt_x"/>
                                          </p:val>
                                        </p:tav>
                                      </p:tavLst>
                                    </p:anim>
                                    <p:anim calcmode="lin" valueType="num">
                                      <p:cBhvr additive="base">
                                        <p:cTn id="42" dur="500"/>
                                        <p:tgtEl>
                                          <p:spTgt spid="2"/>
                                        </p:tgtEl>
                                        <p:attrNameLst>
                                          <p:attrName>ppt_y</p:attrName>
                                        </p:attrNameLst>
                                      </p:cBhvr>
                                      <p:tavLst>
                                        <p:tav tm="0">
                                          <p:val>
                                            <p:strVal val="ppt_y"/>
                                          </p:val>
                                        </p:tav>
                                        <p:tav tm="100000">
                                          <p:val>
                                            <p:strVal val="1+ppt_h/2"/>
                                          </p:val>
                                        </p:tav>
                                      </p:tavLst>
                                    </p:anim>
                                    <p:set>
                                      <p:cBhvr>
                                        <p:cTn id="43" dur="1" fill="hold">
                                          <p:stCondLst>
                                            <p:cond delay="499"/>
                                          </p:stCondLst>
                                        </p:cTn>
                                        <p:tgtEl>
                                          <p:spTgt spid="2"/>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down)">
                                      <p:cBhvr>
                                        <p:cTn id="48" dur="500"/>
                                        <p:tgtEl>
                                          <p:spTgt spid="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down)">
                                      <p:cBhvr>
                                        <p:cTn id="51" dur="500"/>
                                        <p:tgtEl>
                                          <p:spTgt spid="3"/>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circle(in)">
                                      <p:cBhvr>
                                        <p:cTn id="56" dur="2000"/>
                                        <p:tgtEl>
                                          <p:spTgt spid="12"/>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circle(in)">
                                      <p:cBhvr>
                                        <p:cTn id="5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2" grpId="1" animBg="1"/>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a:spLocks/>
          </p:cNvSpPr>
          <p:nvPr/>
        </p:nvSpPr>
        <p:spPr bwMode="auto">
          <a:xfrm>
            <a:off x="5074369" y="3915453"/>
            <a:ext cx="2803768" cy="2797072"/>
          </a:xfrm>
          <a:custGeom>
            <a:avLst/>
            <a:gdLst>
              <a:gd name="T0" fmla="*/ 627 w 1256"/>
              <a:gd name="T1" fmla="*/ 0 h 1253"/>
              <a:gd name="T2" fmla="*/ 1256 w 1256"/>
              <a:gd name="T3" fmla="*/ 626 h 1253"/>
              <a:gd name="T4" fmla="*/ 627 w 1256"/>
              <a:gd name="T5" fmla="*/ 1253 h 1253"/>
              <a:gd name="T6" fmla="*/ 0 w 1256"/>
              <a:gd name="T7" fmla="*/ 626 h 1253"/>
              <a:gd name="T8" fmla="*/ 627 w 1256"/>
              <a:gd name="T9" fmla="*/ 0 h 1253"/>
            </a:gdLst>
            <a:ahLst/>
            <a:cxnLst>
              <a:cxn ang="0">
                <a:pos x="T0" y="T1"/>
              </a:cxn>
              <a:cxn ang="0">
                <a:pos x="T2" y="T3"/>
              </a:cxn>
              <a:cxn ang="0">
                <a:pos x="T4" y="T5"/>
              </a:cxn>
              <a:cxn ang="0">
                <a:pos x="T6" y="T7"/>
              </a:cxn>
              <a:cxn ang="0">
                <a:pos x="T8" y="T9"/>
              </a:cxn>
            </a:cxnLst>
            <a:rect l="0" t="0" r="r" b="b"/>
            <a:pathLst>
              <a:path w="1256" h="1253">
                <a:moveTo>
                  <a:pt x="627" y="0"/>
                </a:moveTo>
                <a:lnTo>
                  <a:pt x="1256" y="626"/>
                </a:lnTo>
                <a:lnTo>
                  <a:pt x="627" y="1253"/>
                </a:lnTo>
                <a:lnTo>
                  <a:pt x="0" y="626"/>
                </a:lnTo>
                <a:lnTo>
                  <a:pt x="627" y="0"/>
                </a:lnTo>
                <a:close/>
              </a:path>
            </a:pathLst>
          </a:custGeom>
          <a:solidFill>
            <a:schemeClr val="accent2"/>
          </a:solidFill>
          <a:ln w="0">
            <a:noFill/>
            <a:prstDash val="solid"/>
            <a:round/>
            <a:headEnd/>
            <a:tailEnd/>
          </a:ln>
        </p:spPr>
        <p:txBody>
          <a:bodyPr vert="horz" wrap="square" lIns="128580" tIns="64290" rIns="128580" bIns="64290" numCol="1" anchor="t" anchorCtr="0" compatLnSpc="1">
            <a:prstTxWarp prst="textNoShape">
              <a:avLst/>
            </a:prstTxWarp>
          </a:bodyPr>
          <a:lstStyle/>
          <a:p>
            <a:endParaRPr lang="zh-CN" altLang="en-US"/>
          </a:p>
        </p:txBody>
      </p:sp>
      <p:sp>
        <p:nvSpPr>
          <p:cNvPr id="8" name="Freeform 8"/>
          <p:cNvSpPr>
            <a:spLocks/>
          </p:cNvSpPr>
          <p:nvPr/>
        </p:nvSpPr>
        <p:spPr bwMode="auto">
          <a:xfrm>
            <a:off x="5761917" y="2252390"/>
            <a:ext cx="1424207" cy="1421975"/>
          </a:xfrm>
          <a:custGeom>
            <a:avLst/>
            <a:gdLst>
              <a:gd name="T0" fmla="*/ 319 w 638"/>
              <a:gd name="T1" fmla="*/ 0 h 637"/>
              <a:gd name="T2" fmla="*/ 638 w 638"/>
              <a:gd name="T3" fmla="*/ 319 h 637"/>
              <a:gd name="T4" fmla="*/ 319 w 638"/>
              <a:gd name="T5" fmla="*/ 637 h 637"/>
              <a:gd name="T6" fmla="*/ 0 w 638"/>
              <a:gd name="T7" fmla="*/ 319 h 637"/>
              <a:gd name="T8" fmla="*/ 319 w 638"/>
              <a:gd name="T9" fmla="*/ 0 h 637"/>
            </a:gdLst>
            <a:ahLst/>
            <a:cxnLst>
              <a:cxn ang="0">
                <a:pos x="T0" y="T1"/>
              </a:cxn>
              <a:cxn ang="0">
                <a:pos x="T2" y="T3"/>
              </a:cxn>
              <a:cxn ang="0">
                <a:pos x="T4" y="T5"/>
              </a:cxn>
              <a:cxn ang="0">
                <a:pos x="T6" y="T7"/>
              </a:cxn>
              <a:cxn ang="0">
                <a:pos x="T8" y="T9"/>
              </a:cxn>
            </a:cxnLst>
            <a:rect l="0" t="0" r="r" b="b"/>
            <a:pathLst>
              <a:path w="638" h="637">
                <a:moveTo>
                  <a:pt x="319" y="0"/>
                </a:moveTo>
                <a:lnTo>
                  <a:pt x="638" y="319"/>
                </a:lnTo>
                <a:lnTo>
                  <a:pt x="319" y="637"/>
                </a:lnTo>
                <a:lnTo>
                  <a:pt x="0" y="319"/>
                </a:lnTo>
                <a:lnTo>
                  <a:pt x="319" y="0"/>
                </a:lnTo>
                <a:close/>
              </a:path>
            </a:pathLst>
          </a:custGeom>
          <a:solidFill>
            <a:schemeClr val="accent1"/>
          </a:solidFill>
          <a:ln w="0">
            <a:noFill/>
            <a:prstDash val="solid"/>
            <a:round/>
            <a:headEnd/>
            <a:tailEnd/>
          </a:ln>
        </p:spPr>
        <p:txBody>
          <a:bodyPr vert="horz" wrap="square" lIns="128580" tIns="64290" rIns="128580" bIns="64290" numCol="1" anchor="t" anchorCtr="0" compatLnSpc="1">
            <a:prstTxWarp prst="textNoShape">
              <a:avLst/>
            </a:prstTxWarp>
          </a:bodyPr>
          <a:lstStyle/>
          <a:p>
            <a:endParaRPr lang="zh-CN" altLang="en-US"/>
          </a:p>
        </p:txBody>
      </p:sp>
      <p:sp>
        <p:nvSpPr>
          <p:cNvPr id="9" name="Freeform 9"/>
          <p:cNvSpPr>
            <a:spLocks/>
          </p:cNvSpPr>
          <p:nvPr/>
        </p:nvSpPr>
        <p:spPr bwMode="auto">
          <a:xfrm>
            <a:off x="7244165" y="2649740"/>
            <a:ext cx="633973" cy="629508"/>
          </a:xfrm>
          <a:custGeom>
            <a:avLst/>
            <a:gdLst>
              <a:gd name="T0" fmla="*/ 143 w 284"/>
              <a:gd name="T1" fmla="*/ 0 h 282"/>
              <a:gd name="T2" fmla="*/ 284 w 284"/>
              <a:gd name="T3" fmla="*/ 141 h 282"/>
              <a:gd name="T4" fmla="*/ 143 w 284"/>
              <a:gd name="T5" fmla="*/ 282 h 282"/>
              <a:gd name="T6" fmla="*/ 0 w 284"/>
              <a:gd name="T7" fmla="*/ 141 h 282"/>
              <a:gd name="T8" fmla="*/ 143 w 284"/>
              <a:gd name="T9" fmla="*/ 0 h 282"/>
            </a:gdLst>
            <a:ahLst/>
            <a:cxnLst>
              <a:cxn ang="0">
                <a:pos x="T0" y="T1"/>
              </a:cxn>
              <a:cxn ang="0">
                <a:pos x="T2" y="T3"/>
              </a:cxn>
              <a:cxn ang="0">
                <a:pos x="T4" y="T5"/>
              </a:cxn>
              <a:cxn ang="0">
                <a:pos x="T6" y="T7"/>
              </a:cxn>
              <a:cxn ang="0">
                <a:pos x="T8" y="T9"/>
              </a:cxn>
            </a:cxnLst>
            <a:rect l="0" t="0" r="r" b="b"/>
            <a:pathLst>
              <a:path w="284" h="282">
                <a:moveTo>
                  <a:pt x="143" y="0"/>
                </a:moveTo>
                <a:lnTo>
                  <a:pt x="284" y="141"/>
                </a:lnTo>
                <a:lnTo>
                  <a:pt x="143" y="282"/>
                </a:lnTo>
                <a:lnTo>
                  <a:pt x="0" y="141"/>
                </a:lnTo>
                <a:lnTo>
                  <a:pt x="143" y="0"/>
                </a:lnTo>
                <a:close/>
              </a:path>
            </a:pathLst>
          </a:custGeom>
          <a:solidFill>
            <a:schemeClr val="bg1"/>
          </a:solidFill>
          <a:ln w="0">
            <a:noFill/>
            <a:prstDash val="solid"/>
            <a:round/>
            <a:headEnd/>
            <a:tailEnd/>
          </a:ln>
        </p:spPr>
        <p:txBody>
          <a:bodyPr vert="horz" wrap="square" lIns="128580" tIns="64290" rIns="128580" bIns="64290" numCol="1" anchor="t" anchorCtr="0" compatLnSpc="1">
            <a:prstTxWarp prst="textNoShape">
              <a:avLst/>
            </a:prstTxWarp>
          </a:bodyPr>
          <a:lstStyle/>
          <a:p>
            <a:endParaRPr lang="zh-CN" altLang="en-US">
              <a:solidFill>
                <a:schemeClr val="accent1"/>
              </a:solidFill>
            </a:endParaRPr>
          </a:p>
        </p:txBody>
      </p:sp>
      <p:sp>
        <p:nvSpPr>
          <p:cNvPr id="10" name="Freeform 10"/>
          <p:cNvSpPr>
            <a:spLocks/>
          </p:cNvSpPr>
          <p:nvPr/>
        </p:nvSpPr>
        <p:spPr bwMode="auto">
          <a:xfrm>
            <a:off x="-59920" y="2232"/>
            <a:ext cx="6464739" cy="7237116"/>
          </a:xfrm>
          <a:custGeom>
            <a:avLst/>
            <a:gdLst>
              <a:gd name="T0" fmla="*/ 0 w 2896"/>
              <a:gd name="T1" fmla="*/ 0 h 3242"/>
              <a:gd name="T2" fmla="*/ 1194 w 2896"/>
              <a:gd name="T3" fmla="*/ 0 h 3242"/>
              <a:gd name="T4" fmla="*/ 2896 w 2896"/>
              <a:gd name="T5" fmla="*/ 1700 h 3242"/>
              <a:gd name="T6" fmla="*/ 1351 w 2896"/>
              <a:gd name="T7" fmla="*/ 3242 h 3242"/>
              <a:gd name="T8" fmla="*/ 0 w 2896"/>
              <a:gd name="T9" fmla="*/ 3242 h 3242"/>
              <a:gd name="T10" fmla="*/ 0 w 2896"/>
              <a:gd name="T11" fmla="*/ 0 h 3242"/>
            </a:gdLst>
            <a:ahLst/>
            <a:cxnLst>
              <a:cxn ang="0">
                <a:pos x="T0" y="T1"/>
              </a:cxn>
              <a:cxn ang="0">
                <a:pos x="T2" y="T3"/>
              </a:cxn>
              <a:cxn ang="0">
                <a:pos x="T4" y="T5"/>
              </a:cxn>
              <a:cxn ang="0">
                <a:pos x="T6" y="T7"/>
              </a:cxn>
              <a:cxn ang="0">
                <a:pos x="T8" y="T9"/>
              </a:cxn>
              <a:cxn ang="0">
                <a:pos x="T10" y="T11"/>
              </a:cxn>
            </a:cxnLst>
            <a:rect l="0" t="0" r="r" b="b"/>
            <a:pathLst>
              <a:path w="2896" h="3242">
                <a:moveTo>
                  <a:pt x="0" y="0"/>
                </a:moveTo>
                <a:lnTo>
                  <a:pt x="1194" y="0"/>
                </a:lnTo>
                <a:lnTo>
                  <a:pt x="2896" y="1700"/>
                </a:lnTo>
                <a:lnTo>
                  <a:pt x="1351" y="3242"/>
                </a:lnTo>
                <a:lnTo>
                  <a:pt x="0" y="3242"/>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a:stretch>
          </a:blipFill>
          <a:ln w="0">
            <a:noFill/>
            <a:prstDash val="solid"/>
            <a:round/>
            <a:headEnd/>
            <a:tailEnd/>
          </a:ln>
        </p:spPr>
        <p:txBody>
          <a:bodyPr vert="horz" wrap="square" lIns="128580" tIns="64290" rIns="128580" bIns="64290" numCol="1" anchor="t" anchorCtr="0" compatLnSpc="1">
            <a:prstTxWarp prst="textNoShape">
              <a:avLst/>
            </a:prstTxWarp>
          </a:bodyPr>
          <a:lstStyle/>
          <a:p>
            <a:r>
              <a:rPr lang="en-US" altLang="zh-CN" dirty="0"/>
              <a:t>                                          </a:t>
            </a:r>
            <a:endParaRPr lang="zh-CN" altLang="en-US" dirty="0"/>
          </a:p>
        </p:txBody>
      </p:sp>
      <p:sp>
        <p:nvSpPr>
          <p:cNvPr id="12" name="Rectangle 11"/>
          <p:cNvSpPr/>
          <p:nvPr/>
        </p:nvSpPr>
        <p:spPr>
          <a:xfrm>
            <a:off x="7365480" y="1799751"/>
            <a:ext cx="4536504" cy="2554545"/>
          </a:xfrm>
          <a:prstGeom prst="rect">
            <a:avLst/>
          </a:prstGeom>
        </p:spPr>
        <p:txBody>
          <a:bodyPr wrap="square">
            <a:spAutoFit/>
          </a:bodyPr>
          <a:lstStyle/>
          <a:p>
            <a:pPr algn="just"/>
            <a:r>
              <a:rPr lang="en-US" sz="4000" b="1">
                <a:latin typeface="Times New Roman" panose="02020603050405020304" pitchFamily="18" charset="0"/>
                <a:ea typeface="Calibri" panose="020F0502020204030204" pitchFamily="34" charset="0"/>
                <a:cs typeface="Times New Roman" panose="02020603050405020304" pitchFamily="18" charset="0"/>
              </a:rPr>
              <a:t>2. </a:t>
            </a:r>
            <a:r>
              <a:rPr lang="en-US" sz="4000" b="1">
                <a:latin typeface="Times New Roman" panose="02020603050405020304" pitchFamily="18" charset="0"/>
                <a:ea typeface="MS Mincho"/>
                <a:cs typeface="Times New Roman" panose="02020603050405020304" pitchFamily="18" charset="0"/>
              </a:rPr>
              <a:t>Yêu cầu đối với </a:t>
            </a:r>
            <a:r>
              <a:rPr lang="en-US" sz="4000" b="1">
                <a:latin typeface="Times New Roman" panose="02020603050405020304" pitchFamily="18" charset="0"/>
                <a:ea typeface="Calibri" panose="020F0502020204030204" pitchFamily="34" charset="0"/>
                <a:cs typeface="Times New Roman" panose="02020603050405020304" pitchFamily="18" charset="0"/>
              </a:rPr>
              <a:t>bài văn </a:t>
            </a:r>
            <a:r>
              <a:rPr lang="en-US" sz="4000" b="1">
                <a:latin typeface="Times New Roman" panose="02020603050405020304" pitchFamily="18" charset="0"/>
                <a:ea typeface="Times New Roman" panose="02020603050405020304" pitchFamily="18" charset="0"/>
                <a:cs typeface="Times New Roman" panose="02020603050405020304" pitchFamily="18" charset="0"/>
              </a:rPr>
              <a:t>kể lại một chuyến đi hoặc một hoạt động xã hội</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823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500"/>
                            </p:stCondLst>
                            <p:childTnLst>
                              <p:par>
                                <p:cTn id="12" presetID="15"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ppt_x</p:attrName>
                                        </p:attrNameLst>
                                      </p:cBhvr>
                                      <p:tavLst>
                                        <p:tav tm="0" fmla="#ppt_x+(cos(-2*pi*(1-$))*-#ppt_x-sin(-2*pi*(1-$))*(1-#ppt_y))*(1-$)">
                                          <p:val>
                                            <p:fltVal val="0"/>
                                          </p:val>
                                        </p:tav>
                                        <p:tav tm="100000">
                                          <p:val>
                                            <p:fltVal val="1"/>
                                          </p:val>
                                        </p:tav>
                                      </p:tavLst>
                                    </p:anim>
                                    <p:anim calcmode="lin" valueType="num">
                                      <p:cBhvr>
                                        <p:cTn id="17" dur="5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5"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 calcmode="lin" valueType="num">
                                      <p:cBhvr>
                                        <p:cTn id="23" dur="500" fill="hold"/>
                                        <p:tgtEl>
                                          <p:spTgt spid="8"/>
                                        </p:tgtEl>
                                        <p:attrNameLst>
                                          <p:attrName>ppt_x</p:attrName>
                                        </p:attrNameLst>
                                      </p:cBhvr>
                                      <p:tavLst>
                                        <p:tav tm="0" fmla="#ppt_x+(cos(-2*pi*(1-$))*-#ppt_x-sin(-2*pi*(1-$))*(1-#ppt_y))*(1-$)">
                                          <p:val>
                                            <p:fltVal val="0"/>
                                          </p:val>
                                        </p:tav>
                                        <p:tav tm="100000">
                                          <p:val>
                                            <p:fltVal val="1"/>
                                          </p:val>
                                        </p:tav>
                                      </p:tavLst>
                                    </p:anim>
                                    <p:anim calcmode="lin" valueType="num">
                                      <p:cBhvr>
                                        <p:cTn id="24" dur="500" fill="hold"/>
                                        <p:tgtEl>
                                          <p:spTgt spid="8"/>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500"/>
                            </p:stCondLst>
                            <p:childTnLst>
                              <p:par>
                                <p:cTn id="26" presetID="15"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 calcmode="lin" valueType="num">
                                      <p:cBhvr>
                                        <p:cTn id="30" dur="500" fill="hold"/>
                                        <p:tgtEl>
                                          <p:spTgt spid="9"/>
                                        </p:tgtEl>
                                        <p:attrNameLst>
                                          <p:attrName>ppt_x</p:attrName>
                                        </p:attrNameLst>
                                      </p:cBhvr>
                                      <p:tavLst>
                                        <p:tav tm="0" fmla="#ppt_x+(cos(-2*pi*(1-$))*-#ppt_x-sin(-2*pi*(1-$))*(1-#ppt_y))*(1-$)">
                                          <p:val>
                                            <p:fltVal val="0"/>
                                          </p:val>
                                        </p:tav>
                                        <p:tav tm="100000">
                                          <p:val>
                                            <p:fltVal val="1"/>
                                          </p:val>
                                        </p:tav>
                                      </p:tavLst>
                                    </p:anim>
                                    <p:anim calcmode="lin" valueType="num">
                                      <p:cBhvr>
                                        <p:cTn id="31" dur="5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3E55867F-6B35-4D90-80F6-9CB72A04F475"/>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学校幼儿教育PPT模板"/>
</p:tagLst>
</file>

<file path=ppt/theme/theme1.xml><?xml version="1.0" encoding="utf-8"?>
<a:theme xmlns:a="http://schemas.openxmlformats.org/drawingml/2006/main" name="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2489</Words>
  <Application>Microsoft Office PowerPoint</Application>
  <PresentationFormat>Custom</PresentationFormat>
  <Paragraphs>241</Paragraphs>
  <Slides>39</Slides>
  <Notes>39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iCiel Cucho Bold</vt:lpstr>
      <vt:lpstr>iCiel Brush Up</vt:lpstr>
      <vt:lpstr>iCiel Pacifico</vt:lpstr>
      <vt:lpstr>SVN-Whimsy</vt:lpstr>
      <vt:lpstr>Calibri Light</vt:lpstr>
      <vt:lpstr>SVN-Vanilla Daisy Pro</vt:lpstr>
      <vt:lpstr>#9Slide05 Angelline</vt:lpstr>
      <vt:lpstr>Arial</vt:lpstr>
      <vt:lpstr>Times New Roman</vt:lpstr>
      <vt:lpstr>方正正准黑简体</vt:lpstr>
      <vt:lpstr>Wingdings</vt:lpstr>
      <vt:lpstr>Symbol</vt:lpstr>
      <vt:lpstr>#9Slide07 SVNPosterizer KG Inli</vt:lpstr>
      <vt:lpstr>Calibri</vt:lpstr>
      <vt:lpstr>www.33ppt.com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学校幼儿教育PPT模板</dc:title>
  <dc:subject>www.33ppt.com</dc:subject>
  <dc:creator/>
  <cp:keywords>www.33ppt.com</cp:keywords>
  <dc:description>www.33ppt.com</dc:description>
  <cp:lastModifiedBy/>
  <cp:revision>1</cp:revision>
  <dcterms:created xsi:type="dcterms:W3CDTF">2016-10-17T14:00:15Z</dcterms:created>
  <dcterms:modified xsi:type="dcterms:W3CDTF">2023-09-20T14:39:24Z</dcterms:modified>
  <cp:category>www.33ppt.com</cp:category>
</cp:coreProperties>
</file>