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8.xml" ContentType="application/vnd.openxmlformats-officedocument.presentationml.tags+xml"/>
  <Override PartName="/ppt/notesSlides/notesSlide31.xml" ContentType="application/vnd.openxmlformats-officedocument.presentationml.notesSlide+xml"/>
  <Override PartName="/ppt/tags/tag9.xml" ContentType="application/vnd.openxmlformats-officedocument.presentationml.tags+xml"/>
  <Override PartName="/ppt/notesSlides/notesSlide3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3.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9" r:id="rId2"/>
    <p:sldMasterId id="2147483690" r:id="rId3"/>
  </p:sldMasterIdLst>
  <p:notesMasterIdLst>
    <p:notesMasterId r:id="rId62"/>
  </p:notesMasterIdLst>
  <p:sldIdLst>
    <p:sldId id="778" r:id="rId4"/>
    <p:sldId id="456" r:id="rId5"/>
    <p:sldId id="783" r:id="rId6"/>
    <p:sldId id="784" r:id="rId7"/>
    <p:sldId id="292" r:id="rId8"/>
    <p:sldId id="353" r:id="rId9"/>
    <p:sldId id="270" r:id="rId10"/>
    <p:sldId id="455" r:id="rId11"/>
    <p:sldId id="786" r:id="rId12"/>
    <p:sldId id="782" r:id="rId13"/>
    <p:sldId id="269" r:id="rId14"/>
    <p:sldId id="785" r:id="rId15"/>
    <p:sldId id="272" r:id="rId16"/>
    <p:sldId id="293" r:id="rId17"/>
    <p:sldId id="276" r:id="rId18"/>
    <p:sldId id="779" r:id="rId19"/>
    <p:sldId id="275" r:id="rId20"/>
    <p:sldId id="284" r:id="rId21"/>
    <p:sldId id="787" r:id="rId22"/>
    <p:sldId id="294" r:id="rId23"/>
    <p:sldId id="291" r:id="rId24"/>
    <p:sldId id="274" r:id="rId25"/>
    <p:sldId id="331" r:id="rId26"/>
    <p:sldId id="283" r:id="rId27"/>
    <p:sldId id="263" r:id="rId28"/>
    <p:sldId id="788" r:id="rId29"/>
    <p:sldId id="780" r:id="rId30"/>
    <p:sldId id="789" r:id="rId31"/>
    <p:sldId id="781" r:id="rId32"/>
    <p:sldId id="790" r:id="rId33"/>
    <p:sldId id="791" r:id="rId34"/>
    <p:sldId id="792" r:id="rId35"/>
    <p:sldId id="277" r:id="rId36"/>
    <p:sldId id="278" r:id="rId37"/>
    <p:sldId id="793" r:id="rId38"/>
    <p:sldId id="794" r:id="rId39"/>
    <p:sldId id="800" r:id="rId40"/>
    <p:sldId id="795" r:id="rId41"/>
    <p:sldId id="799" r:id="rId42"/>
    <p:sldId id="798" r:id="rId43"/>
    <p:sldId id="797" r:id="rId44"/>
    <p:sldId id="796" r:id="rId45"/>
    <p:sldId id="801" r:id="rId46"/>
    <p:sldId id="802" r:id="rId47"/>
    <p:sldId id="803" r:id="rId48"/>
    <p:sldId id="805" r:id="rId49"/>
    <p:sldId id="806" r:id="rId50"/>
    <p:sldId id="809" r:id="rId51"/>
    <p:sldId id="812" r:id="rId52"/>
    <p:sldId id="810" r:id="rId53"/>
    <p:sldId id="813" r:id="rId54"/>
    <p:sldId id="804" r:id="rId55"/>
    <p:sldId id="807" r:id="rId56"/>
    <p:sldId id="808" r:id="rId57"/>
    <p:sldId id="814" r:id="rId58"/>
    <p:sldId id="815" r:id="rId59"/>
    <p:sldId id="330" r:id="rId60"/>
    <p:sldId id="816" r:id="rId61"/>
  </p:sldIdLst>
  <p:sldSz cx="12192000" cy="6858000"/>
  <p:notesSz cx="6858000" cy="9144000"/>
  <p:embeddedFontLst>
    <p:embeddedFont>
      <p:font typeface="SVN-Vanilla Daisy Pro" panose="00000500000000000000" pitchFamily="2" charset="0"/>
      <p:regular r:id="rId63"/>
    </p:embeddedFont>
    <p:embeddedFont>
      <p:font typeface="#9Slide05 Angelline" pitchFamily="2" charset="-93"/>
      <p:regular r:id="rId64"/>
    </p:embeddedFont>
    <p:embeddedFont>
      <p:font typeface="Script MT Bold" panose="03040602040607080904" pitchFamily="66" charset="0"/>
      <p:bold r:id="rId65"/>
    </p:embeddedFont>
    <p:embeddedFont>
      <p:font typeface="iCiel Bambola" panose="02000000000000000000" pitchFamily="50" charset="-93"/>
      <p:regular r:id="rId66"/>
    </p:embeddedFont>
    <p:embeddedFont>
      <p:font typeface="SVN-Vantom" panose="02000503000000020004" pitchFamily="50" charset="0"/>
      <p:regular r:id="rId67"/>
    </p:embeddedFont>
    <p:embeddedFont>
      <p:font typeface="SimSun" panose="02010600030101010101" pitchFamily="2" charset="-122"/>
      <p:regular r:id="rId68"/>
    </p:embeddedFont>
    <p:embeddedFont>
      <p:font typeface="Calibri Light" panose="020F0302020204030204" pitchFamily="34" charset="0"/>
      <p:regular r:id="rId69"/>
      <p:italic r:id="rId70"/>
    </p:embeddedFont>
    <p:embeddedFont>
      <p:font typeface="Impact" panose="020B0806030902050204" pitchFamily="34" charset="0"/>
      <p:regular r:id="rId71"/>
    </p:embeddedFont>
    <p:embeddedFont>
      <p:font typeface="#9Slide05 Amplify" panose="02000000000000000000" pitchFamily="2" charset="-93"/>
      <p:regular r:id="rId72"/>
    </p:embeddedFont>
    <p:embeddedFont>
      <p:font typeface="iCiel Cucho" pitchFamily="50" charset="-93"/>
      <p:regular r:id="rId73"/>
    </p:embeddedFont>
    <p:embeddedFont>
      <p:font typeface="SVN-Transformer" pitchFamily="2" charset="-93"/>
      <p:bold r:id="rId74"/>
    </p:embeddedFont>
    <p:embeddedFont>
      <p:font typeface="Segoe UI Black" panose="020B0A02040204020203" pitchFamily="34" charset="0"/>
      <p:bold r:id="rId75"/>
      <p:boldItalic r:id="rId76"/>
    </p:embeddedFont>
    <p:embeddedFont>
      <p:font typeface="#9Slide07 SVNNexa Rust Slab Bla" panose="020B0606040200020203" pitchFamily="34" charset="0"/>
      <p:bold r:id="rId77"/>
    </p:embeddedFont>
    <p:embeddedFont>
      <p:font typeface="Calibri" panose="020F0502020204030204" pitchFamily="34" charset="0"/>
      <p:regular r:id="rId78"/>
      <p:bold r:id="rId79"/>
      <p:italic r:id="rId80"/>
      <p:boldItalic r:id="rId81"/>
    </p:embeddedFont>
    <p:embeddedFont>
      <p:font typeface="Algerian" panose="04020705040A02060702" pitchFamily="82" charset="0"/>
      <p:regular r:id="rId8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9">
          <p15:clr>
            <a:srgbClr val="A4A3A4"/>
          </p15:clr>
        </p15:guide>
        <p15:guide id="2" orient="horz" pos="4172">
          <p15:clr>
            <a:srgbClr val="A4A3A4"/>
          </p15:clr>
        </p15:guide>
        <p15:guide id="3" orient="horz" pos="458">
          <p15:clr>
            <a:srgbClr val="A4A3A4"/>
          </p15:clr>
        </p15:guide>
        <p15:guide id="4" orient="horz" pos="727">
          <p15:clr>
            <a:srgbClr val="A4A3A4"/>
          </p15:clr>
        </p15:guide>
        <p15:guide id="5" orient="horz" pos="4017">
          <p15:clr>
            <a:srgbClr val="A4A3A4"/>
          </p15:clr>
        </p15:guide>
        <p15:guide id="6" orient="horz" pos="3851">
          <p15:clr>
            <a:srgbClr val="A4A3A4"/>
          </p15:clr>
        </p15:guide>
        <p15:guide id="7" pos="224">
          <p15:clr>
            <a:srgbClr val="A4A3A4"/>
          </p15:clr>
        </p15:guide>
        <p15:guide id="8" pos="74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EB92F"/>
    <a:srgbClr val="282771"/>
    <a:srgbClr val="A52025"/>
    <a:srgbClr val="F2F2F2"/>
    <a:srgbClr val="7BAB4A"/>
    <a:srgbClr val="A7DCF4"/>
    <a:srgbClr val="A5CE5C"/>
    <a:srgbClr val="3E8D55"/>
    <a:srgbClr val="FE92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9" autoAdjust="0"/>
    <p:restoredTop sz="94618" autoAdjust="0"/>
  </p:normalViewPr>
  <p:slideViewPr>
    <p:cSldViewPr snapToGrid="0" showGuides="1">
      <p:cViewPr varScale="1">
        <p:scale>
          <a:sx n="70" d="100"/>
          <a:sy n="70" d="100"/>
        </p:scale>
        <p:origin x="536" y="60"/>
      </p:cViewPr>
      <p:guideLst>
        <p:guide orient="horz" pos="129"/>
        <p:guide orient="horz" pos="4172"/>
        <p:guide orient="horz" pos="458"/>
        <p:guide orient="horz" pos="727"/>
        <p:guide orient="horz" pos="4017"/>
        <p:guide orient="horz" pos="3851"/>
        <p:guide pos="224"/>
        <p:guide pos="7449"/>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5.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14.fntdata"/><Relationship Id="rId7" Type="http://schemas.openxmlformats.org/officeDocument/2006/relationships/slide" Target="slides/slide4.xml"/><Relationship Id="rId71" Type="http://schemas.openxmlformats.org/officeDocument/2006/relationships/font" Target="fonts/font9.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4.fntdata"/><Relationship Id="rId61" Type="http://schemas.openxmlformats.org/officeDocument/2006/relationships/slide" Target="slides/slide58.xml"/><Relationship Id="rId82"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743F9-9B08-422F-9ECE-BE7148BC7DDC}" type="datetimeFigureOut">
              <a:rPr lang="zh-CN" altLang="en-US" smtClean="0"/>
              <a:t>2023/8/4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0232-94FA-4EBE-BB9B-79FBE486032D}" type="slidenum">
              <a:rPr lang="zh-CN" altLang="en-US" smtClean="0"/>
              <a:t>‹#›</a:t>
            </a:fld>
            <a:endParaRPr lang="zh-CN" altLang="en-US"/>
          </a:p>
        </p:txBody>
      </p:sp>
    </p:spTree>
    <p:extLst>
      <p:ext uri="{BB962C8B-B14F-4D97-AF65-F5344CB8AC3E}">
        <p14:creationId xmlns:p14="http://schemas.microsoft.com/office/powerpoint/2010/main" val="2981228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a:t>
            </a:fld>
            <a:endParaRPr lang="zh-CN" altLang="en-US"/>
          </a:p>
        </p:txBody>
      </p:sp>
    </p:spTree>
    <p:extLst>
      <p:ext uri="{BB962C8B-B14F-4D97-AF65-F5344CB8AC3E}">
        <p14:creationId xmlns:p14="http://schemas.microsoft.com/office/powerpoint/2010/main" val="3335902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10</a:t>
            </a:fld>
            <a:endParaRPr lang="zh-CN" altLang="en-US"/>
          </a:p>
        </p:txBody>
      </p:sp>
    </p:spTree>
    <p:extLst>
      <p:ext uri="{BB962C8B-B14F-4D97-AF65-F5344CB8AC3E}">
        <p14:creationId xmlns:p14="http://schemas.microsoft.com/office/powerpoint/2010/main" val="57823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11</a:t>
            </a:fld>
            <a:endParaRPr lang="zh-CN" altLang="en-US"/>
          </a:p>
        </p:txBody>
      </p:sp>
    </p:spTree>
    <p:extLst>
      <p:ext uri="{BB962C8B-B14F-4D97-AF65-F5344CB8AC3E}">
        <p14:creationId xmlns:p14="http://schemas.microsoft.com/office/powerpoint/2010/main" val="4152856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2520099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13</a:t>
            </a:fld>
            <a:endParaRPr lang="zh-CN" altLang="en-US"/>
          </a:p>
        </p:txBody>
      </p:sp>
    </p:spTree>
    <p:extLst>
      <p:ext uri="{BB962C8B-B14F-4D97-AF65-F5344CB8AC3E}">
        <p14:creationId xmlns:p14="http://schemas.microsoft.com/office/powerpoint/2010/main" val="1827594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14</a:t>
            </a:fld>
            <a:endParaRPr lang="zh-CN" altLang="en-US"/>
          </a:p>
        </p:txBody>
      </p:sp>
    </p:spTree>
    <p:extLst>
      <p:ext uri="{BB962C8B-B14F-4D97-AF65-F5344CB8AC3E}">
        <p14:creationId xmlns:p14="http://schemas.microsoft.com/office/powerpoint/2010/main" val="2603174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15</a:t>
            </a:fld>
            <a:endParaRPr lang="zh-CN" altLang="en-US"/>
          </a:p>
        </p:txBody>
      </p:sp>
    </p:spTree>
    <p:extLst>
      <p:ext uri="{BB962C8B-B14F-4D97-AF65-F5344CB8AC3E}">
        <p14:creationId xmlns:p14="http://schemas.microsoft.com/office/powerpoint/2010/main" val="1501717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16</a:t>
            </a:fld>
            <a:endParaRPr lang="zh-CN" altLang="en-US"/>
          </a:p>
        </p:txBody>
      </p:sp>
    </p:spTree>
    <p:extLst>
      <p:ext uri="{BB962C8B-B14F-4D97-AF65-F5344CB8AC3E}">
        <p14:creationId xmlns:p14="http://schemas.microsoft.com/office/powerpoint/2010/main" val="3382348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17</a:t>
            </a:fld>
            <a:endParaRPr lang="zh-CN" altLang="en-US"/>
          </a:p>
        </p:txBody>
      </p:sp>
    </p:spTree>
    <p:extLst>
      <p:ext uri="{BB962C8B-B14F-4D97-AF65-F5344CB8AC3E}">
        <p14:creationId xmlns:p14="http://schemas.microsoft.com/office/powerpoint/2010/main" val="1574384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18</a:t>
            </a:fld>
            <a:endParaRPr lang="zh-CN" altLang="en-US"/>
          </a:p>
        </p:txBody>
      </p:sp>
    </p:spTree>
    <p:extLst>
      <p:ext uri="{BB962C8B-B14F-4D97-AF65-F5344CB8AC3E}">
        <p14:creationId xmlns:p14="http://schemas.microsoft.com/office/powerpoint/2010/main" val="2373893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179000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a:t>
            </a:fld>
            <a:endParaRPr lang="zh-CN" altLang="en-US"/>
          </a:p>
        </p:txBody>
      </p:sp>
    </p:spTree>
    <p:extLst>
      <p:ext uri="{BB962C8B-B14F-4D97-AF65-F5344CB8AC3E}">
        <p14:creationId xmlns:p14="http://schemas.microsoft.com/office/powerpoint/2010/main" val="4122385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20</a:t>
            </a:fld>
            <a:endParaRPr lang="zh-CN" altLang="en-US"/>
          </a:p>
        </p:txBody>
      </p:sp>
    </p:spTree>
    <p:extLst>
      <p:ext uri="{BB962C8B-B14F-4D97-AF65-F5344CB8AC3E}">
        <p14:creationId xmlns:p14="http://schemas.microsoft.com/office/powerpoint/2010/main" val="2825315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21</a:t>
            </a:fld>
            <a:endParaRPr lang="zh-CN" altLang="en-US"/>
          </a:p>
        </p:txBody>
      </p:sp>
    </p:spTree>
    <p:extLst>
      <p:ext uri="{BB962C8B-B14F-4D97-AF65-F5344CB8AC3E}">
        <p14:creationId xmlns:p14="http://schemas.microsoft.com/office/powerpoint/2010/main" val="14301226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22</a:t>
            </a:fld>
            <a:endParaRPr lang="zh-CN" altLang="en-US"/>
          </a:p>
        </p:txBody>
      </p:sp>
    </p:spTree>
    <p:extLst>
      <p:ext uri="{BB962C8B-B14F-4D97-AF65-F5344CB8AC3E}">
        <p14:creationId xmlns:p14="http://schemas.microsoft.com/office/powerpoint/2010/main" val="55698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23</a:t>
            </a:fld>
            <a:endParaRPr lang="zh-CN" altLang="en-US"/>
          </a:p>
        </p:txBody>
      </p:sp>
    </p:spTree>
    <p:extLst>
      <p:ext uri="{BB962C8B-B14F-4D97-AF65-F5344CB8AC3E}">
        <p14:creationId xmlns:p14="http://schemas.microsoft.com/office/powerpoint/2010/main" val="2952121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24</a:t>
            </a:fld>
            <a:endParaRPr lang="zh-CN" altLang="en-US"/>
          </a:p>
        </p:txBody>
      </p:sp>
    </p:spTree>
    <p:extLst>
      <p:ext uri="{BB962C8B-B14F-4D97-AF65-F5344CB8AC3E}">
        <p14:creationId xmlns:p14="http://schemas.microsoft.com/office/powerpoint/2010/main" val="1080627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25</a:t>
            </a:fld>
            <a:endParaRPr lang="zh-CN" altLang="en-US"/>
          </a:p>
        </p:txBody>
      </p:sp>
    </p:spTree>
    <p:extLst>
      <p:ext uri="{BB962C8B-B14F-4D97-AF65-F5344CB8AC3E}">
        <p14:creationId xmlns:p14="http://schemas.microsoft.com/office/powerpoint/2010/main" val="1065717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26</a:t>
            </a:fld>
            <a:endParaRPr lang="zh-CN" altLang="en-US">
              <a:solidFill>
                <a:prstClr val="black"/>
              </a:solidFill>
            </a:endParaRPr>
          </a:p>
        </p:txBody>
      </p:sp>
    </p:spTree>
    <p:extLst>
      <p:ext uri="{BB962C8B-B14F-4D97-AF65-F5344CB8AC3E}">
        <p14:creationId xmlns:p14="http://schemas.microsoft.com/office/powerpoint/2010/main" val="2363580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27</a:t>
            </a:fld>
            <a:endParaRPr lang="zh-CN" altLang="en-US"/>
          </a:p>
        </p:txBody>
      </p:sp>
    </p:spTree>
    <p:extLst>
      <p:ext uri="{BB962C8B-B14F-4D97-AF65-F5344CB8AC3E}">
        <p14:creationId xmlns:p14="http://schemas.microsoft.com/office/powerpoint/2010/main" val="1679920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val="1649774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29</a:t>
            </a:fld>
            <a:endParaRPr lang="zh-CN" altLang="en-US"/>
          </a:p>
        </p:txBody>
      </p:sp>
    </p:spTree>
    <p:extLst>
      <p:ext uri="{BB962C8B-B14F-4D97-AF65-F5344CB8AC3E}">
        <p14:creationId xmlns:p14="http://schemas.microsoft.com/office/powerpoint/2010/main" val="732235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2203702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30</a:t>
            </a:fld>
            <a:endParaRPr lang="zh-CN" altLang="en-US"/>
          </a:p>
        </p:txBody>
      </p:sp>
    </p:spTree>
    <p:extLst>
      <p:ext uri="{BB962C8B-B14F-4D97-AF65-F5344CB8AC3E}">
        <p14:creationId xmlns:p14="http://schemas.microsoft.com/office/powerpoint/2010/main" val="3647325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31</a:t>
            </a:fld>
            <a:endParaRPr lang="zh-CN" altLang="en-US">
              <a:solidFill>
                <a:prstClr val="black"/>
              </a:solidFill>
            </a:endParaRPr>
          </a:p>
        </p:txBody>
      </p:sp>
    </p:spTree>
    <p:extLst>
      <p:ext uri="{BB962C8B-B14F-4D97-AF65-F5344CB8AC3E}">
        <p14:creationId xmlns:p14="http://schemas.microsoft.com/office/powerpoint/2010/main" val="2503066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32</a:t>
            </a:fld>
            <a:endParaRPr lang="zh-CN" altLang="en-US">
              <a:solidFill>
                <a:prstClr val="black"/>
              </a:solidFill>
            </a:endParaRPr>
          </a:p>
        </p:txBody>
      </p:sp>
    </p:spTree>
    <p:extLst>
      <p:ext uri="{BB962C8B-B14F-4D97-AF65-F5344CB8AC3E}">
        <p14:creationId xmlns:p14="http://schemas.microsoft.com/office/powerpoint/2010/main" val="1338422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33</a:t>
            </a:fld>
            <a:endParaRPr lang="zh-CN" altLang="en-US"/>
          </a:p>
        </p:txBody>
      </p:sp>
    </p:spTree>
    <p:extLst>
      <p:ext uri="{BB962C8B-B14F-4D97-AF65-F5344CB8AC3E}">
        <p14:creationId xmlns:p14="http://schemas.microsoft.com/office/powerpoint/2010/main" val="27319213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34</a:t>
            </a:fld>
            <a:endParaRPr lang="zh-CN" altLang="en-US"/>
          </a:p>
        </p:txBody>
      </p:sp>
    </p:spTree>
    <p:extLst>
      <p:ext uri="{BB962C8B-B14F-4D97-AF65-F5344CB8AC3E}">
        <p14:creationId xmlns:p14="http://schemas.microsoft.com/office/powerpoint/2010/main" val="8584336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35</a:t>
            </a:fld>
            <a:endParaRPr lang="zh-CN" altLang="en-US">
              <a:solidFill>
                <a:prstClr val="black"/>
              </a:solidFill>
            </a:endParaRPr>
          </a:p>
        </p:txBody>
      </p:sp>
    </p:spTree>
    <p:extLst>
      <p:ext uri="{BB962C8B-B14F-4D97-AF65-F5344CB8AC3E}">
        <p14:creationId xmlns:p14="http://schemas.microsoft.com/office/powerpoint/2010/main" val="2304278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36</a:t>
            </a:fld>
            <a:endParaRPr lang="zh-CN" altLang="en-US">
              <a:solidFill>
                <a:prstClr val="black"/>
              </a:solidFill>
            </a:endParaRPr>
          </a:p>
        </p:txBody>
      </p:sp>
    </p:spTree>
    <p:extLst>
      <p:ext uri="{BB962C8B-B14F-4D97-AF65-F5344CB8AC3E}">
        <p14:creationId xmlns:p14="http://schemas.microsoft.com/office/powerpoint/2010/main" val="21543968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37</a:t>
            </a:fld>
            <a:endParaRPr lang="zh-CN" altLang="en-US">
              <a:solidFill>
                <a:prstClr val="black"/>
              </a:solidFill>
            </a:endParaRPr>
          </a:p>
        </p:txBody>
      </p:sp>
    </p:spTree>
    <p:extLst>
      <p:ext uri="{BB962C8B-B14F-4D97-AF65-F5344CB8AC3E}">
        <p14:creationId xmlns:p14="http://schemas.microsoft.com/office/powerpoint/2010/main" val="1709123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38</a:t>
            </a:fld>
            <a:endParaRPr lang="zh-CN" altLang="en-US">
              <a:solidFill>
                <a:prstClr val="black"/>
              </a:solidFill>
            </a:endParaRPr>
          </a:p>
        </p:txBody>
      </p:sp>
    </p:spTree>
    <p:extLst>
      <p:ext uri="{BB962C8B-B14F-4D97-AF65-F5344CB8AC3E}">
        <p14:creationId xmlns:p14="http://schemas.microsoft.com/office/powerpoint/2010/main" val="33404784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39</a:t>
            </a:fld>
            <a:endParaRPr lang="zh-CN" altLang="en-US">
              <a:solidFill>
                <a:prstClr val="black"/>
              </a:solidFill>
            </a:endParaRPr>
          </a:p>
        </p:txBody>
      </p:sp>
    </p:spTree>
    <p:extLst>
      <p:ext uri="{BB962C8B-B14F-4D97-AF65-F5344CB8AC3E}">
        <p14:creationId xmlns:p14="http://schemas.microsoft.com/office/powerpoint/2010/main" val="42284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8576727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40</a:t>
            </a:fld>
            <a:endParaRPr lang="zh-CN" altLang="en-US">
              <a:solidFill>
                <a:prstClr val="black"/>
              </a:solidFill>
            </a:endParaRPr>
          </a:p>
        </p:txBody>
      </p:sp>
    </p:spTree>
    <p:extLst>
      <p:ext uri="{BB962C8B-B14F-4D97-AF65-F5344CB8AC3E}">
        <p14:creationId xmlns:p14="http://schemas.microsoft.com/office/powerpoint/2010/main" val="3131350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41</a:t>
            </a:fld>
            <a:endParaRPr lang="zh-CN" altLang="en-US">
              <a:solidFill>
                <a:prstClr val="black"/>
              </a:solidFill>
            </a:endParaRPr>
          </a:p>
        </p:txBody>
      </p:sp>
    </p:spTree>
    <p:extLst>
      <p:ext uri="{BB962C8B-B14F-4D97-AF65-F5344CB8AC3E}">
        <p14:creationId xmlns:p14="http://schemas.microsoft.com/office/powerpoint/2010/main" val="20483848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42</a:t>
            </a:fld>
            <a:endParaRPr lang="zh-CN" altLang="en-US">
              <a:solidFill>
                <a:prstClr val="black"/>
              </a:solidFill>
            </a:endParaRPr>
          </a:p>
        </p:txBody>
      </p:sp>
    </p:spTree>
    <p:extLst>
      <p:ext uri="{BB962C8B-B14F-4D97-AF65-F5344CB8AC3E}">
        <p14:creationId xmlns:p14="http://schemas.microsoft.com/office/powerpoint/2010/main" val="17098735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18239428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44</a:t>
            </a:fld>
            <a:endParaRPr lang="zh-CN" altLang="en-US">
              <a:solidFill>
                <a:prstClr val="black"/>
              </a:solidFill>
            </a:endParaRPr>
          </a:p>
        </p:txBody>
      </p:sp>
    </p:spTree>
    <p:extLst>
      <p:ext uri="{BB962C8B-B14F-4D97-AF65-F5344CB8AC3E}">
        <p14:creationId xmlns:p14="http://schemas.microsoft.com/office/powerpoint/2010/main" val="10470753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57</a:t>
            </a:fld>
            <a:endParaRPr lang="zh-CN" altLang="en-US"/>
          </a:p>
        </p:txBody>
      </p:sp>
    </p:spTree>
    <p:extLst>
      <p:ext uri="{BB962C8B-B14F-4D97-AF65-F5344CB8AC3E}">
        <p14:creationId xmlns:p14="http://schemas.microsoft.com/office/powerpoint/2010/main" val="21073002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58</a:t>
            </a:fld>
            <a:endParaRPr lang="zh-CN" altLang="en-US">
              <a:solidFill>
                <a:prstClr val="black"/>
              </a:solidFill>
            </a:endParaRPr>
          </a:p>
        </p:txBody>
      </p:sp>
    </p:spTree>
    <p:extLst>
      <p:ext uri="{BB962C8B-B14F-4D97-AF65-F5344CB8AC3E}">
        <p14:creationId xmlns:p14="http://schemas.microsoft.com/office/powerpoint/2010/main" val="931917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5</a:t>
            </a:fld>
            <a:endParaRPr lang="zh-CN" altLang="en-US"/>
          </a:p>
        </p:txBody>
      </p:sp>
    </p:spTree>
    <p:extLst>
      <p:ext uri="{BB962C8B-B14F-4D97-AF65-F5344CB8AC3E}">
        <p14:creationId xmlns:p14="http://schemas.microsoft.com/office/powerpoint/2010/main" val="422425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6</a:t>
            </a:fld>
            <a:endParaRPr lang="zh-CN" altLang="en-US"/>
          </a:p>
        </p:txBody>
      </p:sp>
    </p:spTree>
    <p:extLst>
      <p:ext uri="{BB962C8B-B14F-4D97-AF65-F5344CB8AC3E}">
        <p14:creationId xmlns:p14="http://schemas.microsoft.com/office/powerpoint/2010/main" val="899395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7</a:t>
            </a:fld>
            <a:endParaRPr lang="zh-CN" altLang="en-US"/>
          </a:p>
        </p:txBody>
      </p:sp>
    </p:spTree>
    <p:extLst>
      <p:ext uri="{BB962C8B-B14F-4D97-AF65-F5344CB8AC3E}">
        <p14:creationId xmlns:p14="http://schemas.microsoft.com/office/powerpoint/2010/main" val="888968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t>8</a:t>
            </a:fld>
            <a:endParaRPr lang="zh-CN" altLang="en-US"/>
          </a:p>
        </p:txBody>
      </p:sp>
    </p:spTree>
    <p:extLst>
      <p:ext uri="{BB962C8B-B14F-4D97-AF65-F5344CB8AC3E}">
        <p14:creationId xmlns:p14="http://schemas.microsoft.com/office/powerpoint/2010/main" val="534682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111435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5878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804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0273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46867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236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8112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28772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0200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19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27747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8408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2.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2.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9" name="图片 8" descr="40"/>
          <p:cNvPicPr>
            <a:picLocks noChangeAspect="1"/>
          </p:cNvPicPr>
          <p:nvPr/>
        </p:nvPicPr>
        <p:blipFill>
          <a:blip r:embed="rId32"/>
          <a:stretch>
            <a:fillRect/>
          </a:stretch>
        </p:blipFill>
        <p:spPr>
          <a:xfrm rot="5400000">
            <a:off x="2640330" y="-2707640"/>
            <a:ext cx="6911340" cy="12251055"/>
          </a:xfrm>
          <a:prstGeom prst="rect">
            <a:avLst/>
          </a:prstGeom>
        </p:spPr>
      </p:pic>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
        <p:nvSpPr>
          <p:cNvPr id="7" name="矩形 6"/>
          <p:cNvSpPr/>
          <p:nvPr/>
        </p:nvSpPr>
        <p:spPr>
          <a:xfrm>
            <a:off x="324485" y="294005"/>
            <a:ext cx="11571605" cy="6235700"/>
          </a:xfrm>
          <a:prstGeom prst="rect">
            <a:avLst/>
          </a:prstGeom>
          <a:solidFill>
            <a:schemeClr val="bg1"/>
          </a:solidFill>
          <a:ln w="63500">
            <a:solidFill>
              <a:srgbClr val="EEB9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2023/8/4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5C171-E6B2-4CD5-BCA5-F9BCCEEF3082}" type="datetimeFigureOut">
              <a:rPr lang="en-US" smtClean="0">
                <a:solidFill>
                  <a:prstClr val="black">
                    <a:tint val="75000"/>
                  </a:prstClr>
                </a:solidFill>
              </a:rPr>
              <a:pPr/>
              <a:t>8/4/2023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07329D-F979-40D9-8B45-4FDB227105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780671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16.jpeg"/><Relationship Id="rId5" Type="http://schemas.openxmlformats.org/officeDocument/2006/relationships/image" Target="../media/image8.jpe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9.xml"/><Relationship Id="rId1" Type="http://schemas.openxmlformats.org/officeDocument/2006/relationships/tags" Target="../tags/tag3.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1.xml"/><Relationship Id="rId5" Type="http://schemas.openxmlformats.org/officeDocument/2006/relationships/slideLayout" Target="../slideLayouts/slideLayout17.xml"/><Relationship Id="rId4" Type="http://schemas.openxmlformats.org/officeDocument/2006/relationships/tags" Target="../tags/tag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20" Type="http://schemas.openxmlformats.org/officeDocument/2006/relationships/image" Target="../media/image30.sv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20" Type="http://schemas.openxmlformats.org/officeDocument/2006/relationships/image" Target="../media/image30.sv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8.xml"/><Relationship Id="rId1" Type="http://schemas.openxmlformats.org/officeDocument/2006/relationships/tags" Target="../tags/tag8.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5.xml"/><Relationship Id="rId1" Type="http://schemas.openxmlformats.org/officeDocument/2006/relationships/tags" Target="../tags/tag9.xml"/></Relationships>
</file>

<file path=ppt/slides/_rels/slide3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33.xml"/><Relationship Id="rId4"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8.xml"/><Relationship Id="rId1" Type="http://schemas.openxmlformats.org/officeDocument/2006/relationships/tags" Target="../tags/tag13.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media" Target="../media/media2.mp3"/><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slideLayout" Target="../slideLayouts/slideLayout47.xml"/><Relationship Id="rId10" Type="http://schemas.openxmlformats.org/officeDocument/2006/relationships/image" Target="../media/image27.png"/><Relationship Id="rId4" Type="http://schemas.openxmlformats.org/officeDocument/2006/relationships/audio" Target="../media/media2.mp3"/><Relationship Id="rId9" Type="http://schemas.openxmlformats.org/officeDocument/2006/relationships/image" Target="../media/image26.png"/></Relationships>
</file>

<file path=ppt/slides/_rels/slide4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png"/><Relationship Id="rId5" Type="http://schemas.openxmlformats.org/officeDocument/2006/relationships/image" Target="../media/image29.png"/><Relationship Id="rId4" Type="http://schemas.openxmlformats.org/officeDocument/2006/relationships/audio" Target="../media/audio1.wav"/></Relationships>
</file>

<file path=ppt/slides/_rels/slide4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png"/><Relationship Id="rId5" Type="http://schemas.openxmlformats.org/officeDocument/2006/relationships/image" Target="../media/image29.png"/><Relationship Id="rId4" Type="http://schemas.openxmlformats.org/officeDocument/2006/relationships/audio" Target="../media/audio1.wav"/></Relationships>
</file>

<file path=ppt/slides/_rels/slide4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video" Target="../media/media3.mp4"/><Relationship Id="rId7" Type="http://schemas.openxmlformats.org/officeDocument/2006/relationships/image" Target="../media/image25.png"/><Relationship Id="rId2" Type="http://schemas.microsoft.com/office/2007/relationships/media" Target="../media/media3.mp4"/><Relationship Id="rId1" Type="http://schemas.openxmlformats.org/officeDocument/2006/relationships/themeOverride" Target="../theme/themeOverride1.xml"/><Relationship Id="rId6" Type="http://schemas.openxmlformats.org/officeDocument/2006/relationships/image" Target="../media/image29.png"/><Relationship Id="rId5" Type="http://schemas.openxmlformats.org/officeDocument/2006/relationships/audio" Target="../media/audio1.wav"/><Relationship Id="rId4" Type="http://schemas.openxmlformats.org/officeDocument/2006/relationships/slideLayout" Target="../slideLayouts/slideLayout41.xml"/><Relationship Id="rId9" Type="http://schemas.openxmlformats.org/officeDocument/2006/relationships/image" Target="../media/image31.png"/></Relationships>
</file>

<file path=ppt/slides/_rels/slide4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video" Target="../media/media3.mp4"/><Relationship Id="rId7" Type="http://schemas.openxmlformats.org/officeDocument/2006/relationships/image" Target="../media/image25.png"/><Relationship Id="rId2" Type="http://schemas.microsoft.com/office/2007/relationships/media" Target="../media/media3.mp4"/><Relationship Id="rId1" Type="http://schemas.openxmlformats.org/officeDocument/2006/relationships/themeOverride" Target="../theme/themeOverride2.xml"/><Relationship Id="rId6" Type="http://schemas.openxmlformats.org/officeDocument/2006/relationships/image" Target="../media/image29.png"/><Relationship Id="rId5" Type="http://schemas.openxmlformats.org/officeDocument/2006/relationships/audio" Target="../media/audio1.wav"/><Relationship Id="rId4" Type="http://schemas.openxmlformats.org/officeDocument/2006/relationships/slideLayout" Target="../slideLayouts/slideLayout41.xml"/><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png"/><Relationship Id="rId5" Type="http://schemas.openxmlformats.org/officeDocument/2006/relationships/image" Target="../media/image29.png"/><Relationship Id="rId4" Type="http://schemas.openxmlformats.org/officeDocument/2006/relationships/audio" Target="../media/audio1.wav"/></Relationships>
</file>

<file path=ppt/slides/_rels/slide51.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media" Target="../media/media2.mp3"/><Relationship Id="rId7" Type="http://schemas.openxmlformats.org/officeDocument/2006/relationships/image" Target="../media/image2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slideLayout" Target="../slideLayouts/slideLayout47.xml"/><Relationship Id="rId10" Type="http://schemas.openxmlformats.org/officeDocument/2006/relationships/image" Target="../media/image27.png"/><Relationship Id="rId4" Type="http://schemas.openxmlformats.org/officeDocument/2006/relationships/audio" Target="../media/media2.mp3"/><Relationship Id="rId9" Type="http://schemas.openxmlformats.org/officeDocument/2006/relationships/image" Target="../media/image26.png"/></Relationships>
</file>

<file path=ppt/slides/_rels/slide5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1.png"/></Relationships>
</file>

<file path=ppt/slides/_rels/slide5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1.png"/></Relationships>
</file>

<file path=ppt/slides/_rels/slide5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1.png"/></Relationships>
</file>

<file path=ppt/slides/_rels/slide5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1.png"/></Relationships>
</file>

<file path=ppt/slides/_rels/slide5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1.xml"/><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1.png"/></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3114358" y="-66380"/>
            <a:ext cx="8559800" cy="6758940"/>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10348216" y="5365591"/>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10928985" y="2790190"/>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2" name="Rectangle 11"/>
          <p:cNvSpPr/>
          <p:nvPr/>
        </p:nvSpPr>
        <p:spPr>
          <a:xfrm>
            <a:off x="5585472" y="1391715"/>
            <a:ext cx="5753077" cy="383181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nSpc>
                <a:spcPct val="150000"/>
              </a:lnSpc>
            </a:pPr>
            <a:r>
              <a:rPr lang="en-GB" sz="5400">
                <a:solidFill>
                  <a:schemeClr val="accent5">
                    <a:lumMod val="50000"/>
                  </a:schemeClr>
                </a:solidFill>
                <a:latin typeface="#9Slide07 SVNNexa Rust Slab Bla" panose="020B0606040200020203" pitchFamily="34" charset="0"/>
              </a:rPr>
              <a:t>Trình bày ý kiến về một vấn đề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4089369" y="470534"/>
            <a:ext cx="7106920" cy="5894705"/>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9697720" y="4841240"/>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10378932" y="2643759"/>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2" name="Rectangle 11"/>
          <p:cNvSpPr/>
          <p:nvPr/>
        </p:nvSpPr>
        <p:spPr>
          <a:xfrm>
            <a:off x="6491462" y="1106256"/>
            <a:ext cx="3828420" cy="829394"/>
          </a:xfrm>
          <a:prstGeom prst="rect">
            <a:avLst/>
          </a:prstGeom>
        </p:spPr>
        <p:txBody>
          <a:bodyPr wrap="none">
            <a:spAutoFit/>
          </a:bodyPr>
          <a:lstStyle/>
          <a:p>
            <a:pPr>
              <a:lnSpc>
                <a:spcPct val="107000"/>
              </a:lnSpc>
              <a:spcAft>
                <a:spcPts val="800"/>
              </a:spcAft>
            </a:pPr>
            <a:r>
              <a:rPr lang="en-US" sz="4800" b="1">
                <a:solidFill>
                  <a:srgbClr val="FF0000"/>
                </a:solidFill>
                <a:latin typeface="Times New Roman" panose="02020603050405020304" pitchFamily="18" charset="0"/>
                <a:ea typeface="MS Mincho"/>
                <a:cs typeface="Times New Roman" panose="02020603050405020304" pitchFamily="18" charset="0"/>
              </a:rPr>
              <a:t>2. Thực hành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p:cNvSpPr/>
          <p:nvPr/>
        </p:nvSpPr>
        <p:spPr>
          <a:xfrm>
            <a:off x="6312010" y="2046468"/>
            <a:ext cx="4061048" cy="3416320"/>
          </a:xfrm>
          <a:prstGeom prst="rect">
            <a:avLst/>
          </a:prstGeom>
        </p:spPr>
        <p:txBody>
          <a:bodyPr wrap="square">
            <a:spAutoFit/>
          </a:bodyPr>
          <a:lstStyle/>
          <a:p>
            <a:pPr marL="30480" marR="30480" algn="just">
              <a:spcAft>
                <a:spcPts val="1200"/>
              </a:spcAft>
            </a:pPr>
            <a:r>
              <a:rPr lang="en-US" sz="3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 bài:</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a:latin typeface="Times New Roman" panose="02020603050405020304" pitchFamily="18" charset="0"/>
                <a:ea typeface="Times New Roman" panose="02020603050405020304" pitchFamily="18" charset="0"/>
                <a:cs typeface="Times New Roman" panose="02020603050405020304" pitchFamily="18" charset="0"/>
              </a:rPr>
              <a:t>Suy nghĩ của em về lòng nhân ái trong cuộc sống sau khi học truyện “</a:t>
            </a:r>
            <a:r>
              <a:rPr lang="en-US" sz="3600" i="1">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en-US" sz="3600">
                <a:latin typeface="Times New Roman" panose="02020603050405020304" pitchFamily="18" charset="0"/>
                <a:ea typeface="Times New Roman" panose="02020603050405020304" pitchFamily="18" charset="0"/>
                <a:cs typeface="Times New Roman" panose="02020603050405020304" pitchFamily="18" charset="0"/>
              </a:rPr>
              <a:t>” (Thạch Lam).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or: Elbow 119"/>
          <p:cNvCxnSpPr/>
          <p:nvPr/>
        </p:nvCxnSpPr>
        <p:spPr>
          <a:xfrm flipV="1">
            <a:off x="8148191" y="2036368"/>
            <a:ext cx="734731" cy="514181"/>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5" name="Connector: Elbow 117"/>
          <p:cNvCxnSpPr/>
          <p:nvPr/>
        </p:nvCxnSpPr>
        <p:spPr>
          <a:xfrm rot="10800000">
            <a:off x="3363834" y="1786177"/>
            <a:ext cx="976485" cy="1323289"/>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6" name="Connector: Elbow 118"/>
          <p:cNvCxnSpPr/>
          <p:nvPr/>
        </p:nvCxnSpPr>
        <p:spPr>
          <a:xfrm rot="10800000">
            <a:off x="3269220" y="4476090"/>
            <a:ext cx="1166128" cy="347935"/>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8" name="Connector: Elbow 120"/>
          <p:cNvCxnSpPr/>
          <p:nvPr/>
        </p:nvCxnSpPr>
        <p:spPr>
          <a:xfrm>
            <a:off x="8148074" y="4341158"/>
            <a:ext cx="962785" cy="618720"/>
          </a:xfrm>
          <a:prstGeom prst="bentConnector3">
            <a:avLst>
              <a:gd name="adj1" fmla="val 50000"/>
            </a:avLst>
          </a:prstGeom>
          <a:ln w="12700">
            <a:solidFill>
              <a:schemeClr val="tx1">
                <a:lumMod val="50000"/>
                <a:lumOff val="50000"/>
              </a:schemeClr>
            </a:solidFill>
            <a:headEnd type="oval"/>
            <a:tailEnd type="triangle"/>
          </a:ln>
        </p:spPr>
        <p:style>
          <a:lnRef idx="1">
            <a:schemeClr val="accent1"/>
          </a:lnRef>
          <a:fillRef idx="0">
            <a:schemeClr val="accent1"/>
          </a:fillRef>
          <a:effectRef idx="0">
            <a:schemeClr val="accent1"/>
          </a:effectRef>
          <a:fontRef idx="minor">
            <a:schemeClr val="tx1"/>
          </a:fontRef>
        </p:style>
      </p:cxnSp>
      <p:pic>
        <p:nvPicPr>
          <p:cNvPr id="3" name="图片 2" descr="C:\Users\meng\Desktop\摄图网_401104933.png摄图网_401104933"/>
          <p:cNvPicPr>
            <a:picLocks noChangeAspect="1"/>
          </p:cNvPicPr>
          <p:nvPr/>
        </p:nvPicPr>
        <p:blipFill>
          <a:blip r:embed="rId3"/>
          <a:srcRect/>
          <a:stretch>
            <a:fillRect/>
          </a:stretch>
        </p:blipFill>
        <p:spPr>
          <a:xfrm>
            <a:off x="4339908" y="1641158"/>
            <a:ext cx="4107180" cy="4107180"/>
          </a:xfrm>
          <a:prstGeom prst="rect">
            <a:avLst/>
          </a:prstGeom>
        </p:spPr>
      </p:pic>
      <p:sp>
        <p:nvSpPr>
          <p:cNvPr id="4" name="椭圆 3"/>
          <p:cNvSpPr/>
          <p:nvPr/>
        </p:nvSpPr>
        <p:spPr>
          <a:xfrm>
            <a:off x="59817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1081405" y="466090"/>
            <a:ext cx="3328670" cy="769441"/>
          </a:xfrm>
          <a:prstGeom prst="rect">
            <a:avLst/>
          </a:prstGeom>
          <a:noFill/>
        </p:spPr>
        <p:txBody>
          <a:bodyPr wrap="square" rtlCol="0">
            <a:spAutoFit/>
          </a:bodyPr>
          <a:lstStyle/>
          <a:p>
            <a:r>
              <a:rPr lang="vi-VN" sz="4400" b="1">
                <a:latin typeface="Times New Roman" panose="02020603050405020304" pitchFamily="18" charset="0"/>
                <a:cs typeface="Times New Roman" panose="02020603050405020304" pitchFamily="18" charset="0"/>
              </a:rPr>
              <a:t>a) Chuẩn bị</a:t>
            </a:r>
            <a:r>
              <a:rPr lang="vi-VN" sz="4400">
                <a:latin typeface="Times New Roman" panose="02020603050405020304" pitchFamily="18" charset="0"/>
                <a:cs typeface="Times New Roman" panose="02020603050405020304" pitchFamily="18" charset="0"/>
              </a:rPr>
              <a:t> </a:t>
            </a:r>
            <a:endParaRPr lang="en-GB" sz="4400">
              <a:latin typeface="Times New Roman" panose="02020603050405020304" pitchFamily="18" charset="0"/>
              <a:cs typeface="Times New Roman" panose="02020603050405020304" pitchFamily="18" charset="0"/>
            </a:endParaRPr>
          </a:p>
        </p:txBody>
      </p:sp>
      <p:sp>
        <p:nvSpPr>
          <p:cNvPr id="22" name="Rectangle 21"/>
          <p:cNvSpPr/>
          <p:nvPr/>
        </p:nvSpPr>
        <p:spPr>
          <a:xfrm>
            <a:off x="679830" y="1770238"/>
            <a:ext cx="2684004"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Xem lại văn bản “</a:t>
            </a:r>
            <a:r>
              <a:rPr lang="en-US"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Thạch Lam.</a:t>
            </a:r>
            <a:endParaRPr lang="en-GB" sz="3600">
              <a:latin typeface="Times New Roman" panose="02020603050405020304" pitchFamily="18" charset="0"/>
              <a:cs typeface="Times New Roman" panose="02020603050405020304" pitchFamily="18" charset="0"/>
            </a:endParaRPr>
          </a:p>
        </p:txBody>
      </p:sp>
      <p:sp>
        <p:nvSpPr>
          <p:cNvPr id="23" name="Rectangle 22"/>
          <p:cNvSpPr/>
          <p:nvPr/>
        </p:nvSpPr>
        <p:spPr>
          <a:xfrm>
            <a:off x="679830" y="4187174"/>
            <a:ext cx="2684004" cy="2246769"/>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 định đối tượng, bối cảnh trình bày để chuẩn bị nội dung phù hợp.</a:t>
            </a:r>
            <a:endParaRPr lang="en-GB" sz="3600">
              <a:latin typeface="Times New Roman" panose="02020603050405020304" pitchFamily="18" charset="0"/>
              <a:cs typeface="Times New Roman" panose="02020603050405020304" pitchFamily="18" charset="0"/>
            </a:endParaRPr>
          </a:p>
        </p:txBody>
      </p:sp>
      <p:sp>
        <p:nvSpPr>
          <p:cNvPr id="24" name="Rectangle 23"/>
          <p:cNvSpPr/>
          <p:nvPr/>
        </p:nvSpPr>
        <p:spPr>
          <a:xfrm>
            <a:off x="8736618" y="2660208"/>
            <a:ext cx="3035504" cy="2677656"/>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Chuẩn bị các phương tiện như tranh, ảnh, video,…và máy chiếu, màn hình (nếu có).</a:t>
            </a:r>
            <a:endParaRPr lang="en-GB" sz="36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F2F2F2"/>
        </a:solidFill>
        <a:effectLst/>
      </p:bgPr>
    </p:bg>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696845"/>
            <a:ext cx="6911340" cy="12251055"/>
          </a:xfrm>
          <a:prstGeom prst="rect">
            <a:avLst/>
          </a:prstGeom>
        </p:spPr>
      </p:pic>
      <p:pic>
        <p:nvPicPr>
          <p:cNvPr id="6" name="图片 5" descr="401"/>
          <p:cNvPicPr>
            <a:picLocks noChangeAspect="1"/>
          </p:cNvPicPr>
          <p:nvPr/>
        </p:nvPicPr>
        <p:blipFill>
          <a:blip r:embed="rId4"/>
          <a:srcRect r="61710" b="71471"/>
          <a:stretch>
            <a:fillRect/>
          </a:stretch>
        </p:blipFill>
        <p:spPr>
          <a:xfrm>
            <a:off x="0" y="-144954"/>
            <a:ext cx="3120390" cy="3488055"/>
          </a:xfrm>
          <a:prstGeom prst="rect">
            <a:avLst/>
          </a:prstGeom>
        </p:spPr>
      </p:pic>
      <p:pic>
        <p:nvPicPr>
          <p:cNvPr id="3" name="图片 2" descr="401"/>
          <p:cNvPicPr>
            <a:picLocks noChangeAspect="1"/>
          </p:cNvPicPr>
          <p:nvPr/>
        </p:nvPicPr>
        <p:blipFill>
          <a:blip r:embed="rId4"/>
          <a:srcRect t="83782" b="3674"/>
          <a:stretch>
            <a:fillRect/>
          </a:stretch>
        </p:blipFill>
        <p:spPr>
          <a:xfrm>
            <a:off x="-17780" y="5151120"/>
            <a:ext cx="12251055" cy="1722755"/>
          </a:xfrm>
          <a:prstGeom prst="rect">
            <a:avLst/>
          </a:prstGeom>
        </p:spPr>
      </p:pic>
      <p:sp>
        <p:nvSpPr>
          <p:cNvPr id="7" name="Rectangle 6"/>
          <p:cNvSpPr/>
          <p:nvPr/>
        </p:nvSpPr>
        <p:spPr>
          <a:xfrm>
            <a:off x="3940603" y="295778"/>
            <a:ext cx="4310796" cy="584775"/>
          </a:xfrm>
          <a:prstGeom prst="rect">
            <a:avLst/>
          </a:prstGeom>
        </p:spPr>
        <p:txBody>
          <a:bodyPr wrap="none">
            <a:spAutoFit/>
          </a:bodyPr>
          <a:lstStyle/>
          <a:p>
            <a:pPr algn="ctr">
              <a:lnSpc>
                <a:spcPct val="107000"/>
              </a:lnSpc>
              <a:spcAft>
                <a:spcPts val="800"/>
              </a:spcAft>
            </a:pPr>
            <a:r>
              <a:rPr lang="en-US" sz="3200" b="1">
                <a:solidFill>
                  <a:srgbClr val="FF0000"/>
                </a:solidFill>
                <a:latin typeface="SVN-Vanilla Daisy Pro" panose="00000500000000000000" pitchFamily="2" charset="0"/>
                <a:ea typeface="Calibri" panose="020F0502020204030204" pitchFamily="34" charset="0"/>
                <a:cs typeface="Times New Roman" panose="02020603050405020304" pitchFamily="18" charset="0"/>
              </a:rPr>
              <a:t>PHIẾU HỌC TẬP SỐ 02</a:t>
            </a:r>
            <a:endParaRPr lang="en-GB" sz="2800">
              <a:effectLst/>
              <a:latin typeface="SVN-Vanilla Daisy Pro" panose="00000500000000000000" pitchFamily="2" charset="0"/>
              <a:ea typeface="Times New Roman" panose="02020603050405020304" pitchFamily="18" charset="0"/>
            </a:endParaRPr>
          </a:p>
        </p:txBody>
      </p:sp>
      <p:pic>
        <p:nvPicPr>
          <p:cNvPr id="37" name="图片 8" descr="401"/>
          <p:cNvPicPr>
            <a:picLocks noChangeAspect="1"/>
          </p:cNvPicPr>
          <p:nvPr/>
        </p:nvPicPr>
        <p:blipFill>
          <a:blip r:embed="rId4"/>
          <a:srcRect l="68596" t="43302" r="10749" b="15915"/>
          <a:stretch>
            <a:fillRect/>
          </a:stretch>
        </p:blipFill>
        <p:spPr>
          <a:xfrm>
            <a:off x="10751408" y="2790190"/>
            <a:ext cx="1577975" cy="4102100"/>
          </a:xfrm>
          <a:prstGeom prst="rect">
            <a:avLst/>
          </a:prstGeom>
        </p:spPr>
      </p:pic>
      <p:pic>
        <p:nvPicPr>
          <p:cNvPr id="9" name="图片 4" descr="40"/>
          <p:cNvPicPr>
            <a:picLocks noChangeAspect="1"/>
          </p:cNvPicPr>
          <p:nvPr/>
        </p:nvPicPr>
        <p:blipFill>
          <a:blip r:embed="rId5"/>
          <a:srcRect t="19053" r="16252" b="22342"/>
          <a:stretch>
            <a:fillRect/>
          </a:stretch>
        </p:blipFill>
        <p:spPr>
          <a:xfrm>
            <a:off x="-1042416" y="886008"/>
            <a:ext cx="12458161" cy="5894705"/>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4217006342"/>
              </p:ext>
            </p:extLst>
          </p:nvPr>
        </p:nvGraphicFramePr>
        <p:xfrm>
          <a:off x="2331720" y="1486400"/>
          <a:ext cx="8183879" cy="4754880"/>
        </p:xfrm>
        <a:graphic>
          <a:graphicData uri="http://schemas.openxmlformats.org/drawingml/2006/table">
            <a:tbl>
              <a:tblPr firstRow="1" firstCol="1" bandRow="1">
                <a:effectLst>
                  <a:outerShdw blurRad="50800" dist="38100" algn="l" rotWithShape="0">
                    <a:prstClr val="black">
                      <a:alpha val="40000"/>
                    </a:prstClr>
                  </a:outerShdw>
                </a:effectLst>
              </a:tblPr>
              <a:tblGrid>
                <a:gridCol w="5568696"/>
                <a:gridCol w="2615183"/>
              </a:tblGrid>
              <a:tr h="691928">
                <a:tc gridSpan="2">
                  <a:txBody>
                    <a:bodyPr/>
                    <a:lstStyle/>
                    <a:p>
                      <a:pPr marL="91440" marR="182880" algn="ctr">
                        <a:lnSpc>
                          <a:spcPct val="100000"/>
                        </a:lnSpc>
                        <a:spcAft>
                          <a:spcPts val="0"/>
                        </a:spcAft>
                      </a:pPr>
                      <a:r>
                        <a:rPr lang="en-US" sz="2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TÌM Ý</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ctr">
                        <a:lnSpc>
                          <a:spcPct val="100000"/>
                        </a:lnSpc>
                        <a:spcAft>
                          <a:spcPts val="1200"/>
                        </a:spcAft>
                      </a:pPr>
                      <a:r>
                        <a:rPr lang="en-US" sz="2400" u="none" strike="noStrike">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Suy nghĩ của em về lòng nhân ái trong cuộc sống sau khi học truyện “</a:t>
                      </a:r>
                      <a:r>
                        <a:rPr lang="en-US" sz="2400" i="1" u="none" strike="noStrike">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en-US" sz="2400" u="none" strike="noStrike">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(Thạch Lam</a:t>
                      </a:r>
                      <a:r>
                        <a:rPr lang="en-US" sz="2400" u="none" strike="noStrike"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endParaRPr lang="en-GB"/>
                    </a:p>
                  </a:txBody>
                  <a:tcPr/>
                </a:tc>
              </a:tr>
              <a:tr h="0">
                <a:tc>
                  <a:txBody>
                    <a:bodyPr/>
                    <a:lstStyle/>
                    <a:p>
                      <a:pPr marL="91440" marR="182880">
                        <a:lnSpc>
                          <a:spcPct val="100000"/>
                        </a:lnSpc>
                        <a:spcAft>
                          <a:spcPts val="0"/>
                        </a:spcAft>
                      </a:pPr>
                      <a:r>
                        <a:rPr lang="en-US" sz="2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 ý lớn cần có</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91440" marR="182880" algn="ctr">
                        <a:lnSpc>
                          <a:spcPct val="100000"/>
                        </a:lnSpc>
                        <a:spcAft>
                          <a:spcPts val="0"/>
                        </a:spcAft>
                      </a:pPr>
                      <a:r>
                        <a:rPr lang="en-US" sz="2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trả lời</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r h="0">
                <a:tc>
                  <a:txBody>
                    <a:bodyPr/>
                    <a:lstStyle/>
                    <a:p>
                      <a:pPr marL="0" marR="182880" lvl="0" indent="0">
                        <a:lnSpc>
                          <a:spcPct val="100000"/>
                        </a:lnSpc>
                        <a:spcAft>
                          <a:spcPts val="0"/>
                        </a:spcAft>
                        <a:buSzPts val="1400"/>
                        <a:buFont typeface="Times New Roman" panose="02020603050405020304" pitchFamily="18" charset="0"/>
                        <a:buNone/>
                      </a:pPr>
                      <a:r>
                        <a:rPr lang="en-US" sz="24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Văn </a:t>
                      </a:r>
                      <a:r>
                        <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bản “</a:t>
                      </a:r>
                      <a:r>
                        <a:rPr lang="en-US" sz="2400" i="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của Thạch Lam kể lại chuyện gì?</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91440" marR="182880" algn="ctr">
                        <a:lnSpc>
                          <a:spcPct val="100000"/>
                        </a:lnSpc>
                        <a:spcAft>
                          <a:spcPts val="0"/>
                        </a:spcAft>
                      </a:pPr>
                      <a:r>
                        <a:rPr lang="en-US" sz="24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r h="0">
                <a:tc>
                  <a:txBody>
                    <a:bodyPr/>
                    <a:lstStyle/>
                    <a:p>
                      <a:pPr marL="30480" marR="30480" algn="just">
                        <a:lnSpc>
                          <a:spcPct val="100000"/>
                        </a:lnSpc>
                        <a:spcAft>
                          <a:spcPts val="1200"/>
                        </a:spcAft>
                      </a:pPr>
                      <a:r>
                        <a:rPr lang="vi-VN"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Nội dung của truyện đặt ra vấn đề về lòng nhân ái như thế nào?</a:t>
                      </a:r>
                      <a:endParaRPr lang="en-GB"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91440" marR="182880" algn="ctr">
                        <a:lnSpc>
                          <a:spcPct val="100000"/>
                        </a:lnSpc>
                        <a:spcAft>
                          <a:spcPts val="0"/>
                        </a:spcAft>
                      </a:pPr>
                      <a:r>
                        <a:rPr lang="en-US" sz="24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r h="0">
                <a:tc>
                  <a:txBody>
                    <a:bodyPr/>
                    <a:lstStyle/>
                    <a:p>
                      <a:pPr marL="0" marR="30480" lvl="0" indent="0" algn="just">
                        <a:lnSpc>
                          <a:spcPct val="100000"/>
                        </a:lnSpc>
                        <a:spcAft>
                          <a:spcPts val="1200"/>
                        </a:spcAft>
                        <a:buSzPts val="1400"/>
                        <a:buFont typeface="Times New Roman" panose="02020603050405020304" pitchFamily="18" charset="0"/>
                        <a:buNone/>
                      </a:pPr>
                      <a:r>
                        <a:rPr lang="en-US" sz="24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 </a:t>
                      </a:r>
                      <a:r>
                        <a:rPr lang="vi-VN"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hiểu như thế nào là lòng nhân ái?</a:t>
                      </a:r>
                      <a:r>
                        <a:rPr lang="en-US"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Bằng chứng tiêu biểu về lòng nhân ái mà em biết?</a:t>
                      </a:r>
                      <a:endParaRPr lang="en-GB"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91440" marR="182880" algn="ctr">
                        <a:lnSpc>
                          <a:spcPct val="100000"/>
                        </a:lnSpc>
                        <a:spcAft>
                          <a:spcPts val="0"/>
                        </a:spcAft>
                      </a:pPr>
                      <a:r>
                        <a:rPr lang="en-US" sz="24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r h="0">
                <a:tc>
                  <a:txBody>
                    <a:bodyPr/>
                    <a:lstStyle/>
                    <a:p>
                      <a:pPr marL="342900" marR="30480" lvl="0" indent="-342900" algn="just">
                        <a:lnSpc>
                          <a:spcPct val="100000"/>
                        </a:lnSpc>
                        <a:spcAft>
                          <a:spcPts val="1200"/>
                        </a:spcAft>
                        <a:buSzPts val="1400"/>
                        <a:buFont typeface="Times New Roman" panose="02020603050405020304" pitchFamily="18" charset="0"/>
                        <a:buChar char="-"/>
                      </a:pPr>
                      <a:r>
                        <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 cần làm gì để thể hiện lòng nhân ái?</a:t>
                      </a:r>
                      <a:endParaRPr lang="en-GB"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marL="91440" marR="182880" algn="ctr">
                        <a:lnSpc>
                          <a:spcPct val="100000"/>
                        </a:lnSpc>
                        <a:spcAft>
                          <a:spcPts val="0"/>
                        </a:spcAft>
                      </a:pPr>
                      <a:r>
                        <a:rPr lang="en-US" sz="24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r>
            </a:tbl>
          </a:graphicData>
        </a:graphic>
      </p:graphicFrame>
    </p:spTree>
    <p:extLst>
      <p:ext uri="{BB962C8B-B14F-4D97-AF65-F5344CB8AC3E}">
        <p14:creationId xmlns:p14="http://schemas.microsoft.com/office/powerpoint/2010/main" val="315149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C:\Users\meng\Desktop\摄图网_400063343.jpg摄图网_400063343"/>
          <p:cNvPicPr>
            <a:picLocks noChangeAspect="1"/>
          </p:cNvPicPr>
          <p:nvPr/>
        </p:nvPicPr>
        <p:blipFill>
          <a:blip r:embed="rId3"/>
          <a:srcRect/>
          <a:stretch>
            <a:fillRect/>
          </a:stretch>
        </p:blipFill>
        <p:spPr>
          <a:xfrm>
            <a:off x="737552" y="2607831"/>
            <a:ext cx="3277235" cy="2294255"/>
          </a:xfrm>
          <a:prstGeom prst="rect">
            <a:avLst/>
          </a:prstGeom>
        </p:spPr>
      </p:pic>
      <p:sp>
        <p:nvSpPr>
          <p:cNvPr id="2" name="椭圆 1"/>
          <p:cNvSpPr/>
          <p:nvPr/>
        </p:nvSpPr>
        <p:spPr>
          <a:xfrm>
            <a:off x="624523" y="810220"/>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81405" y="466090"/>
            <a:ext cx="3328670" cy="1107996"/>
          </a:xfrm>
          <a:prstGeom prst="rect">
            <a:avLst/>
          </a:prstGeom>
          <a:noFill/>
        </p:spPr>
        <p:txBody>
          <a:bodyPr wrap="square" rtlCol="0">
            <a:spAutoFit/>
          </a:bodyPr>
          <a:lstStyle/>
          <a:p>
            <a:r>
              <a:rPr lang="en-US" sz="6600" b="1">
                <a:latin typeface="SVN-Vantom" panose="02000503000000020004" pitchFamily="50" charset="0"/>
              </a:rPr>
              <a:t>* Tìm ý</a:t>
            </a:r>
            <a:r>
              <a:rPr lang="en-US" sz="6600">
                <a:latin typeface="SVN-Vantom" panose="02000503000000020004" pitchFamily="50" charset="0"/>
              </a:rPr>
              <a:t> </a:t>
            </a:r>
            <a:endParaRPr lang="zh-CN" altLang="en-US" sz="6600">
              <a:latin typeface="SVN-Vantom" panose="02000503000000020004" pitchFamily="50" charset="0"/>
              <a:ea typeface="义启简圆体" panose="02010601030101010101" charset="-122"/>
            </a:endParaRPr>
          </a:p>
        </p:txBody>
      </p:sp>
      <p:sp>
        <p:nvSpPr>
          <p:cNvPr id="5" name="Rectangle 4"/>
          <p:cNvSpPr/>
          <p:nvPr/>
        </p:nvSpPr>
        <p:spPr>
          <a:xfrm>
            <a:off x="5671947" y="543033"/>
            <a:ext cx="5602605" cy="830997"/>
          </a:xfrm>
          <a:prstGeom prst="rect">
            <a:avLst/>
          </a:prstGeom>
        </p:spPr>
        <p:txBody>
          <a:bodyPr wrap="square">
            <a:spAutoFit/>
          </a:bodyPr>
          <a:lstStyle/>
          <a:p>
            <a:r>
              <a:rPr lang="vi-VN" sz="12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 </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 “</a:t>
            </a:r>
            <a:r>
              <a:rPr lang="en-US" sz="24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Thạch Lam kể lại chuyện gì?</a:t>
            </a:r>
            <a:endParaRPr lang="en-GB" sz="3200">
              <a:latin typeface="Times New Roman" panose="02020603050405020304" pitchFamily="18" charset="0"/>
              <a:cs typeface="Times New Roman" panose="02020603050405020304" pitchFamily="18" charset="0"/>
            </a:endParaRPr>
          </a:p>
        </p:txBody>
      </p:sp>
      <p:sp>
        <p:nvSpPr>
          <p:cNvPr id="6" name="Rectangle 5"/>
          <p:cNvSpPr/>
          <p:nvPr/>
        </p:nvSpPr>
        <p:spPr>
          <a:xfrm>
            <a:off x="4535424" y="1762107"/>
            <a:ext cx="6667544" cy="4524315"/>
          </a:xfrm>
          <a:prstGeom prst="rect">
            <a:avLst/>
          </a:prstGeom>
        </p:spPr>
        <p:txBody>
          <a:bodyPr wrap="square">
            <a:spAutoFit/>
          </a:bodyPr>
          <a:lstStyle/>
          <a:p>
            <a:pPr algn="just"/>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 bản “</a:t>
            </a:r>
            <a:r>
              <a:rPr lang="vi-VN" sz="24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kể về</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chị em Sơn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 ra trong một gia đình khá giả, </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 mặc quần áo đẹp đẽ và ấm áp khi mùa đông đến.</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 chị em Sơn ra xóm chợ chơi và thấy những người bạn nghèo mặc những bộ quần áo bạc màu, nhiều chỗ vá. Đặc biệt là em Hiên chỉ có mang áo rách tả tơi, co ro chịu rét.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Sơn bàn với chị Lan đem chiếc áo bông cũ</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cho Hiên. Chuyện cho áo đến tai người thân, lo sợ bị mẹ mắng, hai chị em đi tìm Hiên đòi áo. Mẹ Hiên sang nhà Sơn trả lại áo bông. Biết hoàn cảnh của gia đình Hiên, mẹ Sơn cho mẹ Hiên mượn tiền may áo mới cho con.</a:t>
            </a:r>
            <a:endParaRPr lang="en-GB" sz="3200">
              <a:latin typeface="Times New Roman" panose="02020603050405020304" pitchFamily="18" charset="0"/>
              <a:cs typeface="Times New Roman" panose="02020603050405020304" pitchFamily="18" charset="0"/>
            </a:endParaRPr>
          </a:p>
        </p:txBody>
      </p:sp>
      <p:sp>
        <p:nvSpPr>
          <p:cNvPr id="30" name="Freeform: Shape 65"/>
          <p:cNvSpPr/>
          <p:nvPr/>
        </p:nvSpPr>
        <p:spPr bwMode="auto">
          <a:xfrm>
            <a:off x="4863125" y="592529"/>
            <a:ext cx="644188" cy="637426"/>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barn(inVertical)">
                                      <p:cBhvr>
                                        <p:cTn id="14" dur="500"/>
                                        <p:tgtEl>
                                          <p:spTgt spid="3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Users\meng\Desktop\摄图网_400487478.png摄图网_400487478"/>
          <p:cNvPicPr>
            <a:picLocks noChangeAspect="1"/>
          </p:cNvPicPr>
          <p:nvPr/>
        </p:nvPicPr>
        <p:blipFill>
          <a:blip r:embed="rId3"/>
          <a:srcRect l="20160" t="16440" r="1923" b="11752"/>
          <a:stretch>
            <a:fillRect/>
          </a:stretch>
        </p:blipFill>
        <p:spPr>
          <a:xfrm>
            <a:off x="757497" y="1927607"/>
            <a:ext cx="3519805" cy="3244850"/>
          </a:xfrm>
          <a:prstGeom prst="rect">
            <a:avLst/>
          </a:prstGeom>
        </p:spPr>
      </p:pic>
      <p:sp>
        <p:nvSpPr>
          <p:cNvPr id="3" name="椭圆 2"/>
          <p:cNvSpPr/>
          <p:nvPr/>
        </p:nvSpPr>
        <p:spPr>
          <a:xfrm>
            <a:off x="2152650" y="785288"/>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Rectangle 41"/>
          <p:cNvSpPr/>
          <p:nvPr/>
        </p:nvSpPr>
        <p:spPr>
          <a:xfrm>
            <a:off x="2673727" y="671991"/>
            <a:ext cx="8836402" cy="1200329"/>
          </a:xfrm>
          <a:prstGeom prst="rect">
            <a:avLst/>
          </a:prstGeom>
        </p:spPr>
        <p:txBody>
          <a:bodyPr wrap="square">
            <a:spAutoFit/>
          </a:bodyPr>
          <a:lstStyle/>
          <a:p>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của truyện đặt ra vấn đề về lòng nhân ái như thế nào?</a:t>
            </a:r>
            <a:endParaRPr lang="en-GB" sz="4400">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4581457" y="2001527"/>
            <a:ext cx="6589305" cy="3416320"/>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Hai chị em đã tặng cho Hiên chiếc áo bông cũ để sưởi ấm qua mùa đông giá rét. Chi tiết này đã thắp sáng tình yêu thương, che chở và giúp đỡ lẫn nhau giữa người với người. Đồng thời, truyện đã để nhiều cảm xúc trong lòng độc giả, thấm thía từng nỗi khổ đau, bất hạnh với hoàn cảnh éo le của người nghèo khổ. Qua đó thể hiện tình yêu thương chân thành, sâu sắc, nồng ấm và thiêng liêng, giúp con người thêm trân quý cuộc sống này hơn.</a:t>
            </a:r>
            <a:endParaRPr lang="en-GB"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2"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C:\Users\meng\Desktop\摄图网_400501680.png摄图网_400501680"/>
          <p:cNvPicPr>
            <a:picLocks noChangeAspect="1"/>
          </p:cNvPicPr>
          <p:nvPr/>
        </p:nvPicPr>
        <p:blipFill>
          <a:blip r:embed="rId3"/>
          <a:srcRect/>
          <a:stretch>
            <a:fillRect/>
          </a:stretch>
        </p:blipFill>
        <p:spPr>
          <a:xfrm>
            <a:off x="1028700" y="989965"/>
            <a:ext cx="5368925" cy="5368925"/>
          </a:xfrm>
          <a:prstGeom prst="rect">
            <a:avLst/>
          </a:prstGeom>
        </p:spPr>
      </p:pic>
      <p:sp>
        <p:nvSpPr>
          <p:cNvPr id="2" name="椭圆 1"/>
          <p:cNvSpPr/>
          <p:nvPr/>
        </p:nvSpPr>
        <p:spPr>
          <a:xfrm>
            <a:off x="3405378" y="690626"/>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3972686" y="605244"/>
            <a:ext cx="9598788" cy="707886"/>
          </a:xfrm>
          <a:prstGeom prst="rect">
            <a:avLst/>
          </a:prstGeom>
          <a:noFill/>
        </p:spPr>
        <p:txBody>
          <a:bodyPr wrap="square" rtlCol="0">
            <a:spAutoFit/>
          </a:bodyPr>
          <a:lstStyle/>
          <a:p>
            <a:r>
              <a:rPr lang="vi-VN" sz="4000">
                <a:latin typeface="Times New Roman" panose="02020603050405020304" pitchFamily="18" charset="0"/>
                <a:cs typeface="Times New Roman" panose="02020603050405020304" pitchFamily="18" charset="0"/>
              </a:rPr>
              <a:t>Em hiểu như thế nào là lòng nhân ái?</a:t>
            </a:r>
            <a:endParaRPr lang="en-GB" sz="4000">
              <a:latin typeface="Times New Roman" panose="02020603050405020304" pitchFamily="18" charset="0"/>
              <a:cs typeface="Times New Roman" panose="02020603050405020304" pitchFamily="18" charset="0"/>
            </a:endParaRPr>
          </a:p>
        </p:txBody>
      </p:sp>
      <p:sp>
        <p:nvSpPr>
          <p:cNvPr id="5" name="Rectangle 4"/>
          <p:cNvSpPr/>
          <p:nvPr/>
        </p:nvSpPr>
        <p:spPr>
          <a:xfrm>
            <a:off x="6397624" y="1996958"/>
            <a:ext cx="4748911" cy="3970318"/>
          </a:xfrm>
          <a:prstGeom prst="rect">
            <a:avLst/>
          </a:prstGeom>
        </p:spPr>
        <p:txBody>
          <a:bodyPr wrap="square">
            <a:spAutoFit/>
          </a:bodyPr>
          <a:lstStyle/>
          <a:p>
            <a:pPr algn="just"/>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 nhân ái là sự yêu thương, là phẩm chất yêu thương giữa người với người, là sự chia sẻ, cảm thông cho nhau những lúc hoạn nạn, khó khăn.</a:t>
            </a:r>
            <a:endParaRPr lang="en-GB" sz="44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
        <p:nvSpPr>
          <p:cNvPr id="12" name="文本框 4"/>
          <p:cNvSpPr txBox="1"/>
          <p:nvPr/>
        </p:nvSpPr>
        <p:spPr>
          <a:xfrm>
            <a:off x="5436996" y="2079724"/>
            <a:ext cx="6879972" cy="212365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lvl="0"/>
            <a:r>
              <a:rPr lang="vi-VN" sz="6600">
                <a:latin typeface="iCiel Bambola" panose="02000000000000000000" pitchFamily="50" charset="-93"/>
              </a:rPr>
              <a:t>Tại sao trong cuộc sống cần có lòng nhân ái?</a:t>
            </a:r>
            <a:endParaRPr lang="en-GB" sz="6600">
              <a:latin typeface="iCiel Bambola"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727583" y="1100517"/>
            <a:ext cx="1787144" cy="1564513"/>
          </a:xfrm>
          <a:prstGeom prst="ellipse">
            <a:avLst/>
          </a:prstGeom>
          <a:blipFill rotWithShape="1">
            <a:blip r:embed="rId3"/>
            <a:stretch>
              <a:fillRect l="-46000" r="-15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3404997" y="1100517"/>
            <a:ext cx="1713230" cy="1564513"/>
          </a:xfrm>
          <a:prstGeom prst="ellipse">
            <a:avLst/>
          </a:prstGeom>
          <a:blipFill rotWithShape="1">
            <a:blip r:embed="rId4"/>
            <a:stretch>
              <a:fillRect l="-46000" r="-15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6435852" y="1100517"/>
            <a:ext cx="1811274" cy="1564513"/>
          </a:xfrm>
          <a:prstGeom prst="ellipse">
            <a:avLst/>
          </a:prstGeom>
          <a:blipFill rotWithShape="1">
            <a:blip r:embed="rId5"/>
            <a:stretch>
              <a:fillRect l="-46000" r="-15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9380220" y="1100517"/>
            <a:ext cx="1863344" cy="1655953"/>
          </a:xfrm>
          <a:prstGeom prst="ellipse">
            <a:avLst/>
          </a:prstGeom>
          <a:blipFill rotWithShape="1">
            <a:blip r:embed="rId6"/>
            <a:stretch>
              <a:fillRect l="-46000" t="-6000" r="-38000"/>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3679698" y="374108"/>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Rectangle 7"/>
          <p:cNvSpPr/>
          <p:nvPr/>
        </p:nvSpPr>
        <p:spPr>
          <a:xfrm>
            <a:off x="4818888" y="374108"/>
            <a:ext cx="3134191" cy="646331"/>
          </a:xfrm>
          <a:prstGeom prst="rect">
            <a:avLst/>
          </a:prstGeom>
        </p:spPr>
        <p:txBody>
          <a:bodyPr wrap="none">
            <a:spAutoFit/>
          </a:bodyPr>
          <a:lstStyle/>
          <a:p>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 với cá </a:t>
            </a:r>
            <a:r>
              <a:rPr lang="en-US"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endParaRPr lang="en-GB" sz="4400">
              <a:latin typeface="Times New Roman" panose="02020603050405020304" pitchFamily="18" charset="0"/>
              <a:cs typeface="Times New Roman" panose="02020603050405020304" pitchFamily="18" charset="0"/>
            </a:endParaRPr>
          </a:p>
        </p:txBody>
      </p:sp>
      <p:sp>
        <p:nvSpPr>
          <p:cNvPr id="9" name="Rectangle 8"/>
          <p:cNvSpPr/>
          <p:nvPr/>
        </p:nvSpPr>
        <p:spPr>
          <a:xfrm>
            <a:off x="552069" y="2804491"/>
            <a:ext cx="2035683" cy="3785652"/>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 sống của con người không đơn thuần chỉ là sự tồn tại của một cá nhân riêng lẻ mà nó là tổng hòa của các mối quan hệ xã hội. </a:t>
            </a:r>
            <a:endParaRPr lang="en-GB" sz="2400">
              <a:latin typeface="Times New Roman" panose="02020603050405020304" pitchFamily="18" charset="0"/>
              <a:cs typeface="Times New Roman" panose="02020603050405020304" pitchFamily="18" charset="0"/>
            </a:endParaRPr>
          </a:p>
        </p:txBody>
      </p:sp>
      <p:sp>
        <p:nvSpPr>
          <p:cNvPr id="12" name="Rectangle 11"/>
          <p:cNvSpPr/>
          <p:nvPr/>
        </p:nvSpPr>
        <p:spPr>
          <a:xfrm>
            <a:off x="2831592" y="2756470"/>
            <a:ext cx="2860040" cy="3785652"/>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Sẵn sàng cho đi, hiến dâng một cách tự nguyện không toan tính...làm được như vậy ta sẽ thấy tâm hồn thanh thản, nhẹ nhõm, luôn vui vẻ, hạnh phúc. Nhân ái giúp ta nâng cao giá trị của bản thân mình.</a:t>
            </a:r>
            <a:endParaRPr lang="en-GB" sz="3200">
              <a:latin typeface="Times New Roman" panose="02020603050405020304" pitchFamily="18" charset="0"/>
              <a:cs typeface="Times New Roman" panose="02020603050405020304" pitchFamily="18" charset="0"/>
            </a:endParaRPr>
          </a:p>
        </p:txBody>
      </p:sp>
      <p:sp>
        <p:nvSpPr>
          <p:cNvPr id="13" name="Rectangle 12"/>
          <p:cNvSpPr/>
          <p:nvPr/>
        </p:nvSpPr>
        <p:spPr>
          <a:xfrm>
            <a:off x="5935472" y="2785919"/>
            <a:ext cx="3016504" cy="3785652"/>
          </a:xfrm>
          <a:prstGeom prst="rect">
            <a:avLst/>
          </a:prstGeom>
        </p:spPr>
        <p:txBody>
          <a:bodyPr wrap="square">
            <a:spAutoFit/>
          </a:bodyPr>
          <a:lstStyle/>
          <a:p>
            <a:pPr algn="just"/>
            <a:r>
              <a:rPr lang="en-US" sz="2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 nhân ái của mỗi người bắt nguồn từ tình cảm gia đình, tình cảm với những người thân như ông bà, cha mẹ, anh chị em...Mỗi ngày qua đi sẽ thật đáng quý nếu như ta biết giành thời gian đến những người thân yêu. Từ đó giúp bản thân ta hình thành những phẩm chất tốt đẹp. </a:t>
            </a:r>
            <a:endParaRPr lang="en-GB" sz="2800">
              <a:latin typeface="Times New Roman" panose="02020603050405020304" pitchFamily="18" charset="0"/>
              <a:cs typeface="Times New Roman" panose="02020603050405020304" pitchFamily="18" charset="0"/>
            </a:endParaRPr>
          </a:p>
        </p:txBody>
      </p:sp>
      <p:sp>
        <p:nvSpPr>
          <p:cNvPr id="16" name="Rectangle 15"/>
          <p:cNvSpPr/>
          <p:nvPr/>
        </p:nvSpPr>
        <p:spPr>
          <a:xfrm>
            <a:off x="9271254" y="2847474"/>
            <a:ext cx="2295144" cy="3046988"/>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được đón nhận tấm lòng nhân ái sẽ cảm nhận được niềm vui, có thêm động lực để vượt qua thử thách, khó khăn,…</a:t>
            </a:r>
            <a:endParaRPr lang="en-GB"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500"/>
                                        <p:tgtEl>
                                          <p:spTgt spid="25"/>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animBg="1"/>
      <p:bldP spid="24" grpId="0" animBg="1"/>
      <p:bldP spid="25" grpId="0" animBg="1"/>
      <p:bldP spid="8" grpId="0"/>
      <p:bldP spid="9" grpId="0"/>
      <p:bldP spid="12" grpId="0"/>
      <p:bldP spid="13"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千图PPT彼岸天：ID 8661124库_组合 3"/>
          <p:cNvGrpSpPr/>
          <p:nvPr>
            <p:custDataLst>
              <p:tags r:id="rId1"/>
            </p:custDataLst>
          </p:nvPr>
        </p:nvGrpSpPr>
        <p:grpSpPr>
          <a:xfrm>
            <a:off x="530352" y="1380745"/>
            <a:ext cx="2929312" cy="5056631"/>
            <a:chOff x="242888" y="1592796"/>
            <a:chExt cx="2791932" cy="4248472"/>
          </a:xfrm>
        </p:grpSpPr>
        <p:sp>
          <p:nvSpPr>
            <p:cNvPr id="23" name="矩形: 圆顶角 22"/>
            <p:cNvSpPr/>
            <p:nvPr/>
          </p:nvSpPr>
          <p:spPr bwMode="auto">
            <a:xfrm>
              <a:off x="242888" y="1880828"/>
              <a:ext cx="2791932" cy="1565755"/>
            </a:xfrm>
            <a:prstGeom prst="round2SameRect">
              <a:avLst>
                <a:gd name="adj1" fmla="val 20817"/>
                <a:gd name="adj2" fmla="val 0"/>
              </a:avLst>
            </a:prstGeom>
            <a:solidFill>
              <a:srgbClr val="EEB92F"/>
            </a:solidFill>
            <a:ln w="19050">
              <a:noFill/>
              <a:round/>
            </a:ln>
          </p:spPr>
          <p:txBody>
            <a:bodyPr anchor="ctr"/>
            <a:lstStyle/>
            <a:p>
              <a:pPr algn="ctr"/>
              <a:endParaRPr/>
            </a:p>
          </p:txBody>
        </p:sp>
        <p:sp>
          <p:nvSpPr>
            <p:cNvPr id="24" name="矩形: 圆顶角 23"/>
            <p:cNvSpPr/>
            <p:nvPr/>
          </p:nvSpPr>
          <p:spPr bwMode="auto">
            <a:xfrm flipV="1">
              <a:off x="242888" y="3446583"/>
              <a:ext cx="2791932" cy="2394685"/>
            </a:xfrm>
            <a:prstGeom prst="round2SameRect">
              <a:avLst>
                <a:gd name="adj1" fmla="val 20817"/>
                <a:gd name="adj2" fmla="val 0"/>
              </a:avLst>
            </a:prstGeom>
            <a:solidFill>
              <a:schemeClr val="bg2"/>
            </a:solidFill>
            <a:ln w="19050">
              <a:noFill/>
              <a:round/>
            </a:ln>
          </p:spPr>
          <p:txBody>
            <a:bodyPr anchor="ctr"/>
            <a:lstStyle/>
            <a:p>
              <a:pPr algn="ctr"/>
              <a:endParaRPr/>
            </a:p>
          </p:txBody>
        </p:sp>
        <p:sp>
          <p:nvSpPr>
            <p:cNvPr id="25" name="流程图: 离页连接符 24"/>
            <p:cNvSpPr/>
            <p:nvPr/>
          </p:nvSpPr>
          <p:spPr bwMode="auto">
            <a:xfrm>
              <a:off x="710100" y="1592796"/>
              <a:ext cx="1857508" cy="1377362"/>
            </a:xfrm>
            <a:prstGeom prst="flowChartOffpageConnector">
              <a:avLst/>
            </a:prstGeom>
            <a:solidFill>
              <a:srgbClr val="EEB92F"/>
            </a:solidFill>
            <a:ln w="57150">
              <a:solidFill>
                <a:schemeClr val="bg1"/>
              </a:solidFill>
              <a:round/>
            </a:ln>
          </p:spPr>
          <p:txBody>
            <a:bodyPr vert="horz" wrap="none" lIns="91440" tIns="45720" rIns="91440" bIns="45720" anchor="ctr" anchorCtr="1" compatLnSpc="1">
              <a:normAutofit/>
            </a:bodyPr>
            <a:lstStyle/>
            <a:p>
              <a:pPr algn="ctr"/>
              <a:r>
                <a:rPr lang="en-US" altLang="zh-CN" sz="5400">
                  <a:solidFill>
                    <a:schemeClr val="bg1"/>
                  </a:solidFill>
                  <a:latin typeface="Impact" panose="020B0806030902050204" pitchFamily="34" charset="0"/>
                </a:rPr>
                <a:t>01</a:t>
              </a:r>
            </a:p>
          </p:txBody>
        </p:sp>
      </p:grpSp>
      <p:grpSp>
        <p:nvGrpSpPr>
          <p:cNvPr id="5" name="千图PPT彼岸天：ID 8661124库_组合 4"/>
          <p:cNvGrpSpPr/>
          <p:nvPr>
            <p:custDataLst>
              <p:tags r:id="rId2"/>
            </p:custDataLst>
          </p:nvPr>
        </p:nvGrpSpPr>
        <p:grpSpPr>
          <a:xfrm>
            <a:off x="3623356" y="1380745"/>
            <a:ext cx="4139900" cy="5138928"/>
            <a:chOff x="3213790" y="1592796"/>
            <a:chExt cx="2792672" cy="4248472"/>
          </a:xfrm>
        </p:grpSpPr>
        <p:sp>
          <p:nvSpPr>
            <p:cNvPr id="18" name="矩形: 圆顶角 17"/>
            <p:cNvSpPr/>
            <p:nvPr/>
          </p:nvSpPr>
          <p:spPr bwMode="auto">
            <a:xfrm>
              <a:off x="3213790" y="1880828"/>
              <a:ext cx="2791932" cy="1565755"/>
            </a:xfrm>
            <a:prstGeom prst="round2SameRect">
              <a:avLst>
                <a:gd name="adj1" fmla="val 20817"/>
                <a:gd name="adj2" fmla="val 0"/>
              </a:avLst>
            </a:prstGeom>
            <a:solidFill>
              <a:srgbClr val="DF605A"/>
            </a:solidFill>
            <a:ln w="19050">
              <a:noFill/>
              <a:round/>
            </a:ln>
          </p:spPr>
          <p:txBody>
            <a:bodyPr anchor="ctr"/>
            <a:lstStyle/>
            <a:p>
              <a:pPr algn="ctr"/>
              <a:endParaRPr/>
            </a:p>
          </p:txBody>
        </p:sp>
        <p:sp>
          <p:nvSpPr>
            <p:cNvPr id="19" name="矩形: 圆顶角 18"/>
            <p:cNvSpPr/>
            <p:nvPr/>
          </p:nvSpPr>
          <p:spPr bwMode="auto">
            <a:xfrm flipV="1">
              <a:off x="3213790" y="3446583"/>
              <a:ext cx="2791932" cy="2394685"/>
            </a:xfrm>
            <a:prstGeom prst="round2SameRect">
              <a:avLst>
                <a:gd name="adj1" fmla="val 20817"/>
                <a:gd name="adj2" fmla="val 0"/>
              </a:avLst>
            </a:prstGeom>
            <a:solidFill>
              <a:schemeClr val="bg2"/>
            </a:solidFill>
            <a:ln w="19050">
              <a:noFill/>
              <a:round/>
            </a:ln>
          </p:spPr>
          <p:txBody>
            <a:bodyPr anchor="ctr"/>
            <a:lstStyle/>
            <a:p>
              <a:pPr algn="ctr"/>
              <a:endParaRPr/>
            </a:p>
          </p:txBody>
        </p:sp>
        <p:sp>
          <p:nvSpPr>
            <p:cNvPr id="20" name="流程图: 离页连接符 19"/>
            <p:cNvSpPr/>
            <p:nvPr/>
          </p:nvSpPr>
          <p:spPr bwMode="auto">
            <a:xfrm>
              <a:off x="3681002" y="1592796"/>
              <a:ext cx="1857508" cy="1377362"/>
            </a:xfrm>
            <a:prstGeom prst="flowChartOffpageConnector">
              <a:avLst/>
            </a:prstGeom>
            <a:solidFill>
              <a:srgbClr val="DF605A"/>
            </a:solidFill>
            <a:ln w="57150">
              <a:solidFill>
                <a:schemeClr val="bg1"/>
              </a:solidFill>
              <a:round/>
            </a:ln>
          </p:spPr>
          <p:txBody>
            <a:bodyPr vert="horz" wrap="none" lIns="91440" tIns="45720" rIns="91440" bIns="45720" anchor="ctr" anchorCtr="1" compatLnSpc="1">
              <a:normAutofit/>
            </a:bodyPr>
            <a:lstStyle/>
            <a:p>
              <a:pPr algn="ctr"/>
              <a:r>
                <a:rPr lang="en-US" altLang="zh-CN" sz="5400">
                  <a:solidFill>
                    <a:schemeClr val="bg1"/>
                  </a:solidFill>
                  <a:latin typeface="Impact" panose="020B0806030902050204" pitchFamily="34" charset="0"/>
                </a:rPr>
                <a:t>02</a:t>
              </a:r>
            </a:p>
          </p:txBody>
        </p:sp>
        <p:sp>
          <p:nvSpPr>
            <p:cNvPr id="3" name="矩形: 圆顶角 17"/>
            <p:cNvSpPr/>
            <p:nvPr/>
          </p:nvSpPr>
          <p:spPr bwMode="auto">
            <a:xfrm>
              <a:off x="3214530" y="1880828"/>
              <a:ext cx="2791932" cy="1565755"/>
            </a:xfrm>
            <a:prstGeom prst="round2SameRect">
              <a:avLst>
                <a:gd name="adj1" fmla="val 20817"/>
                <a:gd name="adj2" fmla="val 0"/>
              </a:avLst>
            </a:prstGeom>
            <a:solidFill>
              <a:srgbClr val="EEB92F"/>
            </a:solidFill>
            <a:ln w="19050">
              <a:noFill/>
              <a:round/>
            </a:ln>
          </p:spPr>
          <p:txBody>
            <a:bodyPr anchor="ctr"/>
            <a:lstStyle/>
            <a:p>
              <a:pPr algn="ctr"/>
              <a:endParaRPr/>
            </a:p>
          </p:txBody>
        </p:sp>
        <p:sp>
          <p:nvSpPr>
            <p:cNvPr id="6" name="流程图: 离页连接符 5"/>
            <p:cNvSpPr/>
            <p:nvPr/>
          </p:nvSpPr>
          <p:spPr bwMode="auto">
            <a:xfrm>
              <a:off x="3681742" y="1592796"/>
              <a:ext cx="1857508" cy="1377362"/>
            </a:xfrm>
            <a:prstGeom prst="flowChartOffpageConnector">
              <a:avLst/>
            </a:prstGeom>
            <a:solidFill>
              <a:srgbClr val="EEB92F"/>
            </a:solidFill>
            <a:ln w="57150">
              <a:solidFill>
                <a:schemeClr val="bg1"/>
              </a:solidFill>
              <a:round/>
            </a:ln>
          </p:spPr>
          <p:txBody>
            <a:bodyPr vert="horz" wrap="none" lIns="91440" tIns="45720" rIns="91440" bIns="45720" anchor="ctr" anchorCtr="1" compatLnSpc="1">
              <a:normAutofit/>
            </a:bodyPr>
            <a:lstStyle/>
            <a:p>
              <a:pPr algn="ctr"/>
              <a:r>
                <a:rPr lang="en-US" altLang="zh-CN" sz="5400">
                  <a:solidFill>
                    <a:schemeClr val="bg1"/>
                  </a:solidFill>
                  <a:latin typeface="Impact" panose="020B0806030902050204" pitchFamily="34" charset="0"/>
                </a:rPr>
                <a:t>02</a:t>
              </a:r>
            </a:p>
          </p:txBody>
        </p:sp>
      </p:grpSp>
      <p:pic>
        <p:nvPicPr>
          <p:cNvPr id="2" name="图片 1" descr="C:\Users\meng\Desktop\摄图网_400487226.png摄图网_400487226"/>
          <p:cNvPicPr>
            <a:picLocks noChangeAspect="1"/>
          </p:cNvPicPr>
          <p:nvPr/>
        </p:nvPicPr>
        <p:blipFill>
          <a:blip r:embed="rId5"/>
          <a:srcRect/>
          <a:stretch>
            <a:fillRect/>
          </a:stretch>
        </p:blipFill>
        <p:spPr>
          <a:xfrm>
            <a:off x="7551046" y="670614"/>
            <a:ext cx="4699000" cy="4699000"/>
          </a:xfrm>
          <a:prstGeom prst="rect">
            <a:avLst/>
          </a:prstGeom>
        </p:spPr>
      </p:pic>
      <p:sp>
        <p:nvSpPr>
          <p:cNvPr id="7" name="椭圆 6"/>
          <p:cNvSpPr/>
          <p:nvPr/>
        </p:nvSpPr>
        <p:spPr>
          <a:xfrm>
            <a:off x="965564" y="530794"/>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3600">
              <a:latin typeface="SVN-Vantom" panose="02000503000000020004" pitchFamily="50" charset="0"/>
            </a:endParaRPr>
          </a:p>
        </p:txBody>
      </p:sp>
      <p:sp>
        <p:nvSpPr>
          <p:cNvPr id="8" name="文本框 7"/>
          <p:cNvSpPr txBox="1"/>
          <p:nvPr/>
        </p:nvSpPr>
        <p:spPr>
          <a:xfrm>
            <a:off x="1556893" y="325164"/>
            <a:ext cx="3328670" cy="830997"/>
          </a:xfrm>
          <a:prstGeom prst="rect">
            <a:avLst/>
          </a:prstGeom>
          <a:noFill/>
        </p:spPr>
        <p:txBody>
          <a:bodyPr wrap="square" rtlCol="0">
            <a:spAutoFit/>
          </a:bodyPr>
          <a:lstStyle/>
          <a:p>
            <a:r>
              <a:rPr lang="en-US" sz="4800">
                <a:latin typeface="SVN-Vantom" panose="02000503000000020004" pitchFamily="50" charset="0"/>
              </a:rPr>
              <a:t>Đối với xã hội</a:t>
            </a:r>
            <a:endParaRPr lang="zh-CN" altLang="en-US" sz="4800">
              <a:latin typeface="SVN-Vantom" panose="02000503000000020004" pitchFamily="50" charset="0"/>
              <a:ea typeface="义启简圆体" panose="02010601030101010101" charset="-122"/>
            </a:endParaRPr>
          </a:p>
        </p:txBody>
      </p:sp>
      <p:sp>
        <p:nvSpPr>
          <p:cNvPr id="9" name="Rectangle 8"/>
          <p:cNvSpPr/>
          <p:nvPr/>
        </p:nvSpPr>
        <p:spPr>
          <a:xfrm>
            <a:off x="704494" y="3623075"/>
            <a:ext cx="2559913" cy="2308324"/>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 cho mối quan hệ giữa con người với con người càng trở nên tốt đẹp, tạo nên một xã hội văn minh, nhân ái...</a:t>
            </a:r>
            <a:endParaRPr lang="en-GB" sz="3200">
              <a:latin typeface="Times New Roman" panose="02020603050405020304" pitchFamily="18" charset="0"/>
              <a:cs typeface="Times New Roman" panose="02020603050405020304" pitchFamily="18" charset="0"/>
            </a:endParaRPr>
          </a:p>
        </p:txBody>
      </p:sp>
      <p:sp>
        <p:nvSpPr>
          <p:cNvPr id="10" name="Rectangle 9"/>
          <p:cNvSpPr/>
          <p:nvPr/>
        </p:nvSpPr>
        <p:spPr>
          <a:xfrm>
            <a:off x="3682795" y="3623075"/>
            <a:ext cx="4041625" cy="2677656"/>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 gắn kết bản thân với xã hội, con người sống rất cần phải có tấm lòng nhân ái. Nhân ái giúp ta nâng cao giá trị của bản thân mình, làm cho mối quan hệ giữa con người với con người càng trở nên tốt đẹp. </a:t>
            </a:r>
            <a:endParaRPr lang="en-GB"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千图PPT彼岸天：ID 8661124库_组合 17"/>
          <p:cNvGrpSpPr/>
          <p:nvPr>
            <p:custDataLst>
              <p:tags r:id="rId1"/>
            </p:custDataLst>
          </p:nvPr>
        </p:nvGrpSpPr>
        <p:grpSpPr>
          <a:xfrm>
            <a:off x="4411918" y="1399588"/>
            <a:ext cx="2366205" cy="4680520"/>
            <a:chOff x="6577495" y="1268760"/>
            <a:chExt cx="2366205" cy="4680520"/>
          </a:xfrm>
        </p:grpSpPr>
        <p:sp>
          <p:nvSpPr>
            <p:cNvPr id="23" name="Freeform: Shape 42"/>
            <p:cNvSpPr/>
            <p:nvPr/>
          </p:nvSpPr>
          <p:spPr bwMode="auto">
            <a:xfrm>
              <a:off x="6577495" y="1268760"/>
              <a:ext cx="1539850" cy="1817464"/>
            </a:xfrm>
            <a:custGeom>
              <a:avLst/>
              <a:gdLst>
                <a:gd name="T0" fmla="*/ 0 w 1187"/>
                <a:gd name="T1" fmla="*/ 349 h 1401"/>
                <a:gd name="T2" fmla="*/ 595 w 1187"/>
                <a:gd name="T3" fmla="*/ 0 h 1401"/>
                <a:gd name="T4" fmla="*/ 1187 w 1187"/>
                <a:gd name="T5" fmla="*/ 349 h 1401"/>
                <a:gd name="T6" fmla="*/ 1187 w 1187"/>
                <a:gd name="T7" fmla="*/ 1048 h 1401"/>
                <a:gd name="T8" fmla="*/ 595 w 1187"/>
                <a:gd name="T9" fmla="*/ 1401 h 1401"/>
                <a:gd name="T10" fmla="*/ 0 w 1187"/>
                <a:gd name="T11" fmla="*/ 1048 h 1401"/>
                <a:gd name="T12" fmla="*/ 0 w 1187"/>
                <a:gd name="T13" fmla="*/ 349 h 1401"/>
              </a:gdLst>
              <a:ahLst/>
              <a:cxnLst>
                <a:cxn ang="0">
                  <a:pos x="T0" y="T1"/>
                </a:cxn>
                <a:cxn ang="0">
                  <a:pos x="T2" y="T3"/>
                </a:cxn>
                <a:cxn ang="0">
                  <a:pos x="T4" y="T5"/>
                </a:cxn>
                <a:cxn ang="0">
                  <a:pos x="T6" y="T7"/>
                </a:cxn>
                <a:cxn ang="0">
                  <a:pos x="T8" y="T9"/>
                </a:cxn>
                <a:cxn ang="0">
                  <a:pos x="T10" y="T11"/>
                </a:cxn>
                <a:cxn ang="0">
                  <a:pos x="T12" y="T13"/>
                </a:cxn>
              </a:cxnLst>
              <a:rect l="0" t="0" r="r" b="b"/>
              <a:pathLst>
                <a:path w="1187" h="1401">
                  <a:moveTo>
                    <a:pt x="0" y="349"/>
                  </a:moveTo>
                  <a:lnTo>
                    <a:pt x="595" y="0"/>
                  </a:lnTo>
                  <a:lnTo>
                    <a:pt x="1187" y="349"/>
                  </a:lnTo>
                  <a:lnTo>
                    <a:pt x="1187" y="1048"/>
                  </a:lnTo>
                  <a:lnTo>
                    <a:pt x="595" y="1401"/>
                  </a:lnTo>
                  <a:lnTo>
                    <a:pt x="0" y="1048"/>
                  </a:lnTo>
                  <a:lnTo>
                    <a:pt x="0" y="349"/>
                  </a:lnTo>
                  <a:close/>
                </a:path>
              </a:pathLst>
            </a:custGeom>
            <a:solidFill>
              <a:srgbClr val="EEB92F"/>
            </a:solidFill>
            <a:ln>
              <a:noFill/>
            </a:ln>
          </p:spPr>
          <p:txBody>
            <a:bodyPr anchor="ctr"/>
            <a:lstStyle/>
            <a:p>
              <a:pPr algn="ctr"/>
              <a:endParaRPr>
                <a:solidFill>
                  <a:prstClr val="black"/>
                </a:solidFill>
              </a:endParaRPr>
            </a:p>
          </p:txBody>
        </p:sp>
        <p:sp>
          <p:nvSpPr>
            <p:cNvPr id="24" name="Freeform: Shape 43"/>
            <p:cNvSpPr/>
            <p:nvPr/>
          </p:nvSpPr>
          <p:spPr bwMode="auto">
            <a:xfrm>
              <a:off x="6577495" y="2393486"/>
              <a:ext cx="958677" cy="692738"/>
            </a:xfrm>
            <a:custGeom>
              <a:avLst/>
              <a:gdLst>
                <a:gd name="T0" fmla="*/ 0 w 739"/>
                <a:gd name="T1" fmla="*/ 0 h 534"/>
                <a:gd name="T2" fmla="*/ 0 w 739"/>
                <a:gd name="T3" fmla="*/ 181 h 534"/>
                <a:gd name="T4" fmla="*/ 595 w 739"/>
                <a:gd name="T5" fmla="*/ 534 h 534"/>
                <a:gd name="T6" fmla="*/ 739 w 739"/>
                <a:gd name="T7" fmla="*/ 448 h 534"/>
                <a:gd name="T8" fmla="*/ 0 w 739"/>
                <a:gd name="T9" fmla="*/ 0 h 534"/>
              </a:gdLst>
              <a:ahLst/>
              <a:cxnLst>
                <a:cxn ang="0">
                  <a:pos x="T0" y="T1"/>
                </a:cxn>
                <a:cxn ang="0">
                  <a:pos x="T2" y="T3"/>
                </a:cxn>
                <a:cxn ang="0">
                  <a:pos x="T4" y="T5"/>
                </a:cxn>
                <a:cxn ang="0">
                  <a:pos x="T6" y="T7"/>
                </a:cxn>
                <a:cxn ang="0">
                  <a:pos x="T8" y="T9"/>
                </a:cxn>
              </a:cxnLst>
              <a:rect l="0" t="0" r="r" b="b"/>
              <a:pathLst>
                <a:path w="739" h="534">
                  <a:moveTo>
                    <a:pt x="0" y="0"/>
                  </a:moveTo>
                  <a:lnTo>
                    <a:pt x="0" y="181"/>
                  </a:lnTo>
                  <a:lnTo>
                    <a:pt x="595" y="534"/>
                  </a:lnTo>
                  <a:lnTo>
                    <a:pt x="739" y="448"/>
                  </a:lnTo>
                  <a:lnTo>
                    <a:pt x="0" y="0"/>
                  </a:lnTo>
                  <a:close/>
                </a:path>
              </a:pathLst>
            </a:custGeom>
            <a:solidFill>
              <a:schemeClr val="tx2">
                <a:lumMod val="20000"/>
                <a:lumOff val="80000"/>
              </a:schemeClr>
            </a:solidFill>
            <a:ln>
              <a:noFill/>
            </a:ln>
          </p:spPr>
          <p:txBody>
            <a:bodyPr anchor="ctr"/>
            <a:lstStyle/>
            <a:p>
              <a:pPr algn="ctr"/>
              <a:endParaRPr>
                <a:solidFill>
                  <a:prstClr val="black"/>
                </a:solidFill>
              </a:endParaRPr>
            </a:p>
          </p:txBody>
        </p:sp>
        <p:sp>
          <p:nvSpPr>
            <p:cNvPr id="25" name="Oval 44"/>
            <p:cNvSpPr/>
            <p:nvPr/>
          </p:nvSpPr>
          <p:spPr bwMode="auto">
            <a:xfrm>
              <a:off x="6781165" y="2545266"/>
              <a:ext cx="444961" cy="444961"/>
            </a:xfrm>
            <a:prstGeom prst="ellipse">
              <a:avLst/>
            </a:prstGeom>
            <a:solidFill>
              <a:schemeClr val="tx2">
                <a:lumMod val="20000"/>
                <a:lumOff val="80000"/>
              </a:schemeClr>
            </a:solidFill>
            <a:ln>
              <a:noFill/>
            </a:ln>
          </p:spPr>
          <p:txBody>
            <a:bodyPr anchor="ctr"/>
            <a:lstStyle/>
            <a:p>
              <a:pPr algn="ctr"/>
              <a:endParaRPr>
                <a:solidFill>
                  <a:prstClr val="black"/>
                </a:solidFill>
              </a:endParaRPr>
            </a:p>
          </p:txBody>
        </p:sp>
        <p:sp>
          <p:nvSpPr>
            <p:cNvPr id="26" name="Freeform: Shape 39"/>
            <p:cNvSpPr/>
            <p:nvPr/>
          </p:nvSpPr>
          <p:spPr bwMode="auto">
            <a:xfrm>
              <a:off x="7405147" y="2668505"/>
              <a:ext cx="1538553" cy="1817464"/>
            </a:xfrm>
            <a:custGeom>
              <a:avLst/>
              <a:gdLst>
                <a:gd name="T0" fmla="*/ 0 w 1186"/>
                <a:gd name="T1" fmla="*/ 349 h 1401"/>
                <a:gd name="T2" fmla="*/ 595 w 1186"/>
                <a:gd name="T3" fmla="*/ 0 h 1401"/>
                <a:gd name="T4" fmla="*/ 1186 w 1186"/>
                <a:gd name="T5" fmla="*/ 349 h 1401"/>
                <a:gd name="T6" fmla="*/ 1186 w 1186"/>
                <a:gd name="T7" fmla="*/ 1051 h 1401"/>
                <a:gd name="T8" fmla="*/ 595 w 1186"/>
                <a:gd name="T9" fmla="*/ 1401 h 1401"/>
                <a:gd name="T10" fmla="*/ 0 w 1186"/>
                <a:gd name="T11" fmla="*/ 1051 h 1401"/>
                <a:gd name="T12" fmla="*/ 0 w 1186"/>
                <a:gd name="T13" fmla="*/ 349 h 1401"/>
              </a:gdLst>
              <a:ahLst/>
              <a:cxnLst>
                <a:cxn ang="0">
                  <a:pos x="T0" y="T1"/>
                </a:cxn>
                <a:cxn ang="0">
                  <a:pos x="T2" y="T3"/>
                </a:cxn>
                <a:cxn ang="0">
                  <a:pos x="T4" y="T5"/>
                </a:cxn>
                <a:cxn ang="0">
                  <a:pos x="T6" y="T7"/>
                </a:cxn>
                <a:cxn ang="0">
                  <a:pos x="T8" y="T9"/>
                </a:cxn>
                <a:cxn ang="0">
                  <a:pos x="T10" y="T11"/>
                </a:cxn>
                <a:cxn ang="0">
                  <a:pos x="T12" y="T13"/>
                </a:cxn>
              </a:cxnLst>
              <a:rect l="0" t="0" r="r" b="b"/>
              <a:pathLst>
                <a:path w="1186" h="1401">
                  <a:moveTo>
                    <a:pt x="0" y="349"/>
                  </a:moveTo>
                  <a:lnTo>
                    <a:pt x="595" y="0"/>
                  </a:lnTo>
                  <a:lnTo>
                    <a:pt x="1186" y="349"/>
                  </a:lnTo>
                  <a:lnTo>
                    <a:pt x="1186" y="1051"/>
                  </a:lnTo>
                  <a:lnTo>
                    <a:pt x="595" y="1401"/>
                  </a:lnTo>
                  <a:lnTo>
                    <a:pt x="0" y="1051"/>
                  </a:lnTo>
                  <a:lnTo>
                    <a:pt x="0" y="349"/>
                  </a:lnTo>
                  <a:close/>
                </a:path>
              </a:pathLst>
            </a:custGeom>
            <a:solidFill>
              <a:srgbClr val="EEB92F"/>
            </a:solidFill>
            <a:ln>
              <a:noFill/>
            </a:ln>
          </p:spPr>
          <p:txBody>
            <a:bodyPr anchor="ctr"/>
            <a:lstStyle/>
            <a:p>
              <a:pPr algn="ctr"/>
              <a:endParaRPr>
                <a:solidFill>
                  <a:prstClr val="black"/>
                </a:solidFill>
              </a:endParaRPr>
            </a:p>
          </p:txBody>
        </p:sp>
        <p:sp>
          <p:nvSpPr>
            <p:cNvPr id="27" name="Freeform: Shape 40"/>
            <p:cNvSpPr/>
            <p:nvPr/>
          </p:nvSpPr>
          <p:spPr bwMode="auto">
            <a:xfrm>
              <a:off x="7405147" y="3018766"/>
              <a:ext cx="186806" cy="1120834"/>
            </a:xfrm>
            <a:custGeom>
              <a:avLst/>
              <a:gdLst>
                <a:gd name="T0" fmla="*/ 0 w 144"/>
                <a:gd name="T1" fmla="*/ 79 h 864"/>
                <a:gd name="T2" fmla="*/ 0 w 144"/>
                <a:gd name="T3" fmla="*/ 781 h 864"/>
                <a:gd name="T4" fmla="*/ 144 w 144"/>
                <a:gd name="T5" fmla="*/ 864 h 864"/>
                <a:gd name="T6" fmla="*/ 138 w 144"/>
                <a:gd name="T7" fmla="*/ 0 h 864"/>
                <a:gd name="T8" fmla="*/ 0 w 144"/>
                <a:gd name="T9" fmla="*/ 79 h 864"/>
              </a:gdLst>
              <a:ahLst/>
              <a:cxnLst>
                <a:cxn ang="0">
                  <a:pos x="T0" y="T1"/>
                </a:cxn>
                <a:cxn ang="0">
                  <a:pos x="T2" y="T3"/>
                </a:cxn>
                <a:cxn ang="0">
                  <a:pos x="T4" y="T5"/>
                </a:cxn>
                <a:cxn ang="0">
                  <a:pos x="T6" y="T7"/>
                </a:cxn>
                <a:cxn ang="0">
                  <a:pos x="T8" y="T9"/>
                </a:cxn>
              </a:cxnLst>
              <a:rect l="0" t="0" r="r" b="b"/>
              <a:pathLst>
                <a:path w="144" h="864">
                  <a:moveTo>
                    <a:pt x="0" y="79"/>
                  </a:moveTo>
                  <a:lnTo>
                    <a:pt x="0" y="781"/>
                  </a:lnTo>
                  <a:lnTo>
                    <a:pt x="144" y="864"/>
                  </a:lnTo>
                  <a:lnTo>
                    <a:pt x="138" y="0"/>
                  </a:lnTo>
                  <a:lnTo>
                    <a:pt x="0" y="79"/>
                  </a:lnTo>
                  <a:close/>
                </a:path>
              </a:pathLst>
            </a:custGeom>
            <a:solidFill>
              <a:schemeClr val="tx2">
                <a:lumMod val="20000"/>
                <a:lumOff val="80000"/>
              </a:schemeClr>
            </a:solidFill>
            <a:ln>
              <a:noFill/>
            </a:ln>
          </p:spPr>
          <p:txBody>
            <a:bodyPr anchor="ctr"/>
            <a:lstStyle/>
            <a:p>
              <a:pPr algn="ctr"/>
              <a:endParaRPr>
                <a:solidFill>
                  <a:prstClr val="black"/>
                </a:solidFill>
              </a:endParaRPr>
            </a:p>
          </p:txBody>
        </p:sp>
        <p:sp>
          <p:nvSpPr>
            <p:cNvPr id="28" name="Oval 41"/>
            <p:cNvSpPr/>
            <p:nvPr/>
          </p:nvSpPr>
          <p:spPr bwMode="auto">
            <a:xfrm>
              <a:off x="7266340" y="3367729"/>
              <a:ext cx="444961" cy="446258"/>
            </a:xfrm>
            <a:prstGeom prst="ellipse">
              <a:avLst/>
            </a:prstGeom>
            <a:solidFill>
              <a:schemeClr val="tx2">
                <a:lumMod val="20000"/>
                <a:lumOff val="80000"/>
              </a:schemeClr>
            </a:solidFill>
            <a:ln>
              <a:noFill/>
            </a:ln>
          </p:spPr>
          <p:txBody>
            <a:bodyPr anchor="ctr"/>
            <a:lstStyle/>
            <a:p>
              <a:pPr algn="ctr"/>
              <a:endParaRPr>
                <a:solidFill>
                  <a:prstClr val="black"/>
                </a:solidFill>
              </a:endParaRPr>
            </a:p>
          </p:txBody>
        </p:sp>
        <p:sp>
          <p:nvSpPr>
            <p:cNvPr id="29" name="Freeform: Shape 36"/>
            <p:cNvSpPr/>
            <p:nvPr/>
          </p:nvSpPr>
          <p:spPr bwMode="auto">
            <a:xfrm>
              <a:off x="6577495" y="4131816"/>
              <a:ext cx="1539850" cy="1817464"/>
            </a:xfrm>
            <a:custGeom>
              <a:avLst/>
              <a:gdLst>
                <a:gd name="T0" fmla="*/ 0 w 1187"/>
                <a:gd name="T1" fmla="*/ 349 h 1401"/>
                <a:gd name="T2" fmla="*/ 595 w 1187"/>
                <a:gd name="T3" fmla="*/ 0 h 1401"/>
                <a:gd name="T4" fmla="*/ 1187 w 1187"/>
                <a:gd name="T5" fmla="*/ 349 h 1401"/>
                <a:gd name="T6" fmla="*/ 1187 w 1187"/>
                <a:gd name="T7" fmla="*/ 1048 h 1401"/>
                <a:gd name="T8" fmla="*/ 595 w 1187"/>
                <a:gd name="T9" fmla="*/ 1401 h 1401"/>
                <a:gd name="T10" fmla="*/ 0 w 1187"/>
                <a:gd name="T11" fmla="*/ 1048 h 1401"/>
                <a:gd name="T12" fmla="*/ 0 w 1187"/>
                <a:gd name="T13" fmla="*/ 349 h 1401"/>
              </a:gdLst>
              <a:ahLst/>
              <a:cxnLst>
                <a:cxn ang="0">
                  <a:pos x="T0" y="T1"/>
                </a:cxn>
                <a:cxn ang="0">
                  <a:pos x="T2" y="T3"/>
                </a:cxn>
                <a:cxn ang="0">
                  <a:pos x="T4" y="T5"/>
                </a:cxn>
                <a:cxn ang="0">
                  <a:pos x="T6" y="T7"/>
                </a:cxn>
                <a:cxn ang="0">
                  <a:pos x="T8" y="T9"/>
                </a:cxn>
                <a:cxn ang="0">
                  <a:pos x="T10" y="T11"/>
                </a:cxn>
                <a:cxn ang="0">
                  <a:pos x="T12" y="T13"/>
                </a:cxn>
              </a:cxnLst>
              <a:rect l="0" t="0" r="r" b="b"/>
              <a:pathLst>
                <a:path w="1187" h="1401">
                  <a:moveTo>
                    <a:pt x="0" y="349"/>
                  </a:moveTo>
                  <a:lnTo>
                    <a:pt x="595" y="0"/>
                  </a:lnTo>
                  <a:lnTo>
                    <a:pt x="1187" y="349"/>
                  </a:lnTo>
                  <a:lnTo>
                    <a:pt x="1187" y="1048"/>
                  </a:lnTo>
                  <a:lnTo>
                    <a:pt x="595" y="1401"/>
                  </a:lnTo>
                  <a:lnTo>
                    <a:pt x="0" y="1048"/>
                  </a:lnTo>
                  <a:lnTo>
                    <a:pt x="0" y="349"/>
                  </a:lnTo>
                  <a:close/>
                </a:path>
              </a:pathLst>
            </a:custGeom>
            <a:solidFill>
              <a:srgbClr val="EEB92F"/>
            </a:solidFill>
            <a:ln>
              <a:noFill/>
            </a:ln>
          </p:spPr>
          <p:txBody>
            <a:bodyPr anchor="ctr"/>
            <a:lstStyle/>
            <a:p>
              <a:pPr algn="ctr"/>
              <a:endParaRPr>
                <a:solidFill>
                  <a:prstClr val="black"/>
                </a:solidFill>
              </a:endParaRPr>
            </a:p>
          </p:txBody>
        </p:sp>
        <p:sp>
          <p:nvSpPr>
            <p:cNvPr id="30" name="Freeform: Shape 37"/>
            <p:cNvSpPr/>
            <p:nvPr/>
          </p:nvSpPr>
          <p:spPr bwMode="auto">
            <a:xfrm>
              <a:off x="6577495" y="4131816"/>
              <a:ext cx="931434" cy="656414"/>
            </a:xfrm>
            <a:custGeom>
              <a:avLst/>
              <a:gdLst>
                <a:gd name="T0" fmla="*/ 0 w 718"/>
                <a:gd name="T1" fmla="*/ 349 h 506"/>
                <a:gd name="T2" fmla="*/ 0 w 718"/>
                <a:gd name="T3" fmla="*/ 506 h 506"/>
                <a:gd name="T4" fmla="*/ 718 w 718"/>
                <a:gd name="T5" fmla="*/ 71 h 506"/>
                <a:gd name="T6" fmla="*/ 595 w 718"/>
                <a:gd name="T7" fmla="*/ 0 h 506"/>
                <a:gd name="T8" fmla="*/ 0 w 718"/>
                <a:gd name="T9" fmla="*/ 349 h 506"/>
              </a:gdLst>
              <a:ahLst/>
              <a:cxnLst>
                <a:cxn ang="0">
                  <a:pos x="T0" y="T1"/>
                </a:cxn>
                <a:cxn ang="0">
                  <a:pos x="T2" y="T3"/>
                </a:cxn>
                <a:cxn ang="0">
                  <a:pos x="T4" y="T5"/>
                </a:cxn>
                <a:cxn ang="0">
                  <a:pos x="T6" y="T7"/>
                </a:cxn>
                <a:cxn ang="0">
                  <a:pos x="T8" y="T9"/>
                </a:cxn>
              </a:cxnLst>
              <a:rect l="0" t="0" r="r" b="b"/>
              <a:pathLst>
                <a:path w="718" h="506">
                  <a:moveTo>
                    <a:pt x="0" y="349"/>
                  </a:moveTo>
                  <a:lnTo>
                    <a:pt x="0" y="506"/>
                  </a:lnTo>
                  <a:lnTo>
                    <a:pt x="718" y="71"/>
                  </a:lnTo>
                  <a:lnTo>
                    <a:pt x="595" y="0"/>
                  </a:lnTo>
                  <a:lnTo>
                    <a:pt x="0" y="349"/>
                  </a:lnTo>
                  <a:close/>
                </a:path>
              </a:pathLst>
            </a:custGeom>
            <a:solidFill>
              <a:schemeClr val="tx2">
                <a:lumMod val="20000"/>
                <a:lumOff val="80000"/>
              </a:schemeClr>
            </a:solidFill>
            <a:ln>
              <a:noFill/>
            </a:ln>
          </p:spPr>
          <p:txBody>
            <a:bodyPr anchor="ctr"/>
            <a:lstStyle/>
            <a:p>
              <a:pPr algn="ctr"/>
              <a:endParaRPr>
                <a:solidFill>
                  <a:prstClr val="black"/>
                </a:solidFill>
              </a:endParaRPr>
            </a:p>
          </p:txBody>
        </p:sp>
        <p:sp>
          <p:nvSpPr>
            <p:cNvPr id="31" name="Oval 38"/>
            <p:cNvSpPr/>
            <p:nvPr/>
          </p:nvSpPr>
          <p:spPr bwMode="auto">
            <a:xfrm>
              <a:off x="6781165" y="4210949"/>
              <a:ext cx="444961" cy="446258"/>
            </a:xfrm>
            <a:prstGeom prst="ellipse">
              <a:avLst/>
            </a:prstGeom>
            <a:solidFill>
              <a:schemeClr val="tx2">
                <a:lumMod val="20000"/>
                <a:lumOff val="80000"/>
              </a:schemeClr>
            </a:solidFill>
            <a:ln>
              <a:noFill/>
            </a:ln>
          </p:spPr>
          <p:txBody>
            <a:bodyPr anchor="ctr"/>
            <a:lstStyle/>
            <a:p>
              <a:pPr algn="ctr"/>
              <a:endParaRPr>
                <a:solidFill>
                  <a:prstClr val="black"/>
                </a:solidFill>
              </a:endParaRPr>
            </a:p>
          </p:txBody>
        </p:sp>
        <p:grpSp>
          <p:nvGrpSpPr>
            <p:cNvPr id="34" name="Group 21"/>
            <p:cNvGrpSpPr/>
            <p:nvPr/>
          </p:nvGrpSpPr>
          <p:grpSpPr>
            <a:xfrm>
              <a:off x="7040371" y="4894200"/>
              <a:ext cx="604574" cy="394475"/>
              <a:chOff x="4357688" y="4635500"/>
              <a:chExt cx="447675" cy="292101"/>
            </a:xfrm>
            <a:solidFill>
              <a:schemeClr val="bg1"/>
            </a:solidFill>
            <a:effectLst/>
          </p:grpSpPr>
          <p:sp>
            <p:nvSpPr>
              <p:cNvPr id="37" name="Freeform: Shape 29"/>
              <p:cNvSpPr/>
              <p:nvPr/>
            </p:nvSpPr>
            <p:spPr bwMode="auto">
              <a:xfrm>
                <a:off x="4357688" y="4764088"/>
                <a:ext cx="112713" cy="152400"/>
              </a:xfrm>
              <a:custGeom>
                <a:avLst/>
                <a:gdLst>
                  <a:gd name="T0" fmla="*/ 24 w 29"/>
                  <a:gd name="T1" fmla="*/ 0 h 39"/>
                  <a:gd name="T2" fmla="*/ 5 w 29"/>
                  <a:gd name="T3" fmla="*/ 0 h 39"/>
                  <a:gd name="T4" fmla="*/ 0 w 29"/>
                  <a:gd name="T5" fmla="*/ 5 h 39"/>
                  <a:gd name="T6" fmla="*/ 0 w 29"/>
                  <a:gd name="T7" fmla="*/ 34 h 39"/>
                  <a:gd name="T8" fmla="*/ 5 w 29"/>
                  <a:gd name="T9" fmla="*/ 39 h 39"/>
                  <a:gd name="T10" fmla="*/ 24 w 29"/>
                  <a:gd name="T11" fmla="*/ 39 h 39"/>
                  <a:gd name="T12" fmla="*/ 29 w 29"/>
                  <a:gd name="T13" fmla="*/ 34 h 39"/>
                  <a:gd name="T14" fmla="*/ 29 w 29"/>
                  <a:gd name="T15" fmla="*/ 5 h 39"/>
                  <a:gd name="T16" fmla="*/ 24 w 29"/>
                  <a:gd name="T17" fmla="*/ 0 h 39"/>
                  <a:gd name="T18" fmla="*/ 19 w 29"/>
                  <a:gd name="T19" fmla="*/ 34 h 39"/>
                  <a:gd name="T20" fmla="*/ 15 w 29"/>
                  <a:gd name="T21" fmla="*/ 30 h 39"/>
                  <a:gd name="T22" fmla="*/ 19 w 29"/>
                  <a:gd name="T23" fmla="*/ 27 h 39"/>
                  <a:gd name="T24" fmla="*/ 23 w 29"/>
                  <a:gd name="T25" fmla="*/ 30 h 39"/>
                  <a:gd name="T26" fmla="*/ 19 w 29"/>
                  <a:gd name="T27"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39">
                    <a:moveTo>
                      <a:pt x="24" y="0"/>
                    </a:moveTo>
                    <a:cubicBezTo>
                      <a:pt x="5" y="0"/>
                      <a:pt x="5" y="0"/>
                      <a:pt x="5" y="0"/>
                    </a:cubicBezTo>
                    <a:cubicBezTo>
                      <a:pt x="2" y="0"/>
                      <a:pt x="0" y="3"/>
                      <a:pt x="0" y="5"/>
                    </a:cubicBezTo>
                    <a:cubicBezTo>
                      <a:pt x="0" y="34"/>
                      <a:pt x="0" y="34"/>
                      <a:pt x="0" y="34"/>
                    </a:cubicBezTo>
                    <a:cubicBezTo>
                      <a:pt x="0" y="37"/>
                      <a:pt x="2" y="39"/>
                      <a:pt x="5" y="39"/>
                    </a:cubicBezTo>
                    <a:cubicBezTo>
                      <a:pt x="24" y="39"/>
                      <a:pt x="24" y="39"/>
                      <a:pt x="24" y="39"/>
                    </a:cubicBezTo>
                    <a:cubicBezTo>
                      <a:pt x="27" y="39"/>
                      <a:pt x="29" y="37"/>
                      <a:pt x="29" y="34"/>
                    </a:cubicBezTo>
                    <a:cubicBezTo>
                      <a:pt x="29" y="5"/>
                      <a:pt x="29" y="5"/>
                      <a:pt x="29" y="5"/>
                    </a:cubicBezTo>
                    <a:cubicBezTo>
                      <a:pt x="29" y="3"/>
                      <a:pt x="27" y="0"/>
                      <a:pt x="24" y="0"/>
                    </a:cubicBezTo>
                    <a:close/>
                    <a:moveTo>
                      <a:pt x="19" y="34"/>
                    </a:moveTo>
                    <a:cubicBezTo>
                      <a:pt x="17" y="34"/>
                      <a:pt x="15" y="33"/>
                      <a:pt x="15" y="30"/>
                    </a:cubicBezTo>
                    <a:cubicBezTo>
                      <a:pt x="15" y="28"/>
                      <a:pt x="17" y="27"/>
                      <a:pt x="19" y="27"/>
                    </a:cubicBezTo>
                    <a:cubicBezTo>
                      <a:pt x="21" y="27"/>
                      <a:pt x="23" y="28"/>
                      <a:pt x="23" y="30"/>
                    </a:cubicBezTo>
                    <a:cubicBezTo>
                      <a:pt x="23" y="33"/>
                      <a:pt x="21" y="34"/>
                      <a:pt x="19"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prstClr val="black"/>
                  </a:solidFill>
                </a:endParaRPr>
              </a:p>
            </p:txBody>
          </p:sp>
          <p:sp>
            <p:nvSpPr>
              <p:cNvPr id="38" name="Freeform: Shape 30"/>
              <p:cNvSpPr/>
              <p:nvPr/>
            </p:nvSpPr>
            <p:spPr bwMode="auto">
              <a:xfrm>
                <a:off x="4481513" y="4767263"/>
                <a:ext cx="323850" cy="160338"/>
              </a:xfrm>
              <a:custGeom>
                <a:avLst/>
                <a:gdLst>
                  <a:gd name="T0" fmla="*/ 0 w 84"/>
                  <a:gd name="T1" fmla="*/ 31 h 41"/>
                  <a:gd name="T2" fmla="*/ 0 w 84"/>
                  <a:gd name="T3" fmla="*/ 7 h 41"/>
                  <a:gd name="T4" fmla="*/ 19 w 84"/>
                  <a:gd name="T5" fmla="*/ 2 h 41"/>
                  <a:gd name="T6" fmla="*/ 39 w 84"/>
                  <a:gd name="T7" fmla="*/ 14 h 41"/>
                  <a:gd name="T8" fmla="*/ 41 w 84"/>
                  <a:gd name="T9" fmla="*/ 29 h 41"/>
                  <a:gd name="T10" fmla="*/ 26 w 84"/>
                  <a:gd name="T11" fmla="*/ 24 h 41"/>
                  <a:gd name="T12" fmla="*/ 40 w 84"/>
                  <a:gd name="T13" fmla="*/ 30 h 41"/>
                  <a:gd name="T14" fmla="*/ 52 w 84"/>
                  <a:gd name="T15" fmla="*/ 18 h 41"/>
                  <a:gd name="T16" fmla="*/ 68 w 84"/>
                  <a:gd name="T17" fmla="*/ 10 h 41"/>
                  <a:gd name="T18" fmla="*/ 78 w 84"/>
                  <a:gd name="T19" fmla="*/ 20 h 41"/>
                  <a:gd name="T20" fmla="*/ 54 w 84"/>
                  <a:gd name="T21" fmla="*/ 36 h 41"/>
                  <a:gd name="T22" fmla="*/ 30 w 84"/>
                  <a:gd name="T23" fmla="*/ 37 h 41"/>
                  <a:gd name="T24" fmla="*/ 0 w 84"/>
                  <a:gd name="T25" fmla="*/ 3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41">
                    <a:moveTo>
                      <a:pt x="0" y="31"/>
                    </a:moveTo>
                    <a:cubicBezTo>
                      <a:pt x="0" y="23"/>
                      <a:pt x="0" y="15"/>
                      <a:pt x="0" y="7"/>
                    </a:cubicBezTo>
                    <a:cubicBezTo>
                      <a:pt x="7" y="1"/>
                      <a:pt x="12" y="0"/>
                      <a:pt x="19" y="2"/>
                    </a:cubicBezTo>
                    <a:cubicBezTo>
                      <a:pt x="27" y="5"/>
                      <a:pt x="26" y="10"/>
                      <a:pt x="39" y="14"/>
                    </a:cubicBezTo>
                    <a:cubicBezTo>
                      <a:pt x="55" y="18"/>
                      <a:pt x="51" y="29"/>
                      <a:pt x="41" y="29"/>
                    </a:cubicBezTo>
                    <a:cubicBezTo>
                      <a:pt x="35" y="28"/>
                      <a:pt x="32" y="28"/>
                      <a:pt x="26" y="24"/>
                    </a:cubicBezTo>
                    <a:cubicBezTo>
                      <a:pt x="29" y="27"/>
                      <a:pt x="34" y="30"/>
                      <a:pt x="40" y="30"/>
                    </a:cubicBezTo>
                    <a:cubicBezTo>
                      <a:pt x="50" y="31"/>
                      <a:pt x="54" y="26"/>
                      <a:pt x="52" y="18"/>
                    </a:cubicBezTo>
                    <a:cubicBezTo>
                      <a:pt x="59" y="15"/>
                      <a:pt x="62" y="13"/>
                      <a:pt x="68" y="10"/>
                    </a:cubicBezTo>
                    <a:cubicBezTo>
                      <a:pt x="76" y="6"/>
                      <a:pt x="84" y="13"/>
                      <a:pt x="78" y="20"/>
                    </a:cubicBezTo>
                    <a:cubicBezTo>
                      <a:pt x="75" y="22"/>
                      <a:pt x="59" y="33"/>
                      <a:pt x="54" y="36"/>
                    </a:cubicBezTo>
                    <a:cubicBezTo>
                      <a:pt x="46" y="41"/>
                      <a:pt x="37" y="41"/>
                      <a:pt x="30" y="37"/>
                    </a:cubicBezTo>
                    <a:cubicBezTo>
                      <a:pt x="22" y="33"/>
                      <a:pt x="13" y="31"/>
                      <a:pt x="0" y="3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prstClr val="black"/>
                  </a:solidFill>
                </a:endParaRPr>
              </a:p>
            </p:txBody>
          </p:sp>
          <p:sp>
            <p:nvSpPr>
              <p:cNvPr id="39" name="Freeform: Shape 31"/>
              <p:cNvSpPr/>
              <p:nvPr/>
            </p:nvSpPr>
            <p:spPr bwMode="auto">
              <a:xfrm>
                <a:off x="4673601" y="4732338"/>
                <a:ext cx="12700" cy="19050"/>
              </a:xfrm>
              <a:custGeom>
                <a:avLst/>
                <a:gdLst>
                  <a:gd name="T0" fmla="*/ 0 w 3"/>
                  <a:gd name="T1" fmla="*/ 0 h 5"/>
                  <a:gd name="T2" fmla="*/ 0 w 3"/>
                  <a:gd name="T3" fmla="*/ 5 h 5"/>
                  <a:gd name="T4" fmla="*/ 2 w 3"/>
                  <a:gd name="T5" fmla="*/ 4 h 5"/>
                  <a:gd name="T6" fmla="*/ 3 w 3"/>
                  <a:gd name="T7" fmla="*/ 3 h 5"/>
                  <a:gd name="T8" fmla="*/ 2 w 3"/>
                  <a:gd name="T9" fmla="*/ 1 h 5"/>
                  <a:gd name="T10" fmla="*/ 0 w 3"/>
                  <a:gd name="T11" fmla="*/ 0 h 5"/>
                </a:gdLst>
                <a:ahLst/>
                <a:cxnLst>
                  <a:cxn ang="0">
                    <a:pos x="T0" y="T1"/>
                  </a:cxn>
                  <a:cxn ang="0">
                    <a:pos x="T2" y="T3"/>
                  </a:cxn>
                  <a:cxn ang="0">
                    <a:pos x="T4" y="T5"/>
                  </a:cxn>
                  <a:cxn ang="0">
                    <a:pos x="T6" y="T7"/>
                  </a:cxn>
                  <a:cxn ang="0">
                    <a:pos x="T8" y="T9"/>
                  </a:cxn>
                  <a:cxn ang="0">
                    <a:pos x="T10" y="T11"/>
                  </a:cxn>
                </a:cxnLst>
                <a:rect l="0" t="0" r="r" b="b"/>
                <a:pathLst>
                  <a:path w="3" h="5">
                    <a:moveTo>
                      <a:pt x="0" y="0"/>
                    </a:moveTo>
                    <a:cubicBezTo>
                      <a:pt x="0" y="5"/>
                      <a:pt x="0" y="5"/>
                      <a:pt x="0" y="5"/>
                    </a:cubicBezTo>
                    <a:cubicBezTo>
                      <a:pt x="1" y="5"/>
                      <a:pt x="2" y="5"/>
                      <a:pt x="2" y="4"/>
                    </a:cubicBezTo>
                    <a:cubicBezTo>
                      <a:pt x="3" y="4"/>
                      <a:pt x="3" y="3"/>
                      <a:pt x="3" y="3"/>
                    </a:cubicBezTo>
                    <a:cubicBezTo>
                      <a:pt x="3" y="2"/>
                      <a:pt x="3" y="1"/>
                      <a:pt x="2" y="1"/>
                    </a:cubicBezTo>
                    <a:cubicBezTo>
                      <a:pt x="2"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prstClr val="black"/>
                  </a:solidFill>
                </a:endParaRPr>
              </a:p>
            </p:txBody>
          </p:sp>
          <p:sp>
            <p:nvSpPr>
              <p:cNvPr id="40" name="Freeform: Shape 32"/>
              <p:cNvSpPr/>
              <p:nvPr/>
            </p:nvSpPr>
            <p:spPr bwMode="auto">
              <a:xfrm>
                <a:off x="4581526" y="4635500"/>
                <a:ext cx="177800" cy="179388"/>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30 w 46"/>
                  <a:gd name="T11" fmla="*/ 33 h 46"/>
                  <a:gd name="T12" fmla="*/ 24 w 46"/>
                  <a:gd name="T13" fmla="*/ 35 h 46"/>
                  <a:gd name="T14" fmla="*/ 24 w 46"/>
                  <a:gd name="T15" fmla="*/ 38 h 46"/>
                  <a:gd name="T16" fmla="*/ 22 w 46"/>
                  <a:gd name="T17" fmla="*/ 38 h 46"/>
                  <a:gd name="T18" fmla="*/ 22 w 46"/>
                  <a:gd name="T19" fmla="*/ 35 h 46"/>
                  <a:gd name="T20" fmla="*/ 12 w 46"/>
                  <a:gd name="T21" fmla="*/ 27 h 46"/>
                  <a:gd name="T22" fmla="*/ 19 w 46"/>
                  <a:gd name="T23" fmla="*/ 26 h 46"/>
                  <a:gd name="T24" fmla="*/ 22 w 46"/>
                  <a:gd name="T25" fmla="*/ 30 h 46"/>
                  <a:gd name="T26" fmla="*/ 22 w 46"/>
                  <a:gd name="T27" fmla="*/ 24 h 46"/>
                  <a:gd name="T28" fmla="*/ 17 w 46"/>
                  <a:gd name="T29" fmla="*/ 22 h 46"/>
                  <a:gd name="T30" fmla="*/ 15 w 46"/>
                  <a:gd name="T31" fmla="*/ 11 h 46"/>
                  <a:gd name="T32" fmla="*/ 22 w 46"/>
                  <a:gd name="T33" fmla="*/ 9 h 46"/>
                  <a:gd name="T34" fmla="*/ 22 w 46"/>
                  <a:gd name="T35" fmla="*/ 7 h 46"/>
                  <a:gd name="T36" fmla="*/ 24 w 46"/>
                  <a:gd name="T37" fmla="*/ 7 h 46"/>
                  <a:gd name="T38" fmla="*/ 24 w 46"/>
                  <a:gd name="T39" fmla="*/ 9 h 46"/>
                  <a:gd name="T40" fmla="*/ 33 w 46"/>
                  <a:gd name="T41" fmla="*/ 15 h 46"/>
                  <a:gd name="T42" fmla="*/ 26 w 46"/>
                  <a:gd name="T43" fmla="*/ 16 h 46"/>
                  <a:gd name="T44" fmla="*/ 24 w 46"/>
                  <a:gd name="T45" fmla="*/ 14 h 46"/>
                  <a:gd name="T46" fmla="*/ 24 w 46"/>
                  <a:gd name="T47" fmla="*/ 18 h 46"/>
                  <a:gd name="T48" fmla="*/ 31 w 46"/>
                  <a:gd name="T49" fmla="*/ 21 h 46"/>
                  <a:gd name="T50" fmla="*/ 30 w 46"/>
                  <a:gd name="T51" fmla="*/ 3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46">
                    <a:moveTo>
                      <a:pt x="23" y="0"/>
                    </a:moveTo>
                    <a:cubicBezTo>
                      <a:pt x="10" y="0"/>
                      <a:pt x="0" y="10"/>
                      <a:pt x="0" y="23"/>
                    </a:cubicBezTo>
                    <a:cubicBezTo>
                      <a:pt x="0" y="35"/>
                      <a:pt x="10" y="46"/>
                      <a:pt x="23" y="46"/>
                    </a:cubicBezTo>
                    <a:cubicBezTo>
                      <a:pt x="35" y="46"/>
                      <a:pt x="46" y="35"/>
                      <a:pt x="46" y="23"/>
                    </a:cubicBezTo>
                    <a:cubicBezTo>
                      <a:pt x="46" y="10"/>
                      <a:pt x="35" y="0"/>
                      <a:pt x="23" y="0"/>
                    </a:cubicBezTo>
                    <a:close/>
                    <a:moveTo>
                      <a:pt x="30" y="33"/>
                    </a:moveTo>
                    <a:cubicBezTo>
                      <a:pt x="28" y="34"/>
                      <a:pt x="26" y="35"/>
                      <a:pt x="24" y="35"/>
                    </a:cubicBezTo>
                    <a:cubicBezTo>
                      <a:pt x="24" y="38"/>
                      <a:pt x="24" y="38"/>
                      <a:pt x="24" y="38"/>
                    </a:cubicBezTo>
                    <a:cubicBezTo>
                      <a:pt x="22" y="38"/>
                      <a:pt x="22" y="38"/>
                      <a:pt x="22" y="38"/>
                    </a:cubicBezTo>
                    <a:cubicBezTo>
                      <a:pt x="22" y="35"/>
                      <a:pt x="22" y="35"/>
                      <a:pt x="22" y="35"/>
                    </a:cubicBezTo>
                    <a:cubicBezTo>
                      <a:pt x="17" y="34"/>
                      <a:pt x="13" y="32"/>
                      <a:pt x="12" y="27"/>
                    </a:cubicBezTo>
                    <a:cubicBezTo>
                      <a:pt x="19" y="26"/>
                      <a:pt x="19" y="26"/>
                      <a:pt x="19" y="26"/>
                    </a:cubicBezTo>
                    <a:cubicBezTo>
                      <a:pt x="19" y="28"/>
                      <a:pt x="20" y="29"/>
                      <a:pt x="22" y="30"/>
                    </a:cubicBezTo>
                    <a:cubicBezTo>
                      <a:pt x="22" y="24"/>
                      <a:pt x="22" y="24"/>
                      <a:pt x="22" y="24"/>
                    </a:cubicBezTo>
                    <a:cubicBezTo>
                      <a:pt x="19" y="23"/>
                      <a:pt x="18" y="23"/>
                      <a:pt x="17" y="22"/>
                    </a:cubicBezTo>
                    <a:cubicBezTo>
                      <a:pt x="13" y="20"/>
                      <a:pt x="12" y="14"/>
                      <a:pt x="15" y="11"/>
                    </a:cubicBezTo>
                    <a:cubicBezTo>
                      <a:pt x="17" y="10"/>
                      <a:pt x="19" y="9"/>
                      <a:pt x="22" y="9"/>
                    </a:cubicBezTo>
                    <a:cubicBezTo>
                      <a:pt x="22" y="7"/>
                      <a:pt x="22" y="7"/>
                      <a:pt x="22" y="7"/>
                    </a:cubicBezTo>
                    <a:cubicBezTo>
                      <a:pt x="24" y="7"/>
                      <a:pt x="24" y="7"/>
                      <a:pt x="24" y="7"/>
                    </a:cubicBezTo>
                    <a:cubicBezTo>
                      <a:pt x="24" y="9"/>
                      <a:pt x="24" y="9"/>
                      <a:pt x="24" y="9"/>
                    </a:cubicBezTo>
                    <a:cubicBezTo>
                      <a:pt x="28" y="9"/>
                      <a:pt x="32" y="11"/>
                      <a:pt x="33" y="15"/>
                    </a:cubicBezTo>
                    <a:cubicBezTo>
                      <a:pt x="26" y="16"/>
                      <a:pt x="26" y="16"/>
                      <a:pt x="26" y="16"/>
                    </a:cubicBezTo>
                    <a:cubicBezTo>
                      <a:pt x="26" y="15"/>
                      <a:pt x="25" y="14"/>
                      <a:pt x="24" y="14"/>
                    </a:cubicBezTo>
                    <a:cubicBezTo>
                      <a:pt x="24" y="18"/>
                      <a:pt x="24" y="18"/>
                      <a:pt x="24" y="18"/>
                    </a:cubicBezTo>
                    <a:cubicBezTo>
                      <a:pt x="28" y="19"/>
                      <a:pt x="30" y="20"/>
                      <a:pt x="31" y="21"/>
                    </a:cubicBezTo>
                    <a:cubicBezTo>
                      <a:pt x="35" y="25"/>
                      <a:pt x="34" y="31"/>
                      <a:pt x="30"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prstClr val="black"/>
                  </a:solidFill>
                </a:endParaRPr>
              </a:p>
            </p:txBody>
          </p:sp>
          <p:sp>
            <p:nvSpPr>
              <p:cNvPr id="41" name="Freeform: Shape 33"/>
              <p:cNvSpPr/>
              <p:nvPr/>
            </p:nvSpPr>
            <p:spPr bwMode="auto">
              <a:xfrm>
                <a:off x="4654551" y="4686300"/>
                <a:ext cx="12700" cy="19050"/>
              </a:xfrm>
              <a:custGeom>
                <a:avLst/>
                <a:gdLst>
                  <a:gd name="T0" fmla="*/ 1 w 3"/>
                  <a:gd name="T1" fmla="*/ 4 h 5"/>
                  <a:gd name="T2" fmla="*/ 3 w 3"/>
                  <a:gd name="T3" fmla="*/ 5 h 5"/>
                  <a:gd name="T4" fmla="*/ 3 w 3"/>
                  <a:gd name="T5" fmla="*/ 0 h 5"/>
                  <a:gd name="T6" fmla="*/ 1 w 3"/>
                  <a:gd name="T7" fmla="*/ 4 h 5"/>
                </a:gdLst>
                <a:ahLst/>
                <a:cxnLst>
                  <a:cxn ang="0">
                    <a:pos x="T0" y="T1"/>
                  </a:cxn>
                  <a:cxn ang="0">
                    <a:pos x="T2" y="T3"/>
                  </a:cxn>
                  <a:cxn ang="0">
                    <a:pos x="T4" y="T5"/>
                  </a:cxn>
                  <a:cxn ang="0">
                    <a:pos x="T6" y="T7"/>
                  </a:cxn>
                </a:cxnLst>
                <a:rect l="0" t="0" r="r" b="b"/>
                <a:pathLst>
                  <a:path w="3" h="5">
                    <a:moveTo>
                      <a:pt x="1" y="4"/>
                    </a:moveTo>
                    <a:cubicBezTo>
                      <a:pt x="1" y="4"/>
                      <a:pt x="2" y="5"/>
                      <a:pt x="3" y="5"/>
                    </a:cubicBezTo>
                    <a:cubicBezTo>
                      <a:pt x="3" y="0"/>
                      <a:pt x="3" y="0"/>
                      <a:pt x="3" y="0"/>
                    </a:cubicBezTo>
                    <a:cubicBezTo>
                      <a:pt x="1" y="1"/>
                      <a:pt x="0" y="2"/>
                      <a:pt x="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solidFill>
                    <a:prstClr val="black"/>
                  </a:solidFill>
                </a:endParaRPr>
              </a:p>
            </p:txBody>
          </p:sp>
        </p:grpSp>
        <p:sp>
          <p:nvSpPr>
            <p:cNvPr id="35" name="Freeform: Shape 22"/>
            <p:cNvSpPr/>
            <p:nvPr/>
          </p:nvSpPr>
          <p:spPr>
            <a:xfrm>
              <a:off x="7094873" y="1853692"/>
              <a:ext cx="511628" cy="545748"/>
            </a:xfrm>
            <a:custGeom>
              <a:avLst/>
              <a:gdLst/>
              <a:ahLst/>
              <a:cxnLst>
                <a:cxn ang="0">
                  <a:pos x="wd2" y="hd2"/>
                </a:cxn>
                <a:cxn ang="5400000">
                  <a:pos x="wd2" y="hd2"/>
                </a:cxn>
                <a:cxn ang="10800000">
                  <a:pos x="wd2" y="hd2"/>
                </a:cxn>
                <a:cxn ang="16200000">
                  <a:pos x="wd2" y="hd2"/>
                </a:cxn>
              </a:cxnLst>
              <a:rect l="0" t="0" r="r" b="b"/>
              <a:pathLst>
                <a:path w="21153" h="21260" extrusionOk="0">
                  <a:moveTo>
                    <a:pt x="11752" y="11733"/>
                  </a:moveTo>
                  <a:lnTo>
                    <a:pt x="9401" y="11733"/>
                  </a:lnTo>
                  <a:lnTo>
                    <a:pt x="9401" y="5975"/>
                  </a:lnTo>
                  <a:lnTo>
                    <a:pt x="11752" y="5975"/>
                  </a:lnTo>
                  <a:cubicBezTo>
                    <a:pt x="11752" y="5975"/>
                    <a:pt x="11752" y="11733"/>
                    <a:pt x="11752" y="11733"/>
                  </a:cubicBezTo>
                  <a:close/>
                  <a:moveTo>
                    <a:pt x="11752" y="15276"/>
                  </a:moveTo>
                  <a:lnTo>
                    <a:pt x="9401" y="15276"/>
                  </a:lnTo>
                  <a:lnTo>
                    <a:pt x="9401" y="12951"/>
                  </a:lnTo>
                  <a:lnTo>
                    <a:pt x="11752" y="12951"/>
                  </a:lnTo>
                  <a:cubicBezTo>
                    <a:pt x="11752" y="12951"/>
                    <a:pt x="11752" y="15276"/>
                    <a:pt x="11752" y="15276"/>
                  </a:cubicBezTo>
                  <a:close/>
                  <a:moveTo>
                    <a:pt x="20789" y="13227"/>
                  </a:moveTo>
                  <a:lnTo>
                    <a:pt x="18761" y="11523"/>
                  </a:lnTo>
                  <a:cubicBezTo>
                    <a:pt x="18172" y="11029"/>
                    <a:pt x="18172" y="10223"/>
                    <a:pt x="18761" y="9729"/>
                  </a:cubicBezTo>
                  <a:lnTo>
                    <a:pt x="20789" y="8025"/>
                  </a:lnTo>
                  <a:cubicBezTo>
                    <a:pt x="21376" y="7532"/>
                    <a:pt x="21220" y="7072"/>
                    <a:pt x="20441" y="7001"/>
                  </a:cubicBezTo>
                  <a:lnTo>
                    <a:pt x="17751" y="6761"/>
                  </a:lnTo>
                  <a:cubicBezTo>
                    <a:pt x="16971" y="6692"/>
                    <a:pt x="16552" y="6061"/>
                    <a:pt x="16819" y="5360"/>
                  </a:cubicBezTo>
                  <a:lnTo>
                    <a:pt x="18247" y="1615"/>
                  </a:lnTo>
                  <a:cubicBezTo>
                    <a:pt x="18515" y="912"/>
                    <a:pt x="18188" y="656"/>
                    <a:pt x="17520" y="1047"/>
                  </a:cubicBezTo>
                  <a:lnTo>
                    <a:pt x="14346" y="2896"/>
                  </a:lnTo>
                  <a:cubicBezTo>
                    <a:pt x="13678" y="3285"/>
                    <a:pt x="12815" y="3072"/>
                    <a:pt x="12430" y="2423"/>
                  </a:cubicBezTo>
                  <a:lnTo>
                    <a:pt x="11279" y="489"/>
                  </a:lnTo>
                  <a:cubicBezTo>
                    <a:pt x="10893" y="-160"/>
                    <a:pt x="10255" y="-164"/>
                    <a:pt x="9860" y="481"/>
                  </a:cubicBezTo>
                  <a:lnTo>
                    <a:pt x="8793" y="2232"/>
                  </a:lnTo>
                  <a:cubicBezTo>
                    <a:pt x="8398" y="2877"/>
                    <a:pt x="7493" y="3153"/>
                    <a:pt x="6781" y="2844"/>
                  </a:cubicBezTo>
                  <a:lnTo>
                    <a:pt x="4900" y="2031"/>
                  </a:lnTo>
                  <a:cubicBezTo>
                    <a:pt x="4188" y="1723"/>
                    <a:pt x="3639" y="2080"/>
                    <a:pt x="3682" y="2825"/>
                  </a:cubicBezTo>
                  <a:lnTo>
                    <a:pt x="3784" y="4615"/>
                  </a:lnTo>
                  <a:cubicBezTo>
                    <a:pt x="3826" y="5360"/>
                    <a:pt x="3242" y="6128"/>
                    <a:pt x="2486" y="6320"/>
                  </a:cubicBezTo>
                  <a:lnTo>
                    <a:pt x="670" y="6780"/>
                  </a:lnTo>
                  <a:cubicBezTo>
                    <a:pt x="-85" y="6972"/>
                    <a:pt x="-224" y="7532"/>
                    <a:pt x="365" y="8025"/>
                  </a:cubicBezTo>
                  <a:lnTo>
                    <a:pt x="2394" y="9729"/>
                  </a:lnTo>
                  <a:cubicBezTo>
                    <a:pt x="2981" y="10223"/>
                    <a:pt x="2981" y="11029"/>
                    <a:pt x="2394" y="11523"/>
                  </a:cubicBezTo>
                  <a:lnTo>
                    <a:pt x="365" y="13225"/>
                  </a:lnTo>
                  <a:cubicBezTo>
                    <a:pt x="-224" y="13720"/>
                    <a:pt x="-68" y="14196"/>
                    <a:pt x="709" y="14285"/>
                  </a:cubicBezTo>
                  <a:lnTo>
                    <a:pt x="3171" y="14567"/>
                  </a:lnTo>
                  <a:cubicBezTo>
                    <a:pt x="3948" y="14656"/>
                    <a:pt x="4381" y="15309"/>
                    <a:pt x="4133" y="16017"/>
                  </a:cubicBezTo>
                  <a:lnTo>
                    <a:pt x="2869" y="19625"/>
                  </a:lnTo>
                  <a:cubicBezTo>
                    <a:pt x="2622" y="20333"/>
                    <a:pt x="2976" y="20609"/>
                    <a:pt x="3655" y="20240"/>
                  </a:cubicBezTo>
                  <a:lnTo>
                    <a:pt x="6549" y="18661"/>
                  </a:lnTo>
                  <a:cubicBezTo>
                    <a:pt x="7229" y="18291"/>
                    <a:pt x="8143" y="18495"/>
                    <a:pt x="8581" y="19113"/>
                  </a:cubicBezTo>
                  <a:lnTo>
                    <a:pt x="9782" y="20816"/>
                  </a:lnTo>
                  <a:cubicBezTo>
                    <a:pt x="10219" y="21436"/>
                    <a:pt x="10875" y="21403"/>
                    <a:pt x="11240" y="20741"/>
                  </a:cubicBezTo>
                  <a:lnTo>
                    <a:pt x="12297" y="18823"/>
                  </a:lnTo>
                  <a:cubicBezTo>
                    <a:pt x="12660" y="18160"/>
                    <a:pt x="13532" y="17891"/>
                    <a:pt x="14234" y="18221"/>
                  </a:cubicBezTo>
                  <a:lnTo>
                    <a:pt x="16272" y="19181"/>
                  </a:lnTo>
                  <a:cubicBezTo>
                    <a:pt x="16974" y="19511"/>
                    <a:pt x="17514" y="19172"/>
                    <a:pt x="17472" y="18427"/>
                  </a:cubicBezTo>
                  <a:lnTo>
                    <a:pt x="17370" y="16637"/>
                  </a:lnTo>
                  <a:cubicBezTo>
                    <a:pt x="17327" y="15891"/>
                    <a:pt x="17912" y="15124"/>
                    <a:pt x="18668" y="14932"/>
                  </a:cubicBezTo>
                  <a:lnTo>
                    <a:pt x="20482" y="14472"/>
                  </a:lnTo>
                  <a:cubicBezTo>
                    <a:pt x="21239" y="14280"/>
                    <a:pt x="21376" y="13720"/>
                    <a:pt x="20789" y="13227"/>
                  </a:cubicBezTo>
                  <a:close/>
                </a:path>
              </a:pathLst>
            </a:custGeom>
            <a:solidFill>
              <a:srgbClr val="FFFFFF"/>
            </a:solidFill>
            <a:ln w="12700" cap="flat">
              <a:noFill/>
              <a:miter lim="400000"/>
            </a:ln>
            <a:effectLst/>
          </p:spPr>
          <p:txBody>
            <a:bodyPr anchor="ctr"/>
            <a:lstStyle/>
            <a:p>
              <a:pPr algn="ctr"/>
              <a:endParaRPr>
                <a:solidFill>
                  <a:prstClr val="black"/>
                </a:solidFill>
              </a:endParaRPr>
            </a:p>
          </p:txBody>
        </p:sp>
        <p:sp>
          <p:nvSpPr>
            <p:cNvPr id="36" name="Freeform: Shape 23"/>
            <p:cNvSpPr>
              <a:spLocks noChangeAspect="1"/>
            </p:cNvSpPr>
            <p:nvPr/>
          </p:nvSpPr>
          <p:spPr bwMode="auto">
            <a:xfrm>
              <a:off x="7823091" y="3393019"/>
              <a:ext cx="680410" cy="379594"/>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anchor="ctr"/>
            <a:lstStyle/>
            <a:p>
              <a:pPr algn="ctr"/>
              <a:endParaRPr>
                <a:solidFill>
                  <a:prstClr val="black"/>
                </a:solidFill>
              </a:endParaRPr>
            </a:p>
          </p:txBody>
        </p:sp>
      </p:grpSp>
      <p:pic>
        <p:nvPicPr>
          <p:cNvPr id="2" name="图片 1" descr="C:\Users\meng\Desktop\摄图网_400487478.png摄图网_400487478"/>
          <p:cNvPicPr>
            <a:picLocks noChangeAspect="1"/>
          </p:cNvPicPr>
          <p:nvPr/>
        </p:nvPicPr>
        <p:blipFill>
          <a:blip r:embed="rId4"/>
          <a:srcRect l="20160" t="16440" r="1923" b="11752"/>
          <a:stretch>
            <a:fillRect/>
          </a:stretch>
        </p:blipFill>
        <p:spPr>
          <a:xfrm>
            <a:off x="757497" y="1927607"/>
            <a:ext cx="3519805" cy="3244850"/>
          </a:xfrm>
          <a:prstGeom prst="rect">
            <a:avLst/>
          </a:prstGeom>
        </p:spPr>
      </p:pic>
      <p:sp>
        <p:nvSpPr>
          <p:cNvPr id="3" name="椭圆 2"/>
          <p:cNvSpPr/>
          <p:nvPr/>
        </p:nvSpPr>
        <p:spPr>
          <a:xfrm>
            <a:off x="757497" y="503807"/>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Rectangle 6"/>
          <p:cNvSpPr/>
          <p:nvPr/>
        </p:nvSpPr>
        <p:spPr>
          <a:xfrm>
            <a:off x="1267436" y="359732"/>
            <a:ext cx="7353295" cy="646331"/>
          </a:xfrm>
          <a:prstGeom prst="rect">
            <a:avLst/>
          </a:prstGeom>
        </p:spPr>
        <p:txBody>
          <a:bodyPr wrap="none">
            <a:spAutoFit/>
          </a:bodyPr>
          <a:lstStyle/>
          <a:p>
            <a:r>
              <a:rPr lang="en-US" sz="3600">
                <a:latin typeface="Times New Roman" panose="02020603050405020304" pitchFamily="18" charset="0"/>
                <a:cs typeface="Times New Roman" panose="02020603050405020304" pitchFamily="18" charset="0"/>
              </a:rPr>
              <a:t>Em sẽ làm gì để thể hiện lòng nhân ái?</a:t>
            </a:r>
            <a:endParaRPr lang="en-GB" sz="440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6063558" y="1323985"/>
            <a:ext cx="5462488" cy="1200329"/>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Luôn sẵn sàng đồng cảm, chia sẻ, thấu hiểu và giúp đỡ người khác khi người ta gặp khó khăn</a:t>
            </a:r>
            <a:endParaRPr lang="en-GB" sz="3200">
              <a:latin typeface="Times New Roman" panose="02020603050405020304" pitchFamily="18" charset="0"/>
              <a:cs typeface="Times New Roman" panose="02020603050405020304" pitchFamily="18" charset="0"/>
            </a:endParaRPr>
          </a:p>
        </p:txBody>
      </p:sp>
      <p:sp>
        <p:nvSpPr>
          <p:cNvPr id="15" name="Rectangle 14"/>
          <p:cNvSpPr/>
          <p:nvPr/>
        </p:nvSpPr>
        <p:spPr>
          <a:xfrm>
            <a:off x="6891210" y="2760922"/>
            <a:ext cx="4395447" cy="1569660"/>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Luôn yêu thương mọi người, sẵn sàng cho đi mà không mong nhận lại, không ích kỉ nhỏ nhen, tính toán thiệt hơn với người khác</a:t>
            </a:r>
            <a:endParaRPr lang="en-GB" sz="3200">
              <a:latin typeface="Times New Roman" panose="02020603050405020304" pitchFamily="18" charset="0"/>
              <a:cs typeface="Times New Roman" panose="02020603050405020304" pitchFamily="18" charset="0"/>
            </a:endParaRPr>
          </a:p>
        </p:txBody>
      </p:sp>
      <p:sp>
        <p:nvSpPr>
          <p:cNvPr id="16" name="Rectangle 15"/>
          <p:cNvSpPr/>
          <p:nvPr/>
        </p:nvSpPr>
        <p:spPr>
          <a:xfrm>
            <a:off x="6159534" y="4712432"/>
            <a:ext cx="5640831" cy="1569660"/>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 chan hòa với mọi người xung quanh, luôn mang những điều tích cực đến cho mọi người và lan tỏa được những thông điệp, hành động tốt đẹp đến với mọi người.</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16906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sp>
        <p:nvSpPr>
          <p:cNvPr id="9" name="文本框 8"/>
          <p:cNvSpPr txBox="1"/>
          <p:nvPr/>
        </p:nvSpPr>
        <p:spPr>
          <a:xfrm>
            <a:off x="5015060" y="666658"/>
            <a:ext cx="6941270" cy="255454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vi-VN" altLang="zh-CN" sz="8000" smtClean="0">
                <a:solidFill>
                  <a:schemeClr val="accent5">
                    <a:lumMod val="50000"/>
                  </a:schemeClr>
                </a:solidFill>
                <a:latin typeface="印品粗朗体" panose="02000000000000000000" charset="-122"/>
                <a:ea typeface="印品粗朗体" panose="02000000000000000000" charset="-122"/>
              </a:rPr>
              <a:t>HOẠT ĐỘNG</a:t>
            </a:r>
            <a:r>
              <a:rPr lang="en-US" altLang="zh-CN" sz="8000" smtClean="0">
                <a:solidFill>
                  <a:schemeClr val="accent5">
                    <a:lumMod val="50000"/>
                  </a:schemeClr>
                </a:solidFill>
                <a:latin typeface="印品粗朗体" panose="02000000000000000000" charset="-122"/>
                <a:ea typeface="印品粗朗体" panose="02000000000000000000" charset="-122"/>
              </a:rPr>
              <a:t> </a:t>
            </a:r>
            <a:r>
              <a:rPr lang="vi-VN" altLang="zh-CN" sz="8000" smtClean="0">
                <a:solidFill>
                  <a:schemeClr val="accent5">
                    <a:lumMod val="50000"/>
                  </a:schemeClr>
                </a:solidFill>
                <a:latin typeface="印品粗朗体" panose="02000000000000000000" charset="-122"/>
                <a:ea typeface="印品粗朗体" panose="02000000000000000000" charset="-122"/>
              </a:rPr>
              <a:t>1 KHỞI ĐỘNG</a:t>
            </a:r>
            <a:endParaRPr lang="en-US" altLang="zh-CN" sz="8000" dirty="0">
              <a:solidFill>
                <a:schemeClr val="accent5">
                  <a:lumMod val="50000"/>
                </a:schemeClr>
              </a:solidFill>
              <a:latin typeface="印品粗朗体" panose="02000000000000000000" charset="-122"/>
              <a:ea typeface="印品粗朗体" panose="02000000000000000000" charset="-122"/>
            </a:endParaRPr>
          </a:p>
        </p:txBody>
      </p:sp>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75"/>
          <p:cNvGrpSpPr/>
          <p:nvPr/>
        </p:nvGrpSpPr>
        <p:grpSpPr>
          <a:xfrm>
            <a:off x="5179856" y="5010694"/>
            <a:ext cx="624349" cy="624349"/>
            <a:chOff x="2876776" y="4765908"/>
            <a:chExt cx="687003" cy="687003"/>
          </a:xfrm>
          <a:scene3d>
            <a:camera prst="orthographicFront">
              <a:rot lat="0" lon="0" rev="0"/>
            </a:camera>
            <a:lightRig rig="contrasting" dir="t">
              <a:rot lat="0" lon="0" rev="1500000"/>
            </a:lightRig>
          </a:scene3d>
        </p:grpSpPr>
        <p:sp>
          <p:nvSpPr>
            <p:cNvPr id="33" name="Diamond 79"/>
            <p:cNvSpPr/>
            <p:nvPr/>
          </p:nvSpPr>
          <p:spPr>
            <a:xfrm>
              <a:off x="2876776" y="4765908"/>
              <a:ext cx="687003" cy="687003"/>
            </a:xfrm>
            <a:prstGeom prst="diamond">
              <a:avLst/>
            </a:prstGeom>
            <a:solidFill>
              <a:srgbClr val="EEB92F"/>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0000"/>
                </a:solidFill>
              </a:endParaRPr>
            </a:p>
          </p:txBody>
        </p:sp>
        <p:sp>
          <p:nvSpPr>
            <p:cNvPr id="34" name="TextBox 80"/>
            <p:cNvSpPr txBox="1"/>
            <p:nvPr/>
          </p:nvSpPr>
          <p:spPr>
            <a:xfrm>
              <a:off x="3013726" y="4878576"/>
              <a:ext cx="413098"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ctr"/>
              <a:r>
                <a:rPr lang="en-US" sz="1400" b="1">
                  <a:solidFill>
                    <a:srgbClr val="FF0000"/>
                  </a:solidFill>
                  <a:latin typeface="Impact" panose="020B0806030902050204" pitchFamily="34" charset="0"/>
                </a:rPr>
                <a:t>03</a:t>
              </a:r>
            </a:p>
          </p:txBody>
        </p:sp>
      </p:grpSp>
      <p:grpSp>
        <p:nvGrpSpPr>
          <p:cNvPr id="23" name="Group 82"/>
          <p:cNvGrpSpPr/>
          <p:nvPr/>
        </p:nvGrpSpPr>
        <p:grpSpPr>
          <a:xfrm>
            <a:off x="5179856" y="3412653"/>
            <a:ext cx="624349" cy="624349"/>
            <a:chOff x="2876776" y="4765908"/>
            <a:chExt cx="687003" cy="687003"/>
          </a:xfrm>
          <a:scene3d>
            <a:camera prst="orthographicFront">
              <a:rot lat="0" lon="0" rev="0"/>
            </a:camera>
            <a:lightRig rig="contrasting" dir="t">
              <a:rot lat="0" lon="0" rev="1500000"/>
            </a:lightRig>
          </a:scene3d>
        </p:grpSpPr>
        <p:sp>
          <p:nvSpPr>
            <p:cNvPr id="27" name="Diamond 86"/>
            <p:cNvSpPr/>
            <p:nvPr/>
          </p:nvSpPr>
          <p:spPr>
            <a:xfrm>
              <a:off x="2876776" y="4765908"/>
              <a:ext cx="687003" cy="687003"/>
            </a:xfrm>
            <a:prstGeom prst="diamond">
              <a:avLst/>
            </a:prstGeom>
            <a:solidFill>
              <a:srgbClr val="EEB92F"/>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solidFill>
                  <a:srgbClr val="FF0000"/>
                </a:solidFill>
              </a:endParaRPr>
            </a:p>
          </p:txBody>
        </p:sp>
        <p:sp>
          <p:nvSpPr>
            <p:cNvPr id="28" name="TextBox 87"/>
            <p:cNvSpPr txBox="1"/>
            <p:nvPr/>
          </p:nvSpPr>
          <p:spPr>
            <a:xfrm>
              <a:off x="3016372" y="4878576"/>
              <a:ext cx="407805"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ctr"/>
              <a:r>
                <a:rPr lang="en-US" sz="1400" b="1">
                  <a:solidFill>
                    <a:srgbClr val="FF0000"/>
                  </a:solidFill>
                  <a:latin typeface="Impact" panose="020B0806030902050204" pitchFamily="34" charset="0"/>
                </a:rPr>
                <a:t>02</a:t>
              </a:r>
            </a:p>
          </p:txBody>
        </p:sp>
      </p:grpSp>
      <p:grpSp>
        <p:nvGrpSpPr>
          <p:cNvPr id="17" name="Group 89"/>
          <p:cNvGrpSpPr/>
          <p:nvPr/>
        </p:nvGrpSpPr>
        <p:grpSpPr>
          <a:xfrm>
            <a:off x="5179858" y="1916867"/>
            <a:ext cx="624349" cy="624349"/>
            <a:chOff x="2876776" y="4765908"/>
            <a:chExt cx="687003" cy="687003"/>
          </a:xfrm>
          <a:scene3d>
            <a:camera prst="orthographicFront">
              <a:rot lat="0" lon="0" rev="0"/>
            </a:camera>
            <a:lightRig rig="contrasting" dir="t">
              <a:rot lat="0" lon="0" rev="1500000"/>
            </a:lightRig>
          </a:scene3d>
        </p:grpSpPr>
        <p:sp>
          <p:nvSpPr>
            <p:cNvPr id="21" name="Diamond 93"/>
            <p:cNvSpPr/>
            <p:nvPr/>
          </p:nvSpPr>
          <p:spPr>
            <a:xfrm>
              <a:off x="2876776" y="4765908"/>
              <a:ext cx="687003" cy="687003"/>
            </a:xfrm>
            <a:prstGeom prst="diamond">
              <a:avLst/>
            </a:prstGeom>
            <a:solidFill>
              <a:srgbClr val="EEB92F"/>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endParaRPr>
                <a:solidFill>
                  <a:srgbClr val="FF0000"/>
                </a:solidFill>
              </a:endParaRPr>
            </a:p>
          </p:txBody>
        </p:sp>
        <p:sp>
          <p:nvSpPr>
            <p:cNvPr id="22" name="TextBox 94"/>
            <p:cNvSpPr txBox="1"/>
            <p:nvPr/>
          </p:nvSpPr>
          <p:spPr>
            <a:xfrm>
              <a:off x="3027838" y="4878576"/>
              <a:ext cx="384876"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just"/>
              <a:r>
                <a:rPr lang="en-US" sz="1400" b="1">
                  <a:solidFill>
                    <a:srgbClr val="FF0000"/>
                  </a:solidFill>
                  <a:latin typeface="Impact" panose="020B0806030902050204" pitchFamily="34" charset="0"/>
                </a:rPr>
                <a:t>01</a:t>
              </a:r>
            </a:p>
          </p:txBody>
        </p:sp>
      </p:grpSp>
      <p:pic>
        <p:nvPicPr>
          <p:cNvPr id="2" name="图片 1" descr="C:\Users\meng\Desktop\摄图网_400073540.jpg摄图网_400073540"/>
          <p:cNvPicPr>
            <a:picLocks noChangeAspect="1"/>
          </p:cNvPicPr>
          <p:nvPr/>
        </p:nvPicPr>
        <p:blipFill>
          <a:blip r:embed="rId3"/>
          <a:srcRect/>
          <a:stretch>
            <a:fillRect/>
          </a:stretch>
        </p:blipFill>
        <p:spPr>
          <a:xfrm>
            <a:off x="452033" y="2327037"/>
            <a:ext cx="4575810" cy="254190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椭圆 2"/>
          <p:cNvSpPr/>
          <p:nvPr/>
        </p:nvSpPr>
        <p:spPr>
          <a:xfrm>
            <a:off x="650875" y="517525"/>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81405" y="365932"/>
            <a:ext cx="5699774" cy="1200329"/>
          </a:xfrm>
          <a:prstGeom prst="rect">
            <a:avLst/>
          </a:prstGeom>
          <a:noFill/>
        </p:spPr>
        <p:txBody>
          <a:bodyPr wrap="square" rtlCol="0">
            <a:spAutoFit/>
          </a:bodyPr>
          <a:lstStyle/>
          <a:p>
            <a:r>
              <a:rPr lang="en-US" sz="3600">
                <a:latin typeface="Times New Roman" panose="02020603050405020304" pitchFamily="18" charset="0"/>
                <a:cs typeface="Times New Roman" panose="02020603050405020304" pitchFamily="18" charset="0"/>
              </a:rPr>
              <a:t>Lập dàn ý, tổ chức hệ thống các ý theo ba phần</a:t>
            </a:r>
            <a:endParaRPr lang="zh-CN" altLang="en-US" sz="3600">
              <a:latin typeface="Times New Roman" panose="02020603050405020304" pitchFamily="18" charset="0"/>
              <a:ea typeface="义启简圆体" panose="02010601030101010101" charset="-122"/>
              <a:cs typeface="Times New Roman" panose="02020603050405020304" pitchFamily="18" charset="0"/>
            </a:endParaRPr>
          </a:p>
        </p:txBody>
      </p:sp>
      <p:sp>
        <p:nvSpPr>
          <p:cNvPr id="5" name="Rectangle 4"/>
          <p:cNvSpPr/>
          <p:nvPr/>
        </p:nvSpPr>
        <p:spPr>
          <a:xfrm>
            <a:off x="5837111" y="1566261"/>
            <a:ext cx="5922074" cy="1815882"/>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Mở đầu: Nêu vấn đề cần trình bày. Ví dụ, truyện Gió lạnh đầu mùa tưởng đơn giản nhưng đặt ra một vấn đề xã hội rất lớn: lòng nhân ái trong cuộc sống.</a:t>
            </a:r>
            <a:endParaRPr lang="en-GB" sz="3600">
              <a:latin typeface="Times New Roman" panose="02020603050405020304" pitchFamily="18" charset="0"/>
              <a:cs typeface="Times New Roman" panose="02020603050405020304" pitchFamily="18" charset="0"/>
            </a:endParaRPr>
          </a:p>
        </p:txBody>
      </p:sp>
      <p:sp>
        <p:nvSpPr>
          <p:cNvPr id="6" name="Rectangle 5"/>
          <p:cNvSpPr/>
          <p:nvPr/>
        </p:nvSpPr>
        <p:spPr>
          <a:xfrm>
            <a:off x="5931070" y="3345769"/>
            <a:ext cx="5828115" cy="1384995"/>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 dung chính: Lần lượt trình bày các nội dung chính đã chuẩn bị trong phần tìm ý.</a:t>
            </a:r>
            <a:endParaRPr lang="en-GB" sz="3600">
              <a:latin typeface="Times New Roman" panose="02020603050405020304" pitchFamily="18" charset="0"/>
              <a:cs typeface="Times New Roman" panose="02020603050405020304" pitchFamily="18" charset="0"/>
            </a:endParaRPr>
          </a:p>
        </p:txBody>
      </p:sp>
      <p:sp>
        <p:nvSpPr>
          <p:cNvPr id="7" name="Rectangle 6"/>
          <p:cNvSpPr/>
          <p:nvPr/>
        </p:nvSpPr>
        <p:spPr>
          <a:xfrm>
            <a:off x="5928665" y="4789921"/>
            <a:ext cx="5460085" cy="1384995"/>
          </a:xfrm>
          <a:prstGeom prst="rect">
            <a:avLst/>
          </a:prstGeom>
        </p:spPr>
        <p:txBody>
          <a:bodyPr wrap="square">
            <a:spAutoFit/>
          </a:bodyPr>
          <a:lstStyle/>
          <a:p>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 thúc: Khái quát, khẳng định tầm quan trọng của lòng nhân ái trong cuộc sống.</a:t>
            </a:r>
            <a:endParaRPr lang="en-GB" sz="36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500"/>
                                        <p:tgtEl>
                                          <p:spTgt spid="2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千图PPT彼岸天：ID 8661124库_组合 32"/>
          <p:cNvGrpSpPr/>
          <p:nvPr>
            <p:custDataLst>
              <p:tags r:id="rId1"/>
            </p:custDataLst>
          </p:nvPr>
        </p:nvGrpSpPr>
        <p:grpSpPr>
          <a:xfrm>
            <a:off x="53566" y="2907358"/>
            <a:ext cx="12191521" cy="3885666"/>
            <a:chOff x="359" y="1659836"/>
            <a:chExt cx="9143641" cy="2914250"/>
          </a:xfrm>
        </p:grpSpPr>
        <p:sp>
          <p:nvSpPr>
            <p:cNvPr id="21" name="Freeform: Shape 33"/>
            <p:cNvSpPr/>
            <p:nvPr/>
          </p:nvSpPr>
          <p:spPr bwMode="auto">
            <a:xfrm flipH="1" flipV="1">
              <a:off x="5649774" y="3497190"/>
              <a:ext cx="2155364" cy="1076895"/>
            </a:xfrm>
            <a:custGeom>
              <a:avLst/>
              <a:gdLst>
                <a:gd name="T0" fmla="*/ 2734 w 2734"/>
                <a:gd name="T1" fmla="*/ 1366 h 1366"/>
                <a:gd name="T2" fmla="*/ 2726 w 2734"/>
                <a:gd name="T3" fmla="*/ 1226 h 1366"/>
                <a:gd name="T4" fmla="*/ 2706 w 2734"/>
                <a:gd name="T5" fmla="*/ 1091 h 1366"/>
                <a:gd name="T6" fmla="*/ 2672 w 2734"/>
                <a:gd name="T7" fmla="*/ 959 h 1366"/>
                <a:gd name="T8" fmla="*/ 2626 w 2734"/>
                <a:gd name="T9" fmla="*/ 835 h 1366"/>
                <a:gd name="T10" fmla="*/ 2568 w 2734"/>
                <a:gd name="T11" fmla="*/ 715 h 1366"/>
                <a:gd name="T12" fmla="*/ 2501 w 2734"/>
                <a:gd name="T13" fmla="*/ 601 h 1366"/>
                <a:gd name="T14" fmla="*/ 2423 w 2734"/>
                <a:gd name="T15" fmla="*/ 497 h 1366"/>
                <a:gd name="T16" fmla="*/ 2335 w 2734"/>
                <a:gd name="T17" fmla="*/ 400 h 1366"/>
                <a:gd name="T18" fmla="*/ 2237 w 2734"/>
                <a:gd name="T19" fmla="*/ 312 h 1366"/>
                <a:gd name="T20" fmla="*/ 2131 w 2734"/>
                <a:gd name="T21" fmla="*/ 232 h 1366"/>
                <a:gd name="T22" fmla="*/ 2019 w 2734"/>
                <a:gd name="T23" fmla="*/ 164 h 1366"/>
                <a:gd name="T24" fmla="*/ 1899 w 2734"/>
                <a:gd name="T25" fmla="*/ 106 h 1366"/>
                <a:gd name="T26" fmla="*/ 1774 w 2734"/>
                <a:gd name="T27" fmla="*/ 60 h 1366"/>
                <a:gd name="T28" fmla="*/ 1642 w 2734"/>
                <a:gd name="T29" fmla="*/ 26 h 1366"/>
                <a:gd name="T30" fmla="*/ 1508 w 2734"/>
                <a:gd name="T31" fmla="*/ 6 h 1366"/>
                <a:gd name="T32" fmla="*/ 1368 w 2734"/>
                <a:gd name="T33" fmla="*/ 0 h 1366"/>
                <a:gd name="T34" fmla="*/ 1296 w 2734"/>
                <a:gd name="T35" fmla="*/ 0 h 1366"/>
                <a:gd name="T36" fmla="*/ 1159 w 2734"/>
                <a:gd name="T37" fmla="*/ 14 h 1366"/>
                <a:gd name="T38" fmla="*/ 1025 w 2734"/>
                <a:gd name="T39" fmla="*/ 42 h 1366"/>
                <a:gd name="T40" fmla="*/ 897 w 2734"/>
                <a:gd name="T41" fmla="*/ 82 h 1366"/>
                <a:gd name="T42" fmla="*/ 775 w 2734"/>
                <a:gd name="T43" fmla="*/ 134 h 1366"/>
                <a:gd name="T44" fmla="*/ 659 w 2734"/>
                <a:gd name="T45" fmla="*/ 198 h 1366"/>
                <a:gd name="T46" fmla="*/ 550 w 2734"/>
                <a:gd name="T47" fmla="*/ 272 h 1366"/>
                <a:gd name="T48" fmla="*/ 448 w 2734"/>
                <a:gd name="T49" fmla="*/ 354 h 1366"/>
                <a:gd name="T50" fmla="*/ 356 w 2734"/>
                <a:gd name="T51" fmla="*/ 447 h 1366"/>
                <a:gd name="T52" fmla="*/ 272 w 2734"/>
                <a:gd name="T53" fmla="*/ 547 h 1366"/>
                <a:gd name="T54" fmla="*/ 198 w 2734"/>
                <a:gd name="T55" fmla="*/ 657 h 1366"/>
                <a:gd name="T56" fmla="*/ 136 w 2734"/>
                <a:gd name="T57" fmla="*/ 773 h 1366"/>
                <a:gd name="T58" fmla="*/ 84 w 2734"/>
                <a:gd name="T59" fmla="*/ 897 h 1366"/>
                <a:gd name="T60" fmla="*/ 44 w 2734"/>
                <a:gd name="T61" fmla="*/ 1025 h 1366"/>
                <a:gd name="T62" fmla="*/ 16 w 2734"/>
                <a:gd name="T63" fmla="*/ 1159 h 1366"/>
                <a:gd name="T64" fmla="*/ 2 w 2734"/>
                <a:gd name="T65" fmla="*/ 1296 h 1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4" h="1366">
                  <a:moveTo>
                    <a:pt x="2734" y="1366"/>
                  </a:moveTo>
                  <a:lnTo>
                    <a:pt x="2734" y="1366"/>
                  </a:lnTo>
                  <a:lnTo>
                    <a:pt x="2732" y="1296"/>
                  </a:lnTo>
                  <a:lnTo>
                    <a:pt x="2726" y="1226"/>
                  </a:lnTo>
                  <a:lnTo>
                    <a:pt x="2718" y="1159"/>
                  </a:lnTo>
                  <a:lnTo>
                    <a:pt x="2706" y="1091"/>
                  </a:lnTo>
                  <a:lnTo>
                    <a:pt x="2690" y="1025"/>
                  </a:lnTo>
                  <a:lnTo>
                    <a:pt x="2672" y="959"/>
                  </a:lnTo>
                  <a:lnTo>
                    <a:pt x="2650" y="897"/>
                  </a:lnTo>
                  <a:lnTo>
                    <a:pt x="2626" y="835"/>
                  </a:lnTo>
                  <a:lnTo>
                    <a:pt x="2600" y="773"/>
                  </a:lnTo>
                  <a:lnTo>
                    <a:pt x="2568" y="715"/>
                  </a:lnTo>
                  <a:lnTo>
                    <a:pt x="2536" y="657"/>
                  </a:lnTo>
                  <a:lnTo>
                    <a:pt x="2501" y="601"/>
                  </a:lnTo>
                  <a:lnTo>
                    <a:pt x="2463" y="547"/>
                  </a:lnTo>
                  <a:lnTo>
                    <a:pt x="2423" y="497"/>
                  </a:lnTo>
                  <a:lnTo>
                    <a:pt x="2379" y="447"/>
                  </a:lnTo>
                  <a:lnTo>
                    <a:pt x="2335" y="400"/>
                  </a:lnTo>
                  <a:lnTo>
                    <a:pt x="2287" y="354"/>
                  </a:lnTo>
                  <a:lnTo>
                    <a:pt x="2237" y="312"/>
                  </a:lnTo>
                  <a:lnTo>
                    <a:pt x="2185" y="272"/>
                  </a:lnTo>
                  <a:lnTo>
                    <a:pt x="2131" y="232"/>
                  </a:lnTo>
                  <a:lnTo>
                    <a:pt x="2075" y="198"/>
                  </a:lnTo>
                  <a:lnTo>
                    <a:pt x="2019" y="164"/>
                  </a:lnTo>
                  <a:lnTo>
                    <a:pt x="1959" y="134"/>
                  </a:lnTo>
                  <a:lnTo>
                    <a:pt x="1899" y="106"/>
                  </a:lnTo>
                  <a:lnTo>
                    <a:pt x="1838" y="82"/>
                  </a:lnTo>
                  <a:lnTo>
                    <a:pt x="1774" y="60"/>
                  </a:lnTo>
                  <a:lnTo>
                    <a:pt x="1710" y="42"/>
                  </a:lnTo>
                  <a:lnTo>
                    <a:pt x="1642" y="26"/>
                  </a:lnTo>
                  <a:lnTo>
                    <a:pt x="1576" y="14"/>
                  </a:lnTo>
                  <a:lnTo>
                    <a:pt x="1508" y="6"/>
                  </a:lnTo>
                  <a:lnTo>
                    <a:pt x="1438" y="0"/>
                  </a:lnTo>
                  <a:lnTo>
                    <a:pt x="1368" y="0"/>
                  </a:lnTo>
                  <a:lnTo>
                    <a:pt x="1368" y="0"/>
                  </a:lnTo>
                  <a:lnTo>
                    <a:pt x="1296" y="0"/>
                  </a:lnTo>
                  <a:lnTo>
                    <a:pt x="1228" y="6"/>
                  </a:lnTo>
                  <a:lnTo>
                    <a:pt x="1159" y="14"/>
                  </a:lnTo>
                  <a:lnTo>
                    <a:pt x="1093" y="26"/>
                  </a:lnTo>
                  <a:lnTo>
                    <a:pt x="1025" y="42"/>
                  </a:lnTo>
                  <a:lnTo>
                    <a:pt x="961" y="60"/>
                  </a:lnTo>
                  <a:lnTo>
                    <a:pt x="897" y="82"/>
                  </a:lnTo>
                  <a:lnTo>
                    <a:pt x="835" y="106"/>
                  </a:lnTo>
                  <a:lnTo>
                    <a:pt x="775" y="134"/>
                  </a:lnTo>
                  <a:lnTo>
                    <a:pt x="715" y="164"/>
                  </a:lnTo>
                  <a:lnTo>
                    <a:pt x="659" y="198"/>
                  </a:lnTo>
                  <a:lnTo>
                    <a:pt x="603" y="232"/>
                  </a:lnTo>
                  <a:lnTo>
                    <a:pt x="550" y="272"/>
                  </a:lnTo>
                  <a:lnTo>
                    <a:pt x="498" y="312"/>
                  </a:lnTo>
                  <a:lnTo>
                    <a:pt x="448" y="354"/>
                  </a:lnTo>
                  <a:lnTo>
                    <a:pt x="402" y="400"/>
                  </a:lnTo>
                  <a:lnTo>
                    <a:pt x="356" y="447"/>
                  </a:lnTo>
                  <a:lnTo>
                    <a:pt x="312" y="497"/>
                  </a:lnTo>
                  <a:lnTo>
                    <a:pt x="272" y="547"/>
                  </a:lnTo>
                  <a:lnTo>
                    <a:pt x="234" y="601"/>
                  </a:lnTo>
                  <a:lnTo>
                    <a:pt x="198" y="657"/>
                  </a:lnTo>
                  <a:lnTo>
                    <a:pt x="166" y="715"/>
                  </a:lnTo>
                  <a:lnTo>
                    <a:pt x="136" y="773"/>
                  </a:lnTo>
                  <a:lnTo>
                    <a:pt x="108" y="835"/>
                  </a:lnTo>
                  <a:lnTo>
                    <a:pt x="84" y="897"/>
                  </a:lnTo>
                  <a:lnTo>
                    <a:pt x="62" y="959"/>
                  </a:lnTo>
                  <a:lnTo>
                    <a:pt x="44" y="1025"/>
                  </a:lnTo>
                  <a:lnTo>
                    <a:pt x="28" y="1091"/>
                  </a:lnTo>
                  <a:lnTo>
                    <a:pt x="16" y="1159"/>
                  </a:lnTo>
                  <a:lnTo>
                    <a:pt x="8" y="1226"/>
                  </a:lnTo>
                  <a:lnTo>
                    <a:pt x="2" y="1296"/>
                  </a:lnTo>
                  <a:lnTo>
                    <a:pt x="0" y="1366"/>
                  </a:lnTo>
                </a:path>
              </a:pathLst>
            </a:cu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2" name="Straight Connector 34"/>
            <p:cNvSpPr/>
            <p:nvPr/>
          </p:nvSpPr>
          <p:spPr bwMode="auto">
            <a:xfrm flipH="1" flipV="1">
              <a:off x="5649774" y="2736730"/>
              <a:ext cx="0" cy="784815"/>
            </a:xfrm>
            <a:prstGeom prst="line">
              <a:avLst/>
            </a:pr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3" name="Straight Connector 35"/>
            <p:cNvSpPr/>
            <p:nvPr/>
          </p:nvSpPr>
          <p:spPr bwMode="auto">
            <a:xfrm>
              <a:off x="7805138" y="2716769"/>
              <a:ext cx="0" cy="791062"/>
            </a:xfrm>
            <a:prstGeom prst="line">
              <a:avLst/>
            </a:pr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4" name="Freeform: Shape 36"/>
            <p:cNvSpPr/>
            <p:nvPr/>
          </p:nvSpPr>
          <p:spPr bwMode="auto">
            <a:xfrm>
              <a:off x="3494410" y="1659836"/>
              <a:ext cx="2155364" cy="1076895"/>
            </a:xfrm>
            <a:custGeom>
              <a:avLst/>
              <a:gdLst>
                <a:gd name="T0" fmla="*/ 2734 w 2734"/>
                <a:gd name="T1" fmla="*/ 1366 h 1366"/>
                <a:gd name="T2" fmla="*/ 2726 w 2734"/>
                <a:gd name="T3" fmla="*/ 1226 h 1366"/>
                <a:gd name="T4" fmla="*/ 2706 w 2734"/>
                <a:gd name="T5" fmla="*/ 1091 h 1366"/>
                <a:gd name="T6" fmla="*/ 2672 w 2734"/>
                <a:gd name="T7" fmla="*/ 959 h 1366"/>
                <a:gd name="T8" fmla="*/ 2626 w 2734"/>
                <a:gd name="T9" fmla="*/ 835 h 1366"/>
                <a:gd name="T10" fmla="*/ 2568 w 2734"/>
                <a:gd name="T11" fmla="*/ 715 h 1366"/>
                <a:gd name="T12" fmla="*/ 2501 w 2734"/>
                <a:gd name="T13" fmla="*/ 601 h 1366"/>
                <a:gd name="T14" fmla="*/ 2423 w 2734"/>
                <a:gd name="T15" fmla="*/ 497 h 1366"/>
                <a:gd name="T16" fmla="*/ 2335 w 2734"/>
                <a:gd name="T17" fmla="*/ 400 h 1366"/>
                <a:gd name="T18" fmla="*/ 2237 w 2734"/>
                <a:gd name="T19" fmla="*/ 312 h 1366"/>
                <a:gd name="T20" fmla="*/ 2131 w 2734"/>
                <a:gd name="T21" fmla="*/ 232 h 1366"/>
                <a:gd name="T22" fmla="*/ 2019 w 2734"/>
                <a:gd name="T23" fmla="*/ 164 h 1366"/>
                <a:gd name="T24" fmla="*/ 1899 w 2734"/>
                <a:gd name="T25" fmla="*/ 106 h 1366"/>
                <a:gd name="T26" fmla="*/ 1774 w 2734"/>
                <a:gd name="T27" fmla="*/ 60 h 1366"/>
                <a:gd name="T28" fmla="*/ 1642 w 2734"/>
                <a:gd name="T29" fmla="*/ 26 h 1366"/>
                <a:gd name="T30" fmla="*/ 1508 w 2734"/>
                <a:gd name="T31" fmla="*/ 6 h 1366"/>
                <a:gd name="T32" fmla="*/ 1368 w 2734"/>
                <a:gd name="T33" fmla="*/ 0 h 1366"/>
                <a:gd name="T34" fmla="*/ 1296 w 2734"/>
                <a:gd name="T35" fmla="*/ 0 h 1366"/>
                <a:gd name="T36" fmla="*/ 1159 w 2734"/>
                <a:gd name="T37" fmla="*/ 14 h 1366"/>
                <a:gd name="T38" fmla="*/ 1025 w 2734"/>
                <a:gd name="T39" fmla="*/ 42 h 1366"/>
                <a:gd name="T40" fmla="*/ 897 w 2734"/>
                <a:gd name="T41" fmla="*/ 82 h 1366"/>
                <a:gd name="T42" fmla="*/ 775 w 2734"/>
                <a:gd name="T43" fmla="*/ 134 h 1366"/>
                <a:gd name="T44" fmla="*/ 659 w 2734"/>
                <a:gd name="T45" fmla="*/ 198 h 1366"/>
                <a:gd name="T46" fmla="*/ 550 w 2734"/>
                <a:gd name="T47" fmla="*/ 272 h 1366"/>
                <a:gd name="T48" fmla="*/ 448 w 2734"/>
                <a:gd name="T49" fmla="*/ 354 h 1366"/>
                <a:gd name="T50" fmla="*/ 356 w 2734"/>
                <a:gd name="T51" fmla="*/ 447 h 1366"/>
                <a:gd name="T52" fmla="*/ 272 w 2734"/>
                <a:gd name="T53" fmla="*/ 547 h 1366"/>
                <a:gd name="T54" fmla="*/ 198 w 2734"/>
                <a:gd name="T55" fmla="*/ 657 h 1366"/>
                <a:gd name="T56" fmla="*/ 136 w 2734"/>
                <a:gd name="T57" fmla="*/ 773 h 1366"/>
                <a:gd name="T58" fmla="*/ 84 w 2734"/>
                <a:gd name="T59" fmla="*/ 897 h 1366"/>
                <a:gd name="T60" fmla="*/ 44 w 2734"/>
                <a:gd name="T61" fmla="*/ 1025 h 1366"/>
                <a:gd name="T62" fmla="*/ 16 w 2734"/>
                <a:gd name="T63" fmla="*/ 1159 h 1366"/>
                <a:gd name="T64" fmla="*/ 2 w 2734"/>
                <a:gd name="T65" fmla="*/ 1296 h 1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4" h="1366">
                  <a:moveTo>
                    <a:pt x="2734" y="1366"/>
                  </a:moveTo>
                  <a:lnTo>
                    <a:pt x="2734" y="1366"/>
                  </a:lnTo>
                  <a:lnTo>
                    <a:pt x="2732" y="1296"/>
                  </a:lnTo>
                  <a:lnTo>
                    <a:pt x="2726" y="1226"/>
                  </a:lnTo>
                  <a:lnTo>
                    <a:pt x="2718" y="1159"/>
                  </a:lnTo>
                  <a:lnTo>
                    <a:pt x="2706" y="1091"/>
                  </a:lnTo>
                  <a:lnTo>
                    <a:pt x="2690" y="1025"/>
                  </a:lnTo>
                  <a:lnTo>
                    <a:pt x="2672" y="959"/>
                  </a:lnTo>
                  <a:lnTo>
                    <a:pt x="2650" y="897"/>
                  </a:lnTo>
                  <a:lnTo>
                    <a:pt x="2626" y="835"/>
                  </a:lnTo>
                  <a:lnTo>
                    <a:pt x="2600" y="773"/>
                  </a:lnTo>
                  <a:lnTo>
                    <a:pt x="2568" y="715"/>
                  </a:lnTo>
                  <a:lnTo>
                    <a:pt x="2536" y="657"/>
                  </a:lnTo>
                  <a:lnTo>
                    <a:pt x="2501" y="601"/>
                  </a:lnTo>
                  <a:lnTo>
                    <a:pt x="2463" y="547"/>
                  </a:lnTo>
                  <a:lnTo>
                    <a:pt x="2423" y="497"/>
                  </a:lnTo>
                  <a:lnTo>
                    <a:pt x="2379" y="447"/>
                  </a:lnTo>
                  <a:lnTo>
                    <a:pt x="2335" y="400"/>
                  </a:lnTo>
                  <a:lnTo>
                    <a:pt x="2287" y="354"/>
                  </a:lnTo>
                  <a:lnTo>
                    <a:pt x="2237" y="312"/>
                  </a:lnTo>
                  <a:lnTo>
                    <a:pt x="2185" y="272"/>
                  </a:lnTo>
                  <a:lnTo>
                    <a:pt x="2131" y="232"/>
                  </a:lnTo>
                  <a:lnTo>
                    <a:pt x="2075" y="198"/>
                  </a:lnTo>
                  <a:lnTo>
                    <a:pt x="2019" y="164"/>
                  </a:lnTo>
                  <a:lnTo>
                    <a:pt x="1959" y="134"/>
                  </a:lnTo>
                  <a:lnTo>
                    <a:pt x="1899" y="106"/>
                  </a:lnTo>
                  <a:lnTo>
                    <a:pt x="1838" y="82"/>
                  </a:lnTo>
                  <a:lnTo>
                    <a:pt x="1774" y="60"/>
                  </a:lnTo>
                  <a:lnTo>
                    <a:pt x="1710" y="42"/>
                  </a:lnTo>
                  <a:lnTo>
                    <a:pt x="1642" y="26"/>
                  </a:lnTo>
                  <a:lnTo>
                    <a:pt x="1576" y="14"/>
                  </a:lnTo>
                  <a:lnTo>
                    <a:pt x="1508" y="6"/>
                  </a:lnTo>
                  <a:lnTo>
                    <a:pt x="1438" y="0"/>
                  </a:lnTo>
                  <a:lnTo>
                    <a:pt x="1368" y="0"/>
                  </a:lnTo>
                  <a:lnTo>
                    <a:pt x="1368" y="0"/>
                  </a:lnTo>
                  <a:lnTo>
                    <a:pt x="1296" y="0"/>
                  </a:lnTo>
                  <a:lnTo>
                    <a:pt x="1228" y="6"/>
                  </a:lnTo>
                  <a:lnTo>
                    <a:pt x="1159" y="14"/>
                  </a:lnTo>
                  <a:lnTo>
                    <a:pt x="1093" y="26"/>
                  </a:lnTo>
                  <a:lnTo>
                    <a:pt x="1025" y="42"/>
                  </a:lnTo>
                  <a:lnTo>
                    <a:pt x="961" y="60"/>
                  </a:lnTo>
                  <a:lnTo>
                    <a:pt x="897" y="82"/>
                  </a:lnTo>
                  <a:lnTo>
                    <a:pt x="835" y="106"/>
                  </a:lnTo>
                  <a:lnTo>
                    <a:pt x="775" y="134"/>
                  </a:lnTo>
                  <a:lnTo>
                    <a:pt x="715" y="164"/>
                  </a:lnTo>
                  <a:lnTo>
                    <a:pt x="659" y="198"/>
                  </a:lnTo>
                  <a:lnTo>
                    <a:pt x="603" y="232"/>
                  </a:lnTo>
                  <a:lnTo>
                    <a:pt x="550" y="272"/>
                  </a:lnTo>
                  <a:lnTo>
                    <a:pt x="498" y="312"/>
                  </a:lnTo>
                  <a:lnTo>
                    <a:pt x="448" y="354"/>
                  </a:lnTo>
                  <a:lnTo>
                    <a:pt x="402" y="400"/>
                  </a:lnTo>
                  <a:lnTo>
                    <a:pt x="356" y="447"/>
                  </a:lnTo>
                  <a:lnTo>
                    <a:pt x="312" y="497"/>
                  </a:lnTo>
                  <a:lnTo>
                    <a:pt x="272" y="547"/>
                  </a:lnTo>
                  <a:lnTo>
                    <a:pt x="234" y="601"/>
                  </a:lnTo>
                  <a:lnTo>
                    <a:pt x="198" y="657"/>
                  </a:lnTo>
                  <a:lnTo>
                    <a:pt x="166" y="715"/>
                  </a:lnTo>
                  <a:lnTo>
                    <a:pt x="136" y="773"/>
                  </a:lnTo>
                  <a:lnTo>
                    <a:pt x="108" y="835"/>
                  </a:lnTo>
                  <a:lnTo>
                    <a:pt x="84" y="897"/>
                  </a:lnTo>
                  <a:lnTo>
                    <a:pt x="62" y="959"/>
                  </a:lnTo>
                  <a:lnTo>
                    <a:pt x="44" y="1025"/>
                  </a:lnTo>
                  <a:lnTo>
                    <a:pt x="28" y="1091"/>
                  </a:lnTo>
                  <a:lnTo>
                    <a:pt x="16" y="1159"/>
                  </a:lnTo>
                  <a:lnTo>
                    <a:pt x="8" y="1226"/>
                  </a:lnTo>
                  <a:lnTo>
                    <a:pt x="2" y="1296"/>
                  </a:lnTo>
                  <a:lnTo>
                    <a:pt x="0" y="1366"/>
                  </a:lnTo>
                </a:path>
              </a:pathLst>
            </a:cu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5" name="Freeform: Shape 37"/>
            <p:cNvSpPr/>
            <p:nvPr/>
          </p:nvSpPr>
          <p:spPr bwMode="auto">
            <a:xfrm flipH="1" flipV="1">
              <a:off x="1339046" y="3497191"/>
              <a:ext cx="2155364" cy="1076895"/>
            </a:xfrm>
            <a:custGeom>
              <a:avLst/>
              <a:gdLst>
                <a:gd name="T0" fmla="*/ 2734 w 2734"/>
                <a:gd name="T1" fmla="*/ 1366 h 1366"/>
                <a:gd name="T2" fmla="*/ 2726 w 2734"/>
                <a:gd name="T3" fmla="*/ 1226 h 1366"/>
                <a:gd name="T4" fmla="*/ 2706 w 2734"/>
                <a:gd name="T5" fmla="*/ 1091 h 1366"/>
                <a:gd name="T6" fmla="*/ 2672 w 2734"/>
                <a:gd name="T7" fmla="*/ 959 h 1366"/>
                <a:gd name="T8" fmla="*/ 2626 w 2734"/>
                <a:gd name="T9" fmla="*/ 835 h 1366"/>
                <a:gd name="T10" fmla="*/ 2568 w 2734"/>
                <a:gd name="T11" fmla="*/ 715 h 1366"/>
                <a:gd name="T12" fmla="*/ 2501 w 2734"/>
                <a:gd name="T13" fmla="*/ 601 h 1366"/>
                <a:gd name="T14" fmla="*/ 2423 w 2734"/>
                <a:gd name="T15" fmla="*/ 497 h 1366"/>
                <a:gd name="T16" fmla="*/ 2335 w 2734"/>
                <a:gd name="T17" fmla="*/ 400 h 1366"/>
                <a:gd name="T18" fmla="*/ 2237 w 2734"/>
                <a:gd name="T19" fmla="*/ 312 h 1366"/>
                <a:gd name="T20" fmla="*/ 2131 w 2734"/>
                <a:gd name="T21" fmla="*/ 232 h 1366"/>
                <a:gd name="T22" fmla="*/ 2019 w 2734"/>
                <a:gd name="T23" fmla="*/ 164 h 1366"/>
                <a:gd name="T24" fmla="*/ 1899 w 2734"/>
                <a:gd name="T25" fmla="*/ 106 h 1366"/>
                <a:gd name="T26" fmla="*/ 1774 w 2734"/>
                <a:gd name="T27" fmla="*/ 60 h 1366"/>
                <a:gd name="T28" fmla="*/ 1642 w 2734"/>
                <a:gd name="T29" fmla="*/ 26 h 1366"/>
                <a:gd name="T30" fmla="*/ 1508 w 2734"/>
                <a:gd name="T31" fmla="*/ 6 h 1366"/>
                <a:gd name="T32" fmla="*/ 1368 w 2734"/>
                <a:gd name="T33" fmla="*/ 0 h 1366"/>
                <a:gd name="T34" fmla="*/ 1296 w 2734"/>
                <a:gd name="T35" fmla="*/ 0 h 1366"/>
                <a:gd name="T36" fmla="*/ 1159 w 2734"/>
                <a:gd name="T37" fmla="*/ 14 h 1366"/>
                <a:gd name="T38" fmla="*/ 1025 w 2734"/>
                <a:gd name="T39" fmla="*/ 42 h 1366"/>
                <a:gd name="T40" fmla="*/ 897 w 2734"/>
                <a:gd name="T41" fmla="*/ 82 h 1366"/>
                <a:gd name="T42" fmla="*/ 775 w 2734"/>
                <a:gd name="T43" fmla="*/ 134 h 1366"/>
                <a:gd name="T44" fmla="*/ 659 w 2734"/>
                <a:gd name="T45" fmla="*/ 198 h 1366"/>
                <a:gd name="T46" fmla="*/ 550 w 2734"/>
                <a:gd name="T47" fmla="*/ 272 h 1366"/>
                <a:gd name="T48" fmla="*/ 448 w 2734"/>
                <a:gd name="T49" fmla="*/ 354 h 1366"/>
                <a:gd name="T50" fmla="*/ 356 w 2734"/>
                <a:gd name="T51" fmla="*/ 447 h 1366"/>
                <a:gd name="T52" fmla="*/ 272 w 2734"/>
                <a:gd name="T53" fmla="*/ 547 h 1366"/>
                <a:gd name="T54" fmla="*/ 198 w 2734"/>
                <a:gd name="T55" fmla="*/ 657 h 1366"/>
                <a:gd name="T56" fmla="*/ 136 w 2734"/>
                <a:gd name="T57" fmla="*/ 773 h 1366"/>
                <a:gd name="T58" fmla="*/ 84 w 2734"/>
                <a:gd name="T59" fmla="*/ 897 h 1366"/>
                <a:gd name="T60" fmla="*/ 44 w 2734"/>
                <a:gd name="T61" fmla="*/ 1025 h 1366"/>
                <a:gd name="T62" fmla="*/ 16 w 2734"/>
                <a:gd name="T63" fmla="*/ 1159 h 1366"/>
                <a:gd name="T64" fmla="*/ 2 w 2734"/>
                <a:gd name="T65" fmla="*/ 1296 h 1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4" h="1366">
                  <a:moveTo>
                    <a:pt x="2734" y="1366"/>
                  </a:moveTo>
                  <a:lnTo>
                    <a:pt x="2734" y="1366"/>
                  </a:lnTo>
                  <a:lnTo>
                    <a:pt x="2732" y="1296"/>
                  </a:lnTo>
                  <a:lnTo>
                    <a:pt x="2726" y="1226"/>
                  </a:lnTo>
                  <a:lnTo>
                    <a:pt x="2718" y="1159"/>
                  </a:lnTo>
                  <a:lnTo>
                    <a:pt x="2706" y="1091"/>
                  </a:lnTo>
                  <a:lnTo>
                    <a:pt x="2690" y="1025"/>
                  </a:lnTo>
                  <a:lnTo>
                    <a:pt x="2672" y="959"/>
                  </a:lnTo>
                  <a:lnTo>
                    <a:pt x="2650" y="897"/>
                  </a:lnTo>
                  <a:lnTo>
                    <a:pt x="2626" y="835"/>
                  </a:lnTo>
                  <a:lnTo>
                    <a:pt x="2600" y="773"/>
                  </a:lnTo>
                  <a:lnTo>
                    <a:pt x="2568" y="715"/>
                  </a:lnTo>
                  <a:lnTo>
                    <a:pt x="2536" y="657"/>
                  </a:lnTo>
                  <a:lnTo>
                    <a:pt x="2501" y="601"/>
                  </a:lnTo>
                  <a:lnTo>
                    <a:pt x="2463" y="547"/>
                  </a:lnTo>
                  <a:lnTo>
                    <a:pt x="2423" y="497"/>
                  </a:lnTo>
                  <a:lnTo>
                    <a:pt x="2379" y="447"/>
                  </a:lnTo>
                  <a:lnTo>
                    <a:pt x="2335" y="400"/>
                  </a:lnTo>
                  <a:lnTo>
                    <a:pt x="2287" y="354"/>
                  </a:lnTo>
                  <a:lnTo>
                    <a:pt x="2237" y="312"/>
                  </a:lnTo>
                  <a:lnTo>
                    <a:pt x="2185" y="272"/>
                  </a:lnTo>
                  <a:lnTo>
                    <a:pt x="2131" y="232"/>
                  </a:lnTo>
                  <a:lnTo>
                    <a:pt x="2075" y="198"/>
                  </a:lnTo>
                  <a:lnTo>
                    <a:pt x="2019" y="164"/>
                  </a:lnTo>
                  <a:lnTo>
                    <a:pt x="1959" y="134"/>
                  </a:lnTo>
                  <a:lnTo>
                    <a:pt x="1899" y="106"/>
                  </a:lnTo>
                  <a:lnTo>
                    <a:pt x="1838" y="82"/>
                  </a:lnTo>
                  <a:lnTo>
                    <a:pt x="1774" y="60"/>
                  </a:lnTo>
                  <a:lnTo>
                    <a:pt x="1710" y="42"/>
                  </a:lnTo>
                  <a:lnTo>
                    <a:pt x="1642" y="26"/>
                  </a:lnTo>
                  <a:lnTo>
                    <a:pt x="1576" y="14"/>
                  </a:lnTo>
                  <a:lnTo>
                    <a:pt x="1508" y="6"/>
                  </a:lnTo>
                  <a:lnTo>
                    <a:pt x="1438" y="0"/>
                  </a:lnTo>
                  <a:lnTo>
                    <a:pt x="1368" y="0"/>
                  </a:lnTo>
                  <a:lnTo>
                    <a:pt x="1368" y="0"/>
                  </a:lnTo>
                  <a:lnTo>
                    <a:pt x="1296" y="0"/>
                  </a:lnTo>
                  <a:lnTo>
                    <a:pt x="1228" y="6"/>
                  </a:lnTo>
                  <a:lnTo>
                    <a:pt x="1159" y="14"/>
                  </a:lnTo>
                  <a:lnTo>
                    <a:pt x="1093" y="26"/>
                  </a:lnTo>
                  <a:lnTo>
                    <a:pt x="1025" y="42"/>
                  </a:lnTo>
                  <a:lnTo>
                    <a:pt x="961" y="60"/>
                  </a:lnTo>
                  <a:lnTo>
                    <a:pt x="897" y="82"/>
                  </a:lnTo>
                  <a:lnTo>
                    <a:pt x="835" y="106"/>
                  </a:lnTo>
                  <a:lnTo>
                    <a:pt x="775" y="134"/>
                  </a:lnTo>
                  <a:lnTo>
                    <a:pt x="715" y="164"/>
                  </a:lnTo>
                  <a:lnTo>
                    <a:pt x="659" y="198"/>
                  </a:lnTo>
                  <a:lnTo>
                    <a:pt x="603" y="232"/>
                  </a:lnTo>
                  <a:lnTo>
                    <a:pt x="550" y="272"/>
                  </a:lnTo>
                  <a:lnTo>
                    <a:pt x="498" y="312"/>
                  </a:lnTo>
                  <a:lnTo>
                    <a:pt x="448" y="354"/>
                  </a:lnTo>
                  <a:lnTo>
                    <a:pt x="402" y="400"/>
                  </a:lnTo>
                  <a:lnTo>
                    <a:pt x="356" y="447"/>
                  </a:lnTo>
                  <a:lnTo>
                    <a:pt x="312" y="497"/>
                  </a:lnTo>
                  <a:lnTo>
                    <a:pt x="272" y="547"/>
                  </a:lnTo>
                  <a:lnTo>
                    <a:pt x="234" y="601"/>
                  </a:lnTo>
                  <a:lnTo>
                    <a:pt x="198" y="657"/>
                  </a:lnTo>
                  <a:lnTo>
                    <a:pt x="166" y="715"/>
                  </a:lnTo>
                  <a:lnTo>
                    <a:pt x="136" y="773"/>
                  </a:lnTo>
                  <a:lnTo>
                    <a:pt x="108" y="835"/>
                  </a:lnTo>
                  <a:lnTo>
                    <a:pt x="84" y="897"/>
                  </a:lnTo>
                  <a:lnTo>
                    <a:pt x="62" y="959"/>
                  </a:lnTo>
                  <a:lnTo>
                    <a:pt x="44" y="1025"/>
                  </a:lnTo>
                  <a:lnTo>
                    <a:pt x="28" y="1091"/>
                  </a:lnTo>
                  <a:lnTo>
                    <a:pt x="16" y="1159"/>
                  </a:lnTo>
                  <a:lnTo>
                    <a:pt x="8" y="1226"/>
                  </a:lnTo>
                  <a:lnTo>
                    <a:pt x="2" y="1296"/>
                  </a:lnTo>
                  <a:lnTo>
                    <a:pt x="0" y="1366"/>
                  </a:lnTo>
                </a:path>
              </a:pathLst>
            </a:cu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6" name="Straight Connector 38"/>
            <p:cNvSpPr/>
            <p:nvPr/>
          </p:nvSpPr>
          <p:spPr bwMode="auto">
            <a:xfrm>
              <a:off x="3494410" y="2716772"/>
              <a:ext cx="0" cy="791062"/>
            </a:xfrm>
            <a:prstGeom prst="line">
              <a:avLst/>
            </a:pr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7" name="Freeform: Shape 39"/>
            <p:cNvSpPr/>
            <p:nvPr/>
          </p:nvSpPr>
          <p:spPr>
            <a:xfrm>
              <a:off x="7805313" y="1661133"/>
              <a:ext cx="1338687" cy="1074214"/>
            </a:xfrm>
            <a:custGeom>
              <a:avLst/>
              <a:gdLst>
                <a:gd name="connsiteX0" fmla="*/ 0 w 1338687"/>
                <a:gd name="connsiteY0" fmla="*/ 1074214 h 1165654"/>
                <a:gd name="connsiteX1" fmla="*/ 1077507 w 1338687"/>
                <a:gd name="connsiteY1" fmla="*/ 0 h 1165654"/>
                <a:gd name="connsiteX2" fmla="*/ 1338687 w 1338687"/>
                <a:gd name="connsiteY2" fmla="*/ 33206 h 1165654"/>
                <a:gd name="connsiteX3" fmla="*/ 1338687 w 1338687"/>
                <a:gd name="connsiteY3" fmla="*/ 1074214 h 1165654"/>
                <a:gd name="connsiteX4" fmla="*/ 91440 w 1338687"/>
                <a:gd name="connsiteY4" fmla="*/ 1165654 h 1165654"/>
                <a:gd name="connsiteX0-1" fmla="*/ 0 w 1338687"/>
                <a:gd name="connsiteY0-2" fmla="*/ 1074214 h 1074214"/>
                <a:gd name="connsiteX1-3" fmla="*/ 1077507 w 1338687"/>
                <a:gd name="connsiteY1-4" fmla="*/ 0 h 1074214"/>
                <a:gd name="connsiteX2-5" fmla="*/ 1338687 w 1338687"/>
                <a:gd name="connsiteY2-6" fmla="*/ 33206 h 1074214"/>
                <a:gd name="connsiteX3-7" fmla="*/ 1338687 w 1338687"/>
                <a:gd name="connsiteY3-8" fmla="*/ 1074214 h 1074214"/>
                <a:gd name="connsiteX0-9" fmla="*/ 0 w 1338687"/>
                <a:gd name="connsiteY0-10" fmla="*/ 1074214 h 1074214"/>
                <a:gd name="connsiteX1-11" fmla="*/ 1077507 w 1338687"/>
                <a:gd name="connsiteY1-12" fmla="*/ 0 h 1074214"/>
                <a:gd name="connsiteX2-13" fmla="*/ 1338687 w 1338687"/>
                <a:gd name="connsiteY2-14" fmla="*/ 33206 h 1074214"/>
              </a:gdLst>
              <a:ahLst/>
              <a:cxnLst>
                <a:cxn ang="0">
                  <a:pos x="connsiteX0-1" y="connsiteY0-2"/>
                </a:cxn>
                <a:cxn ang="0">
                  <a:pos x="connsiteX1-3" y="connsiteY1-4"/>
                </a:cxn>
                <a:cxn ang="0">
                  <a:pos x="connsiteX2-5" y="connsiteY2-6"/>
                </a:cxn>
              </a:cxnLst>
              <a:rect l="l" t="t" r="r" b="b"/>
              <a:pathLst>
                <a:path w="1338687" h="1074214">
                  <a:moveTo>
                    <a:pt x="0" y="1074214"/>
                  </a:moveTo>
                  <a:cubicBezTo>
                    <a:pt x="1701" y="480622"/>
                    <a:pt x="483477" y="0"/>
                    <a:pt x="1077507" y="0"/>
                  </a:cubicBezTo>
                  <a:cubicBezTo>
                    <a:pt x="1167688" y="0"/>
                    <a:pt x="1255281" y="11077"/>
                    <a:pt x="1338687" y="33206"/>
                  </a:cubicBezTo>
                </a:path>
              </a:pathLst>
            </a:cu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8" name="Freeform: Shape 40"/>
            <p:cNvSpPr/>
            <p:nvPr/>
          </p:nvSpPr>
          <p:spPr>
            <a:xfrm flipH="1">
              <a:off x="359" y="1661133"/>
              <a:ext cx="1338687" cy="1074214"/>
            </a:xfrm>
            <a:custGeom>
              <a:avLst/>
              <a:gdLst>
                <a:gd name="connsiteX0" fmla="*/ 0 w 1338687"/>
                <a:gd name="connsiteY0" fmla="*/ 1074214 h 1165654"/>
                <a:gd name="connsiteX1" fmla="*/ 1077507 w 1338687"/>
                <a:gd name="connsiteY1" fmla="*/ 0 h 1165654"/>
                <a:gd name="connsiteX2" fmla="*/ 1338687 w 1338687"/>
                <a:gd name="connsiteY2" fmla="*/ 33206 h 1165654"/>
                <a:gd name="connsiteX3" fmla="*/ 1338687 w 1338687"/>
                <a:gd name="connsiteY3" fmla="*/ 1074214 h 1165654"/>
                <a:gd name="connsiteX4" fmla="*/ 91440 w 1338687"/>
                <a:gd name="connsiteY4" fmla="*/ 1165654 h 1165654"/>
                <a:gd name="connsiteX0-1" fmla="*/ 0 w 1338687"/>
                <a:gd name="connsiteY0-2" fmla="*/ 1074214 h 1074214"/>
                <a:gd name="connsiteX1-3" fmla="*/ 1077507 w 1338687"/>
                <a:gd name="connsiteY1-4" fmla="*/ 0 h 1074214"/>
                <a:gd name="connsiteX2-5" fmla="*/ 1338687 w 1338687"/>
                <a:gd name="connsiteY2-6" fmla="*/ 33206 h 1074214"/>
                <a:gd name="connsiteX3-7" fmla="*/ 1338687 w 1338687"/>
                <a:gd name="connsiteY3-8" fmla="*/ 1074214 h 1074214"/>
                <a:gd name="connsiteX0-9" fmla="*/ 0 w 1338687"/>
                <a:gd name="connsiteY0-10" fmla="*/ 1074214 h 1074214"/>
                <a:gd name="connsiteX1-11" fmla="*/ 1077507 w 1338687"/>
                <a:gd name="connsiteY1-12" fmla="*/ 0 h 1074214"/>
                <a:gd name="connsiteX2-13" fmla="*/ 1338687 w 1338687"/>
                <a:gd name="connsiteY2-14" fmla="*/ 33206 h 1074214"/>
              </a:gdLst>
              <a:ahLst/>
              <a:cxnLst>
                <a:cxn ang="0">
                  <a:pos x="connsiteX0-1" y="connsiteY0-2"/>
                </a:cxn>
                <a:cxn ang="0">
                  <a:pos x="connsiteX1-3" y="connsiteY1-4"/>
                </a:cxn>
                <a:cxn ang="0">
                  <a:pos x="connsiteX2-5" y="connsiteY2-6"/>
                </a:cxn>
              </a:cxnLst>
              <a:rect l="l" t="t" r="r" b="b"/>
              <a:pathLst>
                <a:path w="1338687" h="1074214">
                  <a:moveTo>
                    <a:pt x="0" y="1074214"/>
                  </a:moveTo>
                  <a:cubicBezTo>
                    <a:pt x="1701" y="480622"/>
                    <a:pt x="483477" y="0"/>
                    <a:pt x="1077507" y="0"/>
                  </a:cubicBezTo>
                  <a:cubicBezTo>
                    <a:pt x="1167688" y="0"/>
                    <a:pt x="1255281" y="11077"/>
                    <a:pt x="1338687" y="33206"/>
                  </a:cubicBezTo>
                </a:path>
              </a:pathLst>
            </a:cu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grpSp>
      <p:grpSp>
        <p:nvGrpSpPr>
          <p:cNvPr id="29" name="千图PPT彼岸天：ID 8661124库_组合 28"/>
          <p:cNvGrpSpPr/>
          <p:nvPr>
            <p:custDataLst>
              <p:tags r:id="rId2"/>
            </p:custDataLst>
          </p:nvPr>
        </p:nvGrpSpPr>
        <p:grpSpPr>
          <a:xfrm>
            <a:off x="5076331" y="1521229"/>
            <a:ext cx="2160240" cy="2160239"/>
            <a:chOff x="5044832" y="2080333"/>
            <a:chExt cx="2160240" cy="2160239"/>
          </a:xfrm>
        </p:grpSpPr>
        <p:sp>
          <p:nvSpPr>
            <p:cNvPr id="8" name="Oval 61"/>
            <p:cNvSpPr/>
            <p:nvPr/>
          </p:nvSpPr>
          <p:spPr>
            <a:xfrm>
              <a:off x="5044832" y="2080333"/>
              <a:ext cx="2160240" cy="2160239"/>
            </a:xfrm>
            <a:prstGeom prst="ellipse">
              <a:avLst/>
            </a:prstGeom>
            <a:solidFill>
              <a:srgbClr val="EEB92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1" name="Freeform: Shape 66"/>
            <p:cNvSpPr/>
            <p:nvPr/>
          </p:nvSpPr>
          <p:spPr bwMode="auto">
            <a:xfrm>
              <a:off x="5733935" y="2769249"/>
              <a:ext cx="782408" cy="782408"/>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bg1"/>
            </a:solidFill>
            <a:ln>
              <a:noFill/>
            </a:ln>
          </p:spPr>
          <p:txBody>
            <a:bodyPr anchor="ctr"/>
            <a:lstStyle/>
            <a:p>
              <a:pPr algn="ctr"/>
              <a:endParaRPr/>
            </a:p>
          </p:txBody>
        </p:sp>
      </p:grpSp>
      <p:grpSp>
        <p:nvGrpSpPr>
          <p:cNvPr id="30" name="千图PPT彼岸天：ID 8661124库_组合 29"/>
          <p:cNvGrpSpPr/>
          <p:nvPr>
            <p:custDataLst>
              <p:tags r:id="rId3"/>
            </p:custDataLst>
          </p:nvPr>
        </p:nvGrpSpPr>
        <p:grpSpPr>
          <a:xfrm>
            <a:off x="7959585" y="4318127"/>
            <a:ext cx="2160240" cy="2160239"/>
            <a:chOff x="7896182" y="3176973"/>
            <a:chExt cx="2160240" cy="2160239"/>
          </a:xfrm>
        </p:grpSpPr>
        <p:sp>
          <p:nvSpPr>
            <p:cNvPr id="7" name="Oval 60"/>
            <p:cNvSpPr/>
            <p:nvPr/>
          </p:nvSpPr>
          <p:spPr>
            <a:xfrm>
              <a:off x="7896182" y="3176973"/>
              <a:ext cx="2160240" cy="2160239"/>
            </a:xfrm>
            <a:prstGeom prst="ellipse">
              <a:avLst/>
            </a:prstGeom>
            <a:solidFill>
              <a:srgbClr val="EEB92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9" name="Freeform: Shape 64"/>
            <p:cNvSpPr/>
            <p:nvPr/>
          </p:nvSpPr>
          <p:spPr bwMode="auto">
            <a:xfrm>
              <a:off x="8578737" y="3865888"/>
              <a:ext cx="782408" cy="782408"/>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106 w 236"/>
                <a:gd name="T11" fmla="*/ 171 h 236"/>
                <a:gd name="T12" fmla="*/ 54 w 236"/>
                <a:gd name="T13" fmla="*/ 163 h 236"/>
                <a:gd name="T14" fmla="*/ 54 w 236"/>
                <a:gd name="T15" fmla="*/ 121 h 236"/>
                <a:gd name="T16" fmla="*/ 106 w 236"/>
                <a:gd name="T17" fmla="*/ 121 h 236"/>
                <a:gd name="T18" fmla="*/ 106 w 236"/>
                <a:gd name="T19" fmla="*/ 171 h 236"/>
                <a:gd name="T20" fmla="*/ 106 w 236"/>
                <a:gd name="T21" fmla="*/ 114 h 236"/>
                <a:gd name="T22" fmla="*/ 54 w 236"/>
                <a:gd name="T23" fmla="*/ 114 h 236"/>
                <a:gd name="T24" fmla="*/ 54 w 236"/>
                <a:gd name="T25" fmla="*/ 72 h 236"/>
                <a:gd name="T26" fmla="*/ 106 w 236"/>
                <a:gd name="T27" fmla="*/ 64 h 236"/>
                <a:gd name="T28" fmla="*/ 106 w 236"/>
                <a:gd name="T29" fmla="*/ 114 h 236"/>
                <a:gd name="T30" fmla="*/ 182 w 236"/>
                <a:gd name="T31" fmla="*/ 182 h 236"/>
                <a:gd name="T32" fmla="*/ 113 w 236"/>
                <a:gd name="T33" fmla="*/ 172 h 236"/>
                <a:gd name="T34" fmla="*/ 113 w 236"/>
                <a:gd name="T35" fmla="*/ 121 h 236"/>
                <a:gd name="T36" fmla="*/ 182 w 236"/>
                <a:gd name="T37" fmla="*/ 121 h 236"/>
                <a:gd name="T38" fmla="*/ 182 w 236"/>
                <a:gd name="T39" fmla="*/ 182 h 236"/>
                <a:gd name="T40" fmla="*/ 182 w 236"/>
                <a:gd name="T41" fmla="*/ 114 h 236"/>
                <a:gd name="T42" fmla="*/ 113 w 236"/>
                <a:gd name="T43" fmla="*/ 114 h 236"/>
                <a:gd name="T44" fmla="*/ 113 w 236"/>
                <a:gd name="T45" fmla="*/ 63 h 236"/>
                <a:gd name="T46" fmla="*/ 182 w 236"/>
                <a:gd name="T47" fmla="*/ 53 h 236"/>
                <a:gd name="T48" fmla="*/ 182 w 236"/>
                <a:gd name="T49" fmla="*/ 1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06" y="171"/>
                  </a:moveTo>
                  <a:cubicBezTo>
                    <a:pt x="54" y="163"/>
                    <a:pt x="54" y="163"/>
                    <a:pt x="54" y="163"/>
                  </a:cubicBezTo>
                  <a:cubicBezTo>
                    <a:pt x="54" y="121"/>
                    <a:pt x="54" y="121"/>
                    <a:pt x="54" y="121"/>
                  </a:cubicBezTo>
                  <a:cubicBezTo>
                    <a:pt x="106" y="121"/>
                    <a:pt x="106" y="121"/>
                    <a:pt x="106" y="121"/>
                  </a:cubicBezTo>
                  <a:lnTo>
                    <a:pt x="106" y="171"/>
                  </a:lnTo>
                  <a:close/>
                  <a:moveTo>
                    <a:pt x="106" y="114"/>
                  </a:moveTo>
                  <a:cubicBezTo>
                    <a:pt x="54" y="114"/>
                    <a:pt x="54" y="114"/>
                    <a:pt x="54" y="114"/>
                  </a:cubicBezTo>
                  <a:cubicBezTo>
                    <a:pt x="54" y="72"/>
                    <a:pt x="54" y="72"/>
                    <a:pt x="54" y="72"/>
                  </a:cubicBezTo>
                  <a:cubicBezTo>
                    <a:pt x="106" y="64"/>
                    <a:pt x="106" y="64"/>
                    <a:pt x="106" y="64"/>
                  </a:cubicBezTo>
                  <a:lnTo>
                    <a:pt x="106" y="114"/>
                  </a:lnTo>
                  <a:close/>
                  <a:moveTo>
                    <a:pt x="182" y="182"/>
                  </a:moveTo>
                  <a:cubicBezTo>
                    <a:pt x="113" y="172"/>
                    <a:pt x="113" y="172"/>
                    <a:pt x="113" y="172"/>
                  </a:cubicBezTo>
                  <a:cubicBezTo>
                    <a:pt x="113" y="121"/>
                    <a:pt x="113" y="121"/>
                    <a:pt x="113" y="121"/>
                  </a:cubicBezTo>
                  <a:cubicBezTo>
                    <a:pt x="182" y="121"/>
                    <a:pt x="182" y="121"/>
                    <a:pt x="182" y="121"/>
                  </a:cubicBezTo>
                  <a:lnTo>
                    <a:pt x="182" y="182"/>
                  </a:lnTo>
                  <a:close/>
                  <a:moveTo>
                    <a:pt x="182" y="114"/>
                  </a:moveTo>
                  <a:cubicBezTo>
                    <a:pt x="113" y="114"/>
                    <a:pt x="113" y="114"/>
                    <a:pt x="113" y="114"/>
                  </a:cubicBezTo>
                  <a:cubicBezTo>
                    <a:pt x="113" y="63"/>
                    <a:pt x="113" y="63"/>
                    <a:pt x="113" y="63"/>
                  </a:cubicBezTo>
                  <a:cubicBezTo>
                    <a:pt x="182" y="53"/>
                    <a:pt x="182" y="53"/>
                    <a:pt x="182" y="53"/>
                  </a:cubicBezTo>
                  <a:lnTo>
                    <a:pt x="182" y="114"/>
                  </a:lnTo>
                  <a:close/>
                </a:path>
              </a:pathLst>
            </a:custGeom>
            <a:solidFill>
              <a:schemeClr val="bg1"/>
            </a:solidFill>
            <a:ln>
              <a:noFill/>
            </a:ln>
          </p:spPr>
          <p:txBody>
            <a:bodyPr anchor="ctr"/>
            <a:lstStyle/>
            <a:p>
              <a:pPr algn="ctr"/>
              <a:endParaRPr/>
            </a:p>
          </p:txBody>
        </p:sp>
      </p:grpSp>
      <p:grpSp>
        <p:nvGrpSpPr>
          <p:cNvPr id="2" name="千图PPT彼岸天：ID 8661124库_组合 1"/>
          <p:cNvGrpSpPr/>
          <p:nvPr>
            <p:custDataLst>
              <p:tags r:id="rId4"/>
            </p:custDataLst>
          </p:nvPr>
        </p:nvGrpSpPr>
        <p:grpSpPr>
          <a:xfrm>
            <a:off x="1821920" y="4437113"/>
            <a:ext cx="2517030" cy="2160239"/>
            <a:chOff x="1785395" y="3176973"/>
            <a:chExt cx="2517030" cy="2160239"/>
          </a:xfrm>
        </p:grpSpPr>
        <p:sp>
          <p:nvSpPr>
            <p:cNvPr id="5" name="Straight Connector 41"/>
            <p:cNvSpPr/>
            <p:nvPr/>
          </p:nvSpPr>
          <p:spPr bwMode="auto">
            <a:xfrm flipH="1" flipV="1">
              <a:off x="1785395" y="3217776"/>
              <a:ext cx="0" cy="1046420"/>
            </a:xfrm>
            <a:prstGeom prst="line">
              <a:avLst/>
            </a:prstGeom>
            <a:noFill/>
            <a:ln w="19050" cap="rnd">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6" name="Oval 59"/>
            <p:cNvSpPr/>
            <p:nvPr/>
          </p:nvSpPr>
          <p:spPr>
            <a:xfrm>
              <a:off x="2142185" y="3176973"/>
              <a:ext cx="2160240" cy="2160239"/>
            </a:xfrm>
            <a:prstGeom prst="ellipse">
              <a:avLst/>
            </a:prstGeom>
            <a:solidFill>
              <a:srgbClr val="EEB92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10" name="Freeform: Shape 65"/>
            <p:cNvSpPr/>
            <p:nvPr/>
          </p:nvSpPr>
          <p:spPr bwMode="auto">
            <a:xfrm>
              <a:off x="2836331" y="3811112"/>
              <a:ext cx="782408" cy="78240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bg1"/>
            </a:solidFill>
            <a:ln>
              <a:noFill/>
            </a:ln>
          </p:spPr>
          <p:txBody>
            <a:bodyPr anchor="ctr"/>
            <a:lstStyle/>
            <a:p>
              <a:pPr algn="ctr"/>
              <a:endParaRPr/>
            </a:p>
          </p:txBody>
        </p:sp>
      </p:grpSp>
      <p:sp>
        <p:nvSpPr>
          <p:cNvPr id="3" name="椭圆 2"/>
          <p:cNvSpPr/>
          <p:nvPr/>
        </p:nvSpPr>
        <p:spPr>
          <a:xfrm>
            <a:off x="764302" y="1230828"/>
            <a:ext cx="391679" cy="408049"/>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752853" y="317745"/>
            <a:ext cx="5045075" cy="830997"/>
          </a:xfrm>
          <a:prstGeom prst="rect">
            <a:avLst/>
          </a:prstGeom>
          <a:noFill/>
        </p:spPr>
        <p:txBody>
          <a:bodyPr wrap="square" rtlCol="0">
            <a:spAutoFit/>
          </a:bodyPr>
          <a:lstStyle/>
          <a:p>
            <a:r>
              <a:rPr lang="en-US" sz="4800" b="1">
                <a:latin typeface="iCiel Bambola" panose="02000000000000000000" pitchFamily="50" charset="-93"/>
              </a:rPr>
              <a:t>c. </a:t>
            </a:r>
            <a:r>
              <a:rPr lang="vi-VN" sz="4800" b="1">
                <a:latin typeface="iCiel Bambola" panose="02000000000000000000" pitchFamily="50" charset="-93"/>
              </a:rPr>
              <a:t>Nói và nghe</a:t>
            </a:r>
            <a:endParaRPr lang="en-GB" sz="4800">
              <a:latin typeface="iCiel Bambola" panose="02000000000000000000" pitchFamily="50" charset="-93"/>
            </a:endParaRPr>
          </a:p>
        </p:txBody>
      </p:sp>
      <p:sp>
        <p:nvSpPr>
          <p:cNvPr id="33" name="Rectangle 32"/>
          <p:cNvSpPr/>
          <p:nvPr/>
        </p:nvSpPr>
        <p:spPr>
          <a:xfrm>
            <a:off x="1352539" y="1059418"/>
            <a:ext cx="1906291" cy="646331"/>
          </a:xfrm>
          <a:prstGeom prst="rect">
            <a:avLst/>
          </a:prstGeom>
        </p:spPr>
        <p:txBody>
          <a:bodyPr wrap="none">
            <a:spAutoFit/>
          </a:bodyPr>
          <a:lstStyle/>
          <a:p>
            <a:r>
              <a:rPr lang="en-US" sz="3600" b="1">
                <a:solidFill>
                  <a:srgbClr val="0D0D0D"/>
                </a:solidFill>
                <a:latin typeface="SVN-Vanilla Daisy Pro" panose="00000500000000000000" pitchFamily="2" charset="0"/>
                <a:ea typeface="MS Mincho"/>
              </a:rPr>
              <a:t>Người nói</a:t>
            </a:r>
            <a:endParaRPr lang="en-GB" sz="3600">
              <a:latin typeface="SVN-Vanilla Daisy Pro" panose="00000500000000000000" pitchFamily="2" charset="0"/>
            </a:endParaRPr>
          </a:p>
        </p:txBody>
      </p:sp>
      <p:sp>
        <p:nvSpPr>
          <p:cNvPr id="34" name="Rectangle 33"/>
          <p:cNvSpPr/>
          <p:nvPr/>
        </p:nvSpPr>
        <p:spPr>
          <a:xfrm>
            <a:off x="4770892" y="846108"/>
            <a:ext cx="3188693" cy="769441"/>
          </a:xfrm>
          <a:prstGeom prst="rect">
            <a:avLst/>
          </a:prstGeom>
        </p:spPr>
        <p:txBody>
          <a:bodyPr wrap="none">
            <a:spAutoFit/>
          </a:bodyPr>
          <a:lstStyle/>
          <a:p>
            <a:r>
              <a:rPr lang="en-US" sz="4400">
                <a:solidFill>
                  <a:srgbClr val="000000"/>
                </a:solidFill>
                <a:latin typeface="#9Slide05 Amplify" panose="02000000000000000000" pitchFamily="2" charset="-93"/>
                <a:ea typeface="Times New Roman" panose="02020603050405020304" pitchFamily="18" charset="0"/>
              </a:rPr>
              <a:t>Nội dung trình bày</a:t>
            </a:r>
            <a:endParaRPr lang="en-GB" sz="5400">
              <a:latin typeface="#9Slide05 Amplify" panose="02000000000000000000" pitchFamily="2" charset="-93"/>
            </a:endParaRPr>
          </a:p>
        </p:txBody>
      </p:sp>
      <p:sp>
        <p:nvSpPr>
          <p:cNvPr id="35" name="Rectangle 34"/>
          <p:cNvSpPr/>
          <p:nvPr/>
        </p:nvSpPr>
        <p:spPr>
          <a:xfrm>
            <a:off x="2197721" y="2449962"/>
            <a:ext cx="2104864" cy="1754326"/>
          </a:xfrm>
          <a:prstGeom prst="rect">
            <a:avLst/>
          </a:prstGeom>
        </p:spPr>
        <p:txBody>
          <a:bodyPr wrap="square">
            <a:spAutoFit/>
          </a:bodyPr>
          <a:lstStyle/>
          <a:p>
            <a:r>
              <a:rPr lang="en-US" sz="3600">
                <a:solidFill>
                  <a:srgbClr val="000000"/>
                </a:solidFill>
                <a:latin typeface="#9Slide05 Amplify" panose="02000000000000000000" pitchFamily="2" charset="-93"/>
                <a:ea typeface="Times New Roman" panose="02020603050405020304" pitchFamily="18" charset="0"/>
              </a:rPr>
              <a:t>Vấn đề trình bày được nêu rõ ràng, cụ thể.</a:t>
            </a:r>
            <a:endParaRPr lang="en-GB" sz="4400">
              <a:latin typeface="#9Slide05 Amplify" panose="02000000000000000000" pitchFamily="2" charset="-93"/>
            </a:endParaRPr>
          </a:p>
        </p:txBody>
      </p:sp>
      <p:sp>
        <p:nvSpPr>
          <p:cNvPr id="36" name="Rectangle 35"/>
          <p:cNvSpPr/>
          <p:nvPr/>
        </p:nvSpPr>
        <p:spPr>
          <a:xfrm>
            <a:off x="4662270" y="3607540"/>
            <a:ext cx="2923733" cy="2862322"/>
          </a:xfrm>
          <a:prstGeom prst="rect">
            <a:avLst/>
          </a:prstGeom>
        </p:spPr>
        <p:txBody>
          <a:bodyPr wrap="square">
            <a:spAutoFit/>
          </a:bodyPr>
          <a:lstStyle/>
          <a:p>
            <a:pPr marL="30480" marR="30480" algn="just">
              <a:spcAft>
                <a:spcPts val="1200"/>
              </a:spcAft>
            </a:pPr>
            <a:r>
              <a:rPr lang="vi-VN" sz="3600" smtClean="0">
                <a:solidFill>
                  <a:srgbClr val="000000"/>
                </a:solidFill>
                <a:latin typeface="#9Slide05 Amplify" panose="02000000000000000000" pitchFamily="2" charset="-93"/>
                <a:ea typeface="Times New Roman" panose="02020603050405020304" pitchFamily="18" charset="0"/>
                <a:cs typeface="Times New Roman" panose="02020603050405020304" pitchFamily="18" charset="0"/>
              </a:rPr>
              <a:t>Nội </a:t>
            </a:r>
            <a:r>
              <a:rPr lang="vi-VN" sz="3600">
                <a:solidFill>
                  <a:srgbClr val="000000"/>
                </a:solidFill>
                <a:latin typeface="#9Slide05 Amplify" panose="02000000000000000000" pitchFamily="2" charset="-93"/>
                <a:ea typeface="Times New Roman" panose="02020603050405020304" pitchFamily="18" charset="0"/>
                <a:cs typeface="Times New Roman" panose="02020603050405020304" pitchFamily="18" charset="0"/>
              </a:rPr>
              <a:t>dung phong phú, có trọng tâm, được trình bày lô gích; lí lẽ và bằng chứng làm nổi bật được vấn đề.</a:t>
            </a:r>
            <a:endParaRPr lang="en-GB" sz="3200">
              <a:effectLst/>
              <a:latin typeface="#9Slide05 Amplify" panose="02000000000000000000" pitchFamily="2" charset="-93"/>
              <a:ea typeface="Times New Roman" panose="02020603050405020304" pitchFamily="18" charset="0"/>
            </a:endParaRPr>
          </a:p>
        </p:txBody>
      </p:sp>
      <p:sp>
        <p:nvSpPr>
          <p:cNvPr id="37" name="Rectangle 36"/>
          <p:cNvSpPr/>
          <p:nvPr/>
        </p:nvSpPr>
        <p:spPr>
          <a:xfrm>
            <a:off x="7713062" y="2387216"/>
            <a:ext cx="2839593" cy="1754326"/>
          </a:xfrm>
          <a:prstGeom prst="rect">
            <a:avLst/>
          </a:prstGeom>
        </p:spPr>
        <p:txBody>
          <a:bodyPr wrap="square">
            <a:spAutoFit/>
          </a:bodyPr>
          <a:lstStyle/>
          <a:p>
            <a:pPr algn="just"/>
            <a:r>
              <a:rPr lang="en-US" sz="3600">
                <a:solidFill>
                  <a:srgbClr val="000000"/>
                </a:solidFill>
                <a:latin typeface="#9Slide05 Amplify" panose="02000000000000000000" pitchFamily="2" charset="-93"/>
                <a:ea typeface="Times New Roman" panose="02020603050405020304" pitchFamily="18" charset="0"/>
              </a:rPr>
              <a:t>Nội dung giải đáp thắc mắc cụ thể, ngắn gọn, thỏa đáng.</a:t>
            </a:r>
            <a:endParaRPr lang="en-GB" sz="4400">
              <a:latin typeface="#9Slide05 Amplify" panose="02000000000000000000" pitchFamily="2" charset="-93"/>
            </a:endParaRPr>
          </a:p>
        </p:txBody>
      </p:sp>
      <p:sp>
        <p:nvSpPr>
          <p:cNvPr id="32" name="Freeform: Shape 65"/>
          <p:cNvSpPr/>
          <p:nvPr/>
        </p:nvSpPr>
        <p:spPr bwMode="auto">
          <a:xfrm>
            <a:off x="4330497" y="1072256"/>
            <a:ext cx="440395" cy="36239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barn(inVertical)">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par>
                                <p:cTn id="38" presetID="10" presetClass="entr" presetSubtype="0"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down)">
                                      <p:cBhvr>
                                        <p:cTn id="45" dur="500"/>
                                        <p:tgtEl>
                                          <p:spTgt spid="29"/>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down)">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circle(in)">
                                      <p:cBhvr>
                                        <p:cTn id="53" dur="2000"/>
                                        <p:tgtEl>
                                          <p:spTgt spid="37"/>
                                        </p:tgtEl>
                                      </p:cBhvr>
                                    </p:animEffect>
                                  </p:childTnLst>
                                </p:cTn>
                              </p:par>
                              <p:par>
                                <p:cTn id="54" presetID="6" presetClass="entr" presetSubtype="16"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circle(in)">
                                      <p:cBhvr>
                                        <p:cTn id="5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p:bldP spid="33" grpId="0"/>
      <p:bldP spid="34" grpId="0"/>
      <p:bldP spid="35" grpId="0"/>
      <p:bldP spid="36" grpId="0"/>
      <p:bldP spid="37" grpId="0"/>
      <p:bldP spid="3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descr="C:\Users\meng\Desktop\摄图网_400502606.png摄图网_400502606"/>
          <p:cNvPicPr>
            <a:picLocks noChangeAspect="1"/>
          </p:cNvPicPr>
          <p:nvPr/>
        </p:nvPicPr>
        <p:blipFill>
          <a:blip r:embed="rId3"/>
          <a:srcRect/>
          <a:stretch>
            <a:fillRect/>
          </a:stretch>
        </p:blipFill>
        <p:spPr>
          <a:xfrm>
            <a:off x="3989705" y="1329055"/>
            <a:ext cx="4405630" cy="4406900"/>
          </a:xfrm>
          <a:prstGeom prst="rect">
            <a:avLst/>
          </a:prstGeom>
        </p:spPr>
      </p:pic>
      <p:sp>
        <p:nvSpPr>
          <p:cNvPr id="5" name="文本框 4"/>
          <p:cNvSpPr txBox="1"/>
          <p:nvPr/>
        </p:nvSpPr>
        <p:spPr>
          <a:xfrm>
            <a:off x="2087244" y="486581"/>
            <a:ext cx="5749163" cy="769441"/>
          </a:xfrm>
          <a:prstGeom prst="rect">
            <a:avLst/>
          </a:prstGeom>
          <a:noFill/>
        </p:spPr>
        <p:txBody>
          <a:bodyPr wrap="square" rtlCol="0">
            <a:spAutoFit/>
          </a:bodyPr>
          <a:lstStyle/>
          <a:p>
            <a:pPr algn="just"/>
            <a:r>
              <a:rPr lang="en-US" sz="4400">
                <a:latin typeface="Times New Roman" panose="02020603050405020304" pitchFamily="18" charset="0"/>
                <a:cs typeface="Times New Roman" panose="02020603050405020304" pitchFamily="18" charset="0"/>
              </a:rPr>
              <a:t>Hình thức trình bày</a:t>
            </a:r>
            <a:endParaRPr lang="zh-CN" altLang="en-US" sz="4400">
              <a:latin typeface="Times New Roman" panose="02020603050405020304" pitchFamily="18" charset="0"/>
              <a:ea typeface="义启简圆体" panose="02010601030101010101" charset="-122"/>
              <a:cs typeface="Times New Roman" panose="02020603050405020304" pitchFamily="18" charset="0"/>
            </a:endParaRPr>
          </a:p>
        </p:txBody>
      </p:sp>
      <p:sp>
        <p:nvSpPr>
          <p:cNvPr id="2" name="Rectangle 1"/>
          <p:cNvSpPr/>
          <p:nvPr/>
        </p:nvSpPr>
        <p:spPr>
          <a:xfrm>
            <a:off x="1279633" y="2240989"/>
            <a:ext cx="2735249" cy="1938992"/>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 trình bày có bố cục rõ ràng.</a:t>
            </a:r>
            <a:endParaRPr lang="en-GB" sz="4800">
              <a:latin typeface="Times New Roman" panose="02020603050405020304" pitchFamily="18" charset="0"/>
              <a:cs typeface="Times New Roman" panose="02020603050405020304" pitchFamily="18" charset="0"/>
            </a:endParaRPr>
          </a:p>
        </p:txBody>
      </p:sp>
      <p:sp>
        <p:nvSpPr>
          <p:cNvPr id="10" name="Rectangle 9"/>
          <p:cNvSpPr/>
          <p:nvPr/>
        </p:nvSpPr>
        <p:spPr>
          <a:xfrm>
            <a:off x="1318424" y="4213744"/>
            <a:ext cx="2921787" cy="1938992"/>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 nội dung minh họa có chất lượng.</a:t>
            </a:r>
            <a:endParaRPr lang="en-GB" sz="4800">
              <a:latin typeface="Times New Roman" panose="02020603050405020304" pitchFamily="18" charset="0"/>
              <a:cs typeface="Times New Roman" panose="02020603050405020304" pitchFamily="18" charset="0"/>
            </a:endParaRPr>
          </a:p>
        </p:txBody>
      </p:sp>
      <p:sp>
        <p:nvSpPr>
          <p:cNvPr id="11" name="Rectangle 10"/>
          <p:cNvSpPr/>
          <p:nvPr/>
        </p:nvSpPr>
        <p:spPr>
          <a:xfrm>
            <a:off x="8144152" y="2087100"/>
            <a:ext cx="3247777" cy="1938992"/>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 dụng công cụ, thiết bị hỗ trợ phù hợp.</a:t>
            </a:r>
            <a:endParaRPr lang="en-GB" sz="4800">
              <a:latin typeface="Times New Roman" panose="02020603050405020304" pitchFamily="18" charset="0"/>
              <a:cs typeface="Times New Roman" panose="02020603050405020304" pitchFamily="18" charset="0"/>
            </a:endParaRPr>
          </a:p>
        </p:txBody>
      </p:sp>
      <p:sp>
        <p:nvSpPr>
          <p:cNvPr id="12" name="Rectangle 11"/>
          <p:cNvSpPr/>
          <p:nvPr/>
        </p:nvSpPr>
        <p:spPr>
          <a:xfrm>
            <a:off x="7698144" y="4014971"/>
            <a:ext cx="3766433" cy="2554545"/>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 sự sáng tạo, tạo được điểm nhấn cho nội dung trình bày.</a:t>
            </a:r>
            <a:endParaRPr lang="en-GB" sz="4800">
              <a:latin typeface="Times New Roman" panose="02020603050405020304" pitchFamily="18" charset="0"/>
              <a:cs typeface="Times New Roman" panose="02020603050405020304" pitchFamily="18" charset="0"/>
            </a:endParaRPr>
          </a:p>
        </p:txBody>
      </p:sp>
      <p:sp>
        <p:nvSpPr>
          <p:cNvPr id="9" name="Freeform: Shape 65"/>
          <p:cNvSpPr/>
          <p:nvPr/>
        </p:nvSpPr>
        <p:spPr bwMode="auto">
          <a:xfrm>
            <a:off x="1495857" y="690102"/>
            <a:ext cx="440395" cy="36239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endParaRPr/>
          </a:p>
        </p:txBody>
      </p:sp>
      <p:grpSp>
        <p:nvGrpSpPr>
          <p:cNvPr id="13" name="Group 68"/>
          <p:cNvGrpSpPr/>
          <p:nvPr/>
        </p:nvGrpSpPr>
        <p:grpSpPr>
          <a:xfrm>
            <a:off x="819430" y="2429063"/>
            <a:ext cx="399214" cy="399214"/>
            <a:chOff x="0" y="0"/>
            <a:chExt cx="767929" cy="767929"/>
          </a:xfrm>
          <a:scene3d>
            <a:camera prst="orthographicFront">
              <a:rot lat="0" lon="0" rev="0"/>
            </a:camera>
            <a:lightRig rig="glow" dir="t">
              <a:rot lat="0" lon="0" rev="4800000"/>
            </a:lightRig>
          </a:scene3d>
        </p:grpSpPr>
        <p:sp>
          <p:nvSpPr>
            <p:cNvPr id="14"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15"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grpSp>
        <p:nvGrpSpPr>
          <p:cNvPr id="16" name="Group 68"/>
          <p:cNvGrpSpPr/>
          <p:nvPr/>
        </p:nvGrpSpPr>
        <p:grpSpPr>
          <a:xfrm>
            <a:off x="720856" y="4179730"/>
            <a:ext cx="399214" cy="399214"/>
            <a:chOff x="0" y="0"/>
            <a:chExt cx="767929" cy="767929"/>
          </a:xfrm>
          <a:scene3d>
            <a:camera prst="orthographicFront">
              <a:rot lat="0" lon="0" rev="0"/>
            </a:camera>
            <a:lightRig rig="glow" dir="t">
              <a:rot lat="0" lon="0" rev="4800000"/>
            </a:lightRig>
          </a:scene3d>
        </p:grpSpPr>
        <p:sp>
          <p:nvSpPr>
            <p:cNvPr id="17"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18"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grpSp>
        <p:nvGrpSpPr>
          <p:cNvPr id="19" name="Group 68"/>
          <p:cNvGrpSpPr/>
          <p:nvPr/>
        </p:nvGrpSpPr>
        <p:grpSpPr>
          <a:xfrm>
            <a:off x="7309453" y="4297912"/>
            <a:ext cx="399214" cy="399214"/>
            <a:chOff x="0" y="0"/>
            <a:chExt cx="767929" cy="767929"/>
          </a:xfrm>
          <a:scene3d>
            <a:camera prst="orthographicFront">
              <a:rot lat="0" lon="0" rev="0"/>
            </a:camera>
            <a:lightRig rig="glow" dir="t">
              <a:rot lat="0" lon="0" rev="4800000"/>
            </a:lightRig>
          </a:scene3d>
        </p:grpSpPr>
        <p:sp>
          <p:nvSpPr>
            <p:cNvPr id="20"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21"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grpSp>
        <p:nvGrpSpPr>
          <p:cNvPr id="22" name="Group 68"/>
          <p:cNvGrpSpPr/>
          <p:nvPr/>
        </p:nvGrpSpPr>
        <p:grpSpPr>
          <a:xfrm>
            <a:off x="7622959" y="2240989"/>
            <a:ext cx="399214" cy="399214"/>
            <a:chOff x="0" y="0"/>
            <a:chExt cx="767929" cy="767929"/>
          </a:xfrm>
          <a:scene3d>
            <a:camera prst="orthographicFront">
              <a:rot lat="0" lon="0" rev="0"/>
            </a:camera>
            <a:lightRig rig="glow" dir="t">
              <a:rot lat="0" lon="0" rev="4800000"/>
            </a:lightRig>
          </a:scene3d>
        </p:grpSpPr>
        <p:sp>
          <p:nvSpPr>
            <p:cNvPr id="23"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24"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inVertical)">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arn(inVertical)">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p:bldP spid="11" grpId="0"/>
      <p:bldP spid="12"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C:\Users\meng\Desktop\摄图网_400489855.png摄图网_400489855"/>
          <p:cNvPicPr>
            <a:picLocks noChangeAspect="1"/>
          </p:cNvPicPr>
          <p:nvPr/>
        </p:nvPicPr>
        <p:blipFill>
          <a:blip r:embed="rId3"/>
          <a:srcRect/>
          <a:stretch>
            <a:fillRect/>
          </a:stretch>
        </p:blipFill>
        <p:spPr>
          <a:xfrm>
            <a:off x="3897610" y="557149"/>
            <a:ext cx="4588510" cy="4587240"/>
          </a:xfrm>
          <a:prstGeom prst="rect">
            <a:avLst/>
          </a:prstGeom>
        </p:spPr>
      </p:pic>
      <p:sp>
        <p:nvSpPr>
          <p:cNvPr id="4" name="文本框 3"/>
          <p:cNvSpPr txBox="1"/>
          <p:nvPr/>
        </p:nvSpPr>
        <p:spPr>
          <a:xfrm>
            <a:off x="1081404" y="466090"/>
            <a:ext cx="6997991" cy="769441"/>
          </a:xfrm>
          <a:prstGeom prst="rect">
            <a:avLst/>
          </a:prstGeom>
          <a:noFill/>
        </p:spPr>
        <p:txBody>
          <a:bodyPr wrap="square" rtlCol="0">
            <a:spAutoFit/>
          </a:bodyPr>
          <a:lstStyle/>
          <a:p>
            <a:r>
              <a:rPr lang="en-US" sz="4400">
                <a:latin typeface="Times New Roman" panose="02020603050405020304" pitchFamily="18" charset="0"/>
                <a:cs typeface="Times New Roman" panose="02020603050405020304" pitchFamily="18" charset="0"/>
              </a:rPr>
              <a:t>Tác phong, thái độ trình </a:t>
            </a:r>
            <a:r>
              <a:rPr lang="en-US" sz="4400" smtClean="0">
                <a:latin typeface="Times New Roman" panose="02020603050405020304" pitchFamily="18" charset="0"/>
                <a:cs typeface="Times New Roman" panose="02020603050405020304" pitchFamily="18" charset="0"/>
              </a:rPr>
              <a:t>bày</a:t>
            </a:r>
            <a:endParaRPr lang="zh-CN" altLang="en-US" sz="4400">
              <a:latin typeface="Times New Roman" panose="02020603050405020304" pitchFamily="18" charset="0"/>
              <a:ea typeface="义启简圆体" panose="02010601030101010101" charset="-122"/>
              <a:cs typeface="Times New Roman" panose="02020603050405020304" pitchFamily="18" charset="0"/>
            </a:endParaRPr>
          </a:p>
        </p:txBody>
      </p:sp>
      <p:sp>
        <p:nvSpPr>
          <p:cNvPr id="5" name="Rectangle 4"/>
          <p:cNvSpPr/>
          <p:nvPr/>
        </p:nvSpPr>
        <p:spPr>
          <a:xfrm>
            <a:off x="1019556" y="1989693"/>
            <a:ext cx="3069336" cy="1569660"/>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Phong thái tự tin, tôn trọng người nghe, sử dụng ngôn ngữ cơ thể sinh động, phù hợp.</a:t>
            </a:r>
            <a:endParaRPr lang="en-GB" sz="3200">
              <a:latin typeface="Times New Roman" panose="02020603050405020304" pitchFamily="18" charset="0"/>
              <a:cs typeface="Times New Roman" panose="02020603050405020304" pitchFamily="18" charset="0"/>
            </a:endParaRPr>
          </a:p>
        </p:txBody>
      </p:sp>
      <p:sp>
        <p:nvSpPr>
          <p:cNvPr id="6" name="Rectangle 5"/>
          <p:cNvSpPr/>
          <p:nvPr/>
        </p:nvSpPr>
        <p:spPr>
          <a:xfrm>
            <a:off x="2196445" y="4174893"/>
            <a:ext cx="2841899" cy="2308324"/>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 trôi chảy, mạch lạc, không bị ngắt quãng, hoặc không có những từ ngữ chêm xen (à, ờ, thì, mà, là,…).</a:t>
            </a:r>
            <a:endParaRPr lang="en-GB" sz="3200">
              <a:latin typeface="Times New Roman" panose="02020603050405020304" pitchFamily="18" charset="0"/>
              <a:cs typeface="Times New Roman" panose="02020603050405020304" pitchFamily="18" charset="0"/>
            </a:endParaRPr>
          </a:p>
        </p:txBody>
      </p:sp>
      <p:sp>
        <p:nvSpPr>
          <p:cNvPr id="7" name="Rectangle 6"/>
          <p:cNvSpPr/>
          <p:nvPr/>
        </p:nvSpPr>
        <p:spPr>
          <a:xfrm>
            <a:off x="6789978" y="4227084"/>
            <a:ext cx="2892239" cy="1569660"/>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Tốc độ nói vừa phải, có nhấn giọng ở những nội dung quan trọng.</a:t>
            </a:r>
            <a:endParaRPr lang="en-GB" sz="3200">
              <a:latin typeface="Times New Roman" panose="02020603050405020304" pitchFamily="18" charset="0"/>
              <a:cs typeface="Times New Roman" panose="02020603050405020304" pitchFamily="18" charset="0"/>
            </a:endParaRPr>
          </a:p>
        </p:txBody>
      </p:sp>
      <p:sp>
        <p:nvSpPr>
          <p:cNvPr id="8" name="Rectangle 7"/>
          <p:cNvSpPr/>
          <p:nvPr/>
        </p:nvSpPr>
        <p:spPr>
          <a:xfrm>
            <a:off x="8486120" y="2036958"/>
            <a:ext cx="2665789" cy="830997"/>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 đảm yêu cầu về thời gian trình bày.</a:t>
            </a:r>
            <a:endParaRPr lang="en-GB" sz="3200">
              <a:latin typeface="Times New Roman" panose="02020603050405020304" pitchFamily="18" charset="0"/>
              <a:cs typeface="Times New Roman" panose="02020603050405020304" pitchFamily="18" charset="0"/>
            </a:endParaRPr>
          </a:p>
        </p:txBody>
      </p:sp>
      <p:sp>
        <p:nvSpPr>
          <p:cNvPr id="9" name="Freeform: Shape 65"/>
          <p:cNvSpPr/>
          <p:nvPr/>
        </p:nvSpPr>
        <p:spPr bwMode="auto">
          <a:xfrm>
            <a:off x="500031" y="1989693"/>
            <a:ext cx="313404" cy="356161"/>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1">
              <a:lumMod val="60000"/>
              <a:lumOff val="40000"/>
            </a:schemeClr>
          </a:solidFill>
          <a:ln>
            <a:noFill/>
          </a:ln>
        </p:spPr>
        <p:txBody>
          <a:bodyPr anchor="ctr"/>
          <a:lstStyle/>
          <a:p>
            <a:pPr algn="ctr"/>
            <a:endParaRPr/>
          </a:p>
        </p:txBody>
      </p:sp>
      <p:sp>
        <p:nvSpPr>
          <p:cNvPr id="10" name="Freeform: Shape 65"/>
          <p:cNvSpPr/>
          <p:nvPr/>
        </p:nvSpPr>
        <p:spPr bwMode="auto">
          <a:xfrm>
            <a:off x="6396252" y="4227084"/>
            <a:ext cx="313404" cy="356161"/>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1">
              <a:lumMod val="60000"/>
              <a:lumOff val="40000"/>
            </a:schemeClr>
          </a:solidFill>
          <a:ln>
            <a:noFill/>
          </a:ln>
        </p:spPr>
        <p:txBody>
          <a:bodyPr anchor="ctr"/>
          <a:lstStyle/>
          <a:p>
            <a:pPr algn="ctr"/>
            <a:endParaRPr/>
          </a:p>
        </p:txBody>
      </p:sp>
      <p:sp>
        <p:nvSpPr>
          <p:cNvPr id="11" name="Freeform: Shape 65"/>
          <p:cNvSpPr/>
          <p:nvPr/>
        </p:nvSpPr>
        <p:spPr bwMode="auto">
          <a:xfrm>
            <a:off x="1794645" y="4126338"/>
            <a:ext cx="313404" cy="356161"/>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1">
              <a:lumMod val="60000"/>
              <a:lumOff val="40000"/>
            </a:schemeClr>
          </a:solidFill>
          <a:ln>
            <a:noFill/>
          </a:ln>
        </p:spPr>
        <p:txBody>
          <a:bodyPr anchor="ctr"/>
          <a:lstStyle/>
          <a:p>
            <a:pPr algn="ctr"/>
            <a:endParaRPr/>
          </a:p>
        </p:txBody>
      </p:sp>
      <p:sp>
        <p:nvSpPr>
          <p:cNvPr id="12" name="Freeform: Shape 65"/>
          <p:cNvSpPr/>
          <p:nvPr/>
        </p:nvSpPr>
        <p:spPr bwMode="auto">
          <a:xfrm>
            <a:off x="8079395" y="1989692"/>
            <a:ext cx="313404" cy="356161"/>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accent1">
              <a:lumMod val="60000"/>
              <a:lumOff val="40000"/>
            </a:schemeClr>
          </a:solidFill>
          <a:ln>
            <a:noFill/>
          </a:ln>
        </p:spPr>
        <p:txBody>
          <a:bodyPr anchor="ctr"/>
          <a:lstStyle/>
          <a:p>
            <a:pPr algn="ctr"/>
            <a:endParaRPr/>
          </a:p>
        </p:txBody>
      </p:sp>
      <p:sp>
        <p:nvSpPr>
          <p:cNvPr id="13" name="Freeform: Shape 65"/>
          <p:cNvSpPr/>
          <p:nvPr/>
        </p:nvSpPr>
        <p:spPr bwMode="auto">
          <a:xfrm>
            <a:off x="641009" y="700389"/>
            <a:ext cx="440395" cy="36239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down)">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animBg="1"/>
      <p:bldP spid="10" grpId="0" animBg="1"/>
      <p:bldP spid="11" grpId="0" animBg="1"/>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oup 68"/>
          <p:cNvGrpSpPr/>
          <p:nvPr/>
        </p:nvGrpSpPr>
        <p:grpSpPr>
          <a:xfrm>
            <a:off x="5942006" y="2010854"/>
            <a:ext cx="399214" cy="399214"/>
            <a:chOff x="0" y="0"/>
            <a:chExt cx="767929" cy="767929"/>
          </a:xfrm>
          <a:scene3d>
            <a:camera prst="orthographicFront">
              <a:rot lat="0" lon="0" rev="0"/>
            </a:camera>
            <a:lightRig rig="glow" dir="t">
              <a:rot lat="0" lon="0" rev="4800000"/>
            </a:lightRig>
          </a:scene3d>
        </p:grpSpPr>
        <p:sp>
          <p:nvSpPr>
            <p:cNvPr id="83"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84"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grpSp>
        <p:nvGrpSpPr>
          <p:cNvPr id="67" name="Group 56"/>
          <p:cNvGrpSpPr/>
          <p:nvPr/>
        </p:nvGrpSpPr>
        <p:grpSpPr>
          <a:xfrm>
            <a:off x="5942006" y="3700971"/>
            <a:ext cx="399214" cy="399214"/>
            <a:chOff x="0" y="0"/>
            <a:chExt cx="767929" cy="767929"/>
          </a:xfrm>
          <a:scene3d>
            <a:camera prst="orthographicFront">
              <a:rot lat="0" lon="0" rev="0"/>
            </a:camera>
            <a:lightRig rig="glow" dir="t">
              <a:rot lat="0" lon="0" rev="4800000"/>
            </a:lightRig>
          </a:scene3d>
        </p:grpSpPr>
        <p:sp>
          <p:nvSpPr>
            <p:cNvPr id="71" name="Freeform: Shape 60"/>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72" name="Freeform: Shape 61"/>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grpSp>
        <p:nvGrpSpPr>
          <p:cNvPr id="61" name="Group 50"/>
          <p:cNvGrpSpPr/>
          <p:nvPr/>
        </p:nvGrpSpPr>
        <p:grpSpPr>
          <a:xfrm>
            <a:off x="5942004" y="5341624"/>
            <a:ext cx="399214" cy="399214"/>
            <a:chOff x="0" y="0"/>
            <a:chExt cx="767929" cy="767929"/>
          </a:xfrm>
          <a:scene3d>
            <a:camera prst="orthographicFront">
              <a:rot lat="0" lon="0" rev="0"/>
            </a:camera>
            <a:lightRig rig="glow" dir="t">
              <a:rot lat="0" lon="0" rev="4800000"/>
            </a:lightRig>
          </a:scene3d>
        </p:grpSpPr>
        <p:sp>
          <p:nvSpPr>
            <p:cNvPr id="65" name="Freeform: Shape 54"/>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66" name="Freeform: Shape 55"/>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pic>
        <p:nvPicPr>
          <p:cNvPr id="3" name="图片 2" descr="C:\Users\meng\Desktop\摄图网_400516254.png摄图网_400516254"/>
          <p:cNvPicPr>
            <a:picLocks noChangeAspect="1"/>
          </p:cNvPicPr>
          <p:nvPr/>
        </p:nvPicPr>
        <p:blipFill>
          <a:blip r:embed="rId3"/>
          <a:srcRect/>
          <a:stretch>
            <a:fillRect/>
          </a:stretch>
        </p:blipFill>
        <p:spPr>
          <a:xfrm>
            <a:off x="833004" y="1349566"/>
            <a:ext cx="4703445" cy="4702810"/>
          </a:xfrm>
          <a:prstGeom prst="rect">
            <a:avLst/>
          </a:prstGeom>
        </p:spPr>
      </p:pic>
      <p:sp>
        <p:nvSpPr>
          <p:cNvPr id="2" name="椭圆 1"/>
          <p:cNvSpPr/>
          <p:nvPr/>
        </p:nvSpPr>
        <p:spPr>
          <a:xfrm>
            <a:off x="1210912" y="815796"/>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641442" y="507544"/>
            <a:ext cx="3328670" cy="769441"/>
          </a:xfrm>
          <a:prstGeom prst="rect">
            <a:avLst/>
          </a:prstGeom>
          <a:noFill/>
        </p:spPr>
        <p:txBody>
          <a:bodyPr wrap="square" rtlCol="0">
            <a:spAutoFit/>
          </a:bodyPr>
          <a:lstStyle/>
          <a:p>
            <a:r>
              <a:rPr lang="en-US" sz="4400" b="1">
                <a:latin typeface="SVN-Vanilla Daisy Pro" panose="00000500000000000000" pitchFamily="2" charset="0"/>
              </a:rPr>
              <a:t>Người nghe</a:t>
            </a:r>
            <a:endParaRPr lang="zh-CN" altLang="en-US" sz="4400">
              <a:latin typeface="SVN-Vanilla Daisy Pro" panose="00000500000000000000" pitchFamily="2" charset="0"/>
              <a:ea typeface="义启简圆体" panose="02010601030101010101" charset="-122"/>
            </a:endParaRPr>
          </a:p>
        </p:txBody>
      </p:sp>
      <p:sp>
        <p:nvSpPr>
          <p:cNvPr id="5" name="Rectangle 4"/>
          <p:cNvSpPr/>
          <p:nvPr/>
        </p:nvSpPr>
        <p:spPr>
          <a:xfrm>
            <a:off x="6677746" y="1410690"/>
            <a:ext cx="4471895" cy="1200329"/>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Lắng nghe, xác định và ghi lại các thông tin chính của bài trình bày; những nội dung cần hỏi lại.</a:t>
            </a:r>
            <a:endParaRPr lang="en-GB" sz="3200">
              <a:latin typeface="Times New Roman" panose="02020603050405020304" pitchFamily="18" charset="0"/>
              <a:cs typeface="Times New Roman" panose="02020603050405020304" pitchFamily="18" charset="0"/>
            </a:endParaRPr>
          </a:p>
        </p:txBody>
      </p:sp>
      <p:sp>
        <p:nvSpPr>
          <p:cNvPr id="6" name="Rectangle 5"/>
          <p:cNvSpPr/>
          <p:nvPr/>
        </p:nvSpPr>
        <p:spPr>
          <a:xfrm>
            <a:off x="6746774" y="3126090"/>
            <a:ext cx="4518633" cy="1200329"/>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 hiện thái độ chú ý lắng nghe; sử dụng các yếu tố cử chỉ, nét mặt, ánh mắt để khích lệ người nói.</a:t>
            </a:r>
            <a:endParaRPr lang="en-GB" sz="3200">
              <a:latin typeface="Times New Roman" panose="02020603050405020304" pitchFamily="18" charset="0"/>
              <a:cs typeface="Times New Roman" panose="02020603050405020304" pitchFamily="18" charset="0"/>
            </a:endParaRPr>
          </a:p>
        </p:txBody>
      </p:sp>
      <p:sp>
        <p:nvSpPr>
          <p:cNvPr id="7" name="Rectangle 6"/>
          <p:cNvSpPr/>
          <p:nvPr/>
        </p:nvSpPr>
        <p:spPr>
          <a:xfrm>
            <a:off x="6677746" y="5022491"/>
            <a:ext cx="4880270" cy="1200329"/>
          </a:xfrm>
          <a:prstGeom prst="rect">
            <a:avLst/>
          </a:prstGeom>
        </p:spPr>
        <p:txBody>
          <a:bodyPr wrap="square">
            <a:spAutoFit/>
          </a:bodyPr>
          <a:lstStyle/>
          <a:p>
            <a:pPr algn="just"/>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Hỏi lại những điểm chưa rõ (nếu cần); có thể trao đổi thêm quan điểm cá nhân về nội dung của bài trình bày.</a:t>
            </a:r>
            <a:endParaRPr lang="en-GB" sz="32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barn(inVertical)">
                                      <p:cBhvr>
                                        <p:cTn id="20" dur="500"/>
                                        <p:tgtEl>
                                          <p:spTgt spid="6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barn(inVertical)">
                                      <p:cBhvr>
                                        <p:cTn id="28" dur="500"/>
                                        <p:tgtEl>
                                          <p:spTgt spid="6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56433" y="460268"/>
            <a:ext cx="5114542" cy="373628"/>
          </a:xfrm>
          <a:prstGeom prst="rect">
            <a:avLst/>
          </a:prstGeom>
        </p:spPr>
        <p:txBody>
          <a:bodyPr wrap="none">
            <a:spAutoFit/>
          </a:bodyPr>
          <a:lstStyle/>
          <a:p>
            <a:pPr marL="30480" marR="30480" algn="just">
              <a:lnSpc>
                <a:spcPts val="1800"/>
              </a:lnSpc>
              <a:spcAft>
                <a:spcPts val="1200"/>
              </a:spcAft>
            </a:pPr>
            <a:r>
              <a:rPr lang="vi-VN" sz="3600" b="1">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 Kiểm tra và chỉnh sửa</a:t>
            </a:r>
            <a:endParaRPr lang="en-GB" sz="32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4133222" y="956166"/>
            <a:ext cx="4277133" cy="461665"/>
          </a:xfrm>
          <a:prstGeom prst="rect">
            <a:avLst/>
          </a:prstGeom>
        </p:spPr>
        <p:txBody>
          <a:bodyPr wrap="none">
            <a:spAutoFit/>
          </a:bodyPr>
          <a:lstStyle/>
          <a:p>
            <a:r>
              <a:rPr lang="vi-VN" sz="2400" b="1" smtClean="0">
                <a:solidFill>
                  <a:srgbClr val="0070C0"/>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 </a:t>
            </a:r>
            <a:r>
              <a:rPr lang="vi-VN" sz="2400" b="1">
                <a:solidFill>
                  <a:srgbClr val="0070C0"/>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Bảng tự kiểm tra kĩ năng nghe</a:t>
            </a:r>
            <a:endParaRPr lang="en-GB"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29187983"/>
              </p:ext>
            </p:extLst>
          </p:nvPr>
        </p:nvGraphicFramePr>
        <p:xfrm>
          <a:off x="630936" y="1766699"/>
          <a:ext cx="10927080" cy="4632960"/>
        </p:xfrm>
        <a:graphic>
          <a:graphicData uri="http://schemas.openxmlformats.org/drawingml/2006/table">
            <a:tbl>
              <a:tblPr firstRow="1" firstCol="1" bandRow="1">
                <a:effectLst>
                  <a:outerShdw blurRad="50800" dist="38100" algn="l" rotWithShape="0">
                    <a:prstClr val="black">
                      <a:alpha val="40000"/>
                    </a:prstClr>
                  </a:outerShdw>
                </a:effectLst>
              </a:tblPr>
              <a:tblGrid>
                <a:gridCol w="5720933"/>
                <a:gridCol w="5206147"/>
              </a:tblGrid>
              <a:tr h="0">
                <a:tc>
                  <a:txBody>
                    <a:bodyPr/>
                    <a:lstStyle/>
                    <a:p>
                      <a:pPr marL="30480" marR="30480" algn="ctr">
                        <a:lnSpc>
                          <a:spcPct val="100000"/>
                        </a:lnSpc>
                        <a:spcAft>
                          <a:spcPts val="12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nói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rgbClr val="FFE599"/>
                    </a:solidFill>
                  </a:tcPr>
                </a:tc>
                <a:tc>
                  <a:txBody>
                    <a:bodyPr/>
                    <a:lstStyle/>
                    <a:p>
                      <a:pPr marL="30480" marR="30480" algn="ctr">
                        <a:lnSpc>
                          <a:spcPct val="100000"/>
                        </a:lnSpc>
                        <a:spcAft>
                          <a:spcPts val="120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nghe</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solidFill>
                      <a:srgbClr val="FFE599"/>
                    </a:solidFill>
                  </a:tcPr>
                </a:tc>
              </a:tr>
              <a:tr h="0">
                <a:tc>
                  <a:txBody>
                    <a:bodyPr/>
                    <a:lstStyle/>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Lắng nghe nhận xét của các bạn và thầy, cô về bài trình bày.</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Rút kinh nghiệm về việc lựa chọn vấn đề trình bày, quá trình chuẩn bị, nội dung, cách thức và thái độ trình bày,…</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Tự đánh giá:</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em hài lòng về bài trình bày của mình là gì?</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gì em muốn thay đổi trong bài trình bày đó?</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c>
                  <a:txBody>
                    <a:bodyPr/>
                    <a:lstStyle/>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Kiểm tra việc nghe và ghi chép các nội dung thông tin đã chính xác chưa, thu hoạch được những gì,…</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nhận xét về nội dung, hình thức bài trình bày.</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Đánh giá:</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thấy bài trình bày của bạn có thuyết phục không? Vì sao?</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lnSpc>
                          <a:spcPct val="100000"/>
                        </a:lnSpc>
                        <a:spcAft>
                          <a:spcPts val="120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Điều em học được từ bài trình bày của bạn là gì?</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tr>
            </a:tbl>
          </a:graphicData>
        </a:graphic>
      </p:graphicFrame>
      <p:pic>
        <p:nvPicPr>
          <p:cNvPr id="5"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9244225">
            <a:off x="-52635" y="1588238"/>
            <a:ext cx="1688287" cy="4358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6"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3164722">
            <a:off x="10569015" y="1689085"/>
            <a:ext cx="1688286" cy="4358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85391804"/>
              </p:ext>
            </p:extLst>
          </p:nvPr>
        </p:nvGraphicFramePr>
        <p:xfrm>
          <a:off x="246889" y="292608"/>
          <a:ext cx="11475719" cy="5899560"/>
        </p:xfrm>
        <a:graphic>
          <a:graphicData uri="http://schemas.openxmlformats.org/drawingml/2006/table">
            <a:tbl>
              <a:tblPr firstRow="1" firstCol="1" lastRow="1" lastCol="1" bandRow="1" bandCol="1"/>
              <a:tblGrid>
                <a:gridCol w="2267711"/>
                <a:gridCol w="2980944"/>
                <a:gridCol w="2944368"/>
                <a:gridCol w="3282696"/>
              </a:tblGrid>
              <a:tr h="402336">
                <a:tc gridSpan="4">
                  <a:txBody>
                    <a:bodyPr/>
                    <a:lstStyle/>
                    <a:p>
                      <a:pPr algn="ctr">
                        <a:lnSpc>
                          <a:spcPct val="115000"/>
                        </a:lnSpc>
                        <a:spcAft>
                          <a:spcPts val="0"/>
                        </a:spcAft>
                        <a:tabLst>
                          <a:tab pos="1386840" algn="l"/>
                        </a:tabLst>
                      </a:pPr>
                      <a:r>
                        <a:rPr lang="en-US" sz="1600" b="1">
                          <a:solidFill>
                            <a:srgbClr val="FF0000"/>
                          </a:solidFill>
                          <a:effectLst/>
                          <a:latin typeface="Times New Roman" panose="02020603050405020304" pitchFamily="18" charset="0"/>
                          <a:ea typeface="MS Mincho"/>
                          <a:cs typeface="Times New Roman" panose="02020603050405020304" pitchFamily="18" charset="0"/>
                        </a:rPr>
                        <a:t>PHIẾU ĐÁNH GIÁ  BÀI NÓI THEO TIÊU CHÍ</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r h="138024">
                <a:tc gridSpan="4">
                  <a:txBody>
                    <a:bodyPr/>
                    <a:lstStyle/>
                    <a:p>
                      <a:pPr algn="l">
                        <a:lnSpc>
                          <a:spcPct val="115000"/>
                        </a:lnSpc>
                        <a:spcAft>
                          <a:spcPts val="0"/>
                        </a:spcAft>
                        <a:tabLst>
                          <a:tab pos="1386840" algn="l"/>
                        </a:tabLst>
                      </a:pPr>
                      <a:r>
                        <a:rPr lang="en-US" sz="1600" b="1" smtClean="0">
                          <a:solidFill>
                            <a:srgbClr val="FF0000"/>
                          </a:solidFill>
                          <a:effectLst/>
                          <a:latin typeface="Times New Roman" panose="02020603050405020304" pitchFamily="18" charset="0"/>
                          <a:ea typeface="MS Mincho"/>
                          <a:cs typeface="Times New Roman" panose="02020603050405020304" pitchFamily="18" charset="0"/>
                        </a:rPr>
                        <a:t>                                  NHÓM</a:t>
                      </a:r>
                      <a:r>
                        <a:rPr lang="en-US" sz="1600" b="1">
                          <a:solidFill>
                            <a:srgbClr val="FF0000"/>
                          </a:solidFill>
                          <a:effectLst/>
                          <a:latin typeface="Times New Roman" panose="02020603050405020304" pitchFamily="18" charset="0"/>
                          <a:ea typeface="MS Mincho"/>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r h="348633">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TIÊU CHÍ</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Chưa đạt</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(0 điểm)</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Đạt</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(1 điểm)</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Tốt</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(2 điểm)</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4073">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1. Giới thiệu được vấn đề</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Chưa có vấn đề  để nói</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Có giới thiệu vấn đề nhưng chưa rõ ràng quan điểm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Dẫn dắt và giới thiệu vấn đề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8146">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2. Làm sáng tỏ vấn đề  </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Có ít lí lẽ, không có bằng chứng để thuyết phục người nghe</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Có lí lẽ, bằng chứng để người nghe hiểu được nội dung vấn đề nhưng chưa hấp dẫn.</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Lí lẽ sâu sắc, bằng chứng cụ thể phong phú, hấp dẫn, thuyết phục.</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8146">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3. Nói to, rõ ràng, truyền cảm, chủ động thuyết trình</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Nói nhỏ, khó nghe, nói lặp lại ngập ngừng nhiều lần, phụ thuộc văn bản chuẩn bị sẵn</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Nói to, nhưng đôi chỗ lặp lại hoặc ngập ngừng một vài câu, chủ động thuyết trình</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Nói to, truyền cảm hầu như không lặp lại hay ngập ngừng; chủ động thuyết trình</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6170">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4. Sử dụng yếu tố phi ngôn ngữ (điệu bộ, cử chỉ, nét mặt, ánh mắt,..) phù hợp</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Điệu bộ thiếu tự tin, mắt chưa nhìn vào người nghe, nét mặt chưa biểu cảm hoặc biểu cảm không phù hợp.</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Điệu bộ  tự tin, mắt chưa nhìn vào người nghe, biểu cảm phù hợp với nội dung vấn đề</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Điệu bộ tự tin, mắt nhìn vào người nghe, nét mặt sinh động.</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2097">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5. Mở đầu và kết thúc hợp lí</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Không chào hỏi và/ hoặc không có lời kết thúc bài nói.</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Chào hỏi và có lời kết thúc bài nói.</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1386840" algn="l"/>
                        </a:tabLst>
                      </a:pPr>
                      <a:r>
                        <a:rPr lang="en-US" sz="1800">
                          <a:effectLst/>
                          <a:latin typeface="Times New Roman" panose="02020603050405020304" pitchFamily="18" charset="0"/>
                          <a:ea typeface="MS Mincho"/>
                          <a:cs typeface="Times New Roman" panose="02020603050405020304" pitchFamily="18" charset="0"/>
                        </a:rPr>
                        <a:t>Chào hỏi có lời kết thúc bài nói ấn tượng.</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437">
                <a:tc gridSpan="4">
                  <a:txBody>
                    <a:bodyPr/>
                    <a:lstStyle/>
                    <a:p>
                      <a:pPr algn="r">
                        <a:lnSpc>
                          <a:spcPct val="115000"/>
                        </a:lnSpc>
                        <a:spcAft>
                          <a:spcPts val="0"/>
                        </a:spcAft>
                        <a:tabLst>
                          <a:tab pos="1386840" algn="l"/>
                        </a:tabLst>
                      </a:pPr>
                      <a:r>
                        <a:rPr lang="en-US" sz="1800" b="1">
                          <a:effectLst/>
                          <a:latin typeface="Times New Roman" panose="02020603050405020304" pitchFamily="18" charset="0"/>
                          <a:ea typeface="MS Mincho"/>
                          <a:cs typeface="Times New Roman" panose="02020603050405020304" pitchFamily="18" charset="0"/>
                        </a:rPr>
                        <a:t>Tổng:     ................/10 điểm</a:t>
                      </a:r>
                      <a:endParaRPr lang="en-GB"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578" marR="3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pic>
        <p:nvPicPr>
          <p:cNvPr id="4"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9244225">
            <a:off x="-191244" y="216635"/>
            <a:ext cx="1688287" cy="4358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7" name="Picture 3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3164722">
            <a:off x="10988192" y="317484"/>
            <a:ext cx="1688286" cy="4358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0065589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sp>
        <p:nvSpPr>
          <p:cNvPr id="9" name="文本框 8"/>
          <p:cNvSpPr txBox="1"/>
          <p:nvPr/>
        </p:nvSpPr>
        <p:spPr>
          <a:xfrm>
            <a:off x="5513832" y="1415216"/>
            <a:ext cx="6239383" cy="2308324"/>
          </a:xfrm>
          <a:prstGeom prst="rect">
            <a:avLst/>
          </a:prstGeom>
          <a:noFill/>
        </p:spPr>
        <p:txBody>
          <a:bodyPr wrap="square" rtlCol="0">
            <a:spAutoFit/>
          </a:bodyPr>
          <a:lstStyle/>
          <a:p>
            <a:pPr algn="ctr"/>
            <a:r>
              <a:rPr lang="vi-VN" altLang="zh-CN" sz="7200" smtClean="0">
                <a:solidFill>
                  <a:schemeClr val="bg1"/>
                </a:solidFill>
                <a:latin typeface="印品粗朗体" panose="02000000000000000000" charset="-122"/>
                <a:ea typeface="印品粗朗体" panose="02000000000000000000" charset="-122"/>
              </a:rPr>
              <a:t>Hoạt động </a:t>
            </a:r>
            <a:r>
              <a:rPr lang="en-US" altLang="zh-CN" sz="7200" smtClean="0">
                <a:solidFill>
                  <a:schemeClr val="bg1"/>
                </a:solidFill>
                <a:latin typeface="印品粗朗体" panose="02000000000000000000" charset="-122"/>
                <a:ea typeface="印品粗朗体" panose="02000000000000000000" charset="-122"/>
              </a:rPr>
              <a:t>3</a:t>
            </a:r>
            <a:endParaRPr lang="vi-VN" altLang="zh-CN" sz="7200" smtClean="0">
              <a:solidFill>
                <a:schemeClr val="bg1"/>
              </a:solidFill>
              <a:latin typeface="印品粗朗体" panose="02000000000000000000" charset="-122"/>
              <a:ea typeface="印品粗朗体" panose="02000000000000000000" charset="-122"/>
            </a:endParaRPr>
          </a:p>
          <a:p>
            <a:pPr algn="ctr"/>
            <a:r>
              <a:rPr lang="vi-VN" altLang="zh-CN" sz="7200" smtClean="0">
                <a:solidFill>
                  <a:schemeClr val="bg1"/>
                </a:solidFill>
                <a:latin typeface="印品粗朗体" panose="02000000000000000000" charset="-122"/>
                <a:ea typeface="印品粗朗体" panose="02000000000000000000" charset="-122"/>
              </a:rPr>
              <a:t>LUYỆN TẬP</a:t>
            </a:r>
            <a:endParaRPr lang="en-US" altLang="zh-CN" sz="7200" dirty="0">
              <a:solidFill>
                <a:schemeClr val="bg1"/>
              </a:solidFill>
              <a:latin typeface="印品粗朗体" panose="02000000000000000000" charset="-122"/>
              <a:ea typeface="印品粗朗体" panose="02000000000000000000" charset="-122"/>
            </a:endParaRPr>
          </a:p>
        </p:txBody>
      </p:sp>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4069081" y="470535"/>
            <a:ext cx="7106920" cy="5894705"/>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9697720" y="4841240"/>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9990455" y="2771775"/>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3" name="Rectangle 12"/>
          <p:cNvSpPr/>
          <p:nvPr/>
        </p:nvSpPr>
        <p:spPr>
          <a:xfrm>
            <a:off x="6244337" y="1876722"/>
            <a:ext cx="4066952" cy="2862322"/>
          </a:xfrm>
          <a:prstGeom prst="rect">
            <a:avLst/>
          </a:prstGeom>
        </p:spPr>
        <p:txBody>
          <a:bodyPr wrap="square">
            <a:spAutoFit/>
          </a:bodyPr>
          <a:lstStyle/>
          <a:p>
            <a:pPr marL="30480" marR="30480" algn="just">
              <a:spcAft>
                <a:spcPts val="1200"/>
              </a:spcAft>
            </a:pPr>
            <a:r>
              <a:rPr lang="vi-VN" sz="3600">
                <a:latin typeface="Times New Roman" panose="02020603050405020304" pitchFamily="18" charset="0"/>
                <a:cs typeface="Times New Roman" panose="02020603050405020304" pitchFamily="18" charset="0"/>
              </a:rPr>
              <a:t>Căn cứ vào góp ý của các bạn và phiếu đánh giá tiêu chí, hoàn thiện bài nói của </a:t>
            </a:r>
            <a:r>
              <a:rPr lang="vi-VN" sz="3600" smtClean="0">
                <a:latin typeface="Times New Roman" panose="02020603050405020304" pitchFamily="18" charset="0"/>
                <a:cs typeface="Times New Roman" panose="02020603050405020304" pitchFamily="18" charset="0"/>
              </a:rPr>
              <a:t>em.</a:t>
            </a:r>
            <a:endParaRPr lang="en-GB" sz="32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11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sp>
        <p:nvSpPr>
          <p:cNvPr id="9" name="文本框 8"/>
          <p:cNvSpPr txBox="1"/>
          <p:nvPr/>
        </p:nvSpPr>
        <p:spPr>
          <a:xfrm>
            <a:off x="4005072" y="1152564"/>
            <a:ext cx="7854696" cy="2308324"/>
          </a:xfrm>
          <a:prstGeom prst="rect">
            <a:avLst/>
          </a:prstGeom>
          <a:noFill/>
        </p:spPr>
        <p:txBody>
          <a:bodyPr wrap="square" rtlCol="0">
            <a:spAutoFit/>
          </a:bodyPr>
          <a:lstStyle/>
          <a:p>
            <a:pPr algn="ctr"/>
            <a:r>
              <a:rPr lang="vi-VN" altLang="zh-CN" sz="7200" smtClean="0">
                <a:solidFill>
                  <a:schemeClr val="bg1"/>
                </a:solidFill>
                <a:latin typeface="印品粗朗体" panose="02000000000000000000" charset="-122"/>
                <a:ea typeface="印品粗朗体" panose="02000000000000000000" charset="-122"/>
              </a:rPr>
              <a:t>HOẠT ĐÔNG</a:t>
            </a:r>
            <a:r>
              <a:rPr lang="en-US" altLang="zh-CN" sz="7200" smtClean="0">
                <a:solidFill>
                  <a:schemeClr val="bg1"/>
                </a:solidFill>
                <a:latin typeface="印品粗朗体" panose="02000000000000000000" charset="-122"/>
                <a:ea typeface="印品粗朗体" panose="02000000000000000000" charset="-122"/>
              </a:rPr>
              <a:t> 4</a:t>
            </a:r>
            <a:endParaRPr lang="vi-VN" altLang="zh-CN" sz="7200" smtClean="0">
              <a:solidFill>
                <a:schemeClr val="bg1"/>
              </a:solidFill>
              <a:latin typeface="印品粗朗体" panose="02000000000000000000" charset="-122"/>
              <a:ea typeface="印品粗朗体" panose="02000000000000000000" charset="-122"/>
            </a:endParaRPr>
          </a:p>
          <a:p>
            <a:pPr algn="ctr"/>
            <a:r>
              <a:rPr lang="vi-VN" altLang="zh-CN" sz="7200" smtClean="0">
                <a:solidFill>
                  <a:schemeClr val="bg1"/>
                </a:solidFill>
                <a:latin typeface="印品粗朗体" panose="02000000000000000000" charset="-122"/>
                <a:ea typeface="印品粗朗体" panose="02000000000000000000" charset="-122"/>
              </a:rPr>
              <a:t>VẬN DỤNG</a:t>
            </a:r>
            <a:endParaRPr lang="en-US" altLang="zh-CN" sz="7200" dirty="0">
              <a:solidFill>
                <a:schemeClr val="bg1"/>
              </a:solidFill>
              <a:latin typeface="印品粗朗体" panose="02000000000000000000" charset="-122"/>
              <a:ea typeface="印品粗朗体" panose="02000000000000000000" charset="-122"/>
            </a:endParaRPr>
          </a:p>
        </p:txBody>
      </p:sp>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Users\meng\Desktop\摄图网_400502565.png摄图网_400502565"/>
          <p:cNvPicPr>
            <a:picLocks noChangeAspect="1"/>
          </p:cNvPicPr>
          <p:nvPr/>
        </p:nvPicPr>
        <p:blipFill>
          <a:blip r:embed="rId3"/>
          <a:srcRect l="12360" t="10255" r="15212" b="6611"/>
          <a:stretch>
            <a:fillRect/>
          </a:stretch>
        </p:blipFill>
        <p:spPr>
          <a:xfrm>
            <a:off x="1349883" y="1150493"/>
            <a:ext cx="4022725" cy="4617720"/>
          </a:xfrm>
          <a:prstGeom prst="rect">
            <a:avLst/>
          </a:prstGeom>
        </p:spPr>
      </p:pic>
      <p:sp>
        <p:nvSpPr>
          <p:cNvPr id="3" name="椭圆 2"/>
          <p:cNvSpPr/>
          <p:nvPr/>
        </p:nvSpPr>
        <p:spPr>
          <a:xfrm>
            <a:off x="58801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5" name="Rectangle 4"/>
          <p:cNvSpPr/>
          <p:nvPr/>
        </p:nvSpPr>
        <p:spPr>
          <a:xfrm>
            <a:off x="5059680" y="1612162"/>
            <a:ext cx="6096000" cy="3065455"/>
          </a:xfrm>
          <a:prstGeom prst="rect">
            <a:avLst/>
          </a:prstGeom>
        </p:spPr>
        <p:txBody>
          <a:bodyPr>
            <a:spAutoFit/>
          </a:bodyPr>
          <a:lstStyle/>
          <a:p>
            <a:pPr algn="just">
              <a:lnSpc>
                <a:spcPct val="115000"/>
              </a:lnSpc>
              <a:spcAft>
                <a:spcPts val="0"/>
              </a:spcAft>
            </a:pPr>
            <a:r>
              <a:rPr lang="vi-VN" sz="2800" b="1">
                <a:solidFill>
                  <a:srgbClr val="0D0D0D"/>
                </a:solidFill>
                <a:latin typeface="+mj-lt"/>
                <a:ea typeface="Times New Roman" panose="02020603050405020304" pitchFamily="18" charset="0"/>
                <a:cs typeface="Times New Roman" panose="02020603050405020304" pitchFamily="18" charset="0"/>
              </a:rPr>
              <a:t>Chúng ta, có thể nói, ai cùng từng mắc lỗi. Đứng trước vấn đề mắc lỗi, có nhiều người lại hay đổ lỗi cho người khác. Vì sao người ta hay đổ lỗi cho người khác. Quan điểm của em về vấn đề này như thế nào? Hãy chia sẻ?</a:t>
            </a:r>
            <a:endParaRPr lang="en-GB" sz="2400" b="1">
              <a:latin typeface="+mj-lt"/>
              <a:ea typeface="Times New Roman" panose="02020603050405020304" pitchFamily="18" charset="0"/>
            </a:endParaRPr>
          </a:p>
        </p:txBody>
      </p:sp>
    </p:spTree>
    <p:extLst>
      <p:ext uri="{BB962C8B-B14F-4D97-AF65-F5344CB8AC3E}">
        <p14:creationId xmlns:p14="http://schemas.microsoft.com/office/powerpoint/2010/main" val="1925027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4069081" y="470535"/>
            <a:ext cx="7106920" cy="5894705"/>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9697720" y="4841240"/>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10586024" y="2140839"/>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3" name="Rectangle 12"/>
          <p:cNvSpPr/>
          <p:nvPr/>
        </p:nvSpPr>
        <p:spPr>
          <a:xfrm>
            <a:off x="6245698" y="1983986"/>
            <a:ext cx="4130360" cy="3323987"/>
          </a:xfrm>
          <a:prstGeom prst="rect">
            <a:avLst/>
          </a:prstGeom>
        </p:spPr>
        <p:txBody>
          <a:bodyPr wrap="square">
            <a:spAutoFit/>
          </a:bodyPr>
          <a:lstStyle/>
          <a:p>
            <a:pPr algn="just">
              <a:lnSpc>
                <a:spcPct val="150000"/>
              </a:lnSpc>
            </a:pPr>
            <a:r>
              <a:rPr lang="vi-VN"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Đề bài: </a:t>
            </a:r>
            <a:r>
              <a:rPr lang="vi-VN" sz="2800" b="1"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Trình bày suy nghĩ của em về ý kiến “Hay đổ lỗi cho người khác- một thói hư, tật xấu cần tránh”</a:t>
            </a:r>
            <a:endParaRPr lang="en-GB"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869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千图PPT彼岸天：ID 8661124库_组合 3"/>
          <p:cNvGrpSpPr/>
          <p:nvPr>
            <p:custDataLst>
              <p:tags r:id="rId1"/>
            </p:custDataLst>
          </p:nvPr>
        </p:nvGrpSpPr>
        <p:grpSpPr>
          <a:xfrm>
            <a:off x="2002230" y="1399032"/>
            <a:ext cx="4615786" cy="4882896"/>
            <a:chOff x="242888" y="1592796"/>
            <a:chExt cx="2791932" cy="4248472"/>
          </a:xfrm>
        </p:grpSpPr>
        <p:sp>
          <p:nvSpPr>
            <p:cNvPr id="23" name="矩形: 圆顶角 22"/>
            <p:cNvSpPr/>
            <p:nvPr/>
          </p:nvSpPr>
          <p:spPr bwMode="auto">
            <a:xfrm>
              <a:off x="242888" y="1880828"/>
              <a:ext cx="2791932" cy="1565755"/>
            </a:xfrm>
            <a:prstGeom prst="round2SameRect">
              <a:avLst>
                <a:gd name="adj1" fmla="val 20817"/>
                <a:gd name="adj2" fmla="val 0"/>
              </a:avLst>
            </a:prstGeom>
            <a:solidFill>
              <a:srgbClr val="EEB92F"/>
            </a:solidFill>
            <a:ln w="19050">
              <a:noFill/>
              <a:round/>
            </a:ln>
          </p:spPr>
          <p:txBody>
            <a:bodyPr anchor="ctr"/>
            <a:lstStyle/>
            <a:p>
              <a:pPr algn="ctr"/>
              <a:endParaRPr>
                <a:solidFill>
                  <a:prstClr val="black"/>
                </a:solidFill>
              </a:endParaRPr>
            </a:p>
          </p:txBody>
        </p:sp>
        <p:sp>
          <p:nvSpPr>
            <p:cNvPr id="24" name="矩形: 圆顶角 23"/>
            <p:cNvSpPr/>
            <p:nvPr/>
          </p:nvSpPr>
          <p:spPr bwMode="auto">
            <a:xfrm flipV="1">
              <a:off x="242888" y="3446583"/>
              <a:ext cx="2791932" cy="2394685"/>
            </a:xfrm>
            <a:prstGeom prst="round2SameRect">
              <a:avLst>
                <a:gd name="adj1" fmla="val 20817"/>
                <a:gd name="adj2" fmla="val 0"/>
              </a:avLst>
            </a:prstGeom>
            <a:solidFill>
              <a:schemeClr val="bg2"/>
            </a:solidFill>
            <a:ln w="19050">
              <a:noFill/>
              <a:round/>
            </a:ln>
          </p:spPr>
          <p:txBody>
            <a:bodyPr anchor="ctr"/>
            <a:lstStyle/>
            <a:p>
              <a:pPr algn="ctr"/>
              <a:endParaRPr>
                <a:solidFill>
                  <a:prstClr val="black"/>
                </a:solidFill>
              </a:endParaRPr>
            </a:p>
          </p:txBody>
        </p:sp>
        <p:sp>
          <p:nvSpPr>
            <p:cNvPr id="25" name="流程图: 离页连接符 24"/>
            <p:cNvSpPr/>
            <p:nvPr/>
          </p:nvSpPr>
          <p:spPr bwMode="auto">
            <a:xfrm>
              <a:off x="710100" y="1592796"/>
              <a:ext cx="1857508" cy="1377362"/>
            </a:xfrm>
            <a:prstGeom prst="flowChartOffpageConnector">
              <a:avLst/>
            </a:prstGeom>
            <a:solidFill>
              <a:srgbClr val="EEB92F"/>
            </a:solidFill>
            <a:ln w="57150">
              <a:solidFill>
                <a:schemeClr val="bg1"/>
              </a:solidFill>
              <a:round/>
            </a:ln>
          </p:spPr>
          <p:txBody>
            <a:bodyPr vert="horz" wrap="none" lIns="91440" tIns="45720" rIns="91440" bIns="45720" anchor="ctr" anchorCtr="1" compatLnSpc="1">
              <a:normAutofit/>
            </a:bodyPr>
            <a:lstStyle/>
            <a:p>
              <a:pPr algn="ctr"/>
              <a:endParaRPr lang="en-US" altLang="zh-CN" sz="5400">
                <a:solidFill>
                  <a:prstClr val="white"/>
                </a:solidFill>
                <a:latin typeface="Impact" panose="020B0806030902050204" pitchFamily="34" charset="0"/>
              </a:endParaRPr>
            </a:p>
          </p:txBody>
        </p:sp>
      </p:grpSp>
      <p:pic>
        <p:nvPicPr>
          <p:cNvPr id="2" name="图片 1" descr="C:\Users\meng\Desktop\摄图网_400487226.png摄图网_400487226"/>
          <p:cNvPicPr>
            <a:picLocks noChangeAspect="1"/>
          </p:cNvPicPr>
          <p:nvPr/>
        </p:nvPicPr>
        <p:blipFill>
          <a:blip r:embed="rId4"/>
          <a:srcRect/>
          <a:stretch>
            <a:fillRect/>
          </a:stretch>
        </p:blipFill>
        <p:spPr>
          <a:xfrm>
            <a:off x="7187883" y="648335"/>
            <a:ext cx="4699000" cy="4699000"/>
          </a:xfrm>
          <a:prstGeom prst="rect">
            <a:avLst/>
          </a:prstGeom>
        </p:spPr>
      </p:pic>
      <p:sp>
        <p:nvSpPr>
          <p:cNvPr id="7" name="椭圆 6"/>
          <p:cNvSpPr/>
          <p:nvPr/>
        </p:nvSpPr>
        <p:spPr>
          <a:xfrm>
            <a:off x="598170" y="516890"/>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文本框 7"/>
          <p:cNvSpPr txBox="1"/>
          <p:nvPr/>
        </p:nvSpPr>
        <p:spPr>
          <a:xfrm>
            <a:off x="1081405" y="466090"/>
            <a:ext cx="3328670" cy="769441"/>
          </a:xfrm>
          <a:prstGeom prst="rect">
            <a:avLst/>
          </a:prstGeom>
          <a:noFill/>
        </p:spPr>
        <p:txBody>
          <a:bodyPr wrap="square" rtlCol="0">
            <a:spAutoFit/>
          </a:bodyPr>
          <a:lstStyle/>
          <a:p>
            <a:r>
              <a:rPr lang="vi-VN" sz="4400" b="1">
                <a:effectLst>
                  <a:outerShdw blurRad="38100" dist="38100" dir="2700000" algn="tl">
                    <a:srgbClr val="000000">
                      <a:alpha val="43137"/>
                    </a:srgbClr>
                  </a:outerShdw>
                </a:effectLst>
                <a:latin typeface="#9Slide05 Angelline" pitchFamily="2" charset="-93"/>
              </a:rPr>
              <a:t>1. Mở đầu</a:t>
            </a:r>
            <a:endParaRPr lang="zh-CN" altLang="en-US" sz="4400">
              <a:solidFill>
                <a:prstClr val="black"/>
              </a:solidFill>
              <a:effectLst>
                <a:outerShdw blurRad="38100" dist="38100" dir="2700000" algn="tl">
                  <a:srgbClr val="000000">
                    <a:alpha val="43137"/>
                  </a:srgbClr>
                </a:outerShdw>
              </a:effectLst>
              <a:latin typeface="#9Slide05 Angelline" pitchFamily="2" charset="-93"/>
              <a:ea typeface="义启简圆体" panose="02010601030101010101" charset="-122"/>
            </a:endParaRPr>
          </a:p>
        </p:txBody>
      </p:sp>
      <p:sp>
        <p:nvSpPr>
          <p:cNvPr id="9" name="Rectangle 8"/>
          <p:cNvSpPr/>
          <p:nvPr/>
        </p:nvSpPr>
        <p:spPr>
          <a:xfrm>
            <a:off x="2292596" y="3628513"/>
            <a:ext cx="4035051" cy="2554545"/>
          </a:xfrm>
          <a:prstGeom prst="rect">
            <a:avLst/>
          </a:prstGeom>
        </p:spPr>
        <p:txBody>
          <a:bodyPr wrap="square">
            <a:spAutoFit/>
          </a:bodyPr>
          <a:lstStyle/>
          <a:p>
            <a:pPr algn="just"/>
            <a:r>
              <a:rPr lang="vi-VN" sz="3200">
                <a:latin typeface="Times New Roman" panose="02020603050405020304" pitchFamily="18" charset="0"/>
                <a:cs typeface="Times New Roman" panose="02020603050405020304" pitchFamily="18" charset="0"/>
              </a:rPr>
              <a:t>Nêu lí do và giới thiệu vấn đề nghị luận: </a:t>
            </a:r>
            <a:r>
              <a:rPr lang="vi-VN" sz="3200" i="1">
                <a:latin typeface="Times New Roman" panose="02020603050405020304" pitchFamily="18" charset="0"/>
                <a:cs typeface="Times New Roman" panose="02020603050405020304" pitchFamily="18" charset="0"/>
              </a:rPr>
              <a:t>“Hay đổ lỗi cho người khác- một thói hư, tật xấu cần tránh”</a:t>
            </a:r>
            <a:endParaRPr lang="en-GB" sz="40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9432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Connector 5"/>
          <p:cNvCxnSpPr/>
          <p:nvPr/>
        </p:nvCxnSpPr>
        <p:spPr>
          <a:xfrm>
            <a:off x="4041775" y="2537460"/>
            <a:ext cx="527685" cy="556895"/>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35" name="Straight Connector 6"/>
          <p:cNvCxnSpPr/>
          <p:nvPr/>
        </p:nvCxnSpPr>
        <p:spPr>
          <a:xfrm>
            <a:off x="1729105" y="2537460"/>
            <a:ext cx="2312670" cy="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sp>
        <p:nvSpPr>
          <p:cNvPr id="5" name="Freeform: Shape 8"/>
          <p:cNvSpPr/>
          <p:nvPr/>
        </p:nvSpPr>
        <p:spPr bwMode="auto">
          <a:xfrm>
            <a:off x="1911350" y="1964690"/>
            <a:ext cx="509270" cy="510540"/>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rgbClr val="EEB92F"/>
          </a:solidFill>
          <a:ln>
            <a:noFill/>
          </a:ln>
          <a:effectLst/>
        </p:spPr>
        <p:txBody>
          <a:bodyPr anchor="ctr"/>
          <a:lstStyle/>
          <a:p>
            <a:pPr algn="ctr"/>
            <a:endParaRPr>
              <a:solidFill>
                <a:prstClr val="black"/>
              </a:solidFill>
            </a:endParaRPr>
          </a:p>
        </p:txBody>
      </p:sp>
      <p:sp>
        <p:nvSpPr>
          <p:cNvPr id="21" name="Freeform: Shape 37"/>
          <p:cNvSpPr/>
          <p:nvPr/>
        </p:nvSpPr>
        <p:spPr bwMode="gray">
          <a:xfrm>
            <a:off x="4104005" y="2554605"/>
            <a:ext cx="1786890" cy="1922145"/>
          </a:xfrm>
          <a:custGeom>
            <a:avLst/>
            <a:gdLst/>
            <a:ahLst/>
            <a:cxnLst>
              <a:cxn ang="0">
                <a:pos x="372" y="1044"/>
              </a:cxn>
              <a:cxn ang="0">
                <a:pos x="293" y="1112"/>
              </a:cxn>
              <a:cxn ang="0">
                <a:pos x="185" y="1233"/>
              </a:cxn>
              <a:cxn ang="0">
                <a:pos x="81" y="1416"/>
              </a:cxn>
              <a:cxn ang="0">
                <a:pos x="12" y="1662"/>
              </a:cxn>
              <a:cxn ang="0">
                <a:pos x="11" y="1976"/>
              </a:cxn>
              <a:cxn ang="0">
                <a:pos x="84" y="2247"/>
              </a:cxn>
              <a:cxn ang="0">
                <a:pos x="218" y="2406"/>
              </a:cxn>
              <a:cxn ang="0">
                <a:pos x="390" y="2490"/>
              </a:cxn>
              <a:cxn ang="0">
                <a:pos x="581" y="2514"/>
              </a:cxn>
              <a:cxn ang="0">
                <a:pos x="767" y="2501"/>
              </a:cxn>
              <a:cxn ang="0">
                <a:pos x="927" y="2466"/>
              </a:cxn>
              <a:cxn ang="0">
                <a:pos x="1038" y="2432"/>
              </a:cxn>
              <a:cxn ang="0">
                <a:pos x="1082" y="2417"/>
              </a:cxn>
              <a:cxn ang="0">
                <a:pos x="1026" y="2297"/>
              </a:cxn>
              <a:cxn ang="0">
                <a:pos x="1053" y="2297"/>
              </a:cxn>
              <a:cxn ang="0">
                <a:pos x="1101" y="2363"/>
              </a:cxn>
              <a:cxn ang="0">
                <a:pos x="1137" y="2421"/>
              </a:cxn>
              <a:cxn ang="0">
                <a:pos x="1163" y="2442"/>
              </a:cxn>
              <a:cxn ang="0">
                <a:pos x="1253" y="2477"/>
              </a:cxn>
              <a:cxn ang="0">
                <a:pos x="1398" y="2444"/>
              </a:cxn>
              <a:cxn ang="0">
                <a:pos x="1538" y="2331"/>
              </a:cxn>
              <a:cxn ang="0">
                <a:pos x="1698" y="2157"/>
              </a:cxn>
              <a:cxn ang="0">
                <a:pos x="1833" y="1959"/>
              </a:cxn>
              <a:cxn ang="0">
                <a:pos x="1899" y="1781"/>
              </a:cxn>
              <a:cxn ang="0">
                <a:pos x="1863" y="1605"/>
              </a:cxn>
              <a:cxn ang="0">
                <a:pos x="1761" y="1446"/>
              </a:cxn>
              <a:cxn ang="0">
                <a:pos x="1658" y="1278"/>
              </a:cxn>
              <a:cxn ang="0">
                <a:pos x="1604" y="1103"/>
              </a:cxn>
              <a:cxn ang="0">
                <a:pos x="1586" y="915"/>
              </a:cxn>
              <a:cxn ang="0">
                <a:pos x="1631" y="734"/>
              </a:cxn>
              <a:cxn ang="0">
                <a:pos x="1775" y="587"/>
              </a:cxn>
              <a:cxn ang="0">
                <a:pos x="1977" y="477"/>
              </a:cxn>
              <a:cxn ang="0">
                <a:pos x="2168" y="374"/>
              </a:cxn>
              <a:cxn ang="0">
                <a:pos x="2304" y="261"/>
              </a:cxn>
              <a:cxn ang="0">
                <a:pos x="2339" y="129"/>
              </a:cxn>
              <a:cxn ang="0">
                <a:pos x="2253" y="44"/>
              </a:cxn>
              <a:cxn ang="0">
                <a:pos x="2078" y="5"/>
              </a:cxn>
              <a:cxn ang="0">
                <a:pos x="1857" y="5"/>
              </a:cxn>
              <a:cxn ang="0">
                <a:pos x="1637" y="36"/>
              </a:cxn>
              <a:cxn ang="0">
                <a:pos x="1461" y="90"/>
              </a:cxn>
              <a:cxn ang="0">
                <a:pos x="1290" y="201"/>
              </a:cxn>
              <a:cxn ang="0">
                <a:pos x="1172" y="305"/>
              </a:cxn>
              <a:cxn ang="0">
                <a:pos x="1133" y="348"/>
              </a:cxn>
              <a:cxn ang="0">
                <a:pos x="1190" y="413"/>
              </a:cxn>
              <a:cxn ang="0">
                <a:pos x="1161" y="426"/>
              </a:cxn>
              <a:cxn ang="0">
                <a:pos x="1085" y="371"/>
              </a:cxn>
              <a:cxn ang="0">
                <a:pos x="989" y="378"/>
              </a:cxn>
              <a:cxn ang="0">
                <a:pos x="821" y="428"/>
              </a:cxn>
              <a:cxn ang="0">
                <a:pos x="647" y="555"/>
              </a:cxn>
              <a:cxn ang="0">
                <a:pos x="521" y="753"/>
              </a:cxn>
              <a:cxn ang="0">
                <a:pos x="462" y="921"/>
              </a:cxn>
              <a:cxn ang="0">
                <a:pos x="447" y="992"/>
              </a:cxn>
              <a:cxn ang="0">
                <a:pos x="564" y="1014"/>
              </a:cxn>
              <a:cxn ang="0">
                <a:pos x="576" y="1022"/>
              </a:cxn>
              <a:cxn ang="0">
                <a:pos x="564" y="1041"/>
              </a:cxn>
              <a:cxn ang="0">
                <a:pos x="393" y="1031"/>
              </a:cxn>
            </a:cxnLst>
            <a:rect l="0" t="0" r="r" b="b"/>
            <a:pathLst>
              <a:path w="2342" h="2514">
                <a:moveTo>
                  <a:pt x="393" y="1031"/>
                </a:moveTo>
                <a:lnTo>
                  <a:pt x="392" y="1032"/>
                </a:lnTo>
                <a:lnTo>
                  <a:pt x="384" y="1037"/>
                </a:lnTo>
                <a:lnTo>
                  <a:pt x="372" y="1044"/>
                </a:lnTo>
                <a:lnTo>
                  <a:pt x="357" y="1056"/>
                </a:lnTo>
                <a:lnTo>
                  <a:pt x="338" y="1071"/>
                </a:lnTo>
                <a:lnTo>
                  <a:pt x="317" y="1089"/>
                </a:lnTo>
                <a:lnTo>
                  <a:pt x="293" y="1112"/>
                </a:lnTo>
                <a:lnTo>
                  <a:pt x="267" y="1136"/>
                </a:lnTo>
                <a:lnTo>
                  <a:pt x="240" y="1166"/>
                </a:lnTo>
                <a:lnTo>
                  <a:pt x="213" y="1197"/>
                </a:lnTo>
                <a:lnTo>
                  <a:pt x="185" y="1233"/>
                </a:lnTo>
                <a:lnTo>
                  <a:pt x="158" y="1274"/>
                </a:lnTo>
                <a:lnTo>
                  <a:pt x="131" y="1317"/>
                </a:lnTo>
                <a:lnTo>
                  <a:pt x="105" y="1365"/>
                </a:lnTo>
                <a:lnTo>
                  <a:pt x="81" y="1416"/>
                </a:lnTo>
                <a:lnTo>
                  <a:pt x="59" y="1472"/>
                </a:lnTo>
                <a:lnTo>
                  <a:pt x="39" y="1532"/>
                </a:lnTo>
                <a:lnTo>
                  <a:pt x="24" y="1595"/>
                </a:lnTo>
                <a:lnTo>
                  <a:pt x="12" y="1662"/>
                </a:lnTo>
                <a:lnTo>
                  <a:pt x="3" y="1734"/>
                </a:lnTo>
                <a:lnTo>
                  <a:pt x="0" y="1811"/>
                </a:lnTo>
                <a:lnTo>
                  <a:pt x="3" y="1890"/>
                </a:lnTo>
                <a:lnTo>
                  <a:pt x="11" y="1976"/>
                </a:lnTo>
                <a:lnTo>
                  <a:pt x="24" y="2064"/>
                </a:lnTo>
                <a:lnTo>
                  <a:pt x="39" y="2132"/>
                </a:lnTo>
                <a:lnTo>
                  <a:pt x="60" y="2193"/>
                </a:lnTo>
                <a:lnTo>
                  <a:pt x="84" y="2247"/>
                </a:lnTo>
                <a:lnTo>
                  <a:pt x="113" y="2295"/>
                </a:lnTo>
                <a:lnTo>
                  <a:pt x="144" y="2337"/>
                </a:lnTo>
                <a:lnTo>
                  <a:pt x="180" y="2375"/>
                </a:lnTo>
                <a:lnTo>
                  <a:pt x="218" y="2406"/>
                </a:lnTo>
                <a:lnTo>
                  <a:pt x="258" y="2433"/>
                </a:lnTo>
                <a:lnTo>
                  <a:pt x="300" y="2457"/>
                </a:lnTo>
                <a:lnTo>
                  <a:pt x="344" y="2475"/>
                </a:lnTo>
                <a:lnTo>
                  <a:pt x="390" y="2490"/>
                </a:lnTo>
                <a:lnTo>
                  <a:pt x="437" y="2501"/>
                </a:lnTo>
                <a:lnTo>
                  <a:pt x="485" y="2508"/>
                </a:lnTo>
                <a:lnTo>
                  <a:pt x="533" y="2513"/>
                </a:lnTo>
                <a:lnTo>
                  <a:pt x="581" y="2514"/>
                </a:lnTo>
                <a:lnTo>
                  <a:pt x="629" y="2514"/>
                </a:lnTo>
                <a:lnTo>
                  <a:pt x="675" y="2511"/>
                </a:lnTo>
                <a:lnTo>
                  <a:pt x="722" y="2507"/>
                </a:lnTo>
                <a:lnTo>
                  <a:pt x="767" y="2501"/>
                </a:lnTo>
                <a:lnTo>
                  <a:pt x="810" y="2493"/>
                </a:lnTo>
                <a:lnTo>
                  <a:pt x="851" y="2484"/>
                </a:lnTo>
                <a:lnTo>
                  <a:pt x="890" y="2475"/>
                </a:lnTo>
                <a:lnTo>
                  <a:pt x="927" y="2466"/>
                </a:lnTo>
                <a:lnTo>
                  <a:pt x="960" y="2457"/>
                </a:lnTo>
                <a:lnTo>
                  <a:pt x="990" y="2448"/>
                </a:lnTo>
                <a:lnTo>
                  <a:pt x="1017" y="2439"/>
                </a:lnTo>
                <a:lnTo>
                  <a:pt x="1038" y="2432"/>
                </a:lnTo>
                <a:lnTo>
                  <a:pt x="1056" y="2426"/>
                </a:lnTo>
                <a:lnTo>
                  <a:pt x="1070" y="2421"/>
                </a:lnTo>
                <a:lnTo>
                  <a:pt x="1079" y="2417"/>
                </a:lnTo>
                <a:lnTo>
                  <a:pt x="1082" y="2417"/>
                </a:lnTo>
                <a:lnTo>
                  <a:pt x="1026" y="2313"/>
                </a:lnTo>
                <a:lnTo>
                  <a:pt x="1026" y="2310"/>
                </a:lnTo>
                <a:lnTo>
                  <a:pt x="1025" y="2304"/>
                </a:lnTo>
                <a:lnTo>
                  <a:pt x="1026" y="2297"/>
                </a:lnTo>
                <a:lnTo>
                  <a:pt x="1031" y="2291"/>
                </a:lnTo>
                <a:lnTo>
                  <a:pt x="1038" y="2285"/>
                </a:lnTo>
                <a:lnTo>
                  <a:pt x="1044" y="2288"/>
                </a:lnTo>
                <a:lnTo>
                  <a:pt x="1053" y="2297"/>
                </a:lnTo>
                <a:lnTo>
                  <a:pt x="1065" y="2309"/>
                </a:lnTo>
                <a:lnTo>
                  <a:pt x="1077" y="2325"/>
                </a:lnTo>
                <a:lnTo>
                  <a:pt x="1089" y="2345"/>
                </a:lnTo>
                <a:lnTo>
                  <a:pt x="1101" y="2363"/>
                </a:lnTo>
                <a:lnTo>
                  <a:pt x="1113" y="2382"/>
                </a:lnTo>
                <a:lnTo>
                  <a:pt x="1124" y="2399"/>
                </a:lnTo>
                <a:lnTo>
                  <a:pt x="1133" y="2412"/>
                </a:lnTo>
                <a:lnTo>
                  <a:pt x="1137" y="2421"/>
                </a:lnTo>
                <a:lnTo>
                  <a:pt x="1140" y="2426"/>
                </a:lnTo>
                <a:lnTo>
                  <a:pt x="1142" y="2427"/>
                </a:lnTo>
                <a:lnTo>
                  <a:pt x="1149" y="2433"/>
                </a:lnTo>
                <a:lnTo>
                  <a:pt x="1163" y="2442"/>
                </a:lnTo>
                <a:lnTo>
                  <a:pt x="1179" y="2453"/>
                </a:lnTo>
                <a:lnTo>
                  <a:pt x="1200" y="2463"/>
                </a:lnTo>
                <a:lnTo>
                  <a:pt x="1224" y="2471"/>
                </a:lnTo>
                <a:lnTo>
                  <a:pt x="1253" y="2477"/>
                </a:lnTo>
                <a:lnTo>
                  <a:pt x="1286" y="2478"/>
                </a:lnTo>
                <a:lnTo>
                  <a:pt x="1320" y="2474"/>
                </a:lnTo>
                <a:lnTo>
                  <a:pt x="1358" y="2463"/>
                </a:lnTo>
                <a:lnTo>
                  <a:pt x="1398" y="2444"/>
                </a:lnTo>
                <a:lnTo>
                  <a:pt x="1430" y="2424"/>
                </a:lnTo>
                <a:lnTo>
                  <a:pt x="1463" y="2399"/>
                </a:lnTo>
                <a:lnTo>
                  <a:pt x="1500" y="2367"/>
                </a:lnTo>
                <a:lnTo>
                  <a:pt x="1538" y="2331"/>
                </a:lnTo>
                <a:lnTo>
                  <a:pt x="1578" y="2292"/>
                </a:lnTo>
                <a:lnTo>
                  <a:pt x="1619" y="2250"/>
                </a:lnTo>
                <a:lnTo>
                  <a:pt x="1659" y="2204"/>
                </a:lnTo>
                <a:lnTo>
                  <a:pt x="1698" y="2157"/>
                </a:lnTo>
                <a:lnTo>
                  <a:pt x="1736" y="2108"/>
                </a:lnTo>
                <a:lnTo>
                  <a:pt x="1772" y="2058"/>
                </a:lnTo>
                <a:lnTo>
                  <a:pt x="1803" y="2009"/>
                </a:lnTo>
                <a:lnTo>
                  <a:pt x="1833" y="1959"/>
                </a:lnTo>
                <a:lnTo>
                  <a:pt x="1857" y="1911"/>
                </a:lnTo>
                <a:lnTo>
                  <a:pt x="1877" y="1865"/>
                </a:lnTo>
                <a:lnTo>
                  <a:pt x="1892" y="1821"/>
                </a:lnTo>
                <a:lnTo>
                  <a:pt x="1899" y="1781"/>
                </a:lnTo>
                <a:lnTo>
                  <a:pt x="1899" y="1734"/>
                </a:lnTo>
                <a:lnTo>
                  <a:pt x="1893" y="1689"/>
                </a:lnTo>
                <a:lnTo>
                  <a:pt x="1881" y="1647"/>
                </a:lnTo>
                <a:lnTo>
                  <a:pt x="1863" y="1605"/>
                </a:lnTo>
                <a:lnTo>
                  <a:pt x="1842" y="1565"/>
                </a:lnTo>
                <a:lnTo>
                  <a:pt x="1817" y="1526"/>
                </a:lnTo>
                <a:lnTo>
                  <a:pt x="1790" y="1485"/>
                </a:lnTo>
                <a:lnTo>
                  <a:pt x="1761" y="1446"/>
                </a:lnTo>
                <a:lnTo>
                  <a:pt x="1733" y="1406"/>
                </a:lnTo>
                <a:lnTo>
                  <a:pt x="1706" y="1365"/>
                </a:lnTo>
                <a:lnTo>
                  <a:pt x="1680" y="1323"/>
                </a:lnTo>
                <a:lnTo>
                  <a:pt x="1658" y="1278"/>
                </a:lnTo>
                <a:lnTo>
                  <a:pt x="1640" y="1233"/>
                </a:lnTo>
                <a:lnTo>
                  <a:pt x="1626" y="1191"/>
                </a:lnTo>
                <a:lnTo>
                  <a:pt x="1614" y="1148"/>
                </a:lnTo>
                <a:lnTo>
                  <a:pt x="1604" y="1103"/>
                </a:lnTo>
                <a:lnTo>
                  <a:pt x="1595" y="1056"/>
                </a:lnTo>
                <a:lnTo>
                  <a:pt x="1589" y="1010"/>
                </a:lnTo>
                <a:lnTo>
                  <a:pt x="1584" y="962"/>
                </a:lnTo>
                <a:lnTo>
                  <a:pt x="1586" y="915"/>
                </a:lnTo>
                <a:lnTo>
                  <a:pt x="1589" y="867"/>
                </a:lnTo>
                <a:lnTo>
                  <a:pt x="1598" y="822"/>
                </a:lnTo>
                <a:lnTo>
                  <a:pt x="1611" y="777"/>
                </a:lnTo>
                <a:lnTo>
                  <a:pt x="1631" y="734"/>
                </a:lnTo>
                <a:lnTo>
                  <a:pt x="1656" y="693"/>
                </a:lnTo>
                <a:lnTo>
                  <a:pt x="1689" y="654"/>
                </a:lnTo>
                <a:lnTo>
                  <a:pt x="1728" y="618"/>
                </a:lnTo>
                <a:lnTo>
                  <a:pt x="1775" y="587"/>
                </a:lnTo>
                <a:lnTo>
                  <a:pt x="1824" y="558"/>
                </a:lnTo>
                <a:lnTo>
                  <a:pt x="1874" y="531"/>
                </a:lnTo>
                <a:lnTo>
                  <a:pt x="1925" y="504"/>
                </a:lnTo>
                <a:lnTo>
                  <a:pt x="1977" y="477"/>
                </a:lnTo>
                <a:lnTo>
                  <a:pt x="2027" y="452"/>
                </a:lnTo>
                <a:lnTo>
                  <a:pt x="2076" y="426"/>
                </a:lnTo>
                <a:lnTo>
                  <a:pt x="2124" y="401"/>
                </a:lnTo>
                <a:lnTo>
                  <a:pt x="2168" y="374"/>
                </a:lnTo>
                <a:lnTo>
                  <a:pt x="2210" y="347"/>
                </a:lnTo>
                <a:lnTo>
                  <a:pt x="2246" y="320"/>
                </a:lnTo>
                <a:lnTo>
                  <a:pt x="2279" y="291"/>
                </a:lnTo>
                <a:lnTo>
                  <a:pt x="2304" y="261"/>
                </a:lnTo>
                <a:lnTo>
                  <a:pt x="2324" y="231"/>
                </a:lnTo>
                <a:lnTo>
                  <a:pt x="2337" y="198"/>
                </a:lnTo>
                <a:lnTo>
                  <a:pt x="2342" y="165"/>
                </a:lnTo>
                <a:lnTo>
                  <a:pt x="2339" y="129"/>
                </a:lnTo>
                <a:lnTo>
                  <a:pt x="2328" y="102"/>
                </a:lnTo>
                <a:lnTo>
                  <a:pt x="2310" y="80"/>
                </a:lnTo>
                <a:lnTo>
                  <a:pt x="2285" y="60"/>
                </a:lnTo>
                <a:lnTo>
                  <a:pt x="2253" y="44"/>
                </a:lnTo>
                <a:lnTo>
                  <a:pt x="2216" y="29"/>
                </a:lnTo>
                <a:lnTo>
                  <a:pt x="2174" y="18"/>
                </a:lnTo>
                <a:lnTo>
                  <a:pt x="2129" y="11"/>
                </a:lnTo>
                <a:lnTo>
                  <a:pt x="2078" y="5"/>
                </a:lnTo>
                <a:lnTo>
                  <a:pt x="2025" y="0"/>
                </a:lnTo>
                <a:lnTo>
                  <a:pt x="1971" y="0"/>
                </a:lnTo>
                <a:lnTo>
                  <a:pt x="1914" y="2"/>
                </a:lnTo>
                <a:lnTo>
                  <a:pt x="1857" y="5"/>
                </a:lnTo>
                <a:lnTo>
                  <a:pt x="1800" y="9"/>
                </a:lnTo>
                <a:lnTo>
                  <a:pt x="1745" y="17"/>
                </a:lnTo>
                <a:lnTo>
                  <a:pt x="1689" y="26"/>
                </a:lnTo>
                <a:lnTo>
                  <a:pt x="1637" y="36"/>
                </a:lnTo>
                <a:lnTo>
                  <a:pt x="1587" y="48"/>
                </a:lnTo>
                <a:lnTo>
                  <a:pt x="1541" y="60"/>
                </a:lnTo>
                <a:lnTo>
                  <a:pt x="1499" y="75"/>
                </a:lnTo>
                <a:lnTo>
                  <a:pt x="1461" y="90"/>
                </a:lnTo>
                <a:lnTo>
                  <a:pt x="1430" y="107"/>
                </a:lnTo>
                <a:lnTo>
                  <a:pt x="1379" y="138"/>
                </a:lnTo>
                <a:lnTo>
                  <a:pt x="1332" y="170"/>
                </a:lnTo>
                <a:lnTo>
                  <a:pt x="1290" y="201"/>
                </a:lnTo>
                <a:lnTo>
                  <a:pt x="1253" y="231"/>
                </a:lnTo>
                <a:lnTo>
                  <a:pt x="1221" y="258"/>
                </a:lnTo>
                <a:lnTo>
                  <a:pt x="1194" y="284"/>
                </a:lnTo>
                <a:lnTo>
                  <a:pt x="1172" y="305"/>
                </a:lnTo>
                <a:lnTo>
                  <a:pt x="1155" y="323"/>
                </a:lnTo>
                <a:lnTo>
                  <a:pt x="1143" y="336"/>
                </a:lnTo>
                <a:lnTo>
                  <a:pt x="1136" y="345"/>
                </a:lnTo>
                <a:lnTo>
                  <a:pt x="1133" y="348"/>
                </a:lnTo>
                <a:lnTo>
                  <a:pt x="1187" y="399"/>
                </a:lnTo>
                <a:lnTo>
                  <a:pt x="1188" y="401"/>
                </a:lnTo>
                <a:lnTo>
                  <a:pt x="1190" y="407"/>
                </a:lnTo>
                <a:lnTo>
                  <a:pt x="1190" y="413"/>
                </a:lnTo>
                <a:lnTo>
                  <a:pt x="1188" y="419"/>
                </a:lnTo>
                <a:lnTo>
                  <a:pt x="1182" y="425"/>
                </a:lnTo>
                <a:lnTo>
                  <a:pt x="1172" y="426"/>
                </a:lnTo>
                <a:lnTo>
                  <a:pt x="1161" y="426"/>
                </a:lnTo>
                <a:lnTo>
                  <a:pt x="1154" y="423"/>
                </a:lnTo>
                <a:lnTo>
                  <a:pt x="1151" y="422"/>
                </a:lnTo>
                <a:lnTo>
                  <a:pt x="1091" y="371"/>
                </a:lnTo>
                <a:lnTo>
                  <a:pt x="1085" y="371"/>
                </a:lnTo>
                <a:lnTo>
                  <a:pt x="1071" y="371"/>
                </a:lnTo>
                <a:lnTo>
                  <a:pt x="1050" y="372"/>
                </a:lnTo>
                <a:lnTo>
                  <a:pt x="1023" y="374"/>
                </a:lnTo>
                <a:lnTo>
                  <a:pt x="989" y="378"/>
                </a:lnTo>
                <a:lnTo>
                  <a:pt x="951" y="386"/>
                </a:lnTo>
                <a:lnTo>
                  <a:pt x="909" y="396"/>
                </a:lnTo>
                <a:lnTo>
                  <a:pt x="866" y="410"/>
                </a:lnTo>
                <a:lnTo>
                  <a:pt x="821" y="428"/>
                </a:lnTo>
                <a:lnTo>
                  <a:pt x="774" y="452"/>
                </a:lnTo>
                <a:lnTo>
                  <a:pt x="729" y="480"/>
                </a:lnTo>
                <a:lnTo>
                  <a:pt x="686" y="515"/>
                </a:lnTo>
                <a:lnTo>
                  <a:pt x="647" y="555"/>
                </a:lnTo>
                <a:lnTo>
                  <a:pt x="608" y="603"/>
                </a:lnTo>
                <a:lnTo>
                  <a:pt x="573" y="654"/>
                </a:lnTo>
                <a:lnTo>
                  <a:pt x="545" y="704"/>
                </a:lnTo>
                <a:lnTo>
                  <a:pt x="521" y="753"/>
                </a:lnTo>
                <a:lnTo>
                  <a:pt x="501" y="801"/>
                </a:lnTo>
                <a:lnTo>
                  <a:pt x="485" y="845"/>
                </a:lnTo>
                <a:lnTo>
                  <a:pt x="471" y="885"/>
                </a:lnTo>
                <a:lnTo>
                  <a:pt x="462" y="921"/>
                </a:lnTo>
                <a:lnTo>
                  <a:pt x="455" y="951"/>
                </a:lnTo>
                <a:lnTo>
                  <a:pt x="452" y="974"/>
                </a:lnTo>
                <a:lnTo>
                  <a:pt x="449" y="987"/>
                </a:lnTo>
                <a:lnTo>
                  <a:pt x="447" y="992"/>
                </a:lnTo>
                <a:lnTo>
                  <a:pt x="558" y="1013"/>
                </a:lnTo>
                <a:lnTo>
                  <a:pt x="560" y="1013"/>
                </a:lnTo>
                <a:lnTo>
                  <a:pt x="561" y="1013"/>
                </a:lnTo>
                <a:lnTo>
                  <a:pt x="564" y="1014"/>
                </a:lnTo>
                <a:lnTo>
                  <a:pt x="567" y="1016"/>
                </a:lnTo>
                <a:lnTo>
                  <a:pt x="570" y="1017"/>
                </a:lnTo>
                <a:lnTo>
                  <a:pt x="573" y="1020"/>
                </a:lnTo>
                <a:lnTo>
                  <a:pt x="576" y="1022"/>
                </a:lnTo>
                <a:lnTo>
                  <a:pt x="576" y="1025"/>
                </a:lnTo>
                <a:lnTo>
                  <a:pt x="576" y="1029"/>
                </a:lnTo>
                <a:lnTo>
                  <a:pt x="575" y="1032"/>
                </a:lnTo>
                <a:lnTo>
                  <a:pt x="564" y="1041"/>
                </a:lnTo>
                <a:lnTo>
                  <a:pt x="552" y="1046"/>
                </a:lnTo>
                <a:lnTo>
                  <a:pt x="545" y="1047"/>
                </a:lnTo>
                <a:lnTo>
                  <a:pt x="540" y="1049"/>
                </a:lnTo>
                <a:lnTo>
                  <a:pt x="393" y="1031"/>
                </a:lnTo>
                <a:close/>
              </a:path>
            </a:pathLst>
          </a:custGeom>
          <a:solidFill>
            <a:srgbClr val="EEB92F"/>
          </a:solidFill>
          <a:ln w="0">
            <a:noFill/>
            <a:prstDash val="solid"/>
            <a:round/>
          </a:ln>
        </p:spPr>
        <p:txBody>
          <a:bodyPr anchor="ctr"/>
          <a:lstStyle/>
          <a:p>
            <a:pPr algn="ctr"/>
            <a:endParaRPr>
              <a:solidFill>
                <a:prstClr val="black"/>
              </a:solidFill>
            </a:endParaRPr>
          </a:p>
        </p:txBody>
      </p:sp>
      <p:sp>
        <p:nvSpPr>
          <p:cNvPr id="23" name="Freeform: Shape 39"/>
          <p:cNvSpPr/>
          <p:nvPr/>
        </p:nvSpPr>
        <p:spPr bwMode="gray">
          <a:xfrm>
            <a:off x="5143945" y="3729047"/>
            <a:ext cx="1872556" cy="1268267"/>
          </a:xfrm>
          <a:custGeom>
            <a:avLst/>
            <a:gdLst/>
            <a:ahLst/>
            <a:cxnLst>
              <a:cxn ang="0">
                <a:pos x="216" y="1196"/>
              </a:cxn>
              <a:cxn ang="0">
                <a:pos x="222" y="1184"/>
              </a:cxn>
              <a:cxn ang="0">
                <a:pos x="243" y="1184"/>
              </a:cxn>
              <a:cxn ang="0">
                <a:pos x="258" y="1220"/>
              </a:cxn>
              <a:cxn ang="0">
                <a:pos x="243" y="1386"/>
              </a:cxn>
              <a:cxn ang="0">
                <a:pos x="317" y="1491"/>
              </a:cxn>
              <a:cxn ang="0">
                <a:pos x="464" y="1601"/>
              </a:cxn>
              <a:cxn ang="0">
                <a:pos x="738" y="1659"/>
              </a:cxn>
              <a:cxn ang="0">
                <a:pos x="1070" y="1617"/>
              </a:cxn>
              <a:cxn ang="0">
                <a:pos x="1370" y="1493"/>
              </a:cxn>
              <a:cxn ang="0">
                <a:pos x="1538" y="1388"/>
              </a:cxn>
              <a:cxn ang="0">
                <a:pos x="1605" y="1332"/>
              </a:cxn>
              <a:cxn ang="0">
                <a:pos x="1643" y="1337"/>
              </a:cxn>
              <a:cxn ang="0">
                <a:pos x="1772" y="1364"/>
              </a:cxn>
              <a:cxn ang="0">
                <a:pos x="1944" y="1386"/>
              </a:cxn>
              <a:cxn ang="0">
                <a:pos x="2130" y="1389"/>
              </a:cxn>
              <a:cxn ang="0">
                <a:pos x="2258" y="1353"/>
              </a:cxn>
              <a:cxn ang="0">
                <a:pos x="2295" y="1250"/>
              </a:cxn>
              <a:cxn ang="0">
                <a:pos x="2237" y="1140"/>
              </a:cxn>
              <a:cxn ang="0">
                <a:pos x="2118" y="1083"/>
              </a:cxn>
              <a:cxn ang="0">
                <a:pos x="2027" y="1071"/>
              </a:cxn>
              <a:cxn ang="0">
                <a:pos x="1964" y="1173"/>
              </a:cxn>
              <a:cxn ang="0">
                <a:pos x="1932" y="1175"/>
              </a:cxn>
              <a:cxn ang="0">
                <a:pos x="1943" y="1119"/>
              </a:cxn>
              <a:cxn ang="0">
                <a:pos x="1976" y="1050"/>
              </a:cxn>
              <a:cxn ang="0">
                <a:pos x="1983" y="1019"/>
              </a:cxn>
              <a:cxn ang="0">
                <a:pos x="1965" y="908"/>
              </a:cxn>
              <a:cxn ang="0">
                <a:pos x="1881" y="794"/>
              </a:cxn>
              <a:cxn ang="0">
                <a:pos x="1830" y="762"/>
              </a:cxn>
              <a:cxn ang="0">
                <a:pos x="1676" y="753"/>
              </a:cxn>
              <a:cxn ang="0">
                <a:pos x="1676" y="713"/>
              </a:cxn>
              <a:cxn ang="0">
                <a:pos x="1878" y="708"/>
              </a:cxn>
              <a:cxn ang="0">
                <a:pos x="1908" y="699"/>
              </a:cxn>
              <a:cxn ang="0">
                <a:pos x="2012" y="659"/>
              </a:cxn>
              <a:cxn ang="0">
                <a:pos x="2174" y="585"/>
              </a:cxn>
              <a:cxn ang="0">
                <a:pos x="2322" y="501"/>
              </a:cxn>
              <a:cxn ang="0">
                <a:pos x="2429" y="390"/>
              </a:cxn>
              <a:cxn ang="0">
                <a:pos x="2447" y="242"/>
              </a:cxn>
              <a:cxn ang="0">
                <a:pos x="2373" y="114"/>
              </a:cxn>
              <a:cxn ang="0">
                <a:pos x="2220" y="30"/>
              </a:cxn>
              <a:cxn ang="0">
                <a:pos x="1980" y="0"/>
              </a:cxn>
              <a:cxn ang="0">
                <a:pos x="1640" y="32"/>
              </a:cxn>
              <a:cxn ang="0">
                <a:pos x="1185" y="128"/>
              </a:cxn>
              <a:cxn ang="0">
                <a:pos x="849" y="246"/>
              </a:cxn>
              <a:cxn ang="0">
                <a:pos x="608" y="390"/>
              </a:cxn>
              <a:cxn ang="0">
                <a:pos x="498" y="489"/>
              </a:cxn>
              <a:cxn ang="0">
                <a:pos x="470" y="542"/>
              </a:cxn>
              <a:cxn ang="0">
                <a:pos x="477" y="560"/>
              </a:cxn>
              <a:cxn ang="0">
                <a:pos x="587" y="558"/>
              </a:cxn>
              <a:cxn ang="0">
                <a:pos x="600" y="564"/>
              </a:cxn>
              <a:cxn ang="0">
                <a:pos x="609" y="575"/>
              </a:cxn>
              <a:cxn ang="0">
                <a:pos x="582" y="596"/>
              </a:cxn>
              <a:cxn ang="0">
                <a:pos x="483" y="606"/>
              </a:cxn>
              <a:cxn ang="0">
                <a:pos x="435" y="639"/>
              </a:cxn>
              <a:cxn ang="0">
                <a:pos x="321" y="723"/>
              </a:cxn>
              <a:cxn ang="0">
                <a:pos x="182" y="843"/>
              </a:cxn>
              <a:cxn ang="0">
                <a:pos x="59" y="980"/>
              </a:cxn>
              <a:cxn ang="0">
                <a:pos x="0" y="1121"/>
              </a:cxn>
              <a:cxn ang="0">
                <a:pos x="30" y="1217"/>
              </a:cxn>
              <a:cxn ang="0">
                <a:pos x="102" y="1274"/>
              </a:cxn>
              <a:cxn ang="0">
                <a:pos x="170" y="1302"/>
              </a:cxn>
            </a:cxnLst>
            <a:rect l="0" t="0" r="r" b="b"/>
            <a:pathLst>
              <a:path w="2454" h="1659">
                <a:moveTo>
                  <a:pt x="191" y="1307"/>
                </a:moveTo>
                <a:lnTo>
                  <a:pt x="216" y="1199"/>
                </a:lnTo>
                <a:lnTo>
                  <a:pt x="216" y="1199"/>
                </a:lnTo>
                <a:lnTo>
                  <a:pt x="216" y="1196"/>
                </a:lnTo>
                <a:lnTo>
                  <a:pt x="218" y="1193"/>
                </a:lnTo>
                <a:lnTo>
                  <a:pt x="219" y="1190"/>
                </a:lnTo>
                <a:lnTo>
                  <a:pt x="221" y="1187"/>
                </a:lnTo>
                <a:lnTo>
                  <a:pt x="222" y="1184"/>
                </a:lnTo>
                <a:lnTo>
                  <a:pt x="225" y="1181"/>
                </a:lnTo>
                <a:lnTo>
                  <a:pt x="230" y="1179"/>
                </a:lnTo>
                <a:lnTo>
                  <a:pt x="234" y="1179"/>
                </a:lnTo>
                <a:lnTo>
                  <a:pt x="243" y="1184"/>
                </a:lnTo>
                <a:lnTo>
                  <a:pt x="251" y="1194"/>
                </a:lnTo>
                <a:lnTo>
                  <a:pt x="255" y="1206"/>
                </a:lnTo>
                <a:lnTo>
                  <a:pt x="258" y="1215"/>
                </a:lnTo>
                <a:lnTo>
                  <a:pt x="258" y="1220"/>
                </a:lnTo>
                <a:lnTo>
                  <a:pt x="228" y="1355"/>
                </a:lnTo>
                <a:lnTo>
                  <a:pt x="230" y="1359"/>
                </a:lnTo>
                <a:lnTo>
                  <a:pt x="234" y="1370"/>
                </a:lnTo>
                <a:lnTo>
                  <a:pt x="243" y="1386"/>
                </a:lnTo>
                <a:lnTo>
                  <a:pt x="255" y="1409"/>
                </a:lnTo>
                <a:lnTo>
                  <a:pt x="272" y="1434"/>
                </a:lnTo>
                <a:lnTo>
                  <a:pt x="291" y="1463"/>
                </a:lnTo>
                <a:lnTo>
                  <a:pt x="317" y="1491"/>
                </a:lnTo>
                <a:lnTo>
                  <a:pt x="345" y="1521"/>
                </a:lnTo>
                <a:lnTo>
                  <a:pt x="380" y="1550"/>
                </a:lnTo>
                <a:lnTo>
                  <a:pt x="419" y="1577"/>
                </a:lnTo>
                <a:lnTo>
                  <a:pt x="464" y="1601"/>
                </a:lnTo>
                <a:lnTo>
                  <a:pt x="513" y="1620"/>
                </a:lnTo>
                <a:lnTo>
                  <a:pt x="585" y="1640"/>
                </a:lnTo>
                <a:lnTo>
                  <a:pt x="660" y="1653"/>
                </a:lnTo>
                <a:lnTo>
                  <a:pt x="738" y="1659"/>
                </a:lnTo>
                <a:lnTo>
                  <a:pt x="819" y="1659"/>
                </a:lnTo>
                <a:lnTo>
                  <a:pt x="900" y="1652"/>
                </a:lnTo>
                <a:lnTo>
                  <a:pt x="984" y="1638"/>
                </a:lnTo>
                <a:lnTo>
                  <a:pt x="1070" y="1617"/>
                </a:lnTo>
                <a:lnTo>
                  <a:pt x="1157" y="1589"/>
                </a:lnTo>
                <a:lnTo>
                  <a:pt x="1242" y="1554"/>
                </a:lnTo>
                <a:lnTo>
                  <a:pt x="1310" y="1523"/>
                </a:lnTo>
                <a:lnTo>
                  <a:pt x="1370" y="1493"/>
                </a:lnTo>
                <a:lnTo>
                  <a:pt x="1422" y="1463"/>
                </a:lnTo>
                <a:lnTo>
                  <a:pt x="1467" y="1436"/>
                </a:lnTo>
                <a:lnTo>
                  <a:pt x="1506" y="1410"/>
                </a:lnTo>
                <a:lnTo>
                  <a:pt x="1538" y="1388"/>
                </a:lnTo>
                <a:lnTo>
                  <a:pt x="1563" y="1368"/>
                </a:lnTo>
                <a:lnTo>
                  <a:pt x="1583" y="1352"/>
                </a:lnTo>
                <a:lnTo>
                  <a:pt x="1596" y="1340"/>
                </a:lnTo>
                <a:lnTo>
                  <a:pt x="1605" y="1332"/>
                </a:lnTo>
                <a:lnTo>
                  <a:pt x="1607" y="1329"/>
                </a:lnTo>
                <a:lnTo>
                  <a:pt x="1611" y="1331"/>
                </a:lnTo>
                <a:lnTo>
                  <a:pt x="1623" y="1334"/>
                </a:lnTo>
                <a:lnTo>
                  <a:pt x="1643" y="1337"/>
                </a:lnTo>
                <a:lnTo>
                  <a:pt x="1668" y="1343"/>
                </a:lnTo>
                <a:lnTo>
                  <a:pt x="1698" y="1349"/>
                </a:lnTo>
                <a:lnTo>
                  <a:pt x="1733" y="1356"/>
                </a:lnTo>
                <a:lnTo>
                  <a:pt x="1772" y="1364"/>
                </a:lnTo>
                <a:lnTo>
                  <a:pt x="1812" y="1370"/>
                </a:lnTo>
                <a:lnTo>
                  <a:pt x="1856" y="1376"/>
                </a:lnTo>
                <a:lnTo>
                  <a:pt x="1899" y="1382"/>
                </a:lnTo>
                <a:lnTo>
                  <a:pt x="1944" y="1386"/>
                </a:lnTo>
                <a:lnTo>
                  <a:pt x="1989" y="1389"/>
                </a:lnTo>
                <a:lnTo>
                  <a:pt x="2039" y="1392"/>
                </a:lnTo>
                <a:lnTo>
                  <a:pt x="2087" y="1392"/>
                </a:lnTo>
                <a:lnTo>
                  <a:pt x="2130" y="1389"/>
                </a:lnTo>
                <a:lnTo>
                  <a:pt x="2169" y="1385"/>
                </a:lnTo>
                <a:lnTo>
                  <a:pt x="2204" y="1377"/>
                </a:lnTo>
                <a:lnTo>
                  <a:pt x="2234" y="1367"/>
                </a:lnTo>
                <a:lnTo>
                  <a:pt x="2258" y="1353"/>
                </a:lnTo>
                <a:lnTo>
                  <a:pt x="2276" y="1335"/>
                </a:lnTo>
                <a:lnTo>
                  <a:pt x="2289" y="1313"/>
                </a:lnTo>
                <a:lnTo>
                  <a:pt x="2295" y="1286"/>
                </a:lnTo>
                <a:lnTo>
                  <a:pt x="2295" y="1250"/>
                </a:lnTo>
                <a:lnTo>
                  <a:pt x="2288" y="1217"/>
                </a:lnTo>
                <a:lnTo>
                  <a:pt x="2276" y="1188"/>
                </a:lnTo>
                <a:lnTo>
                  <a:pt x="2258" y="1163"/>
                </a:lnTo>
                <a:lnTo>
                  <a:pt x="2237" y="1140"/>
                </a:lnTo>
                <a:lnTo>
                  <a:pt x="2211" y="1121"/>
                </a:lnTo>
                <a:lnTo>
                  <a:pt x="2184" y="1106"/>
                </a:lnTo>
                <a:lnTo>
                  <a:pt x="2156" y="1095"/>
                </a:lnTo>
                <a:lnTo>
                  <a:pt x="2118" y="1083"/>
                </a:lnTo>
                <a:lnTo>
                  <a:pt x="2085" y="1077"/>
                </a:lnTo>
                <a:lnTo>
                  <a:pt x="2058" y="1073"/>
                </a:lnTo>
                <a:lnTo>
                  <a:pt x="2039" y="1071"/>
                </a:lnTo>
                <a:lnTo>
                  <a:pt x="2027" y="1071"/>
                </a:lnTo>
                <a:lnTo>
                  <a:pt x="2022" y="1071"/>
                </a:lnTo>
                <a:lnTo>
                  <a:pt x="1970" y="1166"/>
                </a:lnTo>
                <a:lnTo>
                  <a:pt x="1968" y="1169"/>
                </a:lnTo>
                <a:lnTo>
                  <a:pt x="1964" y="1173"/>
                </a:lnTo>
                <a:lnTo>
                  <a:pt x="1958" y="1178"/>
                </a:lnTo>
                <a:lnTo>
                  <a:pt x="1949" y="1181"/>
                </a:lnTo>
                <a:lnTo>
                  <a:pt x="1940" y="1181"/>
                </a:lnTo>
                <a:lnTo>
                  <a:pt x="1932" y="1175"/>
                </a:lnTo>
                <a:lnTo>
                  <a:pt x="1929" y="1167"/>
                </a:lnTo>
                <a:lnTo>
                  <a:pt x="1931" y="1154"/>
                </a:lnTo>
                <a:lnTo>
                  <a:pt x="1935" y="1137"/>
                </a:lnTo>
                <a:lnTo>
                  <a:pt x="1943" y="1119"/>
                </a:lnTo>
                <a:lnTo>
                  <a:pt x="1952" y="1100"/>
                </a:lnTo>
                <a:lnTo>
                  <a:pt x="1961" y="1080"/>
                </a:lnTo>
                <a:lnTo>
                  <a:pt x="1968" y="1064"/>
                </a:lnTo>
                <a:lnTo>
                  <a:pt x="1976" y="1050"/>
                </a:lnTo>
                <a:lnTo>
                  <a:pt x="1982" y="1041"/>
                </a:lnTo>
                <a:lnTo>
                  <a:pt x="1983" y="1038"/>
                </a:lnTo>
                <a:lnTo>
                  <a:pt x="1983" y="1032"/>
                </a:lnTo>
                <a:lnTo>
                  <a:pt x="1983" y="1019"/>
                </a:lnTo>
                <a:lnTo>
                  <a:pt x="1982" y="996"/>
                </a:lnTo>
                <a:lnTo>
                  <a:pt x="1980" y="969"/>
                </a:lnTo>
                <a:lnTo>
                  <a:pt x="1974" y="939"/>
                </a:lnTo>
                <a:lnTo>
                  <a:pt x="1965" y="908"/>
                </a:lnTo>
                <a:lnTo>
                  <a:pt x="1952" y="876"/>
                </a:lnTo>
                <a:lnTo>
                  <a:pt x="1934" y="848"/>
                </a:lnTo>
                <a:lnTo>
                  <a:pt x="1907" y="816"/>
                </a:lnTo>
                <a:lnTo>
                  <a:pt x="1881" y="794"/>
                </a:lnTo>
                <a:lnTo>
                  <a:pt x="1860" y="779"/>
                </a:lnTo>
                <a:lnTo>
                  <a:pt x="1845" y="768"/>
                </a:lnTo>
                <a:lnTo>
                  <a:pt x="1835" y="764"/>
                </a:lnTo>
                <a:lnTo>
                  <a:pt x="1830" y="762"/>
                </a:lnTo>
                <a:lnTo>
                  <a:pt x="1692" y="761"/>
                </a:lnTo>
                <a:lnTo>
                  <a:pt x="1689" y="761"/>
                </a:lnTo>
                <a:lnTo>
                  <a:pt x="1683" y="758"/>
                </a:lnTo>
                <a:lnTo>
                  <a:pt x="1676" y="753"/>
                </a:lnTo>
                <a:lnTo>
                  <a:pt x="1670" y="744"/>
                </a:lnTo>
                <a:lnTo>
                  <a:pt x="1668" y="734"/>
                </a:lnTo>
                <a:lnTo>
                  <a:pt x="1670" y="722"/>
                </a:lnTo>
                <a:lnTo>
                  <a:pt x="1676" y="713"/>
                </a:lnTo>
                <a:lnTo>
                  <a:pt x="1682" y="707"/>
                </a:lnTo>
                <a:lnTo>
                  <a:pt x="1688" y="704"/>
                </a:lnTo>
                <a:lnTo>
                  <a:pt x="1689" y="702"/>
                </a:lnTo>
                <a:lnTo>
                  <a:pt x="1878" y="708"/>
                </a:lnTo>
                <a:lnTo>
                  <a:pt x="1880" y="708"/>
                </a:lnTo>
                <a:lnTo>
                  <a:pt x="1886" y="707"/>
                </a:lnTo>
                <a:lnTo>
                  <a:pt x="1895" y="704"/>
                </a:lnTo>
                <a:lnTo>
                  <a:pt x="1908" y="699"/>
                </a:lnTo>
                <a:lnTo>
                  <a:pt x="1926" y="693"/>
                </a:lnTo>
                <a:lnTo>
                  <a:pt x="1949" y="684"/>
                </a:lnTo>
                <a:lnTo>
                  <a:pt x="1977" y="672"/>
                </a:lnTo>
                <a:lnTo>
                  <a:pt x="2012" y="659"/>
                </a:lnTo>
                <a:lnTo>
                  <a:pt x="2052" y="641"/>
                </a:lnTo>
                <a:lnTo>
                  <a:pt x="2099" y="620"/>
                </a:lnTo>
                <a:lnTo>
                  <a:pt x="2135" y="603"/>
                </a:lnTo>
                <a:lnTo>
                  <a:pt x="2174" y="585"/>
                </a:lnTo>
                <a:lnTo>
                  <a:pt x="2211" y="566"/>
                </a:lnTo>
                <a:lnTo>
                  <a:pt x="2249" y="546"/>
                </a:lnTo>
                <a:lnTo>
                  <a:pt x="2286" y="525"/>
                </a:lnTo>
                <a:lnTo>
                  <a:pt x="2322" y="501"/>
                </a:lnTo>
                <a:lnTo>
                  <a:pt x="2354" y="477"/>
                </a:lnTo>
                <a:lnTo>
                  <a:pt x="2384" y="450"/>
                </a:lnTo>
                <a:lnTo>
                  <a:pt x="2409" y="422"/>
                </a:lnTo>
                <a:lnTo>
                  <a:pt x="2429" y="390"/>
                </a:lnTo>
                <a:lnTo>
                  <a:pt x="2444" y="357"/>
                </a:lnTo>
                <a:lnTo>
                  <a:pt x="2453" y="321"/>
                </a:lnTo>
                <a:lnTo>
                  <a:pt x="2454" y="284"/>
                </a:lnTo>
                <a:lnTo>
                  <a:pt x="2447" y="242"/>
                </a:lnTo>
                <a:lnTo>
                  <a:pt x="2435" y="207"/>
                </a:lnTo>
                <a:lnTo>
                  <a:pt x="2418" y="173"/>
                </a:lnTo>
                <a:lnTo>
                  <a:pt x="2399" y="141"/>
                </a:lnTo>
                <a:lnTo>
                  <a:pt x="2373" y="114"/>
                </a:lnTo>
                <a:lnTo>
                  <a:pt x="2343" y="89"/>
                </a:lnTo>
                <a:lnTo>
                  <a:pt x="2307" y="66"/>
                </a:lnTo>
                <a:lnTo>
                  <a:pt x="2267" y="47"/>
                </a:lnTo>
                <a:lnTo>
                  <a:pt x="2220" y="30"/>
                </a:lnTo>
                <a:lnTo>
                  <a:pt x="2169" y="17"/>
                </a:lnTo>
                <a:lnTo>
                  <a:pt x="2112" y="8"/>
                </a:lnTo>
                <a:lnTo>
                  <a:pt x="2049" y="2"/>
                </a:lnTo>
                <a:lnTo>
                  <a:pt x="1980" y="0"/>
                </a:lnTo>
                <a:lnTo>
                  <a:pt x="1905" y="2"/>
                </a:lnTo>
                <a:lnTo>
                  <a:pt x="1823" y="8"/>
                </a:lnTo>
                <a:lnTo>
                  <a:pt x="1736" y="17"/>
                </a:lnTo>
                <a:lnTo>
                  <a:pt x="1640" y="32"/>
                </a:lnTo>
                <a:lnTo>
                  <a:pt x="1514" y="54"/>
                </a:lnTo>
                <a:lnTo>
                  <a:pt x="1397" y="78"/>
                </a:lnTo>
                <a:lnTo>
                  <a:pt x="1287" y="102"/>
                </a:lnTo>
                <a:lnTo>
                  <a:pt x="1185" y="128"/>
                </a:lnTo>
                <a:lnTo>
                  <a:pt x="1091" y="156"/>
                </a:lnTo>
                <a:lnTo>
                  <a:pt x="1004" y="185"/>
                </a:lnTo>
                <a:lnTo>
                  <a:pt x="923" y="215"/>
                </a:lnTo>
                <a:lnTo>
                  <a:pt x="849" y="246"/>
                </a:lnTo>
                <a:lnTo>
                  <a:pt x="780" y="279"/>
                </a:lnTo>
                <a:lnTo>
                  <a:pt x="719" y="314"/>
                </a:lnTo>
                <a:lnTo>
                  <a:pt x="660" y="351"/>
                </a:lnTo>
                <a:lnTo>
                  <a:pt x="608" y="390"/>
                </a:lnTo>
                <a:lnTo>
                  <a:pt x="570" y="420"/>
                </a:lnTo>
                <a:lnTo>
                  <a:pt x="540" y="446"/>
                </a:lnTo>
                <a:lnTo>
                  <a:pt x="516" y="470"/>
                </a:lnTo>
                <a:lnTo>
                  <a:pt x="498" y="489"/>
                </a:lnTo>
                <a:lnTo>
                  <a:pt x="486" y="506"/>
                </a:lnTo>
                <a:lnTo>
                  <a:pt x="477" y="521"/>
                </a:lnTo>
                <a:lnTo>
                  <a:pt x="471" y="531"/>
                </a:lnTo>
                <a:lnTo>
                  <a:pt x="470" y="542"/>
                </a:lnTo>
                <a:lnTo>
                  <a:pt x="470" y="549"/>
                </a:lnTo>
                <a:lnTo>
                  <a:pt x="471" y="554"/>
                </a:lnTo>
                <a:lnTo>
                  <a:pt x="474" y="558"/>
                </a:lnTo>
                <a:lnTo>
                  <a:pt x="477" y="560"/>
                </a:lnTo>
                <a:lnTo>
                  <a:pt x="479" y="561"/>
                </a:lnTo>
                <a:lnTo>
                  <a:pt x="480" y="563"/>
                </a:lnTo>
                <a:lnTo>
                  <a:pt x="587" y="558"/>
                </a:lnTo>
                <a:lnTo>
                  <a:pt x="587" y="558"/>
                </a:lnTo>
                <a:lnTo>
                  <a:pt x="590" y="560"/>
                </a:lnTo>
                <a:lnTo>
                  <a:pt x="593" y="560"/>
                </a:lnTo>
                <a:lnTo>
                  <a:pt x="596" y="561"/>
                </a:lnTo>
                <a:lnTo>
                  <a:pt x="600" y="564"/>
                </a:lnTo>
                <a:lnTo>
                  <a:pt x="603" y="566"/>
                </a:lnTo>
                <a:lnTo>
                  <a:pt x="606" y="569"/>
                </a:lnTo>
                <a:lnTo>
                  <a:pt x="608" y="572"/>
                </a:lnTo>
                <a:lnTo>
                  <a:pt x="609" y="575"/>
                </a:lnTo>
                <a:lnTo>
                  <a:pt x="608" y="578"/>
                </a:lnTo>
                <a:lnTo>
                  <a:pt x="605" y="582"/>
                </a:lnTo>
                <a:lnTo>
                  <a:pt x="594" y="590"/>
                </a:lnTo>
                <a:lnTo>
                  <a:pt x="582" y="596"/>
                </a:lnTo>
                <a:lnTo>
                  <a:pt x="572" y="600"/>
                </a:lnTo>
                <a:lnTo>
                  <a:pt x="566" y="603"/>
                </a:lnTo>
                <a:lnTo>
                  <a:pt x="563" y="605"/>
                </a:lnTo>
                <a:lnTo>
                  <a:pt x="483" y="606"/>
                </a:lnTo>
                <a:lnTo>
                  <a:pt x="480" y="609"/>
                </a:lnTo>
                <a:lnTo>
                  <a:pt x="471" y="615"/>
                </a:lnTo>
                <a:lnTo>
                  <a:pt x="456" y="626"/>
                </a:lnTo>
                <a:lnTo>
                  <a:pt x="435" y="639"/>
                </a:lnTo>
                <a:lnTo>
                  <a:pt x="411" y="656"/>
                </a:lnTo>
                <a:lnTo>
                  <a:pt x="384" y="677"/>
                </a:lnTo>
                <a:lnTo>
                  <a:pt x="353" y="699"/>
                </a:lnTo>
                <a:lnTo>
                  <a:pt x="321" y="723"/>
                </a:lnTo>
                <a:lnTo>
                  <a:pt x="287" y="752"/>
                </a:lnTo>
                <a:lnTo>
                  <a:pt x="251" y="780"/>
                </a:lnTo>
                <a:lnTo>
                  <a:pt x="216" y="812"/>
                </a:lnTo>
                <a:lnTo>
                  <a:pt x="182" y="843"/>
                </a:lnTo>
                <a:lnTo>
                  <a:pt x="147" y="876"/>
                </a:lnTo>
                <a:lnTo>
                  <a:pt x="116" y="911"/>
                </a:lnTo>
                <a:lnTo>
                  <a:pt x="86" y="945"/>
                </a:lnTo>
                <a:lnTo>
                  <a:pt x="59" y="980"/>
                </a:lnTo>
                <a:lnTo>
                  <a:pt x="33" y="1019"/>
                </a:lnTo>
                <a:lnTo>
                  <a:pt x="15" y="1056"/>
                </a:lnTo>
                <a:lnTo>
                  <a:pt x="5" y="1089"/>
                </a:lnTo>
                <a:lnTo>
                  <a:pt x="0" y="1121"/>
                </a:lnTo>
                <a:lnTo>
                  <a:pt x="2" y="1148"/>
                </a:lnTo>
                <a:lnTo>
                  <a:pt x="6" y="1173"/>
                </a:lnTo>
                <a:lnTo>
                  <a:pt x="17" y="1196"/>
                </a:lnTo>
                <a:lnTo>
                  <a:pt x="30" y="1217"/>
                </a:lnTo>
                <a:lnTo>
                  <a:pt x="45" y="1235"/>
                </a:lnTo>
                <a:lnTo>
                  <a:pt x="63" y="1250"/>
                </a:lnTo>
                <a:lnTo>
                  <a:pt x="83" y="1263"/>
                </a:lnTo>
                <a:lnTo>
                  <a:pt x="102" y="1274"/>
                </a:lnTo>
                <a:lnTo>
                  <a:pt x="122" y="1284"/>
                </a:lnTo>
                <a:lnTo>
                  <a:pt x="140" y="1292"/>
                </a:lnTo>
                <a:lnTo>
                  <a:pt x="156" y="1298"/>
                </a:lnTo>
                <a:lnTo>
                  <a:pt x="170" y="1302"/>
                </a:lnTo>
                <a:lnTo>
                  <a:pt x="182" y="1305"/>
                </a:lnTo>
                <a:lnTo>
                  <a:pt x="188" y="1307"/>
                </a:lnTo>
                <a:lnTo>
                  <a:pt x="191" y="1307"/>
                </a:lnTo>
                <a:close/>
              </a:path>
            </a:pathLst>
          </a:custGeom>
          <a:solidFill>
            <a:srgbClr val="EEB92F"/>
          </a:solidFill>
          <a:ln w="0">
            <a:noFill/>
            <a:prstDash val="solid"/>
            <a:round/>
          </a:ln>
        </p:spPr>
        <p:txBody>
          <a:bodyPr anchor="ctr"/>
          <a:lstStyle/>
          <a:p>
            <a:pPr algn="ctr"/>
            <a:endParaRPr>
              <a:solidFill>
                <a:prstClr val="black"/>
              </a:solidFill>
            </a:endParaRPr>
          </a:p>
        </p:txBody>
      </p:sp>
      <p:sp>
        <p:nvSpPr>
          <p:cNvPr id="25" name="Freeform: Shape 41"/>
          <p:cNvSpPr/>
          <p:nvPr/>
        </p:nvSpPr>
        <p:spPr bwMode="gray">
          <a:xfrm>
            <a:off x="6512613" y="4517436"/>
            <a:ext cx="1248371" cy="736191"/>
          </a:xfrm>
          <a:custGeom>
            <a:avLst/>
            <a:gdLst/>
            <a:ahLst/>
            <a:cxnLst>
              <a:cxn ang="0">
                <a:pos x="13" y="348"/>
              </a:cxn>
              <a:cxn ang="0">
                <a:pos x="42" y="359"/>
              </a:cxn>
              <a:cxn ang="0">
                <a:pos x="96" y="374"/>
              </a:cxn>
              <a:cxn ang="0">
                <a:pos x="174" y="389"/>
              </a:cxn>
              <a:cxn ang="0">
                <a:pos x="268" y="398"/>
              </a:cxn>
              <a:cxn ang="0">
                <a:pos x="378" y="396"/>
              </a:cxn>
              <a:cxn ang="0">
                <a:pos x="481" y="380"/>
              </a:cxn>
              <a:cxn ang="0">
                <a:pos x="546" y="356"/>
              </a:cxn>
              <a:cxn ang="0">
                <a:pos x="586" y="326"/>
              </a:cxn>
              <a:cxn ang="0">
                <a:pos x="610" y="290"/>
              </a:cxn>
              <a:cxn ang="0">
                <a:pos x="628" y="254"/>
              </a:cxn>
              <a:cxn ang="0">
                <a:pos x="646" y="218"/>
              </a:cxn>
              <a:cxn ang="0">
                <a:pos x="675" y="186"/>
              </a:cxn>
              <a:cxn ang="0">
                <a:pos x="723" y="159"/>
              </a:cxn>
              <a:cxn ang="0">
                <a:pos x="813" y="140"/>
              </a:cxn>
              <a:cxn ang="0">
                <a:pos x="909" y="138"/>
              </a:cxn>
              <a:cxn ang="0">
                <a:pos x="1011" y="140"/>
              </a:cxn>
              <a:cxn ang="0">
                <a:pos x="1116" y="131"/>
              </a:cxn>
              <a:cxn ang="0">
                <a:pos x="1227" y="98"/>
              </a:cxn>
              <a:cxn ang="0">
                <a:pos x="1339" y="51"/>
              </a:cxn>
              <a:cxn ang="0">
                <a:pos x="1426" y="23"/>
              </a:cxn>
              <a:cxn ang="0">
                <a:pos x="1486" y="6"/>
              </a:cxn>
              <a:cxn ang="0">
                <a:pos x="1518" y="2"/>
              </a:cxn>
              <a:cxn ang="0">
                <a:pos x="1524" y="3"/>
              </a:cxn>
              <a:cxn ang="0">
                <a:pos x="1540" y="29"/>
              </a:cxn>
              <a:cxn ang="0">
                <a:pos x="1567" y="77"/>
              </a:cxn>
              <a:cxn ang="0">
                <a:pos x="1597" y="146"/>
              </a:cxn>
              <a:cxn ang="0">
                <a:pos x="1623" y="233"/>
              </a:cxn>
              <a:cxn ang="0">
                <a:pos x="1636" y="335"/>
              </a:cxn>
              <a:cxn ang="0">
                <a:pos x="1632" y="444"/>
              </a:cxn>
              <a:cxn ang="0">
                <a:pos x="1615" y="540"/>
              </a:cxn>
              <a:cxn ang="0">
                <a:pos x="1585" y="620"/>
              </a:cxn>
              <a:cxn ang="0">
                <a:pos x="1533" y="690"/>
              </a:cxn>
              <a:cxn ang="0">
                <a:pos x="1456" y="758"/>
              </a:cxn>
              <a:cxn ang="0">
                <a:pos x="1350" y="825"/>
              </a:cxn>
              <a:cxn ang="0">
                <a:pos x="1206" y="897"/>
              </a:cxn>
              <a:cxn ang="0">
                <a:pos x="1047" y="945"/>
              </a:cxn>
              <a:cxn ang="0">
                <a:pos x="885" y="963"/>
              </a:cxn>
              <a:cxn ang="0">
                <a:pos x="721" y="956"/>
              </a:cxn>
              <a:cxn ang="0">
                <a:pos x="559" y="924"/>
              </a:cxn>
              <a:cxn ang="0">
                <a:pos x="402" y="875"/>
              </a:cxn>
              <a:cxn ang="0">
                <a:pos x="274" y="818"/>
              </a:cxn>
              <a:cxn ang="0">
                <a:pos x="178" y="755"/>
              </a:cxn>
              <a:cxn ang="0">
                <a:pos x="108" y="689"/>
              </a:cxn>
              <a:cxn ang="0">
                <a:pos x="58" y="623"/>
              </a:cxn>
              <a:cxn ang="0">
                <a:pos x="27" y="561"/>
              </a:cxn>
              <a:cxn ang="0">
                <a:pos x="10" y="507"/>
              </a:cxn>
              <a:cxn ang="0">
                <a:pos x="0" y="434"/>
              </a:cxn>
              <a:cxn ang="0">
                <a:pos x="3" y="380"/>
              </a:cxn>
              <a:cxn ang="0">
                <a:pos x="7" y="351"/>
              </a:cxn>
            </a:cxnLst>
            <a:rect l="0" t="0" r="r" b="b"/>
            <a:pathLst>
              <a:path w="1636" h="963">
                <a:moveTo>
                  <a:pt x="9" y="347"/>
                </a:moveTo>
                <a:lnTo>
                  <a:pt x="13" y="348"/>
                </a:lnTo>
                <a:lnTo>
                  <a:pt x="24" y="353"/>
                </a:lnTo>
                <a:lnTo>
                  <a:pt x="42" y="359"/>
                </a:lnTo>
                <a:lnTo>
                  <a:pt x="66" y="366"/>
                </a:lnTo>
                <a:lnTo>
                  <a:pt x="96" y="374"/>
                </a:lnTo>
                <a:lnTo>
                  <a:pt x="132" y="381"/>
                </a:lnTo>
                <a:lnTo>
                  <a:pt x="174" y="389"/>
                </a:lnTo>
                <a:lnTo>
                  <a:pt x="219" y="395"/>
                </a:lnTo>
                <a:lnTo>
                  <a:pt x="268" y="398"/>
                </a:lnTo>
                <a:lnTo>
                  <a:pt x="321" y="398"/>
                </a:lnTo>
                <a:lnTo>
                  <a:pt x="378" y="396"/>
                </a:lnTo>
                <a:lnTo>
                  <a:pt x="438" y="389"/>
                </a:lnTo>
                <a:lnTo>
                  <a:pt x="481" y="380"/>
                </a:lnTo>
                <a:lnTo>
                  <a:pt x="517" y="369"/>
                </a:lnTo>
                <a:lnTo>
                  <a:pt x="546" y="356"/>
                </a:lnTo>
                <a:lnTo>
                  <a:pt x="568" y="341"/>
                </a:lnTo>
                <a:lnTo>
                  <a:pt x="586" y="326"/>
                </a:lnTo>
                <a:lnTo>
                  <a:pt x="600" y="308"/>
                </a:lnTo>
                <a:lnTo>
                  <a:pt x="610" y="290"/>
                </a:lnTo>
                <a:lnTo>
                  <a:pt x="619" y="272"/>
                </a:lnTo>
                <a:lnTo>
                  <a:pt x="628" y="254"/>
                </a:lnTo>
                <a:lnTo>
                  <a:pt x="636" y="236"/>
                </a:lnTo>
                <a:lnTo>
                  <a:pt x="646" y="218"/>
                </a:lnTo>
                <a:lnTo>
                  <a:pt x="660" y="201"/>
                </a:lnTo>
                <a:lnTo>
                  <a:pt x="675" y="186"/>
                </a:lnTo>
                <a:lnTo>
                  <a:pt x="696" y="171"/>
                </a:lnTo>
                <a:lnTo>
                  <a:pt x="723" y="159"/>
                </a:lnTo>
                <a:lnTo>
                  <a:pt x="766" y="146"/>
                </a:lnTo>
                <a:lnTo>
                  <a:pt x="813" y="140"/>
                </a:lnTo>
                <a:lnTo>
                  <a:pt x="861" y="137"/>
                </a:lnTo>
                <a:lnTo>
                  <a:pt x="909" y="138"/>
                </a:lnTo>
                <a:lnTo>
                  <a:pt x="960" y="140"/>
                </a:lnTo>
                <a:lnTo>
                  <a:pt x="1011" y="140"/>
                </a:lnTo>
                <a:lnTo>
                  <a:pt x="1062" y="138"/>
                </a:lnTo>
                <a:lnTo>
                  <a:pt x="1116" y="131"/>
                </a:lnTo>
                <a:lnTo>
                  <a:pt x="1170" y="119"/>
                </a:lnTo>
                <a:lnTo>
                  <a:pt x="1227" y="98"/>
                </a:lnTo>
                <a:lnTo>
                  <a:pt x="1285" y="72"/>
                </a:lnTo>
                <a:lnTo>
                  <a:pt x="1339" y="51"/>
                </a:lnTo>
                <a:lnTo>
                  <a:pt x="1386" y="35"/>
                </a:lnTo>
                <a:lnTo>
                  <a:pt x="1426" y="23"/>
                </a:lnTo>
                <a:lnTo>
                  <a:pt x="1459" y="14"/>
                </a:lnTo>
                <a:lnTo>
                  <a:pt x="1486" y="6"/>
                </a:lnTo>
                <a:lnTo>
                  <a:pt x="1506" y="3"/>
                </a:lnTo>
                <a:lnTo>
                  <a:pt x="1518" y="2"/>
                </a:lnTo>
                <a:lnTo>
                  <a:pt x="1521" y="0"/>
                </a:lnTo>
                <a:lnTo>
                  <a:pt x="1524" y="3"/>
                </a:lnTo>
                <a:lnTo>
                  <a:pt x="1531" y="14"/>
                </a:lnTo>
                <a:lnTo>
                  <a:pt x="1540" y="29"/>
                </a:lnTo>
                <a:lnTo>
                  <a:pt x="1554" y="51"/>
                </a:lnTo>
                <a:lnTo>
                  <a:pt x="1567" y="77"/>
                </a:lnTo>
                <a:lnTo>
                  <a:pt x="1582" y="110"/>
                </a:lnTo>
                <a:lnTo>
                  <a:pt x="1597" y="146"/>
                </a:lnTo>
                <a:lnTo>
                  <a:pt x="1611" y="188"/>
                </a:lnTo>
                <a:lnTo>
                  <a:pt x="1623" y="233"/>
                </a:lnTo>
                <a:lnTo>
                  <a:pt x="1632" y="282"/>
                </a:lnTo>
                <a:lnTo>
                  <a:pt x="1636" y="335"/>
                </a:lnTo>
                <a:lnTo>
                  <a:pt x="1636" y="390"/>
                </a:lnTo>
                <a:lnTo>
                  <a:pt x="1632" y="444"/>
                </a:lnTo>
                <a:lnTo>
                  <a:pt x="1626" y="494"/>
                </a:lnTo>
                <a:lnTo>
                  <a:pt x="1615" y="540"/>
                </a:lnTo>
                <a:lnTo>
                  <a:pt x="1602" y="581"/>
                </a:lnTo>
                <a:lnTo>
                  <a:pt x="1585" y="620"/>
                </a:lnTo>
                <a:lnTo>
                  <a:pt x="1561" y="656"/>
                </a:lnTo>
                <a:lnTo>
                  <a:pt x="1533" y="690"/>
                </a:lnTo>
                <a:lnTo>
                  <a:pt x="1498" y="725"/>
                </a:lnTo>
                <a:lnTo>
                  <a:pt x="1456" y="758"/>
                </a:lnTo>
                <a:lnTo>
                  <a:pt x="1407" y="791"/>
                </a:lnTo>
                <a:lnTo>
                  <a:pt x="1350" y="825"/>
                </a:lnTo>
                <a:lnTo>
                  <a:pt x="1284" y="861"/>
                </a:lnTo>
                <a:lnTo>
                  <a:pt x="1206" y="897"/>
                </a:lnTo>
                <a:lnTo>
                  <a:pt x="1126" y="924"/>
                </a:lnTo>
                <a:lnTo>
                  <a:pt x="1047" y="945"/>
                </a:lnTo>
                <a:lnTo>
                  <a:pt x="966" y="957"/>
                </a:lnTo>
                <a:lnTo>
                  <a:pt x="885" y="963"/>
                </a:lnTo>
                <a:lnTo>
                  <a:pt x="802" y="962"/>
                </a:lnTo>
                <a:lnTo>
                  <a:pt x="721" y="956"/>
                </a:lnTo>
                <a:lnTo>
                  <a:pt x="640" y="942"/>
                </a:lnTo>
                <a:lnTo>
                  <a:pt x="559" y="924"/>
                </a:lnTo>
                <a:lnTo>
                  <a:pt x="480" y="902"/>
                </a:lnTo>
                <a:lnTo>
                  <a:pt x="402" y="875"/>
                </a:lnTo>
                <a:lnTo>
                  <a:pt x="334" y="848"/>
                </a:lnTo>
                <a:lnTo>
                  <a:pt x="274" y="818"/>
                </a:lnTo>
                <a:lnTo>
                  <a:pt x="223" y="786"/>
                </a:lnTo>
                <a:lnTo>
                  <a:pt x="178" y="755"/>
                </a:lnTo>
                <a:lnTo>
                  <a:pt x="139" y="722"/>
                </a:lnTo>
                <a:lnTo>
                  <a:pt x="108" y="689"/>
                </a:lnTo>
                <a:lnTo>
                  <a:pt x="81" y="656"/>
                </a:lnTo>
                <a:lnTo>
                  <a:pt x="58" y="623"/>
                </a:lnTo>
                <a:lnTo>
                  <a:pt x="40" y="591"/>
                </a:lnTo>
                <a:lnTo>
                  <a:pt x="27" y="561"/>
                </a:lnTo>
                <a:lnTo>
                  <a:pt x="18" y="533"/>
                </a:lnTo>
                <a:lnTo>
                  <a:pt x="10" y="507"/>
                </a:lnTo>
                <a:lnTo>
                  <a:pt x="3" y="468"/>
                </a:lnTo>
                <a:lnTo>
                  <a:pt x="0" y="434"/>
                </a:lnTo>
                <a:lnTo>
                  <a:pt x="0" y="404"/>
                </a:lnTo>
                <a:lnTo>
                  <a:pt x="3" y="380"/>
                </a:lnTo>
                <a:lnTo>
                  <a:pt x="6" y="362"/>
                </a:lnTo>
                <a:lnTo>
                  <a:pt x="7" y="351"/>
                </a:lnTo>
                <a:lnTo>
                  <a:pt x="9" y="347"/>
                </a:lnTo>
                <a:close/>
              </a:path>
            </a:pathLst>
          </a:custGeom>
          <a:solidFill>
            <a:srgbClr val="EEB92F"/>
          </a:solidFill>
          <a:ln w="0">
            <a:noFill/>
            <a:prstDash val="solid"/>
            <a:round/>
          </a:ln>
        </p:spPr>
        <p:txBody>
          <a:bodyPr anchor="ctr"/>
          <a:lstStyle/>
          <a:p>
            <a:pPr algn="ctr"/>
            <a:endParaRPr>
              <a:solidFill>
                <a:prstClr val="black"/>
              </a:solidFill>
            </a:endParaRPr>
          </a:p>
        </p:txBody>
      </p:sp>
      <p:grpSp>
        <p:nvGrpSpPr>
          <p:cNvPr id="36" name="千图PPT彼岸天：ID 8661124库_组合 35"/>
          <p:cNvGrpSpPr/>
          <p:nvPr>
            <p:custDataLst>
              <p:tags r:id="rId1"/>
            </p:custDataLst>
          </p:nvPr>
        </p:nvGrpSpPr>
        <p:grpSpPr>
          <a:xfrm>
            <a:off x="5337736" y="1958401"/>
            <a:ext cx="5128826" cy="2615076"/>
            <a:chOff x="5337736" y="1952051"/>
            <a:chExt cx="5128826" cy="2615076"/>
          </a:xfrm>
        </p:grpSpPr>
        <p:grpSp>
          <p:nvGrpSpPr>
            <p:cNvPr id="8" name="Group 11"/>
            <p:cNvGrpSpPr/>
            <p:nvPr/>
          </p:nvGrpSpPr>
          <p:grpSpPr>
            <a:xfrm>
              <a:off x="7426059" y="2438369"/>
              <a:ext cx="3040503" cy="700929"/>
              <a:chOff x="7160952" y="2625341"/>
              <a:chExt cx="3040503" cy="700929"/>
            </a:xfrm>
          </p:grpSpPr>
          <p:cxnSp>
            <p:nvCxnSpPr>
              <p:cNvPr id="32" name="Straight Connector 12"/>
              <p:cNvCxnSpPr/>
              <p:nvPr/>
            </p:nvCxnSpPr>
            <p:spPr>
              <a:xfrm flipH="1">
                <a:off x="7160952" y="2625341"/>
                <a:ext cx="732463" cy="700929"/>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33" name="Straight Connector 13"/>
              <p:cNvCxnSpPr/>
              <p:nvPr/>
            </p:nvCxnSpPr>
            <p:spPr>
              <a:xfrm>
                <a:off x="7888796" y="2625341"/>
                <a:ext cx="2312659" cy="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grpSp>
        <p:sp>
          <p:nvSpPr>
            <p:cNvPr id="10" name="Freeform: Shape 16"/>
            <p:cNvSpPr/>
            <p:nvPr/>
          </p:nvSpPr>
          <p:spPr bwMode="auto">
            <a:xfrm>
              <a:off x="8328154" y="1952051"/>
              <a:ext cx="538065" cy="403777"/>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rgbClr val="EEB92F"/>
            </a:solidFill>
            <a:ln>
              <a:noFill/>
            </a:ln>
            <a:effectLst/>
          </p:spPr>
          <p:txBody>
            <a:bodyPr anchor="ctr"/>
            <a:lstStyle/>
            <a:p>
              <a:pPr algn="ctr"/>
              <a:endParaRPr>
                <a:solidFill>
                  <a:prstClr val="black"/>
                </a:solidFill>
              </a:endParaRPr>
            </a:p>
          </p:txBody>
        </p:sp>
        <p:sp>
          <p:nvSpPr>
            <p:cNvPr id="22" name="Freeform: Shape 38"/>
            <p:cNvSpPr/>
            <p:nvPr/>
          </p:nvSpPr>
          <p:spPr bwMode="gray">
            <a:xfrm>
              <a:off x="5337736" y="2524444"/>
              <a:ext cx="2199910" cy="1323310"/>
            </a:xfrm>
            <a:custGeom>
              <a:avLst/>
              <a:gdLst/>
              <a:ahLst/>
              <a:cxnLst>
                <a:cxn ang="0">
                  <a:pos x="744" y="368"/>
                </a:cxn>
                <a:cxn ang="0">
                  <a:pos x="732" y="275"/>
                </a:cxn>
                <a:cxn ang="0">
                  <a:pos x="768" y="161"/>
                </a:cxn>
                <a:cxn ang="0">
                  <a:pos x="915" y="60"/>
                </a:cxn>
                <a:cxn ang="0">
                  <a:pos x="1164" y="5"/>
                </a:cxn>
                <a:cxn ang="0">
                  <a:pos x="1448" y="14"/>
                </a:cxn>
                <a:cxn ang="0">
                  <a:pos x="1686" y="86"/>
                </a:cxn>
                <a:cxn ang="0">
                  <a:pos x="1835" y="171"/>
                </a:cxn>
                <a:cxn ang="0">
                  <a:pos x="1898" y="224"/>
                </a:cxn>
                <a:cxn ang="0">
                  <a:pos x="1893" y="338"/>
                </a:cxn>
                <a:cxn ang="0">
                  <a:pos x="1898" y="350"/>
                </a:cxn>
                <a:cxn ang="0">
                  <a:pos x="1913" y="354"/>
                </a:cxn>
                <a:cxn ang="0">
                  <a:pos x="1937" y="326"/>
                </a:cxn>
                <a:cxn ang="0">
                  <a:pos x="1965" y="221"/>
                </a:cxn>
                <a:cxn ang="0">
                  <a:pos x="2093" y="213"/>
                </a:cxn>
                <a:cxn ang="0">
                  <a:pos x="2298" y="239"/>
                </a:cxn>
                <a:cxn ang="0">
                  <a:pos x="2534" y="342"/>
                </a:cxn>
                <a:cxn ang="0">
                  <a:pos x="2742" y="522"/>
                </a:cxn>
                <a:cxn ang="0">
                  <a:pos x="2859" y="738"/>
                </a:cxn>
                <a:cxn ang="0">
                  <a:pos x="2879" y="1005"/>
                </a:cxn>
                <a:cxn ang="0">
                  <a:pos x="2802" y="1325"/>
                </a:cxn>
                <a:cxn ang="0">
                  <a:pos x="2669" y="1584"/>
                </a:cxn>
                <a:cxn ang="0">
                  <a:pos x="2505" y="1722"/>
                </a:cxn>
                <a:cxn ang="0">
                  <a:pos x="2373" y="1710"/>
                </a:cxn>
                <a:cxn ang="0">
                  <a:pos x="2270" y="1614"/>
                </a:cxn>
                <a:cxn ang="0">
                  <a:pos x="2162" y="1500"/>
                </a:cxn>
                <a:cxn ang="0">
                  <a:pos x="2025" y="1433"/>
                </a:cxn>
                <a:cxn ang="0">
                  <a:pos x="1767" y="1422"/>
                </a:cxn>
                <a:cxn ang="0">
                  <a:pos x="1476" y="1443"/>
                </a:cxn>
                <a:cxn ang="0">
                  <a:pos x="1226" y="1467"/>
                </a:cxn>
                <a:cxn ang="0">
                  <a:pos x="1070" y="1457"/>
                </a:cxn>
                <a:cxn ang="0">
                  <a:pos x="1001" y="1434"/>
                </a:cxn>
                <a:cxn ang="0">
                  <a:pos x="969" y="1293"/>
                </a:cxn>
                <a:cxn ang="0">
                  <a:pos x="950" y="1271"/>
                </a:cxn>
                <a:cxn ang="0">
                  <a:pos x="924" y="1292"/>
                </a:cxn>
                <a:cxn ang="0">
                  <a:pos x="944" y="1445"/>
                </a:cxn>
                <a:cxn ang="0">
                  <a:pos x="905" y="1488"/>
                </a:cxn>
                <a:cxn ang="0">
                  <a:pos x="789" y="1586"/>
                </a:cxn>
                <a:cxn ang="0">
                  <a:pos x="599" y="1677"/>
                </a:cxn>
                <a:cxn ang="0">
                  <a:pos x="426" y="1694"/>
                </a:cxn>
                <a:cxn ang="0">
                  <a:pos x="303" y="1605"/>
                </a:cxn>
                <a:cxn ang="0">
                  <a:pos x="173" y="1448"/>
                </a:cxn>
                <a:cxn ang="0">
                  <a:pos x="65" y="1253"/>
                </a:cxn>
                <a:cxn ang="0">
                  <a:pos x="3" y="1052"/>
                </a:cxn>
                <a:cxn ang="0">
                  <a:pos x="20" y="876"/>
                </a:cxn>
                <a:cxn ang="0">
                  <a:pos x="150" y="722"/>
                </a:cxn>
                <a:cxn ang="0">
                  <a:pos x="342" y="594"/>
                </a:cxn>
                <a:cxn ang="0">
                  <a:pos x="537" y="503"/>
                </a:cxn>
                <a:cxn ang="0">
                  <a:pos x="678" y="452"/>
                </a:cxn>
                <a:cxn ang="0">
                  <a:pos x="893" y="455"/>
                </a:cxn>
                <a:cxn ang="0">
                  <a:pos x="914" y="455"/>
                </a:cxn>
                <a:cxn ang="0">
                  <a:pos x="905" y="413"/>
                </a:cxn>
                <a:cxn ang="0">
                  <a:pos x="753" y="393"/>
                </a:cxn>
              </a:cxnLst>
              <a:rect l="0" t="0" r="r" b="b"/>
              <a:pathLst>
                <a:path w="2883" h="1731">
                  <a:moveTo>
                    <a:pt x="753" y="393"/>
                  </a:moveTo>
                  <a:lnTo>
                    <a:pt x="752" y="390"/>
                  </a:lnTo>
                  <a:lnTo>
                    <a:pt x="749" y="381"/>
                  </a:lnTo>
                  <a:lnTo>
                    <a:pt x="744" y="368"/>
                  </a:lnTo>
                  <a:lnTo>
                    <a:pt x="740" y="350"/>
                  </a:lnTo>
                  <a:lnTo>
                    <a:pt x="735" y="327"/>
                  </a:lnTo>
                  <a:lnTo>
                    <a:pt x="732" y="302"/>
                  </a:lnTo>
                  <a:lnTo>
                    <a:pt x="732" y="275"/>
                  </a:lnTo>
                  <a:lnTo>
                    <a:pt x="734" y="246"/>
                  </a:lnTo>
                  <a:lnTo>
                    <a:pt x="741" y="218"/>
                  </a:lnTo>
                  <a:lnTo>
                    <a:pt x="752" y="189"/>
                  </a:lnTo>
                  <a:lnTo>
                    <a:pt x="768" y="161"/>
                  </a:lnTo>
                  <a:lnTo>
                    <a:pt x="791" y="134"/>
                  </a:lnTo>
                  <a:lnTo>
                    <a:pt x="822" y="108"/>
                  </a:lnTo>
                  <a:lnTo>
                    <a:pt x="866" y="83"/>
                  </a:lnTo>
                  <a:lnTo>
                    <a:pt x="915" y="60"/>
                  </a:lnTo>
                  <a:lnTo>
                    <a:pt x="972" y="41"/>
                  </a:lnTo>
                  <a:lnTo>
                    <a:pt x="1032" y="24"/>
                  </a:lnTo>
                  <a:lnTo>
                    <a:pt x="1097" y="12"/>
                  </a:lnTo>
                  <a:lnTo>
                    <a:pt x="1164" y="5"/>
                  </a:lnTo>
                  <a:lnTo>
                    <a:pt x="1233" y="0"/>
                  </a:lnTo>
                  <a:lnTo>
                    <a:pt x="1305" y="0"/>
                  </a:lnTo>
                  <a:lnTo>
                    <a:pt x="1376" y="5"/>
                  </a:lnTo>
                  <a:lnTo>
                    <a:pt x="1448" y="14"/>
                  </a:lnTo>
                  <a:lnTo>
                    <a:pt x="1518" y="29"/>
                  </a:lnTo>
                  <a:lnTo>
                    <a:pt x="1580" y="45"/>
                  </a:lnTo>
                  <a:lnTo>
                    <a:pt x="1637" y="65"/>
                  </a:lnTo>
                  <a:lnTo>
                    <a:pt x="1686" y="86"/>
                  </a:lnTo>
                  <a:lnTo>
                    <a:pt x="1731" y="107"/>
                  </a:lnTo>
                  <a:lnTo>
                    <a:pt x="1772" y="129"/>
                  </a:lnTo>
                  <a:lnTo>
                    <a:pt x="1806" y="150"/>
                  </a:lnTo>
                  <a:lnTo>
                    <a:pt x="1835" y="171"/>
                  </a:lnTo>
                  <a:lnTo>
                    <a:pt x="1859" y="189"/>
                  </a:lnTo>
                  <a:lnTo>
                    <a:pt x="1877" y="204"/>
                  </a:lnTo>
                  <a:lnTo>
                    <a:pt x="1890" y="216"/>
                  </a:lnTo>
                  <a:lnTo>
                    <a:pt x="1898" y="224"/>
                  </a:lnTo>
                  <a:lnTo>
                    <a:pt x="1901" y="227"/>
                  </a:lnTo>
                  <a:lnTo>
                    <a:pt x="1893" y="335"/>
                  </a:lnTo>
                  <a:lnTo>
                    <a:pt x="1893" y="335"/>
                  </a:lnTo>
                  <a:lnTo>
                    <a:pt x="1893" y="338"/>
                  </a:lnTo>
                  <a:lnTo>
                    <a:pt x="1895" y="339"/>
                  </a:lnTo>
                  <a:lnTo>
                    <a:pt x="1895" y="342"/>
                  </a:lnTo>
                  <a:lnTo>
                    <a:pt x="1896" y="345"/>
                  </a:lnTo>
                  <a:lnTo>
                    <a:pt x="1898" y="350"/>
                  </a:lnTo>
                  <a:lnTo>
                    <a:pt x="1901" y="351"/>
                  </a:lnTo>
                  <a:lnTo>
                    <a:pt x="1904" y="353"/>
                  </a:lnTo>
                  <a:lnTo>
                    <a:pt x="1908" y="354"/>
                  </a:lnTo>
                  <a:lnTo>
                    <a:pt x="1913" y="354"/>
                  </a:lnTo>
                  <a:lnTo>
                    <a:pt x="1922" y="348"/>
                  </a:lnTo>
                  <a:lnTo>
                    <a:pt x="1928" y="341"/>
                  </a:lnTo>
                  <a:lnTo>
                    <a:pt x="1934" y="332"/>
                  </a:lnTo>
                  <a:lnTo>
                    <a:pt x="1937" y="326"/>
                  </a:lnTo>
                  <a:lnTo>
                    <a:pt x="1938" y="323"/>
                  </a:lnTo>
                  <a:lnTo>
                    <a:pt x="1947" y="224"/>
                  </a:lnTo>
                  <a:lnTo>
                    <a:pt x="1952" y="224"/>
                  </a:lnTo>
                  <a:lnTo>
                    <a:pt x="1965" y="221"/>
                  </a:lnTo>
                  <a:lnTo>
                    <a:pt x="1988" y="218"/>
                  </a:lnTo>
                  <a:lnTo>
                    <a:pt x="2016" y="216"/>
                  </a:lnTo>
                  <a:lnTo>
                    <a:pt x="2051" y="213"/>
                  </a:lnTo>
                  <a:lnTo>
                    <a:pt x="2093" y="213"/>
                  </a:lnTo>
                  <a:lnTo>
                    <a:pt x="2138" y="215"/>
                  </a:lnTo>
                  <a:lnTo>
                    <a:pt x="2189" y="219"/>
                  </a:lnTo>
                  <a:lnTo>
                    <a:pt x="2241" y="227"/>
                  </a:lnTo>
                  <a:lnTo>
                    <a:pt x="2298" y="239"/>
                  </a:lnTo>
                  <a:lnTo>
                    <a:pt x="2357" y="255"/>
                  </a:lnTo>
                  <a:lnTo>
                    <a:pt x="2415" y="278"/>
                  </a:lnTo>
                  <a:lnTo>
                    <a:pt x="2475" y="306"/>
                  </a:lnTo>
                  <a:lnTo>
                    <a:pt x="2534" y="342"/>
                  </a:lnTo>
                  <a:lnTo>
                    <a:pt x="2594" y="384"/>
                  </a:lnTo>
                  <a:lnTo>
                    <a:pt x="2649" y="428"/>
                  </a:lnTo>
                  <a:lnTo>
                    <a:pt x="2699" y="474"/>
                  </a:lnTo>
                  <a:lnTo>
                    <a:pt x="2742" y="522"/>
                  </a:lnTo>
                  <a:lnTo>
                    <a:pt x="2780" y="572"/>
                  </a:lnTo>
                  <a:lnTo>
                    <a:pt x="2813" y="624"/>
                  </a:lnTo>
                  <a:lnTo>
                    <a:pt x="2838" y="680"/>
                  </a:lnTo>
                  <a:lnTo>
                    <a:pt x="2859" y="738"/>
                  </a:lnTo>
                  <a:lnTo>
                    <a:pt x="2874" y="798"/>
                  </a:lnTo>
                  <a:lnTo>
                    <a:pt x="2882" y="864"/>
                  </a:lnTo>
                  <a:lnTo>
                    <a:pt x="2883" y="932"/>
                  </a:lnTo>
                  <a:lnTo>
                    <a:pt x="2879" y="1005"/>
                  </a:lnTo>
                  <a:lnTo>
                    <a:pt x="2868" y="1082"/>
                  </a:lnTo>
                  <a:lnTo>
                    <a:pt x="2850" y="1166"/>
                  </a:lnTo>
                  <a:lnTo>
                    <a:pt x="2829" y="1247"/>
                  </a:lnTo>
                  <a:lnTo>
                    <a:pt x="2802" y="1325"/>
                  </a:lnTo>
                  <a:lnTo>
                    <a:pt x="2774" y="1398"/>
                  </a:lnTo>
                  <a:lnTo>
                    <a:pt x="2741" y="1466"/>
                  </a:lnTo>
                  <a:lnTo>
                    <a:pt x="2706" y="1529"/>
                  </a:lnTo>
                  <a:lnTo>
                    <a:pt x="2669" y="1584"/>
                  </a:lnTo>
                  <a:lnTo>
                    <a:pt x="2628" y="1631"/>
                  </a:lnTo>
                  <a:lnTo>
                    <a:pt x="2588" y="1671"/>
                  </a:lnTo>
                  <a:lnTo>
                    <a:pt x="2547" y="1701"/>
                  </a:lnTo>
                  <a:lnTo>
                    <a:pt x="2505" y="1722"/>
                  </a:lnTo>
                  <a:lnTo>
                    <a:pt x="2463" y="1731"/>
                  </a:lnTo>
                  <a:lnTo>
                    <a:pt x="2432" y="1731"/>
                  </a:lnTo>
                  <a:lnTo>
                    <a:pt x="2400" y="1724"/>
                  </a:lnTo>
                  <a:lnTo>
                    <a:pt x="2373" y="1710"/>
                  </a:lnTo>
                  <a:lnTo>
                    <a:pt x="2346" y="1691"/>
                  </a:lnTo>
                  <a:lnTo>
                    <a:pt x="2319" y="1668"/>
                  </a:lnTo>
                  <a:lnTo>
                    <a:pt x="2294" y="1643"/>
                  </a:lnTo>
                  <a:lnTo>
                    <a:pt x="2270" y="1614"/>
                  </a:lnTo>
                  <a:lnTo>
                    <a:pt x="2244" y="1584"/>
                  </a:lnTo>
                  <a:lnTo>
                    <a:pt x="2217" y="1556"/>
                  </a:lnTo>
                  <a:lnTo>
                    <a:pt x="2190" y="1527"/>
                  </a:lnTo>
                  <a:lnTo>
                    <a:pt x="2162" y="1500"/>
                  </a:lnTo>
                  <a:lnTo>
                    <a:pt x="2132" y="1476"/>
                  </a:lnTo>
                  <a:lnTo>
                    <a:pt x="2099" y="1457"/>
                  </a:lnTo>
                  <a:lnTo>
                    <a:pt x="2064" y="1442"/>
                  </a:lnTo>
                  <a:lnTo>
                    <a:pt x="2025" y="1433"/>
                  </a:lnTo>
                  <a:lnTo>
                    <a:pt x="1968" y="1425"/>
                  </a:lnTo>
                  <a:lnTo>
                    <a:pt x="1904" y="1422"/>
                  </a:lnTo>
                  <a:lnTo>
                    <a:pt x="1838" y="1421"/>
                  </a:lnTo>
                  <a:lnTo>
                    <a:pt x="1767" y="1422"/>
                  </a:lnTo>
                  <a:lnTo>
                    <a:pt x="1694" y="1425"/>
                  </a:lnTo>
                  <a:lnTo>
                    <a:pt x="1622" y="1430"/>
                  </a:lnTo>
                  <a:lnTo>
                    <a:pt x="1548" y="1436"/>
                  </a:lnTo>
                  <a:lnTo>
                    <a:pt x="1476" y="1443"/>
                  </a:lnTo>
                  <a:lnTo>
                    <a:pt x="1407" y="1449"/>
                  </a:lnTo>
                  <a:lnTo>
                    <a:pt x="1341" y="1457"/>
                  </a:lnTo>
                  <a:lnTo>
                    <a:pt x="1281" y="1463"/>
                  </a:lnTo>
                  <a:lnTo>
                    <a:pt x="1226" y="1467"/>
                  </a:lnTo>
                  <a:lnTo>
                    <a:pt x="1178" y="1467"/>
                  </a:lnTo>
                  <a:lnTo>
                    <a:pt x="1136" y="1466"/>
                  </a:lnTo>
                  <a:lnTo>
                    <a:pt x="1100" y="1463"/>
                  </a:lnTo>
                  <a:lnTo>
                    <a:pt x="1070" y="1457"/>
                  </a:lnTo>
                  <a:lnTo>
                    <a:pt x="1046" y="1451"/>
                  </a:lnTo>
                  <a:lnTo>
                    <a:pt x="1026" y="1445"/>
                  </a:lnTo>
                  <a:lnTo>
                    <a:pt x="1011" y="1439"/>
                  </a:lnTo>
                  <a:lnTo>
                    <a:pt x="1001" y="1434"/>
                  </a:lnTo>
                  <a:lnTo>
                    <a:pt x="996" y="1431"/>
                  </a:lnTo>
                  <a:lnTo>
                    <a:pt x="993" y="1430"/>
                  </a:lnTo>
                  <a:lnTo>
                    <a:pt x="971" y="1296"/>
                  </a:lnTo>
                  <a:lnTo>
                    <a:pt x="969" y="1293"/>
                  </a:lnTo>
                  <a:lnTo>
                    <a:pt x="968" y="1289"/>
                  </a:lnTo>
                  <a:lnTo>
                    <a:pt x="963" y="1281"/>
                  </a:lnTo>
                  <a:lnTo>
                    <a:pt x="957" y="1275"/>
                  </a:lnTo>
                  <a:lnTo>
                    <a:pt x="950" y="1271"/>
                  </a:lnTo>
                  <a:lnTo>
                    <a:pt x="939" y="1272"/>
                  </a:lnTo>
                  <a:lnTo>
                    <a:pt x="930" y="1277"/>
                  </a:lnTo>
                  <a:lnTo>
                    <a:pt x="926" y="1284"/>
                  </a:lnTo>
                  <a:lnTo>
                    <a:pt x="924" y="1292"/>
                  </a:lnTo>
                  <a:lnTo>
                    <a:pt x="924" y="1298"/>
                  </a:lnTo>
                  <a:lnTo>
                    <a:pt x="924" y="1304"/>
                  </a:lnTo>
                  <a:lnTo>
                    <a:pt x="926" y="1305"/>
                  </a:lnTo>
                  <a:lnTo>
                    <a:pt x="944" y="1445"/>
                  </a:lnTo>
                  <a:lnTo>
                    <a:pt x="942" y="1448"/>
                  </a:lnTo>
                  <a:lnTo>
                    <a:pt x="935" y="1457"/>
                  </a:lnTo>
                  <a:lnTo>
                    <a:pt x="923" y="1470"/>
                  </a:lnTo>
                  <a:lnTo>
                    <a:pt x="905" y="1488"/>
                  </a:lnTo>
                  <a:lnTo>
                    <a:pt x="884" y="1511"/>
                  </a:lnTo>
                  <a:lnTo>
                    <a:pt x="857" y="1535"/>
                  </a:lnTo>
                  <a:lnTo>
                    <a:pt x="825" y="1560"/>
                  </a:lnTo>
                  <a:lnTo>
                    <a:pt x="789" y="1586"/>
                  </a:lnTo>
                  <a:lnTo>
                    <a:pt x="749" y="1611"/>
                  </a:lnTo>
                  <a:lnTo>
                    <a:pt x="704" y="1635"/>
                  </a:lnTo>
                  <a:lnTo>
                    <a:pt x="654" y="1658"/>
                  </a:lnTo>
                  <a:lnTo>
                    <a:pt x="599" y="1677"/>
                  </a:lnTo>
                  <a:lnTo>
                    <a:pt x="540" y="1692"/>
                  </a:lnTo>
                  <a:lnTo>
                    <a:pt x="477" y="1703"/>
                  </a:lnTo>
                  <a:lnTo>
                    <a:pt x="453" y="1701"/>
                  </a:lnTo>
                  <a:lnTo>
                    <a:pt x="426" y="1694"/>
                  </a:lnTo>
                  <a:lnTo>
                    <a:pt x="398" y="1680"/>
                  </a:lnTo>
                  <a:lnTo>
                    <a:pt x="368" y="1661"/>
                  </a:lnTo>
                  <a:lnTo>
                    <a:pt x="335" y="1635"/>
                  </a:lnTo>
                  <a:lnTo>
                    <a:pt x="303" y="1605"/>
                  </a:lnTo>
                  <a:lnTo>
                    <a:pt x="270" y="1571"/>
                  </a:lnTo>
                  <a:lnTo>
                    <a:pt x="237" y="1533"/>
                  </a:lnTo>
                  <a:lnTo>
                    <a:pt x="204" y="1491"/>
                  </a:lnTo>
                  <a:lnTo>
                    <a:pt x="173" y="1448"/>
                  </a:lnTo>
                  <a:lnTo>
                    <a:pt x="143" y="1401"/>
                  </a:lnTo>
                  <a:lnTo>
                    <a:pt x="114" y="1352"/>
                  </a:lnTo>
                  <a:lnTo>
                    <a:pt x="87" y="1302"/>
                  </a:lnTo>
                  <a:lnTo>
                    <a:pt x="65" y="1253"/>
                  </a:lnTo>
                  <a:lnTo>
                    <a:pt x="44" y="1202"/>
                  </a:lnTo>
                  <a:lnTo>
                    <a:pt x="26" y="1151"/>
                  </a:lnTo>
                  <a:lnTo>
                    <a:pt x="12" y="1100"/>
                  </a:lnTo>
                  <a:lnTo>
                    <a:pt x="3" y="1052"/>
                  </a:lnTo>
                  <a:lnTo>
                    <a:pt x="0" y="1004"/>
                  </a:lnTo>
                  <a:lnTo>
                    <a:pt x="0" y="959"/>
                  </a:lnTo>
                  <a:lnTo>
                    <a:pt x="8" y="917"/>
                  </a:lnTo>
                  <a:lnTo>
                    <a:pt x="20" y="876"/>
                  </a:lnTo>
                  <a:lnTo>
                    <a:pt x="39" y="842"/>
                  </a:lnTo>
                  <a:lnTo>
                    <a:pt x="72" y="800"/>
                  </a:lnTo>
                  <a:lnTo>
                    <a:pt x="108" y="759"/>
                  </a:lnTo>
                  <a:lnTo>
                    <a:pt x="150" y="722"/>
                  </a:lnTo>
                  <a:lnTo>
                    <a:pt x="195" y="686"/>
                  </a:lnTo>
                  <a:lnTo>
                    <a:pt x="243" y="653"/>
                  </a:lnTo>
                  <a:lnTo>
                    <a:pt x="293" y="623"/>
                  </a:lnTo>
                  <a:lnTo>
                    <a:pt x="342" y="594"/>
                  </a:lnTo>
                  <a:lnTo>
                    <a:pt x="393" y="567"/>
                  </a:lnTo>
                  <a:lnTo>
                    <a:pt x="443" y="543"/>
                  </a:lnTo>
                  <a:lnTo>
                    <a:pt x="491" y="522"/>
                  </a:lnTo>
                  <a:lnTo>
                    <a:pt x="537" y="503"/>
                  </a:lnTo>
                  <a:lnTo>
                    <a:pt x="579" y="486"/>
                  </a:lnTo>
                  <a:lnTo>
                    <a:pt x="617" y="473"/>
                  </a:lnTo>
                  <a:lnTo>
                    <a:pt x="650" y="461"/>
                  </a:lnTo>
                  <a:lnTo>
                    <a:pt x="678" y="452"/>
                  </a:lnTo>
                  <a:lnTo>
                    <a:pt x="698" y="446"/>
                  </a:lnTo>
                  <a:lnTo>
                    <a:pt x="711" y="443"/>
                  </a:lnTo>
                  <a:lnTo>
                    <a:pt x="716" y="441"/>
                  </a:lnTo>
                  <a:lnTo>
                    <a:pt x="893" y="455"/>
                  </a:lnTo>
                  <a:lnTo>
                    <a:pt x="894" y="455"/>
                  </a:lnTo>
                  <a:lnTo>
                    <a:pt x="900" y="456"/>
                  </a:lnTo>
                  <a:lnTo>
                    <a:pt x="908" y="456"/>
                  </a:lnTo>
                  <a:lnTo>
                    <a:pt x="914" y="455"/>
                  </a:lnTo>
                  <a:lnTo>
                    <a:pt x="918" y="449"/>
                  </a:lnTo>
                  <a:lnTo>
                    <a:pt x="918" y="438"/>
                  </a:lnTo>
                  <a:lnTo>
                    <a:pt x="914" y="425"/>
                  </a:lnTo>
                  <a:lnTo>
                    <a:pt x="905" y="413"/>
                  </a:lnTo>
                  <a:lnTo>
                    <a:pt x="897" y="405"/>
                  </a:lnTo>
                  <a:lnTo>
                    <a:pt x="890" y="401"/>
                  </a:lnTo>
                  <a:lnTo>
                    <a:pt x="888" y="398"/>
                  </a:lnTo>
                  <a:lnTo>
                    <a:pt x="753" y="393"/>
                  </a:lnTo>
                  <a:close/>
                </a:path>
              </a:pathLst>
            </a:custGeom>
            <a:solidFill>
              <a:srgbClr val="EEB92F"/>
            </a:solidFill>
            <a:ln w="0">
              <a:noFill/>
              <a:prstDash val="solid"/>
              <a:round/>
            </a:ln>
          </p:spPr>
          <p:txBody>
            <a:bodyPr anchor="ctr"/>
            <a:lstStyle/>
            <a:p>
              <a:pPr algn="ctr"/>
              <a:endParaRPr>
                <a:solidFill>
                  <a:prstClr val="black"/>
                </a:solidFill>
              </a:endParaRPr>
            </a:p>
          </p:txBody>
        </p:sp>
        <p:sp>
          <p:nvSpPr>
            <p:cNvPr id="24" name="Freeform: Shape 40"/>
            <p:cNvSpPr/>
            <p:nvPr/>
          </p:nvSpPr>
          <p:spPr bwMode="gray">
            <a:xfrm>
              <a:off x="6733378" y="3319500"/>
              <a:ext cx="1310179" cy="1247627"/>
            </a:xfrm>
            <a:custGeom>
              <a:avLst/>
              <a:gdLst/>
              <a:ahLst/>
              <a:cxnLst>
                <a:cxn ang="0">
                  <a:pos x="508" y="813"/>
                </a:cxn>
                <a:cxn ang="0">
                  <a:pos x="487" y="880"/>
                </a:cxn>
                <a:cxn ang="0">
                  <a:pos x="438" y="972"/>
                </a:cxn>
                <a:cxn ang="0">
                  <a:pos x="349" y="1051"/>
                </a:cxn>
                <a:cxn ang="0">
                  <a:pos x="253" y="1092"/>
                </a:cxn>
                <a:cxn ang="0">
                  <a:pos x="154" y="1122"/>
                </a:cxn>
                <a:cxn ang="0">
                  <a:pos x="67" y="1158"/>
                </a:cxn>
                <a:cxn ang="0">
                  <a:pos x="12" y="1212"/>
                </a:cxn>
                <a:cxn ang="0">
                  <a:pos x="3" y="1302"/>
                </a:cxn>
                <a:cxn ang="0">
                  <a:pos x="49" y="1405"/>
                </a:cxn>
                <a:cxn ang="0">
                  <a:pos x="162" y="1498"/>
                </a:cxn>
                <a:cxn ang="0">
                  <a:pos x="345" y="1576"/>
                </a:cxn>
                <a:cxn ang="0">
                  <a:pos x="577" y="1627"/>
                </a:cxn>
                <a:cxn ang="0">
                  <a:pos x="751" y="1626"/>
                </a:cxn>
                <a:cxn ang="0">
                  <a:pos x="886" y="1588"/>
                </a:cxn>
                <a:cxn ang="0">
                  <a:pos x="984" y="1537"/>
                </a:cxn>
                <a:cxn ang="0">
                  <a:pos x="1041" y="1492"/>
                </a:cxn>
                <a:cxn ang="0">
                  <a:pos x="1060" y="1473"/>
                </a:cxn>
                <a:cxn ang="0">
                  <a:pos x="1135" y="1353"/>
                </a:cxn>
                <a:cxn ang="0">
                  <a:pos x="1155" y="1347"/>
                </a:cxn>
                <a:cxn ang="0">
                  <a:pos x="1167" y="1377"/>
                </a:cxn>
                <a:cxn ang="0">
                  <a:pos x="1114" y="1485"/>
                </a:cxn>
                <a:cxn ang="0">
                  <a:pos x="1152" y="1491"/>
                </a:cxn>
                <a:cxn ang="0">
                  <a:pos x="1248" y="1492"/>
                </a:cxn>
                <a:cxn ang="0">
                  <a:pos x="1386" y="1465"/>
                </a:cxn>
                <a:cxn ang="0">
                  <a:pos x="1534" y="1392"/>
                </a:cxn>
                <a:cxn ang="0">
                  <a:pos x="1639" y="1264"/>
                </a:cxn>
                <a:cxn ang="0">
                  <a:pos x="1699" y="1084"/>
                </a:cxn>
                <a:cxn ang="0">
                  <a:pos x="1717" y="876"/>
                </a:cxn>
                <a:cxn ang="0">
                  <a:pos x="1680" y="679"/>
                </a:cxn>
                <a:cxn ang="0">
                  <a:pos x="1597" y="471"/>
                </a:cxn>
                <a:cxn ang="0">
                  <a:pos x="1486" y="277"/>
                </a:cxn>
                <a:cxn ang="0">
                  <a:pos x="1366" y="121"/>
                </a:cxn>
                <a:cxn ang="0">
                  <a:pos x="1263" y="31"/>
                </a:cxn>
                <a:cxn ang="0">
                  <a:pos x="1195" y="0"/>
                </a:cxn>
                <a:cxn ang="0">
                  <a:pos x="1149" y="12"/>
                </a:cxn>
                <a:cxn ang="0">
                  <a:pos x="1119" y="55"/>
                </a:cxn>
                <a:cxn ang="0">
                  <a:pos x="1099" y="118"/>
                </a:cxn>
                <a:cxn ang="0">
                  <a:pos x="1078" y="208"/>
                </a:cxn>
                <a:cxn ang="0">
                  <a:pos x="1039" y="349"/>
                </a:cxn>
                <a:cxn ang="0">
                  <a:pos x="979" y="498"/>
                </a:cxn>
                <a:cxn ang="0">
                  <a:pos x="882" y="628"/>
                </a:cxn>
                <a:cxn ang="0">
                  <a:pos x="768" y="708"/>
                </a:cxn>
                <a:cxn ang="0">
                  <a:pos x="646" y="760"/>
                </a:cxn>
                <a:cxn ang="0">
                  <a:pos x="550" y="789"/>
                </a:cxn>
                <a:cxn ang="0">
                  <a:pos x="511" y="796"/>
                </a:cxn>
              </a:cxnLst>
              <a:rect l="0" t="0" r="r" b="b"/>
              <a:pathLst>
                <a:path w="1717" h="1632">
                  <a:moveTo>
                    <a:pt x="511" y="796"/>
                  </a:moveTo>
                  <a:lnTo>
                    <a:pt x="511" y="801"/>
                  </a:lnTo>
                  <a:lnTo>
                    <a:pt x="508" y="813"/>
                  </a:lnTo>
                  <a:lnTo>
                    <a:pt x="504" y="831"/>
                  </a:lnTo>
                  <a:lnTo>
                    <a:pt x="498" y="855"/>
                  </a:lnTo>
                  <a:lnTo>
                    <a:pt x="487" y="880"/>
                  </a:lnTo>
                  <a:lnTo>
                    <a:pt x="475" y="910"/>
                  </a:lnTo>
                  <a:lnTo>
                    <a:pt x="459" y="942"/>
                  </a:lnTo>
                  <a:lnTo>
                    <a:pt x="438" y="972"/>
                  </a:lnTo>
                  <a:lnTo>
                    <a:pt x="414" y="1002"/>
                  </a:lnTo>
                  <a:lnTo>
                    <a:pt x="384" y="1029"/>
                  </a:lnTo>
                  <a:lnTo>
                    <a:pt x="349" y="1051"/>
                  </a:lnTo>
                  <a:lnTo>
                    <a:pt x="318" y="1068"/>
                  </a:lnTo>
                  <a:lnTo>
                    <a:pt x="286" y="1080"/>
                  </a:lnTo>
                  <a:lnTo>
                    <a:pt x="253" y="1092"/>
                  </a:lnTo>
                  <a:lnTo>
                    <a:pt x="220" y="1102"/>
                  </a:lnTo>
                  <a:lnTo>
                    <a:pt x="186" y="1113"/>
                  </a:lnTo>
                  <a:lnTo>
                    <a:pt x="154" y="1122"/>
                  </a:lnTo>
                  <a:lnTo>
                    <a:pt x="123" y="1132"/>
                  </a:lnTo>
                  <a:lnTo>
                    <a:pt x="94" y="1144"/>
                  </a:lnTo>
                  <a:lnTo>
                    <a:pt x="67" y="1158"/>
                  </a:lnTo>
                  <a:lnTo>
                    <a:pt x="45" y="1173"/>
                  </a:lnTo>
                  <a:lnTo>
                    <a:pt x="27" y="1191"/>
                  </a:lnTo>
                  <a:lnTo>
                    <a:pt x="12" y="1212"/>
                  </a:lnTo>
                  <a:lnTo>
                    <a:pt x="3" y="1236"/>
                  </a:lnTo>
                  <a:lnTo>
                    <a:pt x="0" y="1266"/>
                  </a:lnTo>
                  <a:lnTo>
                    <a:pt x="3" y="1302"/>
                  </a:lnTo>
                  <a:lnTo>
                    <a:pt x="12" y="1338"/>
                  </a:lnTo>
                  <a:lnTo>
                    <a:pt x="27" y="1372"/>
                  </a:lnTo>
                  <a:lnTo>
                    <a:pt x="49" y="1405"/>
                  </a:lnTo>
                  <a:lnTo>
                    <a:pt x="79" y="1438"/>
                  </a:lnTo>
                  <a:lnTo>
                    <a:pt x="117" y="1470"/>
                  </a:lnTo>
                  <a:lnTo>
                    <a:pt x="162" y="1498"/>
                  </a:lnTo>
                  <a:lnTo>
                    <a:pt x="214" y="1527"/>
                  </a:lnTo>
                  <a:lnTo>
                    <a:pt x="276" y="1552"/>
                  </a:lnTo>
                  <a:lnTo>
                    <a:pt x="345" y="1576"/>
                  </a:lnTo>
                  <a:lnTo>
                    <a:pt x="423" y="1599"/>
                  </a:lnTo>
                  <a:lnTo>
                    <a:pt x="511" y="1618"/>
                  </a:lnTo>
                  <a:lnTo>
                    <a:pt x="577" y="1627"/>
                  </a:lnTo>
                  <a:lnTo>
                    <a:pt x="639" y="1632"/>
                  </a:lnTo>
                  <a:lnTo>
                    <a:pt x="697" y="1630"/>
                  </a:lnTo>
                  <a:lnTo>
                    <a:pt x="751" y="1626"/>
                  </a:lnTo>
                  <a:lnTo>
                    <a:pt x="801" y="1615"/>
                  </a:lnTo>
                  <a:lnTo>
                    <a:pt x="846" y="1603"/>
                  </a:lnTo>
                  <a:lnTo>
                    <a:pt x="886" y="1588"/>
                  </a:lnTo>
                  <a:lnTo>
                    <a:pt x="922" y="1572"/>
                  </a:lnTo>
                  <a:lnTo>
                    <a:pt x="955" y="1555"/>
                  </a:lnTo>
                  <a:lnTo>
                    <a:pt x="984" y="1537"/>
                  </a:lnTo>
                  <a:lnTo>
                    <a:pt x="1006" y="1521"/>
                  </a:lnTo>
                  <a:lnTo>
                    <a:pt x="1026" y="1506"/>
                  </a:lnTo>
                  <a:lnTo>
                    <a:pt x="1041" y="1492"/>
                  </a:lnTo>
                  <a:lnTo>
                    <a:pt x="1051" y="1482"/>
                  </a:lnTo>
                  <a:lnTo>
                    <a:pt x="1059" y="1476"/>
                  </a:lnTo>
                  <a:lnTo>
                    <a:pt x="1060" y="1473"/>
                  </a:lnTo>
                  <a:lnTo>
                    <a:pt x="1129" y="1359"/>
                  </a:lnTo>
                  <a:lnTo>
                    <a:pt x="1131" y="1357"/>
                  </a:lnTo>
                  <a:lnTo>
                    <a:pt x="1135" y="1353"/>
                  </a:lnTo>
                  <a:lnTo>
                    <a:pt x="1141" y="1350"/>
                  </a:lnTo>
                  <a:lnTo>
                    <a:pt x="1149" y="1347"/>
                  </a:lnTo>
                  <a:lnTo>
                    <a:pt x="1155" y="1347"/>
                  </a:lnTo>
                  <a:lnTo>
                    <a:pt x="1161" y="1353"/>
                  </a:lnTo>
                  <a:lnTo>
                    <a:pt x="1165" y="1365"/>
                  </a:lnTo>
                  <a:lnTo>
                    <a:pt x="1167" y="1377"/>
                  </a:lnTo>
                  <a:lnTo>
                    <a:pt x="1165" y="1386"/>
                  </a:lnTo>
                  <a:lnTo>
                    <a:pt x="1165" y="1389"/>
                  </a:lnTo>
                  <a:lnTo>
                    <a:pt x="1114" y="1485"/>
                  </a:lnTo>
                  <a:lnTo>
                    <a:pt x="1119" y="1485"/>
                  </a:lnTo>
                  <a:lnTo>
                    <a:pt x="1132" y="1488"/>
                  </a:lnTo>
                  <a:lnTo>
                    <a:pt x="1152" y="1491"/>
                  </a:lnTo>
                  <a:lnTo>
                    <a:pt x="1177" y="1492"/>
                  </a:lnTo>
                  <a:lnTo>
                    <a:pt x="1210" y="1494"/>
                  </a:lnTo>
                  <a:lnTo>
                    <a:pt x="1248" y="1492"/>
                  </a:lnTo>
                  <a:lnTo>
                    <a:pt x="1290" y="1488"/>
                  </a:lnTo>
                  <a:lnTo>
                    <a:pt x="1336" y="1479"/>
                  </a:lnTo>
                  <a:lnTo>
                    <a:pt x="1386" y="1465"/>
                  </a:lnTo>
                  <a:lnTo>
                    <a:pt x="1438" y="1447"/>
                  </a:lnTo>
                  <a:lnTo>
                    <a:pt x="1489" y="1422"/>
                  </a:lnTo>
                  <a:lnTo>
                    <a:pt x="1534" y="1392"/>
                  </a:lnTo>
                  <a:lnTo>
                    <a:pt x="1575" y="1356"/>
                  </a:lnTo>
                  <a:lnTo>
                    <a:pt x="1609" y="1312"/>
                  </a:lnTo>
                  <a:lnTo>
                    <a:pt x="1639" y="1264"/>
                  </a:lnTo>
                  <a:lnTo>
                    <a:pt x="1663" y="1210"/>
                  </a:lnTo>
                  <a:lnTo>
                    <a:pt x="1684" y="1150"/>
                  </a:lnTo>
                  <a:lnTo>
                    <a:pt x="1699" y="1084"/>
                  </a:lnTo>
                  <a:lnTo>
                    <a:pt x="1711" y="1014"/>
                  </a:lnTo>
                  <a:lnTo>
                    <a:pt x="1717" y="936"/>
                  </a:lnTo>
                  <a:lnTo>
                    <a:pt x="1717" y="876"/>
                  </a:lnTo>
                  <a:lnTo>
                    <a:pt x="1711" y="813"/>
                  </a:lnTo>
                  <a:lnTo>
                    <a:pt x="1698" y="747"/>
                  </a:lnTo>
                  <a:lnTo>
                    <a:pt x="1680" y="679"/>
                  </a:lnTo>
                  <a:lnTo>
                    <a:pt x="1656" y="609"/>
                  </a:lnTo>
                  <a:lnTo>
                    <a:pt x="1629" y="540"/>
                  </a:lnTo>
                  <a:lnTo>
                    <a:pt x="1597" y="471"/>
                  </a:lnTo>
                  <a:lnTo>
                    <a:pt x="1563" y="403"/>
                  </a:lnTo>
                  <a:lnTo>
                    <a:pt x="1525" y="339"/>
                  </a:lnTo>
                  <a:lnTo>
                    <a:pt x="1486" y="277"/>
                  </a:lnTo>
                  <a:lnTo>
                    <a:pt x="1447" y="219"/>
                  </a:lnTo>
                  <a:lnTo>
                    <a:pt x="1407" y="166"/>
                  </a:lnTo>
                  <a:lnTo>
                    <a:pt x="1366" y="121"/>
                  </a:lnTo>
                  <a:lnTo>
                    <a:pt x="1326" y="81"/>
                  </a:lnTo>
                  <a:lnTo>
                    <a:pt x="1293" y="52"/>
                  </a:lnTo>
                  <a:lnTo>
                    <a:pt x="1263" y="31"/>
                  </a:lnTo>
                  <a:lnTo>
                    <a:pt x="1237" y="15"/>
                  </a:lnTo>
                  <a:lnTo>
                    <a:pt x="1215" y="6"/>
                  </a:lnTo>
                  <a:lnTo>
                    <a:pt x="1195" y="0"/>
                  </a:lnTo>
                  <a:lnTo>
                    <a:pt x="1177" y="0"/>
                  </a:lnTo>
                  <a:lnTo>
                    <a:pt x="1162" y="4"/>
                  </a:lnTo>
                  <a:lnTo>
                    <a:pt x="1149" y="12"/>
                  </a:lnTo>
                  <a:lnTo>
                    <a:pt x="1137" y="24"/>
                  </a:lnTo>
                  <a:lnTo>
                    <a:pt x="1128" y="39"/>
                  </a:lnTo>
                  <a:lnTo>
                    <a:pt x="1119" y="55"/>
                  </a:lnTo>
                  <a:lnTo>
                    <a:pt x="1111" y="75"/>
                  </a:lnTo>
                  <a:lnTo>
                    <a:pt x="1105" y="96"/>
                  </a:lnTo>
                  <a:lnTo>
                    <a:pt x="1099" y="118"/>
                  </a:lnTo>
                  <a:lnTo>
                    <a:pt x="1093" y="142"/>
                  </a:lnTo>
                  <a:lnTo>
                    <a:pt x="1087" y="166"/>
                  </a:lnTo>
                  <a:lnTo>
                    <a:pt x="1078" y="208"/>
                  </a:lnTo>
                  <a:lnTo>
                    <a:pt x="1066" y="253"/>
                  </a:lnTo>
                  <a:lnTo>
                    <a:pt x="1054" y="300"/>
                  </a:lnTo>
                  <a:lnTo>
                    <a:pt x="1039" y="349"/>
                  </a:lnTo>
                  <a:lnTo>
                    <a:pt x="1023" y="399"/>
                  </a:lnTo>
                  <a:lnTo>
                    <a:pt x="1003" y="448"/>
                  </a:lnTo>
                  <a:lnTo>
                    <a:pt x="979" y="498"/>
                  </a:lnTo>
                  <a:lnTo>
                    <a:pt x="951" y="544"/>
                  </a:lnTo>
                  <a:lnTo>
                    <a:pt x="919" y="588"/>
                  </a:lnTo>
                  <a:lnTo>
                    <a:pt x="882" y="628"/>
                  </a:lnTo>
                  <a:lnTo>
                    <a:pt x="846" y="658"/>
                  </a:lnTo>
                  <a:lnTo>
                    <a:pt x="808" y="684"/>
                  </a:lnTo>
                  <a:lnTo>
                    <a:pt x="768" y="708"/>
                  </a:lnTo>
                  <a:lnTo>
                    <a:pt x="726" y="727"/>
                  </a:lnTo>
                  <a:lnTo>
                    <a:pt x="685" y="745"/>
                  </a:lnTo>
                  <a:lnTo>
                    <a:pt x="646" y="760"/>
                  </a:lnTo>
                  <a:lnTo>
                    <a:pt x="610" y="772"/>
                  </a:lnTo>
                  <a:lnTo>
                    <a:pt x="579" y="781"/>
                  </a:lnTo>
                  <a:lnTo>
                    <a:pt x="550" y="789"/>
                  </a:lnTo>
                  <a:lnTo>
                    <a:pt x="531" y="793"/>
                  </a:lnTo>
                  <a:lnTo>
                    <a:pt x="517" y="796"/>
                  </a:lnTo>
                  <a:lnTo>
                    <a:pt x="511" y="796"/>
                  </a:lnTo>
                  <a:close/>
                </a:path>
              </a:pathLst>
            </a:custGeom>
            <a:solidFill>
              <a:srgbClr val="EEB92F"/>
            </a:solidFill>
            <a:ln w="0">
              <a:noFill/>
              <a:prstDash val="solid"/>
              <a:round/>
            </a:ln>
          </p:spPr>
          <p:txBody>
            <a:bodyPr anchor="ctr"/>
            <a:lstStyle/>
            <a:p>
              <a:pPr algn="ctr"/>
              <a:endParaRPr>
                <a:solidFill>
                  <a:prstClr val="black"/>
                </a:solidFill>
              </a:endParaRPr>
            </a:p>
          </p:txBody>
        </p:sp>
      </p:grpSp>
      <p:sp>
        <p:nvSpPr>
          <p:cNvPr id="3" name="椭圆 2"/>
          <p:cNvSpPr/>
          <p:nvPr/>
        </p:nvSpPr>
        <p:spPr>
          <a:xfrm>
            <a:off x="598170" y="516890"/>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 name="文本框 3"/>
          <p:cNvSpPr txBox="1"/>
          <p:nvPr/>
        </p:nvSpPr>
        <p:spPr>
          <a:xfrm>
            <a:off x="1081405" y="466090"/>
            <a:ext cx="3328670" cy="707886"/>
          </a:xfrm>
          <a:prstGeom prst="rect">
            <a:avLst/>
          </a:prstGeom>
          <a:noFill/>
        </p:spPr>
        <p:txBody>
          <a:bodyPr wrap="square" rtlCol="0">
            <a:spAutoFit/>
          </a:bodyPr>
          <a:lstStyle/>
          <a:p>
            <a:r>
              <a:rPr lang="vi-VN" sz="4000" b="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Thân bài</a:t>
            </a:r>
            <a:endParaRPr lang="zh-CN" altLang="en-US" sz="4000">
              <a:solidFill>
                <a:prstClr val="black"/>
              </a:solidFill>
              <a:effectLst>
                <a:outerShdw blurRad="38100" dist="38100" dir="2700000" algn="tl">
                  <a:srgbClr val="000000">
                    <a:alpha val="43137"/>
                  </a:srgbClr>
                </a:outerShdw>
              </a:effectLst>
              <a:latin typeface="Times New Roman" panose="02020603050405020304" pitchFamily="18" charset="0"/>
              <a:ea typeface="义启简圆体" panose="02010601030101010101" charset="-122"/>
              <a:cs typeface="Times New Roman" panose="02020603050405020304" pitchFamily="18" charset="0"/>
            </a:endParaRPr>
          </a:p>
        </p:txBody>
      </p:sp>
      <p:sp>
        <p:nvSpPr>
          <p:cNvPr id="2" name="Rectangle 1"/>
          <p:cNvSpPr/>
          <p:nvPr/>
        </p:nvSpPr>
        <p:spPr>
          <a:xfrm>
            <a:off x="4041775" y="1425380"/>
            <a:ext cx="7071167" cy="707886"/>
          </a:xfrm>
          <a:prstGeom prst="rect">
            <a:avLst/>
          </a:prstGeom>
        </p:spPr>
        <p:txBody>
          <a:bodyPr wrap="none">
            <a:spAutoFit/>
          </a:bodyPr>
          <a:lstStyle/>
          <a:p>
            <a:r>
              <a:rPr lang="vi-VN" sz="4000" b="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Giải thích; “nhận lỗi”, “đổ lỗi” </a:t>
            </a:r>
            <a:endParaRPr lang="en-GB" sz="4800">
              <a:solidFill>
                <a:prstClr val="black"/>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566381" y="2768590"/>
            <a:ext cx="3475394" cy="3416320"/>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cs typeface="Times New Roman" panose="02020603050405020304" pitchFamily="18" charset="0"/>
              </a:rPr>
              <a:t>Thay vì chịu trách nhiệm trước hành động của bản thân, họ luôn đổ thừa cho hoàn cảnh và những người xung quanh. Câu cửa miệng của họ mỗi khi bị người khác hỏi về lỗi lầm của mình là "Tại vì...", tại thế nọ, tại thế kia. </a:t>
            </a:r>
            <a:endParaRPr lang="en-GB" sz="3200">
              <a:latin typeface="Times New Roman" panose="02020603050405020304" pitchFamily="18" charset="0"/>
              <a:cs typeface="Times New Roman" panose="02020603050405020304" pitchFamily="18" charset="0"/>
            </a:endParaRPr>
          </a:p>
        </p:txBody>
      </p:sp>
      <p:sp>
        <p:nvSpPr>
          <p:cNvPr id="39" name="Rectangle 38"/>
          <p:cNvSpPr/>
          <p:nvPr/>
        </p:nvSpPr>
        <p:spPr>
          <a:xfrm>
            <a:off x="8328154" y="2945303"/>
            <a:ext cx="3193286" cy="2308324"/>
          </a:xfrm>
          <a:prstGeom prst="rect">
            <a:avLst/>
          </a:prstGeom>
        </p:spPr>
        <p:txBody>
          <a:bodyPr wrap="square">
            <a:spAutoFit/>
          </a:bodyPr>
          <a:lstStyle/>
          <a:p>
            <a:pPr algn="just"/>
            <a:r>
              <a:rPr lang="vi-VN" sz="2400">
                <a:latin typeface="Times New Roman" panose="02020603050405020304" pitchFamily="18" charset="0"/>
                <a:ea typeface="Times New Roman" panose="02020603050405020304" pitchFamily="18" charset="0"/>
                <a:cs typeface="Times New Roman" panose="02020603050405020304" pitchFamily="18" charset="0"/>
              </a:rPr>
              <a:t>Đó chính là sự dối trá và thiếu lòng tự trọng với bản thân cũng như thiếu sự tôn trọng đối với người khác. Biểu hiện của hiện tượng…</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5517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anim calcmode="lin" valueType="num">
                                      <p:cBhvr>
                                        <p:cTn id="10" dur="500" fill="hold"/>
                                        <p:tgtEl>
                                          <p:spTgt spid="36"/>
                                        </p:tgtEl>
                                        <p:attrNameLst>
                                          <p:attrName>ppt_x</p:attrName>
                                        </p:attrNameLst>
                                      </p:cBhvr>
                                      <p:tavLst>
                                        <p:tav tm="0">
                                          <p:val>
                                            <p:fltVal val="0.5"/>
                                          </p:val>
                                        </p:tav>
                                        <p:tav tm="100000">
                                          <p:val>
                                            <p:strVal val="#ppt_x"/>
                                          </p:val>
                                        </p:tav>
                                      </p:tavLst>
                                    </p:anim>
                                    <p:anim calcmode="lin" valueType="num">
                                      <p:cBhvr>
                                        <p:cTn id="11" dur="500" fill="hold"/>
                                        <p:tgtEl>
                                          <p:spTgt spid="36"/>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circle(in)">
                                      <p:cBhvr>
                                        <p:cTn id="34"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 grpId="0"/>
      <p:bldP spid="17" grpId="0"/>
      <p:bldP spid="3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Connector 5"/>
          <p:cNvCxnSpPr/>
          <p:nvPr/>
        </p:nvCxnSpPr>
        <p:spPr>
          <a:xfrm>
            <a:off x="4041775" y="2537460"/>
            <a:ext cx="527685" cy="556895"/>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35" name="Straight Connector 6"/>
          <p:cNvCxnSpPr/>
          <p:nvPr/>
        </p:nvCxnSpPr>
        <p:spPr>
          <a:xfrm>
            <a:off x="1729105" y="2537460"/>
            <a:ext cx="2312670" cy="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sp>
        <p:nvSpPr>
          <p:cNvPr id="5" name="Freeform: Shape 8"/>
          <p:cNvSpPr/>
          <p:nvPr/>
        </p:nvSpPr>
        <p:spPr bwMode="auto">
          <a:xfrm>
            <a:off x="1911350" y="1964690"/>
            <a:ext cx="509270" cy="510540"/>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rgbClr val="EEB92F"/>
          </a:solidFill>
          <a:ln>
            <a:noFill/>
          </a:ln>
          <a:effectLst/>
        </p:spPr>
        <p:txBody>
          <a:bodyPr anchor="ctr"/>
          <a:lstStyle/>
          <a:p>
            <a:pPr algn="ctr"/>
            <a:endParaRPr/>
          </a:p>
        </p:txBody>
      </p:sp>
      <p:sp>
        <p:nvSpPr>
          <p:cNvPr id="21" name="Freeform: Shape 37"/>
          <p:cNvSpPr/>
          <p:nvPr/>
        </p:nvSpPr>
        <p:spPr bwMode="gray">
          <a:xfrm>
            <a:off x="4104005" y="2554605"/>
            <a:ext cx="1786890" cy="1922145"/>
          </a:xfrm>
          <a:custGeom>
            <a:avLst/>
            <a:gdLst/>
            <a:ahLst/>
            <a:cxnLst>
              <a:cxn ang="0">
                <a:pos x="372" y="1044"/>
              </a:cxn>
              <a:cxn ang="0">
                <a:pos x="293" y="1112"/>
              </a:cxn>
              <a:cxn ang="0">
                <a:pos x="185" y="1233"/>
              </a:cxn>
              <a:cxn ang="0">
                <a:pos x="81" y="1416"/>
              </a:cxn>
              <a:cxn ang="0">
                <a:pos x="12" y="1662"/>
              </a:cxn>
              <a:cxn ang="0">
                <a:pos x="11" y="1976"/>
              </a:cxn>
              <a:cxn ang="0">
                <a:pos x="84" y="2247"/>
              </a:cxn>
              <a:cxn ang="0">
                <a:pos x="218" y="2406"/>
              </a:cxn>
              <a:cxn ang="0">
                <a:pos x="390" y="2490"/>
              </a:cxn>
              <a:cxn ang="0">
                <a:pos x="581" y="2514"/>
              </a:cxn>
              <a:cxn ang="0">
                <a:pos x="767" y="2501"/>
              </a:cxn>
              <a:cxn ang="0">
                <a:pos x="927" y="2466"/>
              </a:cxn>
              <a:cxn ang="0">
                <a:pos x="1038" y="2432"/>
              </a:cxn>
              <a:cxn ang="0">
                <a:pos x="1082" y="2417"/>
              </a:cxn>
              <a:cxn ang="0">
                <a:pos x="1026" y="2297"/>
              </a:cxn>
              <a:cxn ang="0">
                <a:pos x="1053" y="2297"/>
              </a:cxn>
              <a:cxn ang="0">
                <a:pos x="1101" y="2363"/>
              </a:cxn>
              <a:cxn ang="0">
                <a:pos x="1137" y="2421"/>
              </a:cxn>
              <a:cxn ang="0">
                <a:pos x="1163" y="2442"/>
              </a:cxn>
              <a:cxn ang="0">
                <a:pos x="1253" y="2477"/>
              </a:cxn>
              <a:cxn ang="0">
                <a:pos x="1398" y="2444"/>
              </a:cxn>
              <a:cxn ang="0">
                <a:pos x="1538" y="2331"/>
              </a:cxn>
              <a:cxn ang="0">
                <a:pos x="1698" y="2157"/>
              </a:cxn>
              <a:cxn ang="0">
                <a:pos x="1833" y="1959"/>
              </a:cxn>
              <a:cxn ang="0">
                <a:pos x="1899" y="1781"/>
              </a:cxn>
              <a:cxn ang="0">
                <a:pos x="1863" y="1605"/>
              </a:cxn>
              <a:cxn ang="0">
                <a:pos x="1761" y="1446"/>
              </a:cxn>
              <a:cxn ang="0">
                <a:pos x="1658" y="1278"/>
              </a:cxn>
              <a:cxn ang="0">
                <a:pos x="1604" y="1103"/>
              </a:cxn>
              <a:cxn ang="0">
                <a:pos x="1586" y="915"/>
              </a:cxn>
              <a:cxn ang="0">
                <a:pos x="1631" y="734"/>
              </a:cxn>
              <a:cxn ang="0">
                <a:pos x="1775" y="587"/>
              </a:cxn>
              <a:cxn ang="0">
                <a:pos x="1977" y="477"/>
              </a:cxn>
              <a:cxn ang="0">
                <a:pos x="2168" y="374"/>
              </a:cxn>
              <a:cxn ang="0">
                <a:pos x="2304" y="261"/>
              </a:cxn>
              <a:cxn ang="0">
                <a:pos x="2339" y="129"/>
              </a:cxn>
              <a:cxn ang="0">
                <a:pos x="2253" y="44"/>
              </a:cxn>
              <a:cxn ang="0">
                <a:pos x="2078" y="5"/>
              </a:cxn>
              <a:cxn ang="0">
                <a:pos x="1857" y="5"/>
              </a:cxn>
              <a:cxn ang="0">
                <a:pos x="1637" y="36"/>
              </a:cxn>
              <a:cxn ang="0">
                <a:pos x="1461" y="90"/>
              </a:cxn>
              <a:cxn ang="0">
                <a:pos x="1290" y="201"/>
              </a:cxn>
              <a:cxn ang="0">
                <a:pos x="1172" y="305"/>
              </a:cxn>
              <a:cxn ang="0">
                <a:pos x="1133" y="348"/>
              </a:cxn>
              <a:cxn ang="0">
                <a:pos x="1190" y="413"/>
              </a:cxn>
              <a:cxn ang="0">
                <a:pos x="1161" y="426"/>
              </a:cxn>
              <a:cxn ang="0">
                <a:pos x="1085" y="371"/>
              </a:cxn>
              <a:cxn ang="0">
                <a:pos x="989" y="378"/>
              </a:cxn>
              <a:cxn ang="0">
                <a:pos x="821" y="428"/>
              </a:cxn>
              <a:cxn ang="0">
                <a:pos x="647" y="555"/>
              </a:cxn>
              <a:cxn ang="0">
                <a:pos x="521" y="753"/>
              </a:cxn>
              <a:cxn ang="0">
                <a:pos x="462" y="921"/>
              </a:cxn>
              <a:cxn ang="0">
                <a:pos x="447" y="992"/>
              </a:cxn>
              <a:cxn ang="0">
                <a:pos x="564" y="1014"/>
              </a:cxn>
              <a:cxn ang="0">
                <a:pos x="576" y="1022"/>
              </a:cxn>
              <a:cxn ang="0">
                <a:pos x="564" y="1041"/>
              </a:cxn>
              <a:cxn ang="0">
                <a:pos x="393" y="1031"/>
              </a:cxn>
            </a:cxnLst>
            <a:rect l="0" t="0" r="r" b="b"/>
            <a:pathLst>
              <a:path w="2342" h="2514">
                <a:moveTo>
                  <a:pt x="393" y="1031"/>
                </a:moveTo>
                <a:lnTo>
                  <a:pt x="392" y="1032"/>
                </a:lnTo>
                <a:lnTo>
                  <a:pt x="384" y="1037"/>
                </a:lnTo>
                <a:lnTo>
                  <a:pt x="372" y="1044"/>
                </a:lnTo>
                <a:lnTo>
                  <a:pt x="357" y="1056"/>
                </a:lnTo>
                <a:lnTo>
                  <a:pt x="338" y="1071"/>
                </a:lnTo>
                <a:lnTo>
                  <a:pt x="317" y="1089"/>
                </a:lnTo>
                <a:lnTo>
                  <a:pt x="293" y="1112"/>
                </a:lnTo>
                <a:lnTo>
                  <a:pt x="267" y="1136"/>
                </a:lnTo>
                <a:lnTo>
                  <a:pt x="240" y="1166"/>
                </a:lnTo>
                <a:lnTo>
                  <a:pt x="213" y="1197"/>
                </a:lnTo>
                <a:lnTo>
                  <a:pt x="185" y="1233"/>
                </a:lnTo>
                <a:lnTo>
                  <a:pt x="158" y="1274"/>
                </a:lnTo>
                <a:lnTo>
                  <a:pt x="131" y="1317"/>
                </a:lnTo>
                <a:lnTo>
                  <a:pt x="105" y="1365"/>
                </a:lnTo>
                <a:lnTo>
                  <a:pt x="81" y="1416"/>
                </a:lnTo>
                <a:lnTo>
                  <a:pt x="59" y="1472"/>
                </a:lnTo>
                <a:lnTo>
                  <a:pt x="39" y="1532"/>
                </a:lnTo>
                <a:lnTo>
                  <a:pt x="24" y="1595"/>
                </a:lnTo>
                <a:lnTo>
                  <a:pt x="12" y="1662"/>
                </a:lnTo>
                <a:lnTo>
                  <a:pt x="3" y="1734"/>
                </a:lnTo>
                <a:lnTo>
                  <a:pt x="0" y="1811"/>
                </a:lnTo>
                <a:lnTo>
                  <a:pt x="3" y="1890"/>
                </a:lnTo>
                <a:lnTo>
                  <a:pt x="11" y="1976"/>
                </a:lnTo>
                <a:lnTo>
                  <a:pt x="24" y="2064"/>
                </a:lnTo>
                <a:lnTo>
                  <a:pt x="39" y="2132"/>
                </a:lnTo>
                <a:lnTo>
                  <a:pt x="60" y="2193"/>
                </a:lnTo>
                <a:lnTo>
                  <a:pt x="84" y="2247"/>
                </a:lnTo>
                <a:lnTo>
                  <a:pt x="113" y="2295"/>
                </a:lnTo>
                <a:lnTo>
                  <a:pt x="144" y="2337"/>
                </a:lnTo>
                <a:lnTo>
                  <a:pt x="180" y="2375"/>
                </a:lnTo>
                <a:lnTo>
                  <a:pt x="218" y="2406"/>
                </a:lnTo>
                <a:lnTo>
                  <a:pt x="258" y="2433"/>
                </a:lnTo>
                <a:lnTo>
                  <a:pt x="300" y="2457"/>
                </a:lnTo>
                <a:lnTo>
                  <a:pt x="344" y="2475"/>
                </a:lnTo>
                <a:lnTo>
                  <a:pt x="390" y="2490"/>
                </a:lnTo>
                <a:lnTo>
                  <a:pt x="437" y="2501"/>
                </a:lnTo>
                <a:lnTo>
                  <a:pt x="485" y="2508"/>
                </a:lnTo>
                <a:lnTo>
                  <a:pt x="533" y="2513"/>
                </a:lnTo>
                <a:lnTo>
                  <a:pt x="581" y="2514"/>
                </a:lnTo>
                <a:lnTo>
                  <a:pt x="629" y="2514"/>
                </a:lnTo>
                <a:lnTo>
                  <a:pt x="675" y="2511"/>
                </a:lnTo>
                <a:lnTo>
                  <a:pt x="722" y="2507"/>
                </a:lnTo>
                <a:lnTo>
                  <a:pt x="767" y="2501"/>
                </a:lnTo>
                <a:lnTo>
                  <a:pt x="810" y="2493"/>
                </a:lnTo>
                <a:lnTo>
                  <a:pt x="851" y="2484"/>
                </a:lnTo>
                <a:lnTo>
                  <a:pt x="890" y="2475"/>
                </a:lnTo>
                <a:lnTo>
                  <a:pt x="927" y="2466"/>
                </a:lnTo>
                <a:lnTo>
                  <a:pt x="960" y="2457"/>
                </a:lnTo>
                <a:lnTo>
                  <a:pt x="990" y="2448"/>
                </a:lnTo>
                <a:lnTo>
                  <a:pt x="1017" y="2439"/>
                </a:lnTo>
                <a:lnTo>
                  <a:pt x="1038" y="2432"/>
                </a:lnTo>
                <a:lnTo>
                  <a:pt x="1056" y="2426"/>
                </a:lnTo>
                <a:lnTo>
                  <a:pt x="1070" y="2421"/>
                </a:lnTo>
                <a:lnTo>
                  <a:pt x="1079" y="2417"/>
                </a:lnTo>
                <a:lnTo>
                  <a:pt x="1082" y="2417"/>
                </a:lnTo>
                <a:lnTo>
                  <a:pt x="1026" y="2313"/>
                </a:lnTo>
                <a:lnTo>
                  <a:pt x="1026" y="2310"/>
                </a:lnTo>
                <a:lnTo>
                  <a:pt x="1025" y="2304"/>
                </a:lnTo>
                <a:lnTo>
                  <a:pt x="1026" y="2297"/>
                </a:lnTo>
                <a:lnTo>
                  <a:pt x="1031" y="2291"/>
                </a:lnTo>
                <a:lnTo>
                  <a:pt x="1038" y="2285"/>
                </a:lnTo>
                <a:lnTo>
                  <a:pt x="1044" y="2288"/>
                </a:lnTo>
                <a:lnTo>
                  <a:pt x="1053" y="2297"/>
                </a:lnTo>
                <a:lnTo>
                  <a:pt x="1065" y="2309"/>
                </a:lnTo>
                <a:lnTo>
                  <a:pt x="1077" y="2325"/>
                </a:lnTo>
                <a:lnTo>
                  <a:pt x="1089" y="2345"/>
                </a:lnTo>
                <a:lnTo>
                  <a:pt x="1101" y="2363"/>
                </a:lnTo>
                <a:lnTo>
                  <a:pt x="1113" y="2382"/>
                </a:lnTo>
                <a:lnTo>
                  <a:pt x="1124" y="2399"/>
                </a:lnTo>
                <a:lnTo>
                  <a:pt x="1133" y="2412"/>
                </a:lnTo>
                <a:lnTo>
                  <a:pt x="1137" y="2421"/>
                </a:lnTo>
                <a:lnTo>
                  <a:pt x="1140" y="2426"/>
                </a:lnTo>
                <a:lnTo>
                  <a:pt x="1142" y="2427"/>
                </a:lnTo>
                <a:lnTo>
                  <a:pt x="1149" y="2433"/>
                </a:lnTo>
                <a:lnTo>
                  <a:pt x="1163" y="2442"/>
                </a:lnTo>
                <a:lnTo>
                  <a:pt x="1179" y="2453"/>
                </a:lnTo>
                <a:lnTo>
                  <a:pt x="1200" y="2463"/>
                </a:lnTo>
                <a:lnTo>
                  <a:pt x="1224" y="2471"/>
                </a:lnTo>
                <a:lnTo>
                  <a:pt x="1253" y="2477"/>
                </a:lnTo>
                <a:lnTo>
                  <a:pt x="1286" y="2478"/>
                </a:lnTo>
                <a:lnTo>
                  <a:pt x="1320" y="2474"/>
                </a:lnTo>
                <a:lnTo>
                  <a:pt x="1358" y="2463"/>
                </a:lnTo>
                <a:lnTo>
                  <a:pt x="1398" y="2444"/>
                </a:lnTo>
                <a:lnTo>
                  <a:pt x="1430" y="2424"/>
                </a:lnTo>
                <a:lnTo>
                  <a:pt x="1463" y="2399"/>
                </a:lnTo>
                <a:lnTo>
                  <a:pt x="1500" y="2367"/>
                </a:lnTo>
                <a:lnTo>
                  <a:pt x="1538" y="2331"/>
                </a:lnTo>
                <a:lnTo>
                  <a:pt x="1578" y="2292"/>
                </a:lnTo>
                <a:lnTo>
                  <a:pt x="1619" y="2250"/>
                </a:lnTo>
                <a:lnTo>
                  <a:pt x="1659" y="2204"/>
                </a:lnTo>
                <a:lnTo>
                  <a:pt x="1698" y="2157"/>
                </a:lnTo>
                <a:lnTo>
                  <a:pt x="1736" y="2108"/>
                </a:lnTo>
                <a:lnTo>
                  <a:pt x="1772" y="2058"/>
                </a:lnTo>
                <a:lnTo>
                  <a:pt x="1803" y="2009"/>
                </a:lnTo>
                <a:lnTo>
                  <a:pt x="1833" y="1959"/>
                </a:lnTo>
                <a:lnTo>
                  <a:pt x="1857" y="1911"/>
                </a:lnTo>
                <a:lnTo>
                  <a:pt x="1877" y="1865"/>
                </a:lnTo>
                <a:lnTo>
                  <a:pt x="1892" y="1821"/>
                </a:lnTo>
                <a:lnTo>
                  <a:pt x="1899" y="1781"/>
                </a:lnTo>
                <a:lnTo>
                  <a:pt x="1899" y="1734"/>
                </a:lnTo>
                <a:lnTo>
                  <a:pt x="1893" y="1689"/>
                </a:lnTo>
                <a:lnTo>
                  <a:pt x="1881" y="1647"/>
                </a:lnTo>
                <a:lnTo>
                  <a:pt x="1863" y="1605"/>
                </a:lnTo>
                <a:lnTo>
                  <a:pt x="1842" y="1565"/>
                </a:lnTo>
                <a:lnTo>
                  <a:pt x="1817" y="1526"/>
                </a:lnTo>
                <a:lnTo>
                  <a:pt x="1790" y="1485"/>
                </a:lnTo>
                <a:lnTo>
                  <a:pt x="1761" y="1446"/>
                </a:lnTo>
                <a:lnTo>
                  <a:pt x="1733" y="1406"/>
                </a:lnTo>
                <a:lnTo>
                  <a:pt x="1706" y="1365"/>
                </a:lnTo>
                <a:lnTo>
                  <a:pt x="1680" y="1323"/>
                </a:lnTo>
                <a:lnTo>
                  <a:pt x="1658" y="1278"/>
                </a:lnTo>
                <a:lnTo>
                  <a:pt x="1640" y="1233"/>
                </a:lnTo>
                <a:lnTo>
                  <a:pt x="1626" y="1191"/>
                </a:lnTo>
                <a:lnTo>
                  <a:pt x="1614" y="1148"/>
                </a:lnTo>
                <a:lnTo>
                  <a:pt x="1604" y="1103"/>
                </a:lnTo>
                <a:lnTo>
                  <a:pt x="1595" y="1056"/>
                </a:lnTo>
                <a:lnTo>
                  <a:pt x="1589" y="1010"/>
                </a:lnTo>
                <a:lnTo>
                  <a:pt x="1584" y="962"/>
                </a:lnTo>
                <a:lnTo>
                  <a:pt x="1586" y="915"/>
                </a:lnTo>
                <a:lnTo>
                  <a:pt x="1589" y="867"/>
                </a:lnTo>
                <a:lnTo>
                  <a:pt x="1598" y="822"/>
                </a:lnTo>
                <a:lnTo>
                  <a:pt x="1611" y="777"/>
                </a:lnTo>
                <a:lnTo>
                  <a:pt x="1631" y="734"/>
                </a:lnTo>
                <a:lnTo>
                  <a:pt x="1656" y="693"/>
                </a:lnTo>
                <a:lnTo>
                  <a:pt x="1689" y="654"/>
                </a:lnTo>
                <a:lnTo>
                  <a:pt x="1728" y="618"/>
                </a:lnTo>
                <a:lnTo>
                  <a:pt x="1775" y="587"/>
                </a:lnTo>
                <a:lnTo>
                  <a:pt x="1824" y="558"/>
                </a:lnTo>
                <a:lnTo>
                  <a:pt x="1874" y="531"/>
                </a:lnTo>
                <a:lnTo>
                  <a:pt x="1925" y="504"/>
                </a:lnTo>
                <a:lnTo>
                  <a:pt x="1977" y="477"/>
                </a:lnTo>
                <a:lnTo>
                  <a:pt x="2027" y="452"/>
                </a:lnTo>
                <a:lnTo>
                  <a:pt x="2076" y="426"/>
                </a:lnTo>
                <a:lnTo>
                  <a:pt x="2124" y="401"/>
                </a:lnTo>
                <a:lnTo>
                  <a:pt x="2168" y="374"/>
                </a:lnTo>
                <a:lnTo>
                  <a:pt x="2210" y="347"/>
                </a:lnTo>
                <a:lnTo>
                  <a:pt x="2246" y="320"/>
                </a:lnTo>
                <a:lnTo>
                  <a:pt x="2279" y="291"/>
                </a:lnTo>
                <a:lnTo>
                  <a:pt x="2304" y="261"/>
                </a:lnTo>
                <a:lnTo>
                  <a:pt x="2324" y="231"/>
                </a:lnTo>
                <a:lnTo>
                  <a:pt x="2337" y="198"/>
                </a:lnTo>
                <a:lnTo>
                  <a:pt x="2342" y="165"/>
                </a:lnTo>
                <a:lnTo>
                  <a:pt x="2339" y="129"/>
                </a:lnTo>
                <a:lnTo>
                  <a:pt x="2328" y="102"/>
                </a:lnTo>
                <a:lnTo>
                  <a:pt x="2310" y="80"/>
                </a:lnTo>
                <a:lnTo>
                  <a:pt x="2285" y="60"/>
                </a:lnTo>
                <a:lnTo>
                  <a:pt x="2253" y="44"/>
                </a:lnTo>
                <a:lnTo>
                  <a:pt x="2216" y="29"/>
                </a:lnTo>
                <a:lnTo>
                  <a:pt x="2174" y="18"/>
                </a:lnTo>
                <a:lnTo>
                  <a:pt x="2129" y="11"/>
                </a:lnTo>
                <a:lnTo>
                  <a:pt x="2078" y="5"/>
                </a:lnTo>
                <a:lnTo>
                  <a:pt x="2025" y="0"/>
                </a:lnTo>
                <a:lnTo>
                  <a:pt x="1971" y="0"/>
                </a:lnTo>
                <a:lnTo>
                  <a:pt x="1914" y="2"/>
                </a:lnTo>
                <a:lnTo>
                  <a:pt x="1857" y="5"/>
                </a:lnTo>
                <a:lnTo>
                  <a:pt x="1800" y="9"/>
                </a:lnTo>
                <a:lnTo>
                  <a:pt x="1745" y="17"/>
                </a:lnTo>
                <a:lnTo>
                  <a:pt x="1689" y="26"/>
                </a:lnTo>
                <a:lnTo>
                  <a:pt x="1637" y="36"/>
                </a:lnTo>
                <a:lnTo>
                  <a:pt x="1587" y="48"/>
                </a:lnTo>
                <a:lnTo>
                  <a:pt x="1541" y="60"/>
                </a:lnTo>
                <a:lnTo>
                  <a:pt x="1499" y="75"/>
                </a:lnTo>
                <a:lnTo>
                  <a:pt x="1461" y="90"/>
                </a:lnTo>
                <a:lnTo>
                  <a:pt x="1430" y="107"/>
                </a:lnTo>
                <a:lnTo>
                  <a:pt x="1379" y="138"/>
                </a:lnTo>
                <a:lnTo>
                  <a:pt x="1332" y="170"/>
                </a:lnTo>
                <a:lnTo>
                  <a:pt x="1290" y="201"/>
                </a:lnTo>
                <a:lnTo>
                  <a:pt x="1253" y="231"/>
                </a:lnTo>
                <a:lnTo>
                  <a:pt x="1221" y="258"/>
                </a:lnTo>
                <a:lnTo>
                  <a:pt x="1194" y="284"/>
                </a:lnTo>
                <a:lnTo>
                  <a:pt x="1172" y="305"/>
                </a:lnTo>
                <a:lnTo>
                  <a:pt x="1155" y="323"/>
                </a:lnTo>
                <a:lnTo>
                  <a:pt x="1143" y="336"/>
                </a:lnTo>
                <a:lnTo>
                  <a:pt x="1136" y="345"/>
                </a:lnTo>
                <a:lnTo>
                  <a:pt x="1133" y="348"/>
                </a:lnTo>
                <a:lnTo>
                  <a:pt x="1187" y="399"/>
                </a:lnTo>
                <a:lnTo>
                  <a:pt x="1188" y="401"/>
                </a:lnTo>
                <a:lnTo>
                  <a:pt x="1190" y="407"/>
                </a:lnTo>
                <a:lnTo>
                  <a:pt x="1190" y="413"/>
                </a:lnTo>
                <a:lnTo>
                  <a:pt x="1188" y="419"/>
                </a:lnTo>
                <a:lnTo>
                  <a:pt x="1182" y="425"/>
                </a:lnTo>
                <a:lnTo>
                  <a:pt x="1172" y="426"/>
                </a:lnTo>
                <a:lnTo>
                  <a:pt x="1161" y="426"/>
                </a:lnTo>
                <a:lnTo>
                  <a:pt x="1154" y="423"/>
                </a:lnTo>
                <a:lnTo>
                  <a:pt x="1151" y="422"/>
                </a:lnTo>
                <a:lnTo>
                  <a:pt x="1091" y="371"/>
                </a:lnTo>
                <a:lnTo>
                  <a:pt x="1085" y="371"/>
                </a:lnTo>
                <a:lnTo>
                  <a:pt x="1071" y="371"/>
                </a:lnTo>
                <a:lnTo>
                  <a:pt x="1050" y="372"/>
                </a:lnTo>
                <a:lnTo>
                  <a:pt x="1023" y="374"/>
                </a:lnTo>
                <a:lnTo>
                  <a:pt x="989" y="378"/>
                </a:lnTo>
                <a:lnTo>
                  <a:pt x="951" y="386"/>
                </a:lnTo>
                <a:lnTo>
                  <a:pt x="909" y="396"/>
                </a:lnTo>
                <a:lnTo>
                  <a:pt x="866" y="410"/>
                </a:lnTo>
                <a:lnTo>
                  <a:pt x="821" y="428"/>
                </a:lnTo>
                <a:lnTo>
                  <a:pt x="774" y="452"/>
                </a:lnTo>
                <a:lnTo>
                  <a:pt x="729" y="480"/>
                </a:lnTo>
                <a:lnTo>
                  <a:pt x="686" y="515"/>
                </a:lnTo>
                <a:lnTo>
                  <a:pt x="647" y="555"/>
                </a:lnTo>
                <a:lnTo>
                  <a:pt x="608" y="603"/>
                </a:lnTo>
                <a:lnTo>
                  <a:pt x="573" y="654"/>
                </a:lnTo>
                <a:lnTo>
                  <a:pt x="545" y="704"/>
                </a:lnTo>
                <a:lnTo>
                  <a:pt x="521" y="753"/>
                </a:lnTo>
                <a:lnTo>
                  <a:pt x="501" y="801"/>
                </a:lnTo>
                <a:lnTo>
                  <a:pt x="485" y="845"/>
                </a:lnTo>
                <a:lnTo>
                  <a:pt x="471" y="885"/>
                </a:lnTo>
                <a:lnTo>
                  <a:pt x="462" y="921"/>
                </a:lnTo>
                <a:lnTo>
                  <a:pt x="455" y="951"/>
                </a:lnTo>
                <a:lnTo>
                  <a:pt x="452" y="974"/>
                </a:lnTo>
                <a:lnTo>
                  <a:pt x="449" y="987"/>
                </a:lnTo>
                <a:lnTo>
                  <a:pt x="447" y="992"/>
                </a:lnTo>
                <a:lnTo>
                  <a:pt x="558" y="1013"/>
                </a:lnTo>
                <a:lnTo>
                  <a:pt x="560" y="1013"/>
                </a:lnTo>
                <a:lnTo>
                  <a:pt x="561" y="1013"/>
                </a:lnTo>
                <a:lnTo>
                  <a:pt x="564" y="1014"/>
                </a:lnTo>
                <a:lnTo>
                  <a:pt x="567" y="1016"/>
                </a:lnTo>
                <a:lnTo>
                  <a:pt x="570" y="1017"/>
                </a:lnTo>
                <a:lnTo>
                  <a:pt x="573" y="1020"/>
                </a:lnTo>
                <a:lnTo>
                  <a:pt x="576" y="1022"/>
                </a:lnTo>
                <a:lnTo>
                  <a:pt x="576" y="1025"/>
                </a:lnTo>
                <a:lnTo>
                  <a:pt x="576" y="1029"/>
                </a:lnTo>
                <a:lnTo>
                  <a:pt x="575" y="1032"/>
                </a:lnTo>
                <a:lnTo>
                  <a:pt x="564" y="1041"/>
                </a:lnTo>
                <a:lnTo>
                  <a:pt x="552" y="1046"/>
                </a:lnTo>
                <a:lnTo>
                  <a:pt x="545" y="1047"/>
                </a:lnTo>
                <a:lnTo>
                  <a:pt x="540" y="1049"/>
                </a:lnTo>
                <a:lnTo>
                  <a:pt x="393" y="1031"/>
                </a:lnTo>
                <a:close/>
              </a:path>
            </a:pathLst>
          </a:custGeom>
          <a:solidFill>
            <a:srgbClr val="EEB92F"/>
          </a:solidFill>
          <a:ln w="0">
            <a:noFill/>
            <a:prstDash val="solid"/>
            <a:round/>
          </a:ln>
        </p:spPr>
        <p:txBody>
          <a:bodyPr anchor="ctr"/>
          <a:lstStyle/>
          <a:p>
            <a:pPr algn="ctr"/>
            <a:endParaRPr/>
          </a:p>
        </p:txBody>
      </p:sp>
      <p:grpSp>
        <p:nvGrpSpPr>
          <p:cNvPr id="38" name="千图PPT彼岸天：ID 8661124库_组合 37"/>
          <p:cNvGrpSpPr/>
          <p:nvPr>
            <p:custDataLst>
              <p:tags r:id="rId1"/>
            </p:custDataLst>
          </p:nvPr>
        </p:nvGrpSpPr>
        <p:grpSpPr>
          <a:xfrm>
            <a:off x="2497449" y="3513428"/>
            <a:ext cx="4536127" cy="1667072"/>
            <a:chOff x="2532236" y="3675746"/>
            <a:chExt cx="4536127" cy="1667072"/>
          </a:xfrm>
        </p:grpSpPr>
        <p:grpSp>
          <p:nvGrpSpPr>
            <p:cNvPr id="14" name="Group 27"/>
            <p:cNvGrpSpPr/>
            <p:nvPr/>
          </p:nvGrpSpPr>
          <p:grpSpPr>
            <a:xfrm>
              <a:off x="2827002" y="4730945"/>
              <a:ext cx="510250" cy="509379"/>
              <a:chOff x="5162550" y="5164138"/>
              <a:chExt cx="930275" cy="928687"/>
            </a:xfrm>
            <a:solidFill>
              <a:schemeClr val="accent1"/>
            </a:solidFill>
          </p:grpSpPr>
          <p:sp>
            <p:nvSpPr>
              <p:cNvPr id="28" name="Freeform: Shape 30"/>
              <p:cNvSpPr/>
              <p:nvPr/>
            </p:nvSpPr>
            <p:spPr bwMode="auto">
              <a:xfrm>
                <a:off x="5162550" y="5164138"/>
                <a:ext cx="930275" cy="9286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solidFill>
                <a:srgbClr val="EEB92F"/>
              </a:solidFill>
              <a:ln>
                <a:noFill/>
              </a:ln>
              <a:effectLst/>
            </p:spPr>
            <p:txBody>
              <a:bodyPr anchor="ctr"/>
              <a:lstStyle/>
              <a:p>
                <a:pPr algn="ctr"/>
                <a:endParaRPr/>
              </a:p>
            </p:txBody>
          </p:sp>
          <p:sp>
            <p:nvSpPr>
              <p:cNvPr id="29" name="Freeform: Shape 31"/>
              <p:cNvSpPr/>
              <p:nvPr/>
            </p:nvSpPr>
            <p:spPr bwMode="auto">
              <a:xfrm>
                <a:off x="5743575" y="5280025"/>
                <a:ext cx="231775" cy="231775"/>
              </a:xfrm>
              <a:custGeom>
                <a:avLst/>
                <a:gdLst>
                  <a:gd name="T0" fmla="*/ 10800 w 21600"/>
                  <a:gd name="T1" fmla="+- 0 10800 134"/>
                  <a:gd name="T2" fmla="*/ 10800 h 21333"/>
                  <a:gd name="T3" fmla="*/ 10800 w 21600"/>
                  <a:gd name="T4" fmla="+- 0 10800 134"/>
                  <a:gd name="T5" fmla="*/ 10800 h 21333"/>
                  <a:gd name="T6" fmla="*/ 10800 w 21600"/>
                  <a:gd name="T7" fmla="+- 0 10800 134"/>
                  <a:gd name="T8" fmla="*/ 10800 h 21333"/>
                  <a:gd name="T9" fmla="*/ 10800 w 21600"/>
                  <a:gd name="T10" fmla="+- 0 10800 134"/>
                  <a:gd name="T11" fmla="*/ 10800 h 21333"/>
                </a:gdLst>
                <a:ahLst/>
                <a:cxnLst>
                  <a:cxn ang="0">
                    <a:pos x="T0" y="T2"/>
                  </a:cxn>
                  <a:cxn ang="0">
                    <a:pos x="T3" y="T5"/>
                  </a:cxn>
                  <a:cxn ang="0">
                    <a:pos x="T6" y="T8"/>
                  </a:cxn>
                  <a:cxn ang="0">
                    <a:pos x="T9" y="T11"/>
                  </a:cxn>
                </a:cxnLst>
                <a:rect l="0" t="0" r="r" b="b"/>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solidFill>
                <a:srgbClr val="EEB92F"/>
              </a:solidFill>
              <a:ln>
                <a:noFill/>
              </a:ln>
              <a:effectLst/>
            </p:spPr>
            <p:txBody>
              <a:bodyPr anchor="ctr"/>
              <a:lstStyle/>
              <a:p>
                <a:pPr algn="ctr"/>
                <a:endParaRPr/>
              </a:p>
            </p:txBody>
          </p:sp>
        </p:grpSp>
        <p:grpSp>
          <p:nvGrpSpPr>
            <p:cNvPr id="16" name="Group 32"/>
            <p:cNvGrpSpPr/>
            <p:nvPr/>
          </p:nvGrpSpPr>
          <p:grpSpPr>
            <a:xfrm>
              <a:off x="2532236" y="4771974"/>
              <a:ext cx="3031204" cy="570844"/>
              <a:chOff x="2267129" y="4958946"/>
              <a:chExt cx="3031204" cy="570844"/>
            </a:xfrm>
          </p:grpSpPr>
          <p:cxnSp>
            <p:nvCxnSpPr>
              <p:cNvPr id="26" name="Straight Connector 33"/>
              <p:cNvCxnSpPr/>
              <p:nvPr/>
            </p:nvCxnSpPr>
            <p:spPr>
              <a:xfrm flipH="1">
                <a:off x="4746979" y="4958946"/>
                <a:ext cx="551354" cy="570844"/>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27" name="Straight Connector 34"/>
              <p:cNvCxnSpPr/>
              <p:nvPr/>
            </p:nvCxnSpPr>
            <p:spPr>
              <a:xfrm flipH="1">
                <a:off x="2267129" y="5529790"/>
                <a:ext cx="2479850" cy="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grpSp>
        <p:sp>
          <p:nvSpPr>
            <p:cNvPr id="23" name="Freeform: Shape 39"/>
            <p:cNvSpPr/>
            <p:nvPr/>
          </p:nvSpPr>
          <p:spPr bwMode="gray">
            <a:xfrm>
              <a:off x="5195807" y="3675746"/>
              <a:ext cx="1872556" cy="1268267"/>
            </a:xfrm>
            <a:custGeom>
              <a:avLst/>
              <a:gdLst/>
              <a:ahLst/>
              <a:cxnLst>
                <a:cxn ang="0">
                  <a:pos x="216" y="1196"/>
                </a:cxn>
                <a:cxn ang="0">
                  <a:pos x="222" y="1184"/>
                </a:cxn>
                <a:cxn ang="0">
                  <a:pos x="243" y="1184"/>
                </a:cxn>
                <a:cxn ang="0">
                  <a:pos x="258" y="1220"/>
                </a:cxn>
                <a:cxn ang="0">
                  <a:pos x="243" y="1386"/>
                </a:cxn>
                <a:cxn ang="0">
                  <a:pos x="317" y="1491"/>
                </a:cxn>
                <a:cxn ang="0">
                  <a:pos x="464" y="1601"/>
                </a:cxn>
                <a:cxn ang="0">
                  <a:pos x="738" y="1659"/>
                </a:cxn>
                <a:cxn ang="0">
                  <a:pos x="1070" y="1617"/>
                </a:cxn>
                <a:cxn ang="0">
                  <a:pos x="1370" y="1493"/>
                </a:cxn>
                <a:cxn ang="0">
                  <a:pos x="1538" y="1388"/>
                </a:cxn>
                <a:cxn ang="0">
                  <a:pos x="1605" y="1332"/>
                </a:cxn>
                <a:cxn ang="0">
                  <a:pos x="1643" y="1337"/>
                </a:cxn>
                <a:cxn ang="0">
                  <a:pos x="1772" y="1364"/>
                </a:cxn>
                <a:cxn ang="0">
                  <a:pos x="1944" y="1386"/>
                </a:cxn>
                <a:cxn ang="0">
                  <a:pos x="2130" y="1389"/>
                </a:cxn>
                <a:cxn ang="0">
                  <a:pos x="2258" y="1353"/>
                </a:cxn>
                <a:cxn ang="0">
                  <a:pos x="2295" y="1250"/>
                </a:cxn>
                <a:cxn ang="0">
                  <a:pos x="2237" y="1140"/>
                </a:cxn>
                <a:cxn ang="0">
                  <a:pos x="2118" y="1083"/>
                </a:cxn>
                <a:cxn ang="0">
                  <a:pos x="2027" y="1071"/>
                </a:cxn>
                <a:cxn ang="0">
                  <a:pos x="1964" y="1173"/>
                </a:cxn>
                <a:cxn ang="0">
                  <a:pos x="1932" y="1175"/>
                </a:cxn>
                <a:cxn ang="0">
                  <a:pos x="1943" y="1119"/>
                </a:cxn>
                <a:cxn ang="0">
                  <a:pos x="1976" y="1050"/>
                </a:cxn>
                <a:cxn ang="0">
                  <a:pos x="1983" y="1019"/>
                </a:cxn>
                <a:cxn ang="0">
                  <a:pos x="1965" y="908"/>
                </a:cxn>
                <a:cxn ang="0">
                  <a:pos x="1881" y="794"/>
                </a:cxn>
                <a:cxn ang="0">
                  <a:pos x="1830" y="762"/>
                </a:cxn>
                <a:cxn ang="0">
                  <a:pos x="1676" y="753"/>
                </a:cxn>
                <a:cxn ang="0">
                  <a:pos x="1676" y="713"/>
                </a:cxn>
                <a:cxn ang="0">
                  <a:pos x="1878" y="708"/>
                </a:cxn>
                <a:cxn ang="0">
                  <a:pos x="1908" y="699"/>
                </a:cxn>
                <a:cxn ang="0">
                  <a:pos x="2012" y="659"/>
                </a:cxn>
                <a:cxn ang="0">
                  <a:pos x="2174" y="585"/>
                </a:cxn>
                <a:cxn ang="0">
                  <a:pos x="2322" y="501"/>
                </a:cxn>
                <a:cxn ang="0">
                  <a:pos x="2429" y="390"/>
                </a:cxn>
                <a:cxn ang="0">
                  <a:pos x="2447" y="242"/>
                </a:cxn>
                <a:cxn ang="0">
                  <a:pos x="2373" y="114"/>
                </a:cxn>
                <a:cxn ang="0">
                  <a:pos x="2220" y="30"/>
                </a:cxn>
                <a:cxn ang="0">
                  <a:pos x="1980" y="0"/>
                </a:cxn>
                <a:cxn ang="0">
                  <a:pos x="1640" y="32"/>
                </a:cxn>
                <a:cxn ang="0">
                  <a:pos x="1185" y="128"/>
                </a:cxn>
                <a:cxn ang="0">
                  <a:pos x="849" y="246"/>
                </a:cxn>
                <a:cxn ang="0">
                  <a:pos x="608" y="390"/>
                </a:cxn>
                <a:cxn ang="0">
                  <a:pos x="498" y="489"/>
                </a:cxn>
                <a:cxn ang="0">
                  <a:pos x="470" y="542"/>
                </a:cxn>
                <a:cxn ang="0">
                  <a:pos x="477" y="560"/>
                </a:cxn>
                <a:cxn ang="0">
                  <a:pos x="587" y="558"/>
                </a:cxn>
                <a:cxn ang="0">
                  <a:pos x="600" y="564"/>
                </a:cxn>
                <a:cxn ang="0">
                  <a:pos x="609" y="575"/>
                </a:cxn>
                <a:cxn ang="0">
                  <a:pos x="582" y="596"/>
                </a:cxn>
                <a:cxn ang="0">
                  <a:pos x="483" y="606"/>
                </a:cxn>
                <a:cxn ang="0">
                  <a:pos x="435" y="639"/>
                </a:cxn>
                <a:cxn ang="0">
                  <a:pos x="321" y="723"/>
                </a:cxn>
                <a:cxn ang="0">
                  <a:pos x="182" y="843"/>
                </a:cxn>
                <a:cxn ang="0">
                  <a:pos x="59" y="980"/>
                </a:cxn>
                <a:cxn ang="0">
                  <a:pos x="0" y="1121"/>
                </a:cxn>
                <a:cxn ang="0">
                  <a:pos x="30" y="1217"/>
                </a:cxn>
                <a:cxn ang="0">
                  <a:pos x="102" y="1274"/>
                </a:cxn>
                <a:cxn ang="0">
                  <a:pos x="170" y="1302"/>
                </a:cxn>
              </a:cxnLst>
              <a:rect l="0" t="0" r="r" b="b"/>
              <a:pathLst>
                <a:path w="2454" h="1659">
                  <a:moveTo>
                    <a:pt x="191" y="1307"/>
                  </a:moveTo>
                  <a:lnTo>
                    <a:pt x="216" y="1199"/>
                  </a:lnTo>
                  <a:lnTo>
                    <a:pt x="216" y="1199"/>
                  </a:lnTo>
                  <a:lnTo>
                    <a:pt x="216" y="1196"/>
                  </a:lnTo>
                  <a:lnTo>
                    <a:pt x="218" y="1193"/>
                  </a:lnTo>
                  <a:lnTo>
                    <a:pt x="219" y="1190"/>
                  </a:lnTo>
                  <a:lnTo>
                    <a:pt x="221" y="1187"/>
                  </a:lnTo>
                  <a:lnTo>
                    <a:pt x="222" y="1184"/>
                  </a:lnTo>
                  <a:lnTo>
                    <a:pt x="225" y="1181"/>
                  </a:lnTo>
                  <a:lnTo>
                    <a:pt x="230" y="1179"/>
                  </a:lnTo>
                  <a:lnTo>
                    <a:pt x="234" y="1179"/>
                  </a:lnTo>
                  <a:lnTo>
                    <a:pt x="243" y="1184"/>
                  </a:lnTo>
                  <a:lnTo>
                    <a:pt x="251" y="1194"/>
                  </a:lnTo>
                  <a:lnTo>
                    <a:pt x="255" y="1206"/>
                  </a:lnTo>
                  <a:lnTo>
                    <a:pt x="258" y="1215"/>
                  </a:lnTo>
                  <a:lnTo>
                    <a:pt x="258" y="1220"/>
                  </a:lnTo>
                  <a:lnTo>
                    <a:pt x="228" y="1355"/>
                  </a:lnTo>
                  <a:lnTo>
                    <a:pt x="230" y="1359"/>
                  </a:lnTo>
                  <a:lnTo>
                    <a:pt x="234" y="1370"/>
                  </a:lnTo>
                  <a:lnTo>
                    <a:pt x="243" y="1386"/>
                  </a:lnTo>
                  <a:lnTo>
                    <a:pt x="255" y="1409"/>
                  </a:lnTo>
                  <a:lnTo>
                    <a:pt x="272" y="1434"/>
                  </a:lnTo>
                  <a:lnTo>
                    <a:pt x="291" y="1463"/>
                  </a:lnTo>
                  <a:lnTo>
                    <a:pt x="317" y="1491"/>
                  </a:lnTo>
                  <a:lnTo>
                    <a:pt x="345" y="1521"/>
                  </a:lnTo>
                  <a:lnTo>
                    <a:pt x="380" y="1550"/>
                  </a:lnTo>
                  <a:lnTo>
                    <a:pt x="419" y="1577"/>
                  </a:lnTo>
                  <a:lnTo>
                    <a:pt x="464" y="1601"/>
                  </a:lnTo>
                  <a:lnTo>
                    <a:pt x="513" y="1620"/>
                  </a:lnTo>
                  <a:lnTo>
                    <a:pt x="585" y="1640"/>
                  </a:lnTo>
                  <a:lnTo>
                    <a:pt x="660" y="1653"/>
                  </a:lnTo>
                  <a:lnTo>
                    <a:pt x="738" y="1659"/>
                  </a:lnTo>
                  <a:lnTo>
                    <a:pt x="819" y="1659"/>
                  </a:lnTo>
                  <a:lnTo>
                    <a:pt x="900" y="1652"/>
                  </a:lnTo>
                  <a:lnTo>
                    <a:pt x="984" y="1638"/>
                  </a:lnTo>
                  <a:lnTo>
                    <a:pt x="1070" y="1617"/>
                  </a:lnTo>
                  <a:lnTo>
                    <a:pt x="1157" y="1589"/>
                  </a:lnTo>
                  <a:lnTo>
                    <a:pt x="1242" y="1554"/>
                  </a:lnTo>
                  <a:lnTo>
                    <a:pt x="1310" y="1523"/>
                  </a:lnTo>
                  <a:lnTo>
                    <a:pt x="1370" y="1493"/>
                  </a:lnTo>
                  <a:lnTo>
                    <a:pt x="1422" y="1463"/>
                  </a:lnTo>
                  <a:lnTo>
                    <a:pt x="1467" y="1436"/>
                  </a:lnTo>
                  <a:lnTo>
                    <a:pt x="1506" y="1410"/>
                  </a:lnTo>
                  <a:lnTo>
                    <a:pt x="1538" y="1388"/>
                  </a:lnTo>
                  <a:lnTo>
                    <a:pt x="1563" y="1368"/>
                  </a:lnTo>
                  <a:lnTo>
                    <a:pt x="1583" y="1352"/>
                  </a:lnTo>
                  <a:lnTo>
                    <a:pt x="1596" y="1340"/>
                  </a:lnTo>
                  <a:lnTo>
                    <a:pt x="1605" y="1332"/>
                  </a:lnTo>
                  <a:lnTo>
                    <a:pt x="1607" y="1329"/>
                  </a:lnTo>
                  <a:lnTo>
                    <a:pt x="1611" y="1331"/>
                  </a:lnTo>
                  <a:lnTo>
                    <a:pt x="1623" y="1334"/>
                  </a:lnTo>
                  <a:lnTo>
                    <a:pt x="1643" y="1337"/>
                  </a:lnTo>
                  <a:lnTo>
                    <a:pt x="1668" y="1343"/>
                  </a:lnTo>
                  <a:lnTo>
                    <a:pt x="1698" y="1349"/>
                  </a:lnTo>
                  <a:lnTo>
                    <a:pt x="1733" y="1356"/>
                  </a:lnTo>
                  <a:lnTo>
                    <a:pt x="1772" y="1364"/>
                  </a:lnTo>
                  <a:lnTo>
                    <a:pt x="1812" y="1370"/>
                  </a:lnTo>
                  <a:lnTo>
                    <a:pt x="1856" y="1376"/>
                  </a:lnTo>
                  <a:lnTo>
                    <a:pt x="1899" y="1382"/>
                  </a:lnTo>
                  <a:lnTo>
                    <a:pt x="1944" y="1386"/>
                  </a:lnTo>
                  <a:lnTo>
                    <a:pt x="1989" y="1389"/>
                  </a:lnTo>
                  <a:lnTo>
                    <a:pt x="2039" y="1392"/>
                  </a:lnTo>
                  <a:lnTo>
                    <a:pt x="2087" y="1392"/>
                  </a:lnTo>
                  <a:lnTo>
                    <a:pt x="2130" y="1389"/>
                  </a:lnTo>
                  <a:lnTo>
                    <a:pt x="2169" y="1385"/>
                  </a:lnTo>
                  <a:lnTo>
                    <a:pt x="2204" y="1377"/>
                  </a:lnTo>
                  <a:lnTo>
                    <a:pt x="2234" y="1367"/>
                  </a:lnTo>
                  <a:lnTo>
                    <a:pt x="2258" y="1353"/>
                  </a:lnTo>
                  <a:lnTo>
                    <a:pt x="2276" y="1335"/>
                  </a:lnTo>
                  <a:lnTo>
                    <a:pt x="2289" y="1313"/>
                  </a:lnTo>
                  <a:lnTo>
                    <a:pt x="2295" y="1286"/>
                  </a:lnTo>
                  <a:lnTo>
                    <a:pt x="2295" y="1250"/>
                  </a:lnTo>
                  <a:lnTo>
                    <a:pt x="2288" y="1217"/>
                  </a:lnTo>
                  <a:lnTo>
                    <a:pt x="2276" y="1188"/>
                  </a:lnTo>
                  <a:lnTo>
                    <a:pt x="2258" y="1163"/>
                  </a:lnTo>
                  <a:lnTo>
                    <a:pt x="2237" y="1140"/>
                  </a:lnTo>
                  <a:lnTo>
                    <a:pt x="2211" y="1121"/>
                  </a:lnTo>
                  <a:lnTo>
                    <a:pt x="2184" y="1106"/>
                  </a:lnTo>
                  <a:lnTo>
                    <a:pt x="2156" y="1095"/>
                  </a:lnTo>
                  <a:lnTo>
                    <a:pt x="2118" y="1083"/>
                  </a:lnTo>
                  <a:lnTo>
                    <a:pt x="2085" y="1077"/>
                  </a:lnTo>
                  <a:lnTo>
                    <a:pt x="2058" y="1073"/>
                  </a:lnTo>
                  <a:lnTo>
                    <a:pt x="2039" y="1071"/>
                  </a:lnTo>
                  <a:lnTo>
                    <a:pt x="2027" y="1071"/>
                  </a:lnTo>
                  <a:lnTo>
                    <a:pt x="2022" y="1071"/>
                  </a:lnTo>
                  <a:lnTo>
                    <a:pt x="1970" y="1166"/>
                  </a:lnTo>
                  <a:lnTo>
                    <a:pt x="1968" y="1169"/>
                  </a:lnTo>
                  <a:lnTo>
                    <a:pt x="1964" y="1173"/>
                  </a:lnTo>
                  <a:lnTo>
                    <a:pt x="1958" y="1178"/>
                  </a:lnTo>
                  <a:lnTo>
                    <a:pt x="1949" y="1181"/>
                  </a:lnTo>
                  <a:lnTo>
                    <a:pt x="1940" y="1181"/>
                  </a:lnTo>
                  <a:lnTo>
                    <a:pt x="1932" y="1175"/>
                  </a:lnTo>
                  <a:lnTo>
                    <a:pt x="1929" y="1167"/>
                  </a:lnTo>
                  <a:lnTo>
                    <a:pt x="1931" y="1154"/>
                  </a:lnTo>
                  <a:lnTo>
                    <a:pt x="1935" y="1137"/>
                  </a:lnTo>
                  <a:lnTo>
                    <a:pt x="1943" y="1119"/>
                  </a:lnTo>
                  <a:lnTo>
                    <a:pt x="1952" y="1100"/>
                  </a:lnTo>
                  <a:lnTo>
                    <a:pt x="1961" y="1080"/>
                  </a:lnTo>
                  <a:lnTo>
                    <a:pt x="1968" y="1064"/>
                  </a:lnTo>
                  <a:lnTo>
                    <a:pt x="1976" y="1050"/>
                  </a:lnTo>
                  <a:lnTo>
                    <a:pt x="1982" y="1041"/>
                  </a:lnTo>
                  <a:lnTo>
                    <a:pt x="1983" y="1038"/>
                  </a:lnTo>
                  <a:lnTo>
                    <a:pt x="1983" y="1032"/>
                  </a:lnTo>
                  <a:lnTo>
                    <a:pt x="1983" y="1019"/>
                  </a:lnTo>
                  <a:lnTo>
                    <a:pt x="1982" y="996"/>
                  </a:lnTo>
                  <a:lnTo>
                    <a:pt x="1980" y="969"/>
                  </a:lnTo>
                  <a:lnTo>
                    <a:pt x="1974" y="939"/>
                  </a:lnTo>
                  <a:lnTo>
                    <a:pt x="1965" y="908"/>
                  </a:lnTo>
                  <a:lnTo>
                    <a:pt x="1952" y="876"/>
                  </a:lnTo>
                  <a:lnTo>
                    <a:pt x="1934" y="848"/>
                  </a:lnTo>
                  <a:lnTo>
                    <a:pt x="1907" y="816"/>
                  </a:lnTo>
                  <a:lnTo>
                    <a:pt x="1881" y="794"/>
                  </a:lnTo>
                  <a:lnTo>
                    <a:pt x="1860" y="779"/>
                  </a:lnTo>
                  <a:lnTo>
                    <a:pt x="1845" y="768"/>
                  </a:lnTo>
                  <a:lnTo>
                    <a:pt x="1835" y="764"/>
                  </a:lnTo>
                  <a:lnTo>
                    <a:pt x="1830" y="762"/>
                  </a:lnTo>
                  <a:lnTo>
                    <a:pt x="1692" y="761"/>
                  </a:lnTo>
                  <a:lnTo>
                    <a:pt x="1689" y="761"/>
                  </a:lnTo>
                  <a:lnTo>
                    <a:pt x="1683" y="758"/>
                  </a:lnTo>
                  <a:lnTo>
                    <a:pt x="1676" y="753"/>
                  </a:lnTo>
                  <a:lnTo>
                    <a:pt x="1670" y="744"/>
                  </a:lnTo>
                  <a:lnTo>
                    <a:pt x="1668" y="734"/>
                  </a:lnTo>
                  <a:lnTo>
                    <a:pt x="1670" y="722"/>
                  </a:lnTo>
                  <a:lnTo>
                    <a:pt x="1676" y="713"/>
                  </a:lnTo>
                  <a:lnTo>
                    <a:pt x="1682" y="707"/>
                  </a:lnTo>
                  <a:lnTo>
                    <a:pt x="1688" y="704"/>
                  </a:lnTo>
                  <a:lnTo>
                    <a:pt x="1689" y="702"/>
                  </a:lnTo>
                  <a:lnTo>
                    <a:pt x="1878" y="708"/>
                  </a:lnTo>
                  <a:lnTo>
                    <a:pt x="1880" y="708"/>
                  </a:lnTo>
                  <a:lnTo>
                    <a:pt x="1886" y="707"/>
                  </a:lnTo>
                  <a:lnTo>
                    <a:pt x="1895" y="704"/>
                  </a:lnTo>
                  <a:lnTo>
                    <a:pt x="1908" y="699"/>
                  </a:lnTo>
                  <a:lnTo>
                    <a:pt x="1926" y="693"/>
                  </a:lnTo>
                  <a:lnTo>
                    <a:pt x="1949" y="684"/>
                  </a:lnTo>
                  <a:lnTo>
                    <a:pt x="1977" y="672"/>
                  </a:lnTo>
                  <a:lnTo>
                    <a:pt x="2012" y="659"/>
                  </a:lnTo>
                  <a:lnTo>
                    <a:pt x="2052" y="641"/>
                  </a:lnTo>
                  <a:lnTo>
                    <a:pt x="2099" y="620"/>
                  </a:lnTo>
                  <a:lnTo>
                    <a:pt x="2135" y="603"/>
                  </a:lnTo>
                  <a:lnTo>
                    <a:pt x="2174" y="585"/>
                  </a:lnTo>
                  <a:lnTo>
                    <a:pt x="2211" y="566"/>
                  </a:lnTo>
                  <a:lnTo>
                    <a:pt x="2249" y="546"/>
                  </a:lnTo>
                  <a:lnTo>
                    <a:pt x="2286" y="525"/>
                  </a:lnTo>
                  <a:lnTo>
                    <a:pt x="2322" y="501"/>
                  </a:lnTo>
                  <a:lnTo>
                    <a:pt x="2354" y="477"/>
                  </a:lnTo>
                  <a:lnTo>
                    <a:pt x="2384" y="450"/>
                  </a:lnTo>
                  <a:lnTo>
                    <a:pt x="2409" y="422"/>
                  </a:lnTo>
                  <a:lnTo>
                    <a:pt x="2429" y="390"/>
                  </a:lnTo>
                  <a:lnTo>
                    <a:pt x="2444" y="357"/>
                  </a:lnTo>
                  <a:lnTo>
                    <a:pt x="2453" y="321"/>
                  </a:lnTo>
                  <a:lnTo>
                    <a:pt x="2454" y="284"/>
                  </a:lnTo>
                  <a:lnTo>
                    <a:pt x="2447" y="242"/>
                  </a:lnTo>
                  <a:lnTo>
                    <a:pt x="2435" y="207"/>
                  </a:lnTo>
                  <a:lnTo>
                    <a:pt x="2418" y="173"/>
                  </a:lnTo>
                  <a:lnTo>
                    <a:pt x="2399" y="141"/>
                  </a:lnTo>
                  <a:lnTo>
                    <a:pt x="2373" y="114"/>
                  </a:lnTo>
                  <a:lnTo>
                    <a:pt x="2343" y="89"/>
                  </a:lnTo>
                  <a:lnTo>
                    <a:pt x="2307" y="66"/>
                  </a:lnTo>
                  <a:lnTo>
                    <a:pt x="2267" y="47"/>
                  </a:lnTo>
                  <a:lnTo>
                    <a:pt x="2220" y="30"/>
                  </a:lnTo>
                  <a:lnTo>
                    <a:pt x="2169" y="17"/>
                  </a:lnTo>
                  <a:lnTo>
                    <a:pt x="2112" y="8"/>
                  </a:lnTo>
                  <a:lnTo>
                    <a:pt x="2049" y="2"/>
                  </a:lnTo>
                  <a:lnTo>
                    <a:pt x="1980" y="0"/>
                  </a:lnTo>
                  <a:lnTo>
                    <a:pt x="1905" y="2"/>
                  </a:lnTo>
                  <a:lnTo>
                    <a:pt x="1823" y="8"/>
                  </a:lnTo>
                  <a:lnTo>
                    <a:pt x="1736" y="17"/>
                  </a:lnTo>
                  <a:lnTo>
                    <a:pt x="1640" y="32"/>
                  </a:lnTo>
                  <a:lnTo>
                    <a:pt x="1514" y="54"/>
                  </a:lnTo>
                  <a:lnTo>
                    <a:pt x="1397" y="78"/>
                  </a:lnTo>
                  <a:lnTo>
                    <a:pt x="1287" y="102"/>
                  </a:lnTo>
                  <a:lnTo>
                    <a:pt x="1185" y="128"/>
                  </a:lnTo>
                  <a:lnTo>
                    <a:pt x="1091" y="156"/>
                  </a:lnTo>
                  <a:lnTo>
                    <a:pt x="1004" y="185"/>
                  </a:lnTo>
                  <a:lnTo>
                    <a:pt x="923" y="215"/>
                  </a:lnTo>
                  <a:lnTo>
                    <a:pt x="849" y="246"/>
                  </a:lnTo>
                  <a:lnTo>
                    <a:pt x="780" y="279"/>
                  </a:lnTo>
                  <a:lnTo>
                    <a:pt x="719" y="314"/>
                  </a:lnTo>
                  <a:lnTo>
                    <a:pt x="660" y="351"/>
                  </a:lnTo>
                  <a:lnTo>
                    <a:pt x="608" y="390"/>
                  </a:lnTo>
                  <a:lnTo>
                    <a:pt x="570" y="420"/>
                  </a:lnTo>
                  <a:lnTo>
                    <a:pt x="540" y="446"/>
                  </a:lnTo>
                  <a:lnTo>
                    <a:pt x="516" y="470"/>
                  </a:lnTo>
                  <a:lnTo>
                    <a:pt x="498" y="489"/>
                  </a:lnTo>
                  <a:lnTo>
                    <a:pt x="486" y="506"/>
                  </a:lnTo>
                  <a:lnTo>
                    <a:pt x="477" y="521"/>
                  </a:lnTo>
                  <a:lnTo>
                    <a:pt x="471" y="531"/>
                  </a:lnTo>
                  <a:lnTo>
                    <a:pt x="470" y="542"/>
                  </a:lnTo>
                  <a:lnTo>
                    <a:pt x="470" y="549"/>
                  </a:lnTo>
                  <a:lnTo>
                    <a:pt x="471" y="554"/>
                  </a:lnTo>
                  <a:lnTo>
                    <a:pt x="474" y="558"/>
                  </a:lnTo>
                  <a:lnTo>
                    <a:pt x="477" y="560"/>
                  </a:lnTo>
                  <a:lnTo>
                    <a:pt x="479" y="561"/>
                  </a:lnTo>
                  <a:lnTo>
                    <a:pt x="480" y="563"/>
                  </a:lnTo>
                  <a:lnTo>
                    <a:pt x="587" y="558"/>
                  </a:lnTo>
                  <a:lnTo>
                    <a:pt x="587" y="558"/>
                  </a:lnTo>
                  <a:lnTo>
                    <a:pt x="590" y="560"/>
                  </a:lnTo>
                  <a:lnTo>
                    <a:pt x="593" y="560"/>
                  </a:lnTo>
                  <a:lnTo>
                    <a:pt x="596" y="561"/>
                  </a:lnTo>
                  <a:lnTo>
                    <a:pt x="600" y="564"/>
                  </a:lnTo>
                  <a:lnTo>
                    <a:pt x="603" y="566"/>
                  </a:lnTo>
                  <a:lnTo>
                    <a:pt x="606" y="569"/>
                  </a:lnTo>
                  <a:lnTo>
                    <a:pt x="608" y="572"/>
                  </a:lnTo>
                  <a:lnTo>
                    <a:pt x="609" y="575"/>
                  </a:lnTo>
                  <a:lnTo>
                    <a:pt x="608" y="578"/>
                  </a:lnTo>
                  <a:lnTo>
                    <a:pt x="605" y="582"/>
                  </a:lnTo>
                  <a:lnTo>
                    <a:pt x="594" y="590"/>
                  </a:lnTo>
                  <a:lnTo>
                    <a:pt x="582" y="596"/>
                  </a:lnTo>
                  <a:lnTo>
                    <a:pt x="572" y="600"/>
                  </a:lnTo>
                  <a:lnTo>
                    <a:pt x="566" y="603"/>
                  </a:lnTo>
                  <a:lnTo>
                    <a:pt x="563" y="605"/>
                  </a:lnTo>
                  <a:lnTo>
                    <a:pt x="483" y="606"/>
                  </a:lnTo>
                  <a:lnTo>
                    <a:pt x="480" y="609"/>
                  </a:lnTo>
                  <a:lnTo>
                    <a:pt x="471" y="615"/>
                  </a:lnTo>
                  <a:lnTo>
                    <a:pt x="456" y="626"/>
                  </a:lnTo>
                  <a:lnTo>
                    <a:pt x="435" y="639"/>
                  </a:lnTo>
                  <a:lnTo>
                    <a:pt x="411" y="656"/>
                  </a:lnTo>
                  <a:lnTo>
                    <a:pt x="384" y="677"/>
                  </a:lnTo>
                  <a:lnTo>
                    <a:pt x="353" y="699"/>
                  </a:lnTo>
                  <a:lnTo>
                    <a:pt x="321" y="723"/>
                  </a:lnTo>
                  <a:lnTo>
                    <a:pt x="287" y="752"/>
                  </a:lnTo>
                  <a:lnTo>
                    <a:pt x="251" y="780"/>
                  </a:lnTo>
                  <a:lnTo>
                    <a:pt x="216" y="812"/>
                  </a:lnTo>
                  <a:lnTo>
                    <a:pt x="182" y="843"/>
                  </a:lnTo>
                  <a:lnTo>
                    <a:pt x="147" y="876"/>
                  </a:lnTo>
                  <a:lnTo>
                    <a:pt x="116" y="911"/>
                  </a:lnTo>
                  <a:lnTo>
                    <a:pt x="86" y="945"/>
                  </a:lnTo>
                  <a:lnTo>
                    <a:pt x="59" y="980"/>
                  </a:lnTo>
                  <a:lnTo>
                    <a:pt x="33" y="1019"/>
                  </a:lnTo>
                  <a:lnTo>
                    <a:pt x="15" y="1056"/>
                  </a:lnTo>
                  <a:lnTo>
                    <a:pt x="5" y="1089"/>
                  </a:lnTo>
                  <a:lnTo>
                    <a:pt x="0" y="1121"/>
                  </a:lnTo>
                  <a:lnTo>
                    <a:pt x="2" y="1148"/>
                  </a:lnTo>
                  <a:lnTo>
                    <a:pt x="6" y="1173"/>
                  </a:lnTo>
                  <a:lnTo>
                    <a:pt x="17" y="1196"/>
                  </a:lnTo>
                  <a:lnTo>
                    <a:pt x="30" y="1217"/>
                  </a:lnTo>
                  <a:lnTo>
                    <a:pt x="45" y="1235"/>
                  </a:lnTo>
                  <a:lnTo>
                    <a:pt x="63" y="1250"/>
                  </a:lnTo>
                  <a:lnTo>
                    <a:pt x="83" y="1263"/>
                  </a:lnTo>
                  <a:lnTo>
                    <a:pt x="102" y="1274"/>
                  </a:lnTo>
                  <a:lnTo>
                    <a:pt x="122" y="1284"/>
                  </a:lnTo>
                  <a:lnTo>
                    <a:pt x="140" y="1292"/>
                  </a:lnTo>
                  <a:lnTo>
                    <a:pt x="156" y="1298"/>
                  </a:lnTo>
                  <a:lnTo>
                    <a:pt x="170" y="1302"/>
                  </a:lnTo>
                  <a:lnTo>
                    <a:pt x="182" y="1305"/>
                  </a:lnTo>
                  <a:lnTo>
                    <a:pt x="188" y="1307"/>
                  </a:lnTo>
                  <a:lnTo>
                    <a:pt x="191" y="1307"/>
                  </a:lnTo>
                  <a:close/>
                </a:path>
              </a:pathLst>
            </a:custGeom>
            <a:solidFill>
              <a:srgbClr val="EEB92F"/>
            </a:solidFill>
            <a:ln w="0">
              <a:noFill/>
              <a:prstDash val="solid"/>
              <a:round/>
            </a:ln>
          </p:spPr>
          <p:txBody>
            <a:bodyPr anchor="ctr"/>
            <a:lstStyle/>
            <a:p>
              <a:pPr algn="ctr"/>
              <a:endParaRPr/>
            </a:p>
          </p:txBody>
        </p:sp>
      </p:grpSp>
      <p:grpSp>
        <p:nvGrpSpPr>
          <p:cNvPr id="37" name="千图PPT彼岸天：ID 8661124库_组合 36"/>
          <p:cNvGrpSpPr/>
          <p:nvPr>
            <p:custDataLst>
              <p:tags r:id="rId2"/>
            </p:custDataLst>
          </p:nvPr>
        </p:nvGrpSpPr>
        <p:grpSpPr>
          <a:xfrm>
            <a:off x="6464177" y="4155542"/>
            <a:ext cx="4298156" cy="1010048"/>
            <a:chOff x="6522773" y="4517436"/>
            <a:chExt cx="4298156" cy="1010048"/>
          </a:xfrm>
        </p:grpSpPr>
        <p:grpSp>
          <p:nvGrpSpPr>
            <p:cNvPr id="11" name="Group 19"/>
            <p:cNvGrpSpPr/>
            <p:nvPr/>
          </p:nvGrpSpPr>
          <p:grpSpPr>
            <a:xfrm>
              <a:off x="7619225" y="5023428"/>
              <a:ext cx="2932329" cy="504056"/>
              <a:chOff x="7354118" y="5210400"/>
              <a:chExt cx="2932329" cy="504056"/>
            </a:xfrm>
          </p:grpSpPr>
          <p:cxnSp>
            <p:nvCxnSpPr>
              <p:cNvPr id="30" name="Straight Connector 20"/>
              <p:cNvCxnSpPr/>
              <p:nvPr/>
            </p:nvCxnSpPr>
            <p:spPr>
              <a:xfrm>
                <a:off x="7354118" y="5210400"/>
                <a:ext cx="507117" cy="504056"/>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31" name="Straight Connector 21"/>
              <p:cNvCxnSpPr/>
              <p:nvPr/>
            </p:nvCxnSpPr>
            <p:spPr>
              <a:xfrm flipV="1">
                <a:off x="7861235" y="5695656"/>
                <a:ext cx="2425212" cy="1880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grpSp>
        <p:sp>
          <p:nvSpPr>
            <p:cNvPr id="12" name="Freeform: Shape 23"/>
            <p:cNvSpPr/>
            <p:nvPr/>
          </p:nvSpPr>
          <p:spPr bwMode="auto">
            <a:xfrm>
              <a:off x="10311550" y="4961660"/>
              <a:ext cx="509379" cy="510250"/>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rgbClr val="EEB92F"/>
            </a:solidFill>
            <a:ln>
              <a:noFill/>
            </a:ln>
            <a:effectLst/>
          </p:spPr>
          <p:txBody>
            <a:bodyPr anchor="ctr"/>
            <a:lstStyle/>
            <a:p>
              <a:pPr algn="ctr"/>
              <a:endParaRPr/>
            </a:p>
          </p:txBody>
        </p:sp>
        <p:sp>
          <p:nvSpPr>
            <p:cNvPr id="25" name="Freeform: Shape 41"/>
            <p:cNvSpPr/>
            <p:nvPr/>
          </p:nvSpPr>
          <p:spPr bwMode="gray">
            <a:xfrm>
              <a:off x="6522773" y="4517436"/>
              <a:ext cx="1248371" cy="736191"/>
            </a:xfrm>
            <a:custGeom>
              <a:avLst/>
              <a:gdLst/>
              <a:ahLst/>
              <a:cxnLst>
                <a:cxn ang="0">
                  <a:pos x="13" y="348"/>
                </a:cxn>
                <a:cxn ang="0">
                  <a:pos x="42" y="359"/>
                </a:cxn>
                <a:cxn ang="0">
                  <a:pos x="96" y="374"/>
                </a:cxn>
                <a:cxn ang="0">
                  <a:pos x="174" y="389"/>
                </a:cxn>
                <a:cxn ang="0">
                  <a:pos x="268" y="398"/>
                </a:cxn>
                <a:cxn ang="0">
                  <a:pos x="378" y="396"/>
                </a:cxn>
                <a:cxn ang="0">
                  <a:pos x="481" y="380"/>
                </a:cxn>
                <a:cxn ang="0">
                  <a:pos x="546" y="356"/>
                </a:cxn>
                <a:cxn ang="0">
                  <a:pos x="586" y="326"/>
                </a:cxn>
                <a:cxn ang="0">
                  <a:pos x="610" y="290"/>
                </a:cxn>
                <a:cxn ang="0">
                  <a:pos x="628" y="254"/>
                </a:cxn>
                <a:cxn ang="0">
                  <a:pos x="646" y="218"/>
                </a:cxn>
                <a:cxn ang="0">
                  <a:pos x="675" y="186"/>
                </a:cxn>
                <a:cxn ang="0">
                  <a:pos x="723" y="159"/>
                </a:cxn>
                <a:cxn ang="0">
                  <a:pos x="813" y="140"/>
                </a:cxn>
                <a:cxn ang="0">
                  <a:pos x="909" y="138"/>
                </a:cxn>
                <a:cxn ang="0">
                  <a:pos x="1011" y="140"/>
                </a:cxn>
                <a:cxn ang="0">
                  <a:pos x="1116" y="131"/>
                </a:cxn>
                <a:cxn ang="0">
                  <a:pos x="1227" y="98"/>
                </a:cxn>
                <a:cxn ang="0">
                  <a:pos x="1339" y="51"/>
                </a:cxn>
                <a:cxn ang="0">
                  <a:pos x="1426" y="23"/>
                </a:cxn>
                <a:cxn ang="0">
                  <a:pos x="1486" y="6"/>
                </a:cxn>
                <a:cxn ang="0">
                  <a:pos x="1518" y="2"/>
                </a:cxn>
                <a:cxn ang="0">
                  <a:pos x="1524" y="3"/>
                </a:cxn>
                <a:cxn ang="0">
                  <a:pos x="1540" y="29"/>
                </a:cxn>
                <a:cxn ang="0">
                  <a:pos x="1567" y="77"/>
                </a:cxn>
                <a:cxn ang="0">
                  <a:pos x="1597" y="146"/>
                </a:cxn>
                <a:cxn ang="0">
                  <a:pos x="1623" y="233"/>
                </a:cxn>
                <a:cxn ang="0">
                  <a:pos x="1636" y="335"/>
                </a:cxn>
                <a:cxn ang="0">
                  <a:pos x="1632" y="444"/>
                </a:cxn>
                <a:cxn ang="0">
                  <a:pos x="1615" y="540"/>
                </a:cxn>
                <a:cxn ang="0">
                  <a:pos x="1585" y="620"/>
                </a:cxn>
                <a:cxn ang="0">
                  <a:pos x="1533" y="690"/>
                </a:cxn>
                <a:cxn ang="0">
                  <a:pos x="1456" y="758"/>
                </a:cxn>
                <a:cxn ang="0">
                  <a:pos x="1350" y="825"/>
                </a:cxn>
                <a:cxn ang="0">
                  <a:pos x="1206" y="897"/>
                </a:cxn>
                <a:cxn ang="0">
                  <a:pos x="1047" y="945"/>
                </a:cxn>
                <a:cxn ang="0">
                  <a:pos x="885" y="963"/>
                </a:cxn>
                <a:cxn ang="0">
                  <a:pos x="721" y="956"/>
                </a:cxn>
                <a:cxn ang="0">
                  <a:pos x="559" y="924"/>
                </a:cxn>
                <a:cxn ang="0">
                  <a:pos x="402" y="875"/>
                </a:cxn>
                <a:cxn ang="0">
                  <a:pos x="274" y="818"/>
                </a:cxn>
                <a:cxn ang="0">
                  <a:pos x="178" y="755"/>
                </a:cxn>
                <a:cxn ang="0">
                  <a:pos x="108" y="689"/>
                </a:cxn>
                <a:cxn ang="0">
                  <a:pos x="58" y="623"/>
                </a:cxn>
                <a:cxn ang="0">
                  <a:pos x="27" y="561"/>
                </a:cxn>
                <a:cxn ang="0">
                  <a:pos x="10" y="507"/>
                </a:cxn>
                <a:cxn ang="0">
                  <a:pos x="0" y="434"/>
                </a:cxn>
                <a:cxn ang="0">
                  <a:pos x="3" y="380"/>
                </a:cxn>
                <a:cxn ang="0">
                  <a:pos x="7" y="351"/>
                </a:cxn>
              </a:cxnLst>
              <a:rect l="0" t="0" r="r" b="b"/>
              <a:pathLst>
                <a:path w="1636" h="963">
                  <a:moveTo>
                    <a:pt x="9" y="347"/>
                  </a:moveTo>
                  <a:lnTo>
                    <a:pt x="13" y="348"/>
                  </a:lnTo>
                  <a:lnTo>
                    <a:pt x="24" y="353"/>
                  </a:lnTo>
                  <a:lnTo>
                    <a:pt x="42" y="359"/>
                  </a:lnTo>
                  <a:lnTo>
                    <a:pt x="66" y="366"/>
                  </a:lnTo>
                  <a:lnTo>
                    <a:pt x="96" y="374"/>
                  </a:lnTo>
                  <a:lnTo>
                    <a:pt x="132" y="381"/>
                  </a:lnTo>
                  <a:lnTo>
                    <a:pt x="174" y="389"/>
                  </a:lnTo>
                  <a:lnTo>
                    <a:pt x="219" y="395"/>
                  </a:lnTo>
                  <a:lnTo>
                    <a:pt x="268" y="398"/>
                  </a:lnTo>
                  <a:lnTo>
                    <a:pt x="321" y="398"/>
                  </a:lnTo>
                  <a:lnTo>
                    <a:pt x="378" y="396"/>
                  </a:lnTo>
                  <a:lnTo>
                    <a:pt x="438" y="389"/>
                  </a:lnTo>
                  <a:lnTo>
                    <a:pt x="481" y="380"/>
                  </a:lnTo>
                  <a:lnTo>
                    <a:pt x="517" y="369"/>
                  </a:lnTo>
                  <a:lnTo>
                    <a:pt x="546" y="356"/>
                  </a:lnTo>
                  <a:lnTo>
                    <a:pt x="568" y="341"/>
                  </a:lnTo>
                  <a:lnTo>
                    <a:pt x="586" y="326"/>
                  </a:lnTo>
                  <a:lnTo>
                    <a:pt x="600" y="308"/>
                  </a:lnTo>
                  <a:lnTo>
                    <a:pt x="610" y="290"/>
                  </a:lnTo>
                  <a:lnTo>
                    <a:pt x="619" y="272"/>
                  </a:lnTo>
                  <a:lnTo>
                    <a:pt x="628" y="254"/>
                  </a:lnTo>
                  <a:lnTo>
                    <a:pt x="636" y="236"/>
                  </a:lnTo>
                  <a:lnTo>
                    <a:pt x="646" y="218"/>
                  </a:lnTo>
                  <a:lnTo>
                    <a:pt x="660" y="201"/>
                  </a:lnTo>
                  <a:lnTo>
                    <a:pt x="675" y="186"/>
                  </a:lnTo>
                  <a:lnTo>
                    <a:pt x="696" y="171"/>
                  </a:lnTo>
                  <a:lnTo>
                    <a:pt x="723" y="159"/>
                  </a:lnTo>
                  <a:lnTo>
                    <a:pt x="766" y="146"/>
                  </a:lnTo>
                  <a:lnTo>
                    <a:pt x="813" y="140"/>
                  </a:lnTo>
                  <a:lnTo>
                    <a:pt x="861" y="137"/>
                  </a:lnTo>
                  <a:lnTo>
                    <a:pt x="909" y="138"/>
                  </a:lnTo>
                  <a:lnTo>
                    <a:pt x="960" y="140"/>
                  </a:lnTo>
                  <a:lnTo>
                    <a:pt x="1011" y="140"/>
                  </a:lnTo>
                  <a:lnTo>
                    <a:pt x="1062" y="138"/>
                  </a:lnTo>
                  <a:lnTo>
                    <a:pt x="1116" y="131"/>
                  </a:lnTo>
                  <a:lnTo>
                    <a:pt x="1170" y="119"/>
                  </a:lnTo>
                  <a:lnTo>
                    <a:pt x="1227" y="98"/>
                  </a:lnTo>
                  <a:lnTo>
                    <a:pt x="1285" y="72"/>
                  </a:lnTo>
                  <a:lnTo>
                    <a:pt x="1339" y="51"/>
                  </a:lnTo>
                  <a:lnTo>
                    <a:pt x="1386" y="35"/>
                  </a:lnTo>
                  <a:lnTo>
                    <a:pt x="1426" y="23"/>
                  </a:lnTo>
                  <a:lnTo>
                    <a:pt x="1459" y="14"/>
                  </a:lnTo>
                  <a:lnTo>
                    <a:pt x="1486" y="6"/>
                  </a:lnTo>
                  <a:lnTo>
                    <a:pt x="1506" y="3"/>
                  </a:lnTo>
                  <a:lnTo>
                    <a:pt x="1518" y="2"/>
                  </a:lnTo>
                  <a:lnTo>
                    <a:pt x="1521" y="0"/>
                  </a:lnTo>
                  <a:lnTo>
                    <a:pt x="1524" y="3"/>
                  </a:lnTo>
                  <a:lnTo>
                    <a:pt x="1531" y="14"/>
                  </a:lnTo>
                  <a:lnTo>
                    <a:pt x="1540" y="29"/>
                  </a:lnTo>
                  <a:lnTo>
                    <a:pt x="1554" y="51"/>
                  </a:lnTo>
                  <a:lnTo>
                    <a:pt x="1567" y="77"/>
                  </a:lnTo>
                  <a:lnTo>
                    <a:pt x="1582" y="110"/>
                  </a:lnTo>
                  <a:lnTo>
                    <a:pt x="1597" y="146"/>
                  </a:lnTo>
                  <a:lnTo>
                    <a:pt x="1611" y="188"/>
                  </a:lnTo>
                  <a:lnTo>
                    <a:pt x="1623" y="233"/>
                  </a:lnTo>
                  <a:lnTo>
                    <a:pt x="1632" y="282"/>
                  </a:lnTo>
                  <a:lnTo>
                    <a:pt x="1636" y="335"/>
                  </a:lnTo>
                  <a:lnTo>
                    <a:pt x="1636" y="390"/>
                  </a:lnTo>
                  <a:lnTo>
                    <a:pt x="1632" y="444"/>
                  </a:lnTo>
                  <a:lnTo>
                    <a:pt x="1626" y="494"/>
                  </a:lnTo>
                  <a:lnTo>
                    <a:pt x="1615" y="540"/>
                  </a:lnTo>
                  <a:lnTo>
                    <a:pt x="1602" y="581"/>
                  </a:lnTo>
                  <a:lnTo>
                    <a:pt x="1585" y="620"/>
                  </a:lnTo>
                  <a:lnTo>
                    <a:pt x="1561" y="656"/>
                  </a:lnTo>
                  <a:lnTo>
                    <a:pt x="1533" y="690"/>
                  </a:lnTo>
                  <a:lnTo>
                    <a:pt x="1498" y="725"/>
                  </a:lnTo>
                  <a:lnTo>
                    <a:pt x="1456" y="758"/>
                  </a:lnTo>
                  <a:lnTo>
                    <a:pt x="1407" y="791"/>
                  </a:lnTo>
                  <a:lnTo>
                    <a:pt x="1350" y="825"/>
                  </a:lnTo>
                  <a:lnTo>
                    <a:pt x="1284" y="861"/>
                  </a:lnTo>
                  <a:lnTo>
                    <a:pt x="1206" y="897"/>
                  </a:lnTo>
                  <a:lnTo>
                    <a:pt x="1126" y="924"/>
                  </a:lnTo>
                  <a:lnTo>
                    <a:pt x="1047" y="945"/>
                  </a:lnTo>
                  <a:lnTo>
                    <a:pt x="966" y="957"/>
                  </a:lnTo>
                  <a:lnTo>
                    <a:pt x="885" y="963"/>
                  </a:lnTo>
                  <a:lnTo>
                    <a:pt x="802" y="962"/>
                  </a:lnTo>
                  <a:lnTo>
                    <a:pt x="721" y="956"/>
                  </a:lnTo>
                  <a:lnTo>
                    <a:pt x="640" y="942"/>
                  </a:lnTo>
                  <a:lnTo>
                    <a:pt x="559" y="924"/>
                  </a:lnTo>
                  <a:lnTo>
                    <a:pt x="480" y="902"/>
                  </a:lnTo>
                  <a:lnTo>
                    <a:pt x="402" y="875"/>
                  </a:lnTo>
                  <a:lnTo>
                    <a:pt x="334" y="848"/>
                  </a:lnTo>
                  <a:lnTo>
                    <a:pt x="274" y="818"/>
                  </a:lnTo>
                  <a:lnTo>
                    <a:pt x="223" y="786"/>
                  </a:lnTo>
                  <a:lnTo>
                    <a:pt x="178" y="755"/>
                  </a:lnTo>
                  <a:lnTo>
                    <a:pt x="139" y="722"/>
                  </a:lnTo>
                  <a:lnTo>
                    <a:pt x="108" y="689"/>
                  </a:lnTo>
                  <a:lnTo>
                    <a:pt x="81" y="656"/>
                  </a:lnTo>
                  <a:lnTo>
                    <a:pt x="58" y="623"/>
                  </a:lnTo>
                  <a:lnTo>
                    <a:pt x="40" y="591"/>
                  </a:lnTo>
                  <a:lnTo>
                    <a:pt x="27" y="561"/>
                  </a:lnTo>
                  <a:lnTo>
                    <a:pt x="18" y="533"/>
                  </a:lnTo>
                  <a:lnTo>
                    <a:pt x="10" y="507"/>
                  </a:lnTo>
                  <a:lnTo>
                    <a:pt x="3" y="468"/>
                  </a:lnTo>
                  <a:lnTo>
                    <a:pt x="0" y="434"/>
                  </a:lnTo>
                  <a:lnTo>
                    <a:pt x="0" y="404"/>
                  </a:lnTo>
                  <a:lnTo>
                    <a:pt x="3" y="380"/>
                  </a:lnTo>
                  <a:lnTo>
                    <a:pt x="6" y="362"/>
                  </a:lnTo>
                  <a:lnTo>
                    <a:pt x="7" y="351"/>
                  </a:lnTo>
                  <a:lnTo>
                    <a:pt x="9" y="347"/>
                  </a:lnTo>
                  <a:close/>
                </a:path>
              </a:pathLst>
            </a:custGeom>
            <a:solidFill>
              <a:srgbClr val="EEB92F"/>
            </a:solidFill>
            <a:ln w="0">
              <a:noFill/>
              <a:prstDash val="solid"/>
              <a:round/>
            </a:ln>
          </p:spPr>
          <p:txBody>
            <a:bodyPr anchor="ctr"/>
            <a:lstStyle/>
            <a:p>
              <a:pPr algn="ctr"/>
              <a:endParaRPr/>
            </a:p>
          </p:txBody>
        </p:sp>
      </p:grpSp>
      <p:grpSp>
        <p:nvGrpSpPr>
          <p:cNvPr id="36" name="千图PPT彼岸天：ID 8661124库_组合 35"/>
          <p:cNvGrpSpPr/>
          <p:nvPr>
            <p:custDataLst>
              <p:tags r:id="rId3"/>
            </p:custDataLst>
          </p:nvPr>
        </p:nvGrpSpPr>
        <p:grpSpPr>
          <a:xfrm>
            <a:off x="5155198" y="1806040"/>
            <a:ext cx="5128826" cy="2615076"/>
            <a:chOff x="5337736" y="1952051"/>
            <a:chExt cx="5128826" cy="2615076"/>
          </a:xfrm>
        </p:grpSpPr>
        <p:grpSp>
          <p:nvGrpSpPr>
            <p:cNvPr id="8" name="Group 11"/>
            <p:cNvGrpSpPr/>
            <p:nvPr/>
          </p:nvGrpSpPr>
          <p:grpSpPr>
            <a:xfrm>
              <a:off x="7426059" y="2438369"/>
              <a:ext cx="3040503" cy="700929"/>
              <a:chOff x="7160952" y="2625341"/>
              <a:chExt cx="3040503" cy="700929"/>
            </a:xfrm>
          </p:grpSpPr>
          <p:cxnSp>
            <p:nvCxnSpPr>
              <p:cNvPr id="32" name="Straight Connector 12"/>
              <p:cNvCxnSpPr/>
              <p:nvPr/>
            </p:nvCxnSpPr>
            <p:spPr>
              <a:xfrm flipH="1">
                <a:off x="7160952" y="2625341"/>
                <a:ext cx="732463" cy="700929"/>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cxnSp>
            <p:nvCxnSpPr>
              <p:cNvPr id="33" name="Straight Connector 13"/>
              <p:cNvCxnSpPr/>
              <p:nvPr/>
            </p:nvCxnSpPr>
            <p:spPr>
              <a:xfrm>
                <a:off x="7888796" y="2625341"/>
                <a:ext cx="2312659" cy="0"/>
              </a:xfrm>
              <a:prstGeom prst="line">
                <a:avLst/>
              </a:prstGeom>
              <a:ln w="19050">
                <a:solidFill>
                  <a:srgbClr val="EEB92F"/>
                </a:solidFill>
              </a:ln>
            </p:spPr>
            <p:style>
              <a:lnRef idx="1">
                <a:schemeClr val="accent1"/>
              </a:lnRef>
              <a:fillRef idx="0">
                <a:schemeClr val="accent1"/>
              </a:fillRef>
              <a:effectRef idx="0">
                <a:schemeClr val="accent1"/>
              </a:effectRef>
              <a:fontRef idx="minor">
                <a:schemeClr val="tx1"/>
              </a:fontRef>
            </p:style>
          </p:cxnSp>
        </p:grpSp>
        <p:sp>
          <p:nvSpPr>
            <p:cNvPr id="10" name="Freeform: Shape 16"/>
            <p:cNvSpPr/>
            <p:nvPr/>
          </p:nvSpPr>
          <p:spPr bwMode="auto">
            <a:xfrm>
              <a:off x="8328154" y="1952051"/>
              <a:ext cx="538065" cy="403777"/>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rgbClr val="EEB92F"/>
            </a:solidFill>
            <a:ln>
              <a:noFill/>
            </a:ln>
            <a:effectLst/>
          </p:spPr>
          <p:txBody>
            <a:bodyPr anchor="ctr"/>
            <a:lstStyle/>
            <a:p>
              <a:pPr algn="ctr"/>
              <a:endParaRPr/>
            </a:p>
          </p:txBody>
        </p:sp>
        <p:sp>
          <p:nvSpPr>
            <p:cNvPr id="22" name="Freeform: Shape 38"/>
            <p:cNvSpPr/>
            <p:nvPr/>
          </p:nvSpPr>
          <p:spPr bwMode="gray">
            <a:xfrm>
              <a:off x="5337736" y="2524444"/>
              <a:ext cx="2199910" cy="1323310"/>
            </a:xfrm>
            <a:custGeom>
              <a:avLst/>
              <a:gdLst/>
              <a:ahLst/>
              <a:cxnLst>
                <a:cxn ang="0">
                  <a:pos x="744" y="368"/>
                </a:cxn>
                <a:cxn ang="0">
                  <a:pos x="732" y="275"/>
                </a:cxn>
                <a:cxn ang="0">
                  <a:pos x="768" y="161"/>
                </a:cxn>
                <a:cxn ang="0">
                  <a:pos x="915" y="60"/>
                </a:cxn>
                <a:cxn ang="0">
                  <a:pos x="1164" y="5"/>
                </a:cxn>
                <a:cxn ang="0">
                  <a:pos x="1448" y="14"/>
                </a:cxn>
                <a:cxn ang="0">
                  <a:pos x="1686" y="86"/>
                </a:cxn>
                <a:cxn ang="0">
                  <a:pos x="1835" y="171"/>
                </a:cxn>
                <a:cxn ang="0">
                  <a:pos x="1898" y="224"/>
                </a:cxn>
                <a:cxn ang="0">
                  <a:pos x="1893" y="338"/>
                </a:cxn>
                <a:cxn ang="0">
                  <a:pos x="1898" y="350"/>
                </a:cxn>
                <a:cxn ang="0">
                  <a:pos x="1913" y="354"/>
                </a:cxn>
                <a:cxn ang="0">
                  <a:pos x="1937" y="326"/>
                </a:cxn>
                <a:cxn ang="0">
                  <a:pos x="1965" y="221"/>
                </a:cxn>
                <a:cxn ang="0">
                  <a:pos x="2093" y="213"/>
                </a:cxn>
                <a:cxn ang="0">
                  <a:pos x="2298" y="239"/>
                </a:cxn>
                <a:cxn ang="0">
                  <a:pos x="2534" y="342"/>
                </a:cxn>
                <a:cxn ang="0">
                  <a:pos x="2742" y="522"/>
                </a:cxn>
                <a:cxn ang="0">
                  <a:pos x="2859" y="738"/>
                </a:cxn>
                <a:cxn ang="0">
                  <a:pos x="2879" y="1005"/>
                </a:cxn>
                <a:cxn ang="0">
                  <a:pos x="2802" y="1325"/>
                </a:cxn>
                <a:cxn ang="0">
                  <a:pos x="2669" y="1584"/>
                </a:cxn>
                <a:cxn ang="0">
                  <a:pos x="2505" y="1722"/>
                </a:cxn>
                <a:cxn ang="0">
                  <a:pos x="2373" y="1710"/>
                </a:cxn>
                <a:cxn ang="0">
                  <a:pos x="2270" y="1614"/>
                </a:cxn>
                <a:cxn ang="0">
                  <a:pos x="2162" y="1500"/>
                </a:cxn>
                <a:cxn ang="0">
                  <a:pos x="2025" y="1433"/>
                </a:cxn>
                <a:cxn ang="0">
                  <a:pos x="1767" y="1422"/>
                </a:cxn>
                <a:cxn ang="0">
                  <a:pos x="1476" y="1443"/>
                </a:cxn>
                <a:cxn ang="0">
                  <a:pos x="1226" y="1467"/>
                </a:cxn>
                <a:cxn ang="0">
                  <a:pos x="1070" y="1457"/>
                </a:cxn>
                <a:cxn ang="0">
                  <a:pos x="1001" y="1434"/>
                </a:cxn>
                <a:cxn ang="0">
                  <a:pos x="969" y="1293"/>
                </a:cxn>
                <a:cxn ang="0">
                  <a:pos x="950" y="1271"/>
                </a:cxn>
                <a:cxn ang="0">
                  <a:pos x="924" y="1292"/>
                </a:cxn>
                <a:cxn ang="0">
                  <a:pos x="944" y="1445"/>
                </a:cxn>
                <a:cxn ang="0">
                  <a:pos x="905" y="1488"/>
                </a:cxn>
                <a:cxn ang="0">
                  <a:pos x="789" y="1586"/>
                </a:cxn>
                <a:cxn ang="0">
                  <a:pos x="599" y="1677"/>
                </a:cxn>
                <a:cxn ang="0">
                  <a:pos x="426" y="1694"/>
                </a:cxn>
                <a:cxn ang="0">
                  <a:pos x="303" y="1605"/>
                </a:cxn>
                <a:cxn ang="0">
                  <a:pos x="173" y="1448"/>
                </a:cxn>
                <a:cxn ang="0">
                  <a:pos x="65" y="1253"/>
                </a:cxn>
                <a:cxn ang="0">
                  <a:pos x="3" y="1052"/>
                </a:cxn>
                <a:cxn ang="0">
                  <a:pos x="20" y="876"/>
                </a:cxn>
                <a:cxn ang="0">
                  <a:pos x="150" y="722"/>
                </a:cxn>
                <a:cxn ang="0">
                  <a:pos x="342" y="594"/>
                </a:cxn>
                <a:cxn ang="0">
                  <a:pos x="537" y="503"/>
                </a:cxn>
                <a:cxn ang="0">
                  <a:pos x="678" y="452"/>
                </a:cxn>
                <a:cxn ang="0">
                  <a:pos x="893" y="455"/>
                </a:cxn>
                <a:cxn ang="0">
                  <a:pos x="914" y="455"/>
                </a:cxn>
                <a:cxn ang="0">
                  <a:pos x="905" y="413"/>
                </a:cxn>
                <a:cxn ang="0">
                  <a:pos x="753" y="393"/>
                </a:cxn>
              </a:cxnLst>
              <a:rect l="0" t="0" r="r" b="b"/>
              <a:pathLst>
                <a:path w="2883" h="1731">
                  <a:moveTo>
                    <a:pt x="753" y="393"/>
                  </a:moveTo>
                  <a:lnTo>
                    <a:pt x="752" y="390"/>
                  </a:lnTo>
                  <a:lnTo>
                    <a:pt x="749" y="381"/>
                  </a:lnTo>
                  <a:lnTo>
                    <a:pt x="744" y="368"/>
                  </a:lnTo>
                  <a:lnTo>
                    <a:pt x="740" y="350"/>
                  </a:lnTo>
                  <a:lnTo>
                    <a:pt x="735" y="327"/>
                  </a:lnTo>
                  <a:lnTo>
                    <a:pt x="732" y="302"/>
                  </a:lnTo>
                  <a:lnTo>
                    <a:pt x="732" y="275"/>
                  </a:lnTo>
                  <a:lnTo>
                    <a:pt x="734" y="246"/>
                  </a:lnTo>
                  <a:lnTo>
                    <a:pt x="741" y="218"/>
                  </a:lnTo>
                  <a:lnTo>
                    <a:pt x="752" y="189"/>
                  </a:lnTo>
                  <a:lnTo>
                    <a:pt x="768" y="161"/>
                  </a:lnTo>
                  <a:lnTo>
                    <a:pt x="791" y="134"/>
                  </a:lnTo>
                  <a:lnTo>
                    <a:pt x="822" y="108"/>
                  </a:lnTo>
                  <a:lnTo>
                    <a:pt x="866" y="83"/>
                  </a:lnTo>
                  <a:lnTo>
                    <a:pt x="915" y="60"/>
                  </a:lnTo>
                  <a:lnTo>
                    <a:pt x="972" y="41"/>
                  </a:lnTo>
                  <a:lnTo>
                    <a:pt x="1032" y="24"/>
                  </a:lnTo>
                  <a:lnTo>
                    <a:pt x="1097" y="12"/>
                  </a:lnTo>
                  <a:lnTo>
                    <a:pt x="1164" y="5"/>
                  </a:lnTo>
                  <a:lnTo>
                    <a:pt x="1233" y="0"/>
                  </a:lnTo>
                  <a:lnTo>
                    <a:pt x="1305" y="0"/>
                  </a:lnTo>
                  <a:lnTo>
                    <a:pt x="1376" y="5"/>
                  </a:lnTo>
                  <a:lnTo>
                    <a:pt x="1448" y="14"/>
                  </a:lnTo>
                  <a:lnTo>
                    <a:pt x="1518" y="29"/>
                  </a:lnTo>
                  <a:lnTo>
                    <a:pt x="1580" y="45"/>
                  </a:lnTo>
                  <a:lnTo>
                    <a:pt x="1637" y="65"/>
                  </a:lnTo>
                  <a:lnTo>
                    <a:pt x="1686" y="86"/>
                  </a:lnTo>
                  <a:lnTo>
                    <a:pt x="1731" y="107"/>
                  </a:lnTo>
                  <a:lnTo>
                    <a:pt x="1772" y="129"/>
                  </a:lnTo>
                  <a:lnTo>
                    <a:pt x="1806" y="150"/>
                  </a:lnTo>
                  <a:lnTo>
                    <a:pt x="1835" y="171"/>
                  </a:lnTo>
                  <a:lnTo>
                    <a:pt x="1859" y="189"/>
                  </a:lnTo>
                  <a:lnTo>
                    <a:pt x="1877" y="204"/>
                  </a:lnTo>
                  <a:lnTo>
                    <a:pt x="1890" y="216"/>
                  </a:lnTo>
                  <a:lnTo>
                    <a:pt x="1898" y="224"/>
                  </a:lnTo>
                  <a:lnTo>
                    <a:pt x="1901" y="227"/>
                  </a:lnTo>
                  <a:lnTo>
                    <a:pt x="1893" y="335"/>
                  </a:lnTo>
                  <a:lnTo>
                    <a:pt x="1893" y="335"/>
                  </a:lnTo>
                  <a:lnTo>
                    <a:pt x="1893" y="338"/>
                  </a:lnTo>
                  <a:lnTo>
                    <a:pt x="1895" y="339"/>
                  </a:lnTo>
                  <a:lnTo>
                    <a:pt x="1895" y="342"/>
                  </a:lnTo>
                  <a:lnTo>
                    <a:pt x="1896" y="345"/>
                  </a:lnTo>
                  <a:lnTo>
                    <a:pt x="1898" y="350"/>
                  </a:lnTo>
                  <a:lnTo>
                    <a:pt x="1901" y="351"/>
                  </a:lnTo>
                  <a:lnTo>
                    <a:pt x="1904" y="353"/>
                  </a:lnTo>
                  <a:lnTo>
                    <a:pt x="1908" y="354"/>
                  </a:lnTo>
                  <a:lnTo>
                    <a:pt x="1913" y="354"/>
                  </a:lnTo>
                  <a:lnTo>
                    <a:pt x="1922" y="348"/>
                  </a:lnTo>
                  <a:lnTo>
                    <a:pt x="1928" y="341"/>
                  </a:lnTo>
                  <a:lnTo>
                    <a:pt x="1934" y="332"/>
                  </a:lnTo>
                  <a:lnTo>
                    <a:pt x="1937" y="326"/>
                  </a:lnTo>
                  <a:lnTo>
                    <a:pt x="1938" y="323"/>
                  </a:lnTo>
                  <a:lnTo>
                    <a:pt x="1947" y="224"/>
                  </a:lnTo>
                  <a:lnTo>
                    <a:pt x="1952" y="224"/>
                  </a:lnTo>
                  <a:lnTo>
                    <a:pt x="1965" y="221"/>
                  </a:lnTo>
                  <a:lnTo>
                    <a:pt x="1988" y="218"/>
                  </a:lnTo>
                  <a:lnTo>
                    <a:pt x="2016" y="216"/>
                  </a:lnTo>
                  <a:lnTo>
                    <a:pt x="2051" y="213"/>
                  </a:lnTo>
                  <a:lnTo>
                    <a:pt x="2093" y="213"/>
                  </a:lnTo>
                  <a:lnTo>
                    <a:pt x="2138" y="215"/>
                  </a:lnTo>
                  <a:lnTo>
                    <a:pt x="2189" y="219"/>
                  </a:lnTo>
                  <a:lnTo>
                    <a:pt x="2241" y="227"/>
                  </a:lnTo>
                  <a:lnTo>
                    <a:pt x="2298" y="239"/>
                  </a:lnTo>
                  <a:lnTo>
                    <a:pt x="2357" y="255"/>
                  </a:lnTo>
                  <a:lnTo>
                    <a:pt x="2415" y="278"/>
                  </a:lnTo>
                  <a:lnTo>
                    <a:pt x="2475" y="306"/>
                  </a:lnTo>
                  <a:lnTo>
                    <a:pt x="2534" y="342"/>
                  </a:lnTo>
                  <a:lnTo>
                    <a:pt x="2594" y="384"/>
                  </a:lnTo>
                  <a:lnTo>
                    <a:pt x="2649" y="428"/>
                  </a:lnTo>
                  <a:lnTo>
                    <a:pt x="2699" y="474"/>
                  </a:lnTo>
                  <a:lnTo>
                    <a:pt x="2742" y="522"/>
                  </a:lnTo>
                  <a:lnTo>
                    <a:pt x="2780" y="572"/>
                  </a:lnTo>
                  <a:lnTo>
                    <a:pt x="2813" y="624"/>
                  </a:lnTo>
                  <a:lnTo>
                    <a:pt x="2838" y="680"/>
                  </a:lnTo>
                  <a:lnTo>
                    <a:pt x="2859" y="738"/>
                  </a:lnTo>
                  <a:lnTo>
                    <a:pt x="2874" y="798"/>
                  </a:lnTo>
                  <a:lnTo>
                    <a:pt x="2882" y="864"/>
                  </a:lnTo>
                  <a:lnTo>
                    <a:pt x="2883" y="932"/>
                  </a:lnTo>
                  <a:lnTo>
                    <a:pt x="2879" y="1005"/>
                  </a:lnTo>
                  <a:lnTo>
                    <a:pt x="2868" y="1082"/>
                  </a:lnTo>
                  <a:lnTo>
                    <a:pt x="2850" y="1166"/>
                  </a:lnTo>
                  <a:lnTo>
                    <a:pt x="2829" y="1247"/>
                  </a:lnTo>
                  <a:lnTo>
                    <a:pt x="2802" y="1325"/>
                  </a:lnTo>
                  <a:lnTo>
                    <a:pt x="2774" y="1398"/>
                  </a:lnTo>
                  <a:lnTo>
                    <a:pt x="2741" y="1466"/>
                  </a:lnTo>
                  <a:lnTo>
                    <a:pt x="2706" y="1529"/>
                  </a:lnTo>
                  <a:lnTo>
                    <a:pt x="2669" y="1584"/>
                  </a:lnTo>
                  <a:lnTo>
                    <a:pt x="2628" y="1631"/>
                  </a:lnTo>
                  <a:lnTo>
                    <a:pt x="2588" y="1671"/>
                  </a:lnTo>
                  <a:lnTo>
                    <a:pt x="2547" y="1701"/>
                  </a:lnTo>
                  <a:lnTo>
                    <a:pt x="2505" y="1722"/>
                  </a:lnTo>
                  <a:lnTo>
                    <a:pt x="2463" y="1731"/>
                  </a:lnTo>
                  <a:lnTo>
                    <a:pt x="2432" y="1731"/>
                  </a:lnTo>
                  <a:lnTo>
                    <a:pt x="2400" y="1724"/>
                  </a:lnTo>
                  <a:lnTo>
                    <a:pt x="2373" y="1710"/>
                  </a:lnTo>
                  <a:lnTo>
                    <a:pt x="2346" y="1691"/>
                  </a:lnTo>
                  <a:lnTo>
                    <a:pt x="2319" y="1668"/>
                  </a:lnTo>
                  <a:lnTo>
                    <a:pt x="2294" y="1643"/>
                  </a:lnTo>
                  <a:lnTo>
                    <a:pt x="2270" y="1614"/>
                  </a:lnTo>
                  <a:lnTo>
                    <a:pt x="2244" y="1584"/>
                  </a:lnTo>
                  <a:lnTo>
                    <a:pt x="2217" y="1556"/>
                  </a:lnTo>
                  <a:lnTo>
                    <a:pt x="2190" y="1527"/>
                  </a:lnTo>
                  <a:lnTo>
                    <a:pt x="2162" y="1500"/>
                  </a:lnTo>
                  <a:lnTo>
                    <a:pt x="2132" y="1476"/>
                  </a:lnTo>
                  <a:lnTo>
                    <a:pt x="2099" y="1457"/>
                  </a:lnTo>
                  <a:lnTo>
                    <a:pt x="2064" y="1442"/>
                  </a:lnTo>
                  <a:lnTo>
                    <a:pt x="2025" y="1433"/>
                  </a:lnTo>
                  <a:lnTo>
                    <a:pt x="1968" y="1425"/>
                  </a:lnTo>
                  <a:lnTo>
                    <a:pt x="1904" y="1422"/>
                  </a:lnTo>
                  <a:lnTo>
                    <a:pt x="1838" y="1421"/>
                  </a:lnTo>
                  <a:lnTo>
                    <a:pt x="1767" y="1422"/>
                  </a:lnTo>
                  <a:lnTo>
                    <a:pt x="1694" y="1425"/>
                  </a:lnTo>
                  <a:lnTo>
                    <a:pt x="1622" y="1430"/>
                  </a:lnTo>
                  <a:lnTo>
                    <a:pt x="1548" y="1436"/>
                  </a:lnTo>
                  <a:lnTo>
                    <a:pt x="1476" y="1443"/>
                  </a:lnTo>
                  <a:lnTo>
                    <a:pt x="1407" y="1449"/>
                  </a:lnTo>
                  <a:lnTo>
                    <a:pt x="1341" y="1457"/>
                  </a:lnTo>
                  <a:lnTo>
                    <a:pt x="1281" y="1463"/>
                  </a:lnTo>
                  <a:lnTo>
                    <a:pt x="1226" y="1467"/>
                  </a:lnTo>
                  <a:lnTo>
                    <a:pt x="1178" y="1467"/>
                  </a:lnTo>
                  <a:lnTo>
                    <a:pt x="1136" y="1466"/>
                  </a:lnTo>
                  <a:lnTo>
                    <a:pt x="1100" y="1463"/>
                  </a:lnTo>
                  <a:lnTo>
                    <a:pt x="1070" y="1457"/>
                  </a:lnTo>
                  <a:lnTo>
                    <a:pt x="1046" y="1451"/>
                  </a:lnTo>
                  <a:lnTo>
                    <a:pt x="1026" y="1445"/>
                  </a:lnTo>
                  <a:lnTo>
                    <a:pt x="1011" y="1439"/>
                  </a:lnTo>
                  <a:lnTo>
                    <a:pt x="1001" y="1434"/>
                  </a:lnTo>
                  <a:lnTo>
                    <a:pt x="996" y="1431"/>
                  </a:lnTo>
                  <a:lnTo>
                    <a:pt x="993" y="1430"/>
                  </a:lnTo>
                  <a:lnTo>
                    <a:pt x="971" y="1296"/>
                  </a:lnTo>
                  <a:lnTo>
                    <a:pt x="969" y="1293"/>
                  </a:lnTo>
                  <a:lnTo>
                    <a:pt x="968" y="1289"/>
                  </a:lnTo>
                  <a:lnTo>
                    <a:pt x="963" y="1281"/>
                  </a:lnTo>
                  <a:lnTo>
                    <a:pt x="957" y="1275"/>
                  </a:lnTo>
                  <a:lnTo>
                    <a:pt x="950" y="1271"/>
                  </a:lnTo>
                  <a:lnTo>
                    <a:pt x="939" y="1272"/>
                  </a:lnTo>
                  <a:lnTo>
                    <a:pt x="930" y="1277"/>
                  </a:lnTo>
                  <a:lnTo>
                    <a:pt x="926" y="1284"/>
                  </a:lnTo>
                  <a:lnTo>
                    <a:pt x="924" y="1292"/>
                  </a:lnTo>
                  <a:lnTo>
                    <a:pt x="924" y="1298"/>
                  </a:lnTo>
                  <a:lnTo>
                    <a:pt x="924" y="1304"/>
                  </a:lnTo>
                  <a:lnTo>
                    <a:pt x="926" y="1305"/>
                  </a:lnTo>
                  <a:lnTo>
                    <a:pt x="944" y="1445"/>
                  </a:lnTo>
                  <a:lnTo>
                    <a:pt x="942" y="1448"/>
                  </a:lnTo>
                  <a:lnTo>
                    <a:pt x="935" y="1457"/>
                  </a:lnTo>
                  <a:lnTo>
                    <a:pt x="923" y="1470"/>
                  </a:lnTo>
                  <a:lnTo>
                    <a:pt x="905" y="1488"/>
                  </a:lnTo>
                  <a:lnTo>
                    <a:pt x="884" y="1511"/>
                  </a:lnTo>
                  <a:lnTo>
                    <a:pt x="857" y="1535"/>
                  </a:lnTo>
                  <a:lnTo>
                    <a:pt x="825" y="1560"/>
                  </a:lnTo>
                  <a:lnTo>
                    <a:pt x="789" y="1586"/>
                  </a:lnTo>
                  <a:lnTo>
                    <a:pt x="749" y="1611"/>
                  </a:lnTo>
                  <a:lnTo>
                    <a:pt x="704" y="1635"/>
                  </a:lnTo>
                  <a:lnTo>
                    <a:pt x="654" y="1658"/>
                  </a:lnTo>
                  <a:lnTo>
                    <a:pt x="599" y="1677"/>
                  </a:lnTo>
                  <a:lnTo>
                    <a:pt x="540" y="1692"/>
                  </a:lnTo>
                  <a:lnTo>
                    <a:pt x="477" y="1703"/>
                  </a:lnTo>
                  <a:lnTo>
                    <a:pt x="453" y="1701"/>
                  </a:lnTo>
                  <a:lnTo>
                    <a:pt x="426" y="1694"/>
                  </a:lnTo>
                  <a:lnTo>
                    <a:pt x="398" y="1680"/>
                  </a:lnTo>
                  <a:lnTo>
                    <a:pt x="368" y="1661"/>
                  </a:lnTo>
                  <a:lnTo>
                    <a:pt x="335" y="1635"/>
                  </a:lnTo>
                  <a:lnTo>
                    <a:pt x="303" y="1605"/>
                  </a:lnTo>
                  <a:lnTo>
                    <a:pt x="270" y="1571"/>
                  </a:lnTo>
                  <a:lnTo>
                    <a:pt x="237" y="1533"/>
                  </a:lnTo>
                  <a:lnTo>
                    <a:pt x="204" y="1491"/>
                  </a:lnTo>
                  <a:lnTo>
                    <a:pt x="173" y="1448"/>
                  </a:lnTo>
                  <a:lnTo>
                    <a:pt x="143" y="1401"/>
                  </a:lnTo>
                  <a:lnTo>
                    <a:pt x="114" y="1352"/>
                  </a:lnTo>
                  <a:lnTo>
                    <a:pt x="87" y="1302"/>
                  </a:lnTo>
                  <a:lnTo>
                    <a:pt x="65" y="1253"/>
                  </a:lnTo>
                  <a:lnTo>
                    <a:pt x="44" y="1202"/>
                  </a:lnTo>
                  <a:lnTo>
                    <a:pt x="26" y="1151"/>
                  </a:lnTo>
                  <a:lnTo>
                    <a:pt x="12" y="1100"/>
                  </a:lnTo>
                  <a:lnTo>
                    <a:pt x="3" y="1052"/>
                  </a:lnTo>
                  <a:lnTo>
                    <a:pt x="0" y="1004"/>
                  </a:lnTo>
                  <a:lnTo>
                    <a:pt x="0" y="959"/>
                  </a:lnTo>
                  <a:lnTo>
                    <a:pt x="8" y="917"/>
                  </a:lnTo>
                  <a:lnTo>
                    <a:pt x="20" y="876"/>
                  </a:lnTo>
                  <a:lnTo>
                    <a:pt x="39" y="842"/>
                  </a:lnTo>
                  <a:lnTo>
                    <a:pt x="72" y="800"/>
                  </a:lnTo>
                  <a:lnTo>
                    <a:pt x="108" y="759"/>
                  </a:lnTo>
                  <a:lnTo>
                    <a:pt x="150" y="722"/>
                  </a:lnTo>
                  <a:lnTo>
                    <a:pt x="195" y="686"/>
                  </a:lnTo>
                  <a:lnTo>
                    <a:pt x="243" y="653"/>
                  </a:lnTo>
                  <a:lnTo>
                    <a:pt x="293" y="623"/>
                  </a:lnTo>
                  <a:lnTo>
                    <a:pt x="342" y="594"/>
                  </a:lnTo>
                  <a:lnTo>
                    <a:pt x="393" y="567"/>
                  </a:lnTo>
                  <a:lnTo>
                    <a:pt x="443" y="543"/>
                  </a:lnTo>
                  <a:lnTo>
                    <a:pt x="491" y="522"/>
                  </a:lnTo>
                  <a:lnTo>
                    <a:pt x="537" y="503"/>
                  </a:lnTo>
                  <a:lnTo>
                    <a:pt x="579" y="486"/>
                  </a:lnTo>
                  <a:lnTo>
                    <a:pt x="617" y="473"/>
                  </a:lnTo>
                  <a:lnTo>
                    <a:pt x="650" y="461"/>
                  </a:lnTo>
                  <a:lnTo>
                    <a:pt x="678" y="452"/>
                  </a:lnTo>
                  <a:lnTo>
                    <a:pt x="698" y="446"/>
                  </a:lnTo>
                  <a:lnTo>
                    <a:pt x="711" y="443"/>
                  </a:lnTo>
                  <a:lnTo>
                    <a:pt x="716" y="441"/>
                  </a:lnTo>
                  <a:lnTo>
                    <a:pt x="893" y="455"/>
                  </a:lnTo>
                  <a:lnTo>
                    <a:pt x="894" y="455"/>
                  </a:lnTo>
                  <a:lnTo>
                    <a:pt x="900" y="456"/>
                  </a:lnTo>
                  <a:lnTo>
                    <a:pt x="908" y="456"/>
                  </a:lnTo>
                  <a:lnTo>
                    <a:pt x="914" y="455"/>
                  </a:lnTo>
                  <a:lnTo>
                    <a:pt x="918" y="449"/>
                  </a:lnTo>
                  <a:lnTo>
                    <a:pt x="918" y="438"/>
                  </a:lnTo>
                  <a:lnTo>
                    <a:pt x="914" y="425"/>
                  </a:lnTo>
                  <a:lnTo>
                    <a:pt x="905" y="413"/>
                  </a:lnTo>
                  <a:lnTo>
                    <a:pt x="897" y="405"/>
                  </a:lnTo>
                  <a:lnTo>
                    <a:pt x="890" y="401"/>
                  </a:lnTo>
                  <a:lnTo>
                    <a:pt x="888" y="398"/>
                  </a:lnTo>
                  <a:lnTo>
                    <a:pt x="753" y="393"/>
                  </a:lnTo>
                  <a:close/>
                </a:path>
              </a:pathLst>
            </a:custGeom>
            <a:solidFill>
              <a:srgbClr val="EEB92F"/>
            </a:solidFill>
            <a:ln w="0">
              <a:noFill/>
              <a:prstDash val="solid"/>
              <a:round/>
            </a:ln>
          </p:spPr>
          <p:txBody>
            <a:bodyPr anchor="ctr"/>
            <a:lstStyle/>
            <a:p>
              <a:pPr algn="ctr"/>
              <a:endParaRPr/>
            </a:p>
          </p:txBody>
        </p:sp>
        <p:sp>
          <p:nvSpPr>
            <p:cNvPr id="24" name="Freeform: Shape 40"/>
            <p:cNvSpPr/>
            <p:nvPr/>
          </p:nvSpPr>
          <p:spPr bwMode="gray">
            <a:xfrm>
              <a:off x="6733378" y="3319500"/>
              <a:ext cx="1310179" cy="1247627"/>
            </a:xfrm>
            <a:custGeom>
              <a:avLst/>
              <a:gdLst/>
              <a:ahLst/>
              <a:cxnLst>
                <a:cxn ang="0">
                  <a:pos x="508" y="813"/>
                </a:cxn>
                <a:cxn ang="0">
                  <a:pos x="487" y="880"/>
                </a:cxn>
                <a:cxn ang="0">
                  <a:pos x="438" y="972"/>
                </a:cxn>
                <a:cxn ang="0">
                  <a:pos x="349" y="1051"/>
                </a:cxn>
                <a:cxn ang="0">
                  <a:pos x="253" y="1092"/>
                </a:cxn>
                <a:cxn ang="0">
                  <a:pos x="154" y="1122"/>
                </a:cxn>
                <a:cxn ang="0">
                  <a:pos x="67" y="1158"/>
                </a:cxn>
                <a:cxn ang="0">
                  <a:pos x="12" y="1212"/>
                </a:cxn>
                <a:cxn ang="0">
                  <a:pos x="3" y="1302"/>
                </a:cxn>
                <a:cxn ang="0">
                  <a:pos x="49" y="1405"/>
                </a:cxn>
                <a:cxn ang="0">
                  <a:pos x="162" y="1498"/>
                </a:cxn>
                <a:cxn ang="0">
                  <a:pos x="345" y="1576"/>
                </a:cxn>
                <a:cxn ang="0">
                  <a:pos x="577" y="1627"/>
                </a:cxn>
                <a:cxn ang="0">
                  <a:pos x="751" y="1626"/>
                </a:cxn>
                <a:cxn ang="0">
                  <a:pos x="886" y="1588"/>
                </a:cxn>
                <a:cxn ang="0">
                  <a:pos x="984" y="1537"/>
                </a:cxn>
                <a:cxn ang="0">
                  <a:pos x="1041" y="1492"/>
                </a:cxn>
                <a:cxn ang="0">
                  <a:pos x="1060" y="1473"/>
                </a:cxn>
                <a:cxn ang="0">
                  <a:pos x="1135" y="1353"/>
                </a:cxn>
                <a:cxn ang="0">
                  <a:pos x="1155" y="1347"/>
                </a:cxn>
                <a:cxn ang="0">
                  <a:pos x="1167" y="1377"/>
                </a:cxn>
                <a:cxn ang="0">
                  <a:pos x="1114" y="1485"/>
                </a:cxn>
                <a:cxn ang="0">
                  <a:pos x="1152" y="1491"/>
                </a:cxn>
                <a:cxn ang="0">
                  <a:pos x="1248" y="1492"/>
                </a:cxn>
                <a:cxn ang="0">
                  <a:pos x="1386" y="1465"/>
                </a:cxn>
                <a:cxn ang="0">
                  <a:pos x="1534" y="1392"/>
                </a:cxn>
                <a:cxn ang="0">
                  <a:pos x="1639" y="1264"/>
                </a:cxn>
                <a:cxn ang="0">
                  <a:pos x="1699" y="1084"/>
                </a:cxn>
                <a:cxn ang="0">
                  <a:pos x="1717" y="876"/>
                </a:cxn>
                <a:cxn ang="0">
                  <a:pos x="1680" y="679"/>
                </a:cxn>
                <a:cxn ang="0">
                  <a:pos x="1597" y="471"/>
                </a:cxn>
                <a:cxn ang="0">
                  <a:pos x="1486" y="277"/>
                </a:cxn>
                <a:cxn ang="0">
                  <a:pos x="1366" y="121"/>
                </a:cxn>
                <a:cxn ang="0">
                  <a:pos x="1263" y="31"/>
                </a:cxn>
                <a:cxn ang="0">
                  <a:pos x="1195" y="0"/>
                </a:cxn>
                <a:cxn ang="0">
                  <a:pos x="1149" y="12"/>
                </a:cxn>
                <a:cxn ang="0">
                  <a:pos x="1119" y="55"/>
                </a:cxn>
                <a:cxn ang="0">
                  <a:pos x="1099" y="118"/>
                </a:cxn>
                <a:cxn ang="0">
                  <a:pos x="1078" y="208"/>
                </a:cxn>
                <a:cxn ang="0">
                  <a:pos x="1039" y="349"/>
                </a:cxn>
                <a:cxn ang="0">
                  <a:pos x="979" y="498"/>
                </a:cxn>
                <a:cxn ang="0">
                  <a:pos x="882" y="628"/>
                </a:cxn>
                <a:cxn ang="0">
                  <a:pos x="768" y="708"/>
                </a:cxn>
                <a:cxn ang="0">
                  <a:pos x="646" y="760"/>
                </a:cxn>
                <a:cxn ang="0">
                  <a:pos x="550" y="789"/>
                </a:cxn>
                <a:cxn ang="0">
                  <a:pos x="511" y="796"/>
                </a:cxn>
              </a:cxnLst>
              <a:rect l="0" t="0" r="r" b="b"/>
              <a:pathLst>
                <a:path w="1717" h="1632">
                  <a:moveTo>
                    <a:pt x="511" y="796"/>
                  </a:moveTo>
                  <a:lnTo>
                    <a:pt x="511" y="801"/>
                  </a:lnTo>
                  <a:lnTo>
                    <a:pt x="508" y="813"/>
                  </a:lnTo>
                  <a:lnTo>
                    <a:pt x="504" y="831"/>
                  </a:lnTo>
                  <a:lnTo>
                    <a:pt x="498" y="855"/>
                  </a:lnTo>
                  <a:lnTo>
                    <a:pt x="487" y="880"/>
                  </a:lnTo>
                  <a:lnTo>
                    <a:pt x="475" y="910"/>
                  </a:lnTo>
                  <a:lnTo>
                    <a:pt x="459" y="942"/>
                  </a:lnTo>
                  <a:lnTo>
                    <a:pt x="438" y="972"/>
                  </a:lnTo>
                  <a:lnTo>
                    <a:pt x="414" y="1002"/>
                  </a:lnTo>
                  <a:lnTo>
                    <a:pt x="384" y="1029"/>
                  </a:lnTo>
                  <a:lnTo>
                    <a:pt x="349" y="1051"/>
                  </a:lnTo>
                  <a:lnTo>
                    <a:pt x="318" y="1068"/>
                  </a:lnTo>
                  <a:lnTo>
                    <a:pt x="286" y="1080"/>
                  </a:lnTo>
                  <a:lnTo>
                    <a:pt x="253" y="1092"/>
                  </a:lnTo>
                  <a:lnTo>
                    <a:pt x="220" y="1102"/>
                  </a:lnTo>
                  <a:lnTo>
                    <a:pt x="186" y="1113"/>
                  </a:lnTo>
                  <a:lnTo>
                    <a:pt x="154" y="1122"/>
                  </a:lnTo>
                  <a:lnTo>
                    <a:pt x="123" y="1132"/>
                  </a:lnTo>
                  <a:lnTo>
                    <a:pt x="94" y="1144"/>
                  </a:lnTo>
                  <a:lnTo>
                    <a:pt x="67" y="1158"/>
                  </a:lnTo>
                  <a:lnTo>
                    <a:pt x="45" y="1173"/>
                  </a:lnTo>
                  <a:lnTo>
                    <a:pt x="27" y="1191"/>
                  </a:lnTo>
                  <a:lnTo>
                    <a:pt x="12" y="1212"/>
                  </a:lnTo>
                  <a:lnTo>
                    <a:pt x="3" y="1236"/>
                  </a:lnTo>
                  <a:lnTo>
                    <a:pt x="0" y="1266"/>
                  </a:lnTo>
                  <a:lnTo>
                    <a:pt x="3" y="1302"/>
                  </a:lnTo>
                  <a:lnTo>
                    <a:pt x="12" y="1338"/>
                  </a:lnTo>
                  <a:lnTo>
                    <a:pt x="27" y="1372"/>
                  </a:lnTo>
                  <a:lnTo>
                    <a:pt x="49" y="1405"/>
                  </a:lnTo>
                  <a:lnTo>
                    <a:pt x="79" y="1438"/>
                  </a:lnTo>
                  <a:lnTo>
                    <a:pt x="117" y="1470"/>
                  </a:lnTo>
                  <a:lnTo>
                    <a:pt x="162" y="1498"/>
                  </a:lnTo>
                  <a:lnTo>
                    <a:pt x="214" y="1527"/>
                  </a:lnTo>
                  <a:lnTo>
                    <a:pt x="276" y="1552"/>
                  </a:lnTo>
                  <a:lnTo>
                    <a:pt x="345" y="1576"/>
                  </a:lnTo>
                  <a:lnTo>
                    <a:pt x="423" y="1599"/>
                  </a:lnTo>
                  <a:lnTo>
                    <a:pt x="511" y="1618"/>
                  </a:lnTo>
                  <a:lnTo>
                    <a:pt x="577" y="1627"/>
                  </a:lnTo>
                  <a:lnTo>
                    <a:pt x="639" y="1632"/>
                  </a:lnTo>
                  <a:lnTo>
                    <a:pt x="697" y="1630"/>
                  </a:lnTo>
                  <a:lnTo>
                    <a:pt x="751" y="1626"/>
                  </a:lnTo>
                  <a:lnTo>
                    <a:pt x="801" y="1615"/>
                  </a:lnTo>
                  <a:lnTo>
                    <a:pt x="846" y="1603"/>
                  </a:lnTo>
                  <a:lnTo>
                    <a:pt x="886" y="1588"/>
                  </a:lnTo>
                  <a:lnTo>
                    <a:pt x="922" y="1572"/>
                  </a:lnTo>
                  <a:lnTo>
                    <a:pt x="955" y="1555"/>
                  </a:lnTo>
                  <a:lnTo>
                    <a:pt x="984" y="1537"/>
                  </a:lnTo>
                  <a:lnTo>
                    <a:pt x="1006" y="1521"/>
                  </a:lnTo>
                  <a:lnTo>
                    <a:pt x="1026" y="1506"/>
                  </a:lnTo>
                  <a:lnTo>
                    <a:pt x="1041" y="1492"/>
                  </a:lnTo>
                  <a:lnTo>
                    <a:pt x="1051" y="1482"/>
                  </a:lnTo>
                  <a:lnTo>
                    <a:pt x="1059" y="1476"/>
                  </a:lnTo>
                  <a:lnTo>
                    <a:pt x="1060" y="1473"/>
                  </a:lnTo>
                  <a:lnTo>
                    <a:pt x="1129" y="1359"/>
                  </a:lnTo>
                  <a:lnTo>
                    <a:pt x="1131" y="1357"/>
                  </a:lnTo>
                  <a:lnTo>
                    <a:pt x="1135" y="1353"/>
                  </a:lnTo>
                  <a:lnTo>
                    <a:pt x="1141" y="1350"/>
                  </a:lnTo>
                  <a:lnTo>
                    <a:pt x="1149" y="1347"/>
                  </a:lnTo>
                  <a:lnTo>
                    <a:pt x="1155" y="1347"/>
                  </a:lnTo>
                  <a:lnTo>
                    <a:pt x="1161" y="1353"/>
                  </a:lnTo>
                  <a:lnTo>
                    <a:pt x="1165" y="1365"/>
                  </a:lnTo>
                  <a:lnTo>
                    <a:pt x="1167" y="1377"/>
                  </a:lnTo>
                  <a:lnTo>
                    <a:pt x="1165" y="1386"/>
                  </a:lnTo>
                  <a:lnTo>
                    <a:pt x="1165" y="1389"/>
                  </a:lnTo>
                  <a:lnTo>
                    <a:pt x="1114" y="1485"/>
                  </a:lnTo>
                  <a:lnTo>
                    <a:pt x="1119" y="1485"/>
                  </a:lnTo>
                  <a:lnTo>
                    <a:pt x="1132" y="1488"/>
                  </a:lnTo>
                  <a:lnTo>
                    <a:pt x="1152" y="1491"/>
                  </a:lnTo>
                  <a:lnTo>
                    <a:pt x="1177" y="1492"/>
                  </a:lnTo>
                  <a:lnTo>
                    <a:pt x="1210" y="1494"/>
                  </a:lnTo>
                  <a:lnTo>
                    <a:pt x="1248" y="1492"/>
                  </a:lnTo>
                  <a:lnTo>
                    <a:pt x="1290" y="1488"/>
                  </a:lnTo>
                  <a:lnTo>
                    <a:pt x="1336" y="1479"/>
                  </a:lnTo>
                  <a:lnTo>
                    <a:pt x="1386" y="1465"/>
                  </a:lnTo>
                  <a:lnTo>
                    <a:pt x="1438" y="1447"/>
                  </a:lnTo>
                  <a:lnTo>
                    <a:pt x="1489" y="1422"/>
                  </a:lnTo>
                  <a:lnTo>
                    <a:pt x="1534" y="1392"/>
                  </a:lnTo>
                  <a:lnTo>
                    <a:pt x="1575" y="1356"/>
                  </a:lnTo>
                  <a:lnTo>
                    <a:pt x="1609" y="1312"/>
                  </a:lnTo>
                  <a:lnTo>
                    <a:pt x="1639" y="1264"/>
                  </a:lnTo>
                  <a:lnTo>
                    <a:pt x="1663" y="1210"/>
                  </a:lnTo>
                  <a:lnTo>
                    <a:pt x="1684" y="1150"/>
                  </a:lnTo>
                  <a:lnTo>
                    <a:pt x="1699" y="1084"/>
                  </a:lnTo>
                  <a:lnTo>
                    <a:pt x="1711" y="1014"/>
                  </a:lnTo>
                  <a:lnTo>
                    <a:pt x="1717" y="936"/>
                  </a:lnTo>
                  <a:lnTo>
                    <a:pt x="1717" y="876"/>
                  </a:lnTo>
                  <a:lnTo>
                    <a:pt x="1711" y="813"/>
                  </a:lnTo>
                  <a:lnTo>
                    <a:pt x="1698" y="747"/>
                  </a:lnTo>
                  <a:lnTo>
                    <a:pt x="1680" y="679"/>
                  </a:lnTo>
                  <a:lnTo>
                    <a:pt x="1656" y="609"/>
                  </a:lnTo>
                  <a:lnTo>
                    <a:pt x="1629" y="540"/>
                  </a:lnTo>
                  <a:lnTo>
                    <a:pt x="1597" y="471"/>
                  </a:lnTo>
                  <a:lnTo>
                    <a:pt x="1563" y="403"/>
                  </a:lnTo>
                  <a:lnTo>
                    <a:pt x="1525" y="339"/>
                  </a:lnTo>
                  <a:lnTo>
                    <a:pt x="1486" y="277"/>
                  </a:lnTo>
                  <a:lnTo>
                    <a:pt x="1447" y="219"/>
                  </a:lnTo>
                  <a:lnTo>
                    <a:pt x="1407" y="166"/>
                  </a:lnTo>
                  <a:lnTo>
                    <a:pt x="1366" y="121"/>
                  </a:lnTo>
                  <a:lnTo>
                    <a:pt x="1326" y="81"/>
                  </a:lnTo>
                  <a:lnTo>
                    <a:pt x="1293" y="52"/>
                  </a:lnTo>
                  <a:lnTo>
                    <a:pt x="1263" y="31"/>
                  </a:lnTo>
                  <a:lnTo>
                    <a:pt x="1237" y="15"/>
                  </a:lnTo>
                  <a:lnTo>
                    <a:pt x="1215" y="6"/>
                  </a:lnTo>
                  <a:lnTo>
                    <a:pt x="1195" y="0"/>
                  </a:lnTo>
                  <a:lnTo>
                    <a:pt x="1177" y="0"/>
                  </a:lnTo>
                  <a:lnTo>
                    <a:pt x="1162" y="4"/>
                  </a:lnTo>
                  <a:lnTo>
                    <a:pt x="1149" y="12"/>
                  </a:lnTo>
                  <a:lnTo>
                    <a:pt x="1137" y="24"/>
                  </a:lnTo>
                  <a:lnTo>
                    <a:pt x="1128" y="39"/>
                  </a:lnTo>
                  <a:lnTo>
                    <a:pt x="1119" y="55"/>
                  </a:lnTo>
                  <a:lnTo>
                    <a:pt x="1111" y="75"/>
                  </a:lnTo>
                  <a:lnTo>
                    <a:pt x="1105" y="96"/>
                  </a:lnTo>
                  <a:lnTo>
                    <a:pt x="1099" y="118"/>
                  </a:lnTo>
                  <a:lnTo>
                    <a:pt x="1093" y="142"/>
                  </a:lnTo>
                  <a:lnTo>
                    <a:pt x="1087" y="166"/>
                  </a:lnTo>
                  <a:lnTo>
                    <a:pt x="1078" y="208"/>
                  </a:lnTo>
                  <a:lnTo>
                    <a:pt x="1066" y="253"/>
                  </a:lnTo>
                  <a:lnTo>
                    <a:pt x="1054" y="300"/>
                  </a:lnTo>
                  <a:lnTo>
                    <a:pt x="1039" y="349"/>
                  </a:lnTo>
                  <a:lnTo>
                    <a:pt x="1023" y="399"/>
                  </a:lnTo>
                  <a:lnTo>
                    <a:pt x="1003" y="448"/>
                  </a:lnTo>
                  <a:lnTo>
                    <a:pt x="979" y="498"/>
                  </a:lnTo>
                  <a:lnTo>
                    <a:pt x="951" y="544"/>
                  </a:lnTo>
                  <a:lnTo>
                    <a:pt x="919" y="588"/>
                  </a:lnTo>
                  <a:lnTo>
                    <a:pt x="882" y="628"/>
                  </a:lnTo>
                  <a:lnTo>
                    <a:pt x="846" y="658"/>
                  </a:lnTo>
                  <a:lnTo>
                    <a:pt x="808" y="684"/>
                  </a:lnTo>
                  <a:lnTo>
                    <a:pt x="768" y="708"/>
                  </a:lnTo>
                  <a:lnTo>
                    <a:pt x="726" y="727"/>
                  </a:lnTo>
                  <a:lnTo>
                    <a:pt x="685" y="745"/>
                  </a:lnTo>
                  <a:lnTo>
                    <a:pt x="646" y="760"/>
                  </a:lnTo>
                  <a:lnTo>
                    <a:pt x="610" y="772"/>
                  </a:lnTo>
                  <a:lnTo>
                    <a:pt x="579" y="781"/>
                  </a:lnTo>
                  <a:lnTo>
                    <a:pt x="550" y="789"/>
                  </a:lnTo>
                  <a:lnTo>
                    <a:pt x="531" y="793"/>
                  </a:lnTo>
                  <a:lnTo>
                    <a:pt x="517" y="796"/>
                  </a:lnTo>
                  <a:lnTo>
                    <a:pt x="511" y="796"/>
                  </a:lnTo>
                  <a:close/>
                </a:path>
              </a:pathLst>
            </a:custGeom>
            <a:solidFill>
              <a:srgbClr val="EEB92F"/>
            </a:solidFill>
            <a:ln w="0">
              <a:noFill/>
              <a:prstDash val="solid"/>
              <a:round/>
            </a:ln>
          </p:spPr>
          <p:txBody>
            <a:bodyPr anchor="ctr"/>
            <a:lstStyle/>
            <a:p>
              <a:pPr algn="ctr"/>
              <a:endParaRPr/>
            </a:p>
          </p:txBody>
        </p:sp>
      </p:grpSp>
      <p:sp>
        <p:nvSpPr>
          <p:cNvPr id="3" name="椭圆 2"/>
          <p:cNvSpPr/>
          <p:nvPr/>
        </p:nvSpPr>
        <p:spPr>
          <a:xfrm>
            <a:off x="59817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3761366" y="1031123"/>
            <a:ext cx="4613764" cy="523220"/>
          </a:xfrm>
          <a:prstGeom prst="rect">
            <a:avLst/>
          </a:prstGeom>
        </p:spPr>
        <p:txBody>
          <a:bodyPr wrap="none">
            <a:spAutoFit/>
          </a:bodyPr>
          <a:lstStyle/>
          <a:p>
            <a:r>
              <a:rPr lang="vi-VN" sz="2800" b="1">
                <a:latin typeface="Times New Roman" panose="02020603050405020304" pitchFamily="18" charset="0"/>
                <a:cs typeface="Times New Roman" panose="02020603050405020304" pitchFamily="18" charset="0"/>
              </a:rPr>
              <a:t>Nguyên nhân của hiện tượng</a:t>
            </a:r>
            <a:endParaRPr lang="en-GB" sz="3600">
              <a:latin typeface="Times New Roman" panose="02020603050405020304" pitchFamily="18" charset="0"/>
              <a:cs typeface="Times New Roman" panose="02020603050405020304" pitchFamily="18" charset="0"/>
            </a:endParaRPr>
          </a:p>
        </p:txBody>
      </p:sp>
      <p:sp>
        <p:nvSpPr>
          <p:cNvPr id="17" name="Rectangle 16"/>
          <p:cNvSpPr/>
          <p:nvPr/>
        </p:nvSpPr>
        <p:spPr>
          <a:xfrm>
            <a:off x="991991" y="2876557"/>
            <a:ext cx="3049784" cy="1938992"/>
          </a:xfrm>
          <a:prstGeom prst="rect">
            <a:avLst/>
          </a:prstGeom>
        </p:spPr>
        <p:txBody>
          <a:bodyPr wrap="square">
            <a:spAutoFit/>
          </a:bodyPr>
          <a:lstStyle/>
          <a:p>
            <a:pPr algn="just"/>
            <a:r>
              <a:rPr lang="vi-VN" sz="2400" b="1">
                <a:latin typeface="Times New Roman" panose="02020603050405020304" pitchFamily="18" charset="0"/>
                <a:ea typeface="Times New Roman" panose="02020603050405020304" pitchFamily="18" charset="0"/>
                <a:cs typeface="Times New Roman" panose="02020603050405020304" pitchFamily="18" charset="0"/>
              </a:rPr>
              <a:t>Xuất phát từ việc mỗi người không thể tìm được phương án giải quyết cho các vấn đề mà mình gặp phải. </a:t>
            </a:r>
            <a:endParaRPr lang="en-GB" sz="3200" b="1">
              <a:latin typeface="Times New Roman" panose="02020603050405020304" pitchFamily="18" charset="0"/>
              <a:cs typeface="Times New Roman" panose="02020603050405020304" pitchFamily="18" charset="0"/>
            </a:endParaRPr>
          </a:p>
        </p:txBody>
      </p:sp>
      <p:sp>
        <p:nvSpPr>
          <p:cNvPr id="39" name="Rectangle 38"/>
          <p:cNvSpPr/>
          <p:nvPr/>
        </p:nvSpPr>
        <p:spPr>
          <a:xfrm>
            <a:off x="4338436" y="5073242"/>
            <a:ext cx="4178807" cy="1569660"/>
          </a:xfrm>
          <a:prstGeom prst="rect">
            <a:avLst/>
          </a:prstGeom>
        </p:spPr>
        <p:txBody>
          <a:bodyPr wrap="square">
            <a:spAutoFit/>
          </a:bodyPr>
          <a:lstStyle/>
          <a:p>
            <a:pPr algn="just"/>
            <a:r>
              <a:rPr lang="vi-VN" sz="2400" b="1">
                <a:latin typeface="Times New Roman" panose="02020603050405020304" pitchFamily="18" charset="0"/>
                <a:ea typeface="Times New Roman" panose="02020603050405020304" pitchFamily="18" charset="0"/>
                <a:cs typeface="Times New Roman" panose="02020603050405020304" pitchFamily="18" charset="0"/>
              </a:rPr>
              <a:t>Phủi bỏ trách nhiệm và chuyển nó sang người khác để không phải gánh vác, xử lý hậu quả vấn đề. </a:t>
            </a:r>
            <a:endParaRPr lang="en-GB" sz="3200" b="1">
              <a:latin typeface="Times New Roman" panose="02020603050405020304" pitchFamily="18" charset="0"/>
              <a:cs typeface="Times New Roman" panose="02020603050405020304" pitchFamily="18" charset="0"/>
            </a:endParaRPr>
          </a:p>
        </p:txBody>
      </p:sp>
      <p:sp>
        <p:nvSpPr>
          <p:cNvPr id="40" name="Rectangle 39"/>
          <p:cNvSpPr/>
          <p:nvPr/>
        </p:nvSpPr>
        <p:spPr>
          <a:xfrm>
            <a:off x="8138575" y="2947776"/>
            <a:ext cx="2569049" cy="1938992"/>
          </a:xfrm>
          <a:prstGeom prst="rect">
            <a:avLst/>
          </a:prstGeom>
        </p:spPr>
        <p:txBody>
          <a:bodyPr wrap="square">
            <a:spAutoFit/>
          </a:bodyPr>
          <a:lstStyle/>
          <a:p>
            <a:pPr algn="just"/>
            <a:r>
              <a:rPr lang="vi-VN" sz="2400" b="1">
                <a:latin typeface="Times New Roman" panose="02020603050405020304" pitchFamily="18" charset="0"/>
                <a:ea typeface="Times New Roman" panose="02020603050405020304" pitchFamily="18" charset="0"/>
                <a:cs typeface="Times New Roman" panose="02020603050405020304" pitchFamily="18" charset="0"/>
              </a:rPr>
              <a:t>Sự nhận thức yếu kém về bản thân cũng như khả năng đối mặt với sự thật.</a:t>
            </a:r>
            <a:endParaRPr lang="en-GB" sz="32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anim calcmode="lin" valueType="num">
                                      <p:cBhvr>
                                        <p:cTn id="10" dur="500" fill="hold"/>
                                        <p:tgtEl>
                                          <p:spTgt spid="36"/>
                                        </p:tgtEl>
                                        <p:attrNameLst>
                                          <p:attrName>ppt_x</p:attrName>
                                        </p:attrNameLst>
                                      </p:cBhvr>
                                      <p:tavLst>
                                        <p:tav tm="0">
                                          <p:val>
                                            <p:fltVal val="0.5"/>
                                          </p:val>
                                        </p:tav>
                                        <p:tav tm="100000">
                                          <p:val>
                                            <p:strVal val="#ppt_x"/>
                                          </p:val>
                                        </p:tav>
                                      </p:tavLst>
                                    </p:anim>
                                    <p:anim calcmode="lin" valueType="num">
                                      <p:cBhvr>
                                        <p:cTn id="11" dur="500" fill="hold"/>
                                        <p:tgtEl>
                                          <p:spTgt spid="36"/>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p:cTn id="15" dur="500" fill="hold"/>
                                        <p:tgtEl>
                                          <p:spTgt spid="37"/>
                                        </p:tgtEl>
                                        <p:attrNameLst>
                                          <p:attrName>ppt_w</p:attrName>
                                        </p:attrNameLst>
                                      </p:cBhvr>
                                      <p:tavLst>
                                        <p:tav tm="0">
                                          <p:val>
                                            <p:fltVal val="0"/>
                                          </p:val>
                                        </p:tav>
                                        <p:tav tm="100000">
                                          <p:val>
                                            <p:strVal val="#ppt_w"/>
                                          </p:val>
                                        </p:tav>
                                      </p:tavLst>
                                    </p:anim>
                                    <p:anim calcmode="lin" valueType="num">
                                      <p:cBhvr>
                                        <p:cTn id="16" dur="500" fill="hold"/>
                                        <p:tgtEl>
                                          <p:spTgt spid="37"/>
                                        </p:tgtEl>
                                        <p:attrNameLst>
                                          <p:attrName>ppt_h</p:attrName>
                                        </p:attrNameLst>
                                      </p:cBhvr>
                                      <p:tavLst>
                                        <p:tav tm="0">
                                          <p:val>
                                            <p:fltVal val="0"/>
                                          </p:val>
                                        </p:tav>
                                        <p:tav tm="100000">
                                          <p:val>
                                            <p:strVal val="#ppt_h"/>
                                          </p:val>
                                        </p:tav>
                                      </p:tavLst>
                                    </p:anim>
                                    <p:animEffect transition="in" filter="fade">
                                      <p:cBhvr>
                                        <p:cTn id="17" dur="500"/>
                                        <p:tgtEl>
                                          <p:spTgt spid="37"/>
                                        </p:tgtEl>
                                      </p:cBhvr>
                                    </p:animEffect>
                                    <p:anim calcmode="lin" valueType="num">
                                      <p:cBhvr>
                                        <p:cTn id="18" dur="500" fill="hold"/>
                                        <p:tgtEl>
                                          <p:spTgt spid="37"/>
                                        </p:tgtEl>
                                        <p:attrNameLst>
                                          <p:attrName>ppt_x</p:attrName>
                                        </p:attrNameLst>
                                      </p:cBhvr>
                                      <p:tavLst>
                                        <p:tav tm="0">
                                          <p:val>
                                            <p:fltVal val="0.5"/>
                                          </p:val>
                                        </p:tav>
                                        <p:tav tm="100000">
                                          <p:val>
                                            <p:strVal val="#ppt_x"/>
                                          </p:val>
                                        </p:tav>
                                      </p:tavLst>
                                    </p:anim>
                                    <p:anim calcmode="lin" valueType="num">
                                      <p:cBhvr>
                                        <p:cTn id="19" dur="500" fill="hold"/>
                                        <p:tgtEl>
                                          <p:spTgt spid="37"/>
                                        </p:tgtEl>
                                        <p:attrNameLst>
                                          <p:attrName>ppt_y</p:attrName>
                                        </p:attrNameLst>
                                      </p:cBhvr>
                                      <p:tavLst>
                                        <p:tav tm="0">
                                          <p:val>
                                            <p:fltVal val="0.5"/>
                                          </p:val>
                                        </p:tav>
                                        <p:tav tm="100000">
                                          <p:val>
                                            <p:strVal val="#ppt_y"/>
                                          </p:val>
                                        </p:tav>
                                      </p:tavLst>
                                    </p:anim>
                                  </p:childTnLst>
                                </p:cTn>
                              </p:par>
                            </p:childTnLst>
                          </p:cTn>
                        </p:par>
                        <p:par>
                          <p:cTn id="20" fill="hold">
                            <p:stCondLst>
                              <p:cond delay="1000"/>
                            </p:stCondLst>
                            <p:childTnLst>
                              <p:par>
                                <p:cTn id="21" presetID="53" presetClass="entr" presetSubtype="528" fill="hold" nodeType="afterEffect">
                                  <p:stCondLst>
                                    <p:cond delay="0"/>
                                  </p:stCondLst>
                                  <p:childTnLst>
                                    <p:set>
                                      <p:cBhvr>
                                        <p:cTn id="22" dur="1" fill="hold">
                                          <p:stCondLst>
                                            <p:cond delay="0"/>
                                          </p:stCondLst>
                                        </p:cTn>
                                        <p:tgtEl>
                                          <p:spTgt spid="38"/>
                                        </p:tgtEl>
                                        <p:attrNameLst>
                                          <p:attrName>style.visibility</p:attrName>
                                        </p:attrNameLst>
                                      </p:cBhvr>
                                      <p:to>
                                        <p:strVal val="visible"/>
                                      </p:to>
                                    </p:set>
                                    <p:anim calcmode="lin" valueType="num">
                                      <p:cBhvr>
                                        <p:cTn id="23" dur="500" fill="hold"/>
                                        <p:tgtEl>
                                          <p:spTgt spid="38"/>
                                        </p:tgtEl>
                                        <p:attrNameLst>
                                          <p:attrName>ppt_w</p:attrName>
                                        </p:attrNameLst>
                                      </p:cBhvr>
                                      <p:tavLst>
                                        <p:tav tm="0">
                                          <p:val>
                                            <p:fltVal val="0"/>
                                          </p:val>
                                        </p:tav>
                                        <p:tav tm="100000">
                                          <p:val>
                                            <p:strVal val="#ppt_w"/>
                                          </p:val>
                                        </p:tav>
                                      </p:tavLst>
                                    </p:anim>
                                    <p:anim calcmode="lin" valueType="num">
                                      <p:cBhvr>
                                        <p:cTn id="24" dur="500" fill="hold"/>
                                        <p:tgtEl>
                                          <p:spTgt spid="38"/>
                                        </p:tgtEl>
                                        <p:attrNameLst>
                                          <p:attrName>ppt_h</p:attrName>
                                        </p:attrNameLst>
                                      </p:cBhvr>
                                      <p:tavLst>
                                        <p:tav tm="0">
                                          <p:val>
                                            <p:fltVal val="0"/>
                                          </p:val>
                                        </p:tav>
                                        <p:tav tm="100000">
                                          <p:val>
                                            <p:strVal val="#ppt_h"/>
                                          </p:val>
                                        </p:tav>
                                      </p:tavLst>
                                    </p:anim>
                                    <p:animEffect transition="in" filter="fade">
                                      <p:cBhvr>
                                        <p:cTn id="25" dur="500"/>
                                        <p:tgtEl>
                                          <p:spTgt spid="38"/>
                                        </p:tgtEl>
                                      </p:cBhvr>
                                    </p:animEffect>
                                    <p:anim calcmode="lin" valueType="num">
                                      <p:cBhvr>
                                        <p:cTn id="26" dur="500" fill="hold"/>
                                        <p:tgtEl>
                                          <p:spTgt spid="38"/>
                                        </p:tgtEl>
                                        <p:attrNameLst>
                                          <p:attrName>ppt_x</p:attrName>
                                        </p:attrNameLst>
                                      </p:cBhvr>
                                      <p:tavLst>
                                        <p:tav tm="0">
                                          <p:val>
                                            <p:fltVal val="0.5"/>
                                          </p:val>
                                        </p:tav>
                                        <p:tav tm="100000">
                                          <p:val>
                                            <p:strVal val="#ppt_x"/>
                                          </p:val>
                                        </p:tav>
                                      </p:tavLst>
                                    </p:anim>
                                    <p:anim calcmode="lin" valueType="num">
                                      <p:cBhvr>
                                        <p:cTn id="27" dur="500" fill="hold"/>
                                        <p:tgtEl>
                                          <p:spTgt spid="38"/>
                                        </p:tgtEl>
                                        <p:attrNameLst>
                                          <p:attrName>ppt_y</p:attrName>
                                        </p:attrNameLst>
                                      </p:cBhvr>
                                      <p:tavLst>
                                        <p:tav tm="0">
                                          <p:val>
                                            <p:fltVal val="0.5"/>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arn(inVertic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ipe(down)">
                                      <p:cBhvr>
                                        <p:cTn id="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39" grpId="0"/>
      <p:bldP spid="4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3"/>
          <p:cNvCxnSpPr/>
          <p:nvPr/>
        </p:nvCxnSpPr>
        <p:spPr>
          <a:xfrm>
            <a:off x="1222506" y="2930667"/>
            <a:ext cx="2808312"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34"/>
          <p:cNvCxnSpPr/>
          <p:nvPr/>
        </p:nvCxnSpPr>
        <p:spPr>
          <a:xfrm>
            <a:off x="5039316" y="2213416"/>
            <a:ext cx="2808312"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35"/>
          <p:cNvCxnSpPr/>
          <p:nvPr/>
        </p:nvCxnSpPr>
        <p:spPr>
          <a:xfrm>
            <a:off x="8000489" y="3092445"/>
            <a:ext cx="2808312"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C:\Users\meng\Desktop\摄图网_400489637.png摄图网_400489637"/>
          <p:cNvPicPr>
            <a:picLocks noChangeAspect="1"/>
          </p:cNvPicPr>
          <p:nvPr/>
        </p:nvPicPr>
        <p:blipFill>
          <a:blip r:embed="rId3"/>
          <a:srcRect/>
          <a:stretch>
            <a:fillRect/>
          </a:stretch>
        </p:blipFill>
        <p:spPr>
          <a:xfrm>
            <a:off x="3464529" y="1629403"/>
            <a:ext cx="5350510" cy="5350510"/>
          </a:xfrm>
          <a:prstGeom prst="rect">
            <a:avLst/>
          </a:prstGeom>
        </p:spPr>
      </p:pic>
      <p:sp>
        <p:nvSpPr>
          <p:cNvPr id="7" name="椭圆 6"/>
          <p:cNvSpPr/>
          <p:nvPr/>
        </p:nvSpPr>
        <p:spPr>
          <a:xfrm>
            <a:off x="598170" y="516890"/>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081405" y="466090"/>
            <a:ext cx="3328670" cy="707886"/>
          </a:xfrm>
          <a:prstGeom prst="rect">
            <a:avLst/>
          </a:prstGeom>
          <a:noFill/>
        </p:spPr>
        <p:txBody>
          <a:bodyPr wrap="square" rtlCol="0">
            <a:spAutoFit/>
          </a:bodyPr>
          <a:lstStyle/>
          <a:p>
            <a:r>
              <a:rPr lang="vi-VN" sz="4000" b="1">
                <a:latin typeface="Times New Roman" panose="02020603050405020304" pitchFamily="18" charset="0"/>
                <a:cs typeface="Times New Roman" panose="02020603050405020304" pitchFamily="18" charset="0"/>
              </a:rPr>
              <a:t>Hậu quả</a:t>
            </a:r>
            <a:endParaRPr lang="zh-CN" altLang="en-US" sz="4000">
              <a:latin typeface="Times New Roman" panose="02020603050405020304" pitchFamily="18" charset="0"/>
              <a:ea typeface="义启简圆体" panose="02010601030101010101" charset="-122"/>
              <a:cs typeface="Times New Roman" panose="02020603050405020304" pitchFamily="18" charset="0"/>
            </a:endParaRPr>
          </a:p>
        </p:txBody>
      </p:sp>
      <p:sp>
        <p:nvSpPr>
          <p:cNvPr id="14" name="Rectangle 13"/>
          <p:cNvSpPr/>
          <p:nvPr/>
        </p:nvSpPr>
        <p:spPr>
          <a:xfrm>
            <a:off x="4156629" y="422157"/>
            <a:ext cx="4573686" cy="1815882"/>
          </a:xfrm>
          <a:prstGeom prst="rect">
            <a:avLst/>
          </a:prstGeom>
        </p:spPr>
        <p:txBody>
          <a:bodyPr wrap="square">
            <a:spAutoFit/>
          </a:bodyPr>
          <a:lstStyle/>
          <a:p>
            <a:pPr algn="just"/>
            <a:r>
              <a:rPr lang="vi-VN" sz="2800">
                <a:latin typeface="Times New Roman" panose="02020603050405020304" pitchFamily="18" charset="0"/>
                <a:ea typeface="Times New Roman" panose="02020603050405020304" pitchFamily="18" charset="0"/>
                <a:cs typeface="Times New Roman" panose="02020603050405020304" pitchFamily="18" charset="0"/>
              </a:rPr>
              <a:t>Thói quen xấu là đổ lỗi cho người khác là tự ru ngủ để bảo vệ cho cái "tôi" mỏng manh của chính mình. </a:t>
            </a:r>
            <a:endParaRPr lang="en-GB" sz="3600">
              <a:latin typeface="Times New Roman" panose="02020603050405020304" pitchFamily="18" charset="0"/>
              <a:cs typeface="Times New Roman" panose="02020603050405020304" pitchFamily="18" charset="0"/>
            </a:endParaRPr>
          </a:p>
        </p:txBody>
      </p:sp>
      <p:sp>
        <p:nvSpPr>
          <p:cNvPr id="15" name="Rectangle 14"/>
          <p:cNvSpPr/>
          <p:nvPr/>
        </p:nvSpPr>
        <p:spPr>
          <a:xfrm>
            <a:off x="825014" y="3338946"/>
            <a:ext cx="3841452" cy="2246769"/>
          </a:xfrm>
          <a:prstGeom prst="rect">
            <a:avLst/>
          </a:prstGeom>
        </p:spPr>
        <p:txBody>
          <a:bodyPr wrap="square">
            <a:spAutoFit/>
          </a:bodyPr>
          <a:lstStyle/>
          <a:p>
            <a:pPr algn="just"/>
            <a:r>
              <a:rPr lang="vi-VN" sz="2800">
                <a:latin typeface="Times New Roman" panose="02020603050405020304" pitchFamily="18" charset="0"/>
                <a:ea typeface="Times New Roman" panose="02020603050405020304" pitchFamily="18" charset="0"/>
                <a:cs typeface="Times New Roman" panose="02020603050405020304" pitchFamily="18" charset="0"/>
              </a:rPr>
              <a:t>Khiến bạn đánh mất đi khả năng chịu trách nhiệm cho mọi chuyện; không giữ được vị thế trong mắt mọi người</a:t>
            </a:r>
            <a:endParaRPr lang="en-GB" sz="3600">
              <a:latin typeface="Times New Roman" panose="02020603050405020304" pitchFamily="18" charset="0"/>
              <a:cs typeface="Times New Roman" panose="02020603050405020304" pitchFamily="18" charset="0"/>
            </a:endParaRPr>
          </a:p>
        </p:txBody>
      </p:sp>
      <p:sp>
        <p:nvSpPr>
          <p:cNvPr id="16" name="Rectangle 15"/>
          <p:cNvSpPr/>
          <p:nvPr/>
        </p:nvSpPr>
        <p:spPr>
          <a:xfrm>
            <a:off x="7847628" y="3647547"/>
            <a:ext cx="3532927" cy="1815882"/>
          </a:xfrm>
          <a:prstGeom prst="rect">
            <a:avLst/>
          </a:prstGeom>
        </p:spPr>
        <p:txBody>
          <a:bodyPr wrap="square">
            <a:spAutoFit/>
          </a:bodyPr>
          <a:lstStyle/>
          <a:p>
            <a:pPr algn="just">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Không thể trưởng thành, học hỏi từ những vấp ngã, sai lầm trong cuộc sống.</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ircle(in)">
                                      <p:cBhvr>
                                        <p:cTn id="2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p:bldP spid="14" grpId="0"/>
      <p:bldP spid="15"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千图PPT彼岸天：ID 8661124库_组合 3"/>
          <p:cNvGrpSpPr/>
          <p:nvPr>
            <p:custDataLst>
              <p:tags r:id="rId1"/>
            </p:custDataLst>
          </p:nvPr>
        </p:nvGrpSpPr>
        <p:grpSpPr>
          <a:xfrm>
            <a:off x="457899" y="1477564"/>
            <a:ext cx="6729984" cy="4713807"/>
            <a:chOff x="242888" y="1880828"/>
            <a:chExt cx="2791932" cy="3960438"/>
          </a:xfrm>
        </p:grpSpPr>
        <p:sp>
          <p:nvSpPr>
            <p:cNvPr id="23" name="矩形: 圆顶角 22"/>
            <p:cNvSpPr/>
            <p:nvPr/>
          </p:nvSpPr>
          <p:spPr bwMode="auto">
            <a:xfrm>
              <a:off x="242888" y="1880828"/>
              <a:ext cx="2791932" cy="667978"/>
            </a:xfrm>
            <a:prstGeom prst="round2SameRect">
              <a:avLst>
                <a:gd name="adj1" fmla="val 20817"/>
                <a:gd name="adj2" fmla="val 0"/>
              </a:avLst>
            </a:prstGeom>
            <a:solidFill>
              <a:srgbClr val="EEB92F"/>
            </a:solidFill>
            <a:ln w="19050">
              <a:noFill/>
              <a:round/>
            </a:ln>
          </p:spPr>
          <p:txBody>
            <a:bodyPr anchor="ctr"/>
            <a:lstStyle/>
            <a:p>
              <a:pPr algn="ctr"/>
              <a:endParaRPr>
                <a:solidFill>
                  <a:prstClr val="black"/>
                </a:solidFill>
              </a:endParaRPr>
            </a:p>
          </p:txBody>
        </p:sp>
        <p:sp>
          <p:nvSpPr>
            <p:cNvPr id="24" name="矩形: 圆顶角 23"/>
            <p:cNvSpPr/>
            <p:nvPr/>
          </p:nvSpPr>
          <p:spPr bwMode="auto">
            <a:xfrm flipV="1">
              <a:off x="242888" y="2548805"/>
              <a:ext cx="2791932" cy="3292461"/>
            </a:xfrm>
            <a:prstGeom prst="round2SameRect">
              <a:avLst>
                <a:gd name="adj1" fmla="val 20817"/>
                <a:gd name="adj2" fmla="val 0"/>
              </a:avLst>
            </a:prstGeom>
            <a:solidFill>
              <a:schemeClr val="bg2"/>
            </a:solidFill>
            <a:ln w="19050">
              <a:noFill/>
              <a:round/>
            </a:ln>
          </p:spPr>
          <p:txBody>
            <a:bodyPr anchor="ctr"/>
            <a:lstStyle/>
            <a:p>
              <a:pPr algn="ctr"/>
              <a:endParaRPr>
                <a:solidFill>
                  <a:prstClr val="black"/>
                </a:solidFill>
              </a:endParaRPr>
            </a:p>
          </p:txBody>
        </p:sp>
      </p:grpSp>
      <p:pic>
        <p:nvPicPr>
          <p:cNvPr id="2" name="图片 1" descr="C:\Users\meng\Desktop\摄图网_400487226.png摄图网_400487226"/>
          <p:cNvPicPr>
            <a:picLocks noChangeAspect="1"/>
          </p:cNvPicPr>
          <p:nvPr/>
        </p:nvPicPr>
        <p:blipFill>
          <a:blip r:embed="rId4"/>
          <a:srcRect/>
          <a:stretch>
            <a:fillRect/>
          </a:stretch>
        </p:blipFill>
        <p:spPr>
          <a:xfrm>
            <a:off x="7187883" y="648335"/>
            <a:ext cx="4699000" cy="4699000"/>
          </a:xfrm>
          <a:prstGeom prst="rect">
            <a:avLst/>
          </a:prstGeom>
        </p:spPr>
      </p:pic>
      <p:sp>
        <p:nvSpPr>
          <p:cNvPr id="7" name="椭圆 6"/>
          <p:cNvSpPr/>
          <p:nvPr/>
        </p:nvSpPr>
        <p:spPr>
          <a:xfrm>
            <a:off x="598170" y="516890"/>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文本框 7"/>
          <p:cNvSpPr txBox="1"/>
          <p:nvPr/>
        </p:nvSpPr>
        <p:spPr>
          <a:xfrm>
            <a:off x="1081404" y="466090"/>
            <a:ext cx="5584571" cy="646331"/>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Giải pháp khắc phục</a:t>
            </a:r>
            <a:endParaRPr lang="zh-CN" altLang="en-US" sz="3600">
              <a:solidFill>
                <a:prstClr val="black"/>
              </a:solidFill>
              <a:latin typeface="Times New Roman" panose="02020603050405020304" pitchFamily="18" charset="0"/>
              <a:ea typeface="义启简圆体" panose="02010601030101010101" charset="-122"/>
              <a:cs typeface="Times New Roman" panose="02020603050405020304" pitchFamily="18" charset="0"/>
            </a:endParaRPr>
          </a:p>
        </p:txBody>
      </p:sp>
      <p:sp>
        <p:nvSpPr>
          <p:cNvPr id="9" name="Rectangle 8"/>
          <p:cNvSpPr/>
          <p:nvPr/>
        </p:nvSpPr>
        <p:spPr>
          <a:xfrm>
            <a:off x="598170" y="2295172"/>
            <a:ext cx="6418389" cy="3918765"/>
          </a:xfrm>
          <a:prstGeom prst="rect">
            <a:avLst/>
          </a:prstGeom>
        </p:spPr>
        <p:txBody>
          <a:bodyPr wrap="square">
            <a:spAutoFit/>
          </a:bodyPr>
          <a:lstStyle/>
          <a:p>
            <a:pPr algn="just">
              <a:lnSpc>
                <a:spcPct val="150000"/>
              </a:lnSpc>
            </a:pPr>
            <a:r>
              <a:rPr lang="vi-VN" sz="2400">
                <a:latin typeface="Times New Roman" panose="02020603050405020304" pitchFamily="18" charset="0"/>
                <a:cs typeface="Times New Roman" panose="02020603050405020304" pitchFamily="18" charset="0"/>
              </a:rPr>
              <a:t>Khi dám thay đổi, bạn sẽ có một tâm thế thoải mái, giải thoát bản thân khỏi những lo lắng hoặc lỗi cư xử chưa phù hợp. Hơn nữa, bạn sẽ nhìn nhận được khả năng của bản thân đối với hoàn cảnh hiện tại và trong những tình huống sắp tới. Phát huy được những điều này, bạn sẽ dần từ bỏ được thói quen đổ lỗi lên ai đó vì hành động của mình.</a:t>
            </a:r>
            <a:endParaRPr lang="en-GB"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92808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par>
                                <p:cTn id="29" presetID="26"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80">
                                          <p:stCondLst>
                                            <p:cond delay="0"/>
                                          </p:stCondLst>
                                        </p:cTn>
                                        <p:tgtEl>
                                          <p:spTgt spid="9"/>
                                        </p:tgtEl>
                                      </p:cBhvr>
                                    </p:animEffect>
                                    <p:anim calcmode="lin" valueType="num">
                                      <p:cBhvr>
                                        <p:cTn id="3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7" dur="26">
                                          <p:stCondLst>
                                            <p:cond delay="650"/>
                                          </p:stCondLst>
                                        </p:cTn>
                                        <p:tgtEl>
                                          <p:spTgt spid="9"/>
                                        </p:tgtEl>
                                      </p:cBhvr>
                                      <p:to x="100000" y="60000"/>
                                    </p:animScale>
                                    <p:animScale>
                                      <p:cBhvr>
                                        <p:cTn id="38" dur="166" decel="50000">
                                          <p:stCondLst>
                                            <p:cond delay="676"/>
                                          </p:stCondLst>
                                        </p:cTn>
                                        <p:tgtEl>
                                          <p:spTgt spid="9"/>
                                        </p:tgtEl>
                                      </p:cBhvr>
                                      <p:to x="100000" y="100000"/>
                                    </p:animScale>
                                    <p:animScale>
                                      <p:cBhvr>
                                        <p:cTn id="39" dur="26">
                                          <p:stCondLst>
                                            <p:cond delay="1312"/>
                                          </p:stCondLst>
                                        </p:cTn>
                                        <p:tgtEl>
                                          <p:spTgt spid="9"/>
                                        </p:tgtEl>
                                      </p:cBhvr>
                                      <p:to x="100000" y="80000"/>
                                    </p:animScale>
                                    <p:animScale>
                                      <p:cBhvr>
                                        <p:cTn id="40" dur="166" decel="50000">
                                          <p:stCondLst>
                                            <p:cond delay="1338"/>
                                          </p:stCondLst>
                                        </p:cTn>
                                        <p:tgtEl>
                                          <p:spTgt spid="9"/>
                                        </p:tgtEl>
                                      </p:cBhvr>
                                      <p:to x="100000" y="100000"/>
                                    </p:animScale>
                                    <p:animScale>
                                      <p:cBhvr>
                                        <p:cTn id="41" dur="26">
                                          <p:stCondLst>
                                            <p:cond delay="1642"/>
                                          </p:stCondLst>
                                        </p:cTn>
                                        <p:tgtEl>
                                          <p:spTgt spid="9"/>
                                        </p:tgtEl>
                                      </p:cBhvr>
                                      <p:to x="100000" y="90000"/>
                                    </p:animScale>
                                    <p:animScale>
                                      <p:cBhvr>
                                        <p:cTn id="42" dur="166" decel="50000">
                                          <p:stCondLst>
                                            <p:cond delay="1668"/>
                                          </p:stCondLst>
                                        </p:cTn>
                                        <p:tgtEl>
                                          <p:spTgt spid="9"/>
                                        </p:tgtEl>
                                      </p:cBhvr>
                                      <p:to x="100000" y="100000"/>
                                    </p:animScale>
                                    <p:animScale>
                                      <p:cBhvr>
                                        <p:cTn id="43" dur="26">
                                          <p:stCondLst>
                                            <p:cond delay="1808"/>
                                          </p:stCondLst>
                                        </p:cTn>
                                        <p:tgtEl>
                                          <p:spTgt spid="9"/>
                                        </p:tgtEl>
                                      </p:cBhvr>
                                      <p:to x="100000" y="95000"/>
                                    </p:animScale>
                                    <p:animScale>
                                      <p:cBhvr>
                                        <p:cTn id="4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Users\meng\Desktop\摄图网_400073540.jpg摄图网_400073540"/>
          <p:cNvPicPr>
            <a:picLocks noChangeAspect="1"/>
          </p:cNvPicPr>
          <p:nvPr/>
        </p:nvPicPr>
        <p:blipFill>
          <a:blip r:embed="rId3"/>
          <a:srcRect/>
          <a:stretch>
            <a:fillRect/>
          </a:stretch>
        </p:blipFill>
        <p:spPr>
          <a:xfrm>
            <a:off x="604046" y="2307416"/>
            <a:ext cx="4575810" cy="2541905"/>
          </a:xfrm>
          <a:prstGeom prst="rect">
            <a:avLst/>
          </a:prstGeom>
        </p:spPr>
      </p:pic>
      <p:sp>
        <p:nvSpPr>
          <p:cNvPr id="3" name="椭圆 2"/>
          <p:cNvSpPr/>
          <p:nvPr/>
        </p:nvSpPr>
        <p:spPr>
          <a:xfrm>
            <a:off x="650875" y="517525"/>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 name="文本框 3"/>
          <p:cNvSpPr txBox="1"/>
          <p:nvPr/>
        </p:nvSpPr>
        <p:spPr>
          <a:xfrm>
            <a:off x="1081405" y="466090"/>
            <a:ext cx="5699774" cy="646331"/>
          </a:xfrm>
          <a:prstGeom prst="rect">
            <a:avLst/>
          </a:prstGeom>
          <a:noFill/>
        </p:spPr>
        <p:txBody>
          <a:bodyPr wrap="square" rtlCol="0">
            <a:spAutoFit/>
          </a:bodyPr>
          <a:lstStyle/>
          <a:p>
            <a:r>
              <a:rPr lang="vi-VN" sz="3600" b="1">
                <a:latin typeface="Times New Roman" panose="02020603050405020304" pitchFamily="18" charset="0"/>
                <a:cs typeface="Times New Roman" panose="02020603050405020304" pitchFamily="18" charset="0"/>
              </a:rPr>
              <a:t>3. Kết thúc</a:t>
            </a:r>
            <a:endParaRPr lang="zh-CN" altLang="en-US" sz="3600">
              <a:solidFill>
                <a:prstClr val="black"/>
              </a:solidFill>
              <a:latin typeface="Times New Roman" panose="02020603050405020304" pitchFamily="18" charset="0"/>
              <a:ea typeface="义启简圆体" panose="02010601030101010101" charset="-122"/>
              <a:cs typeface="Times New Roman" panose="02020603050405020304" pitchFamily="18" charset="0"/>
            </a:endParaRPr>
          </a:p>
        </p:txBody>
      </p:sp>
      <p:sp>
        <p:nvSpPr>
          <p:cNvPr id="8" name="Rectangle 7"/>
          <p:cNvSpPr/>
          <p:nvPr/>
        </p:nvSpPr>
        <p:spPr>
          <a:xfrm>
            <a:off x="5260848" y="1129623"/>
            <a:ext cx="6306312" cy="1384995"/>
          </a:xfrm>
          <a:prstGeom prst="rect">
            <a:avLst/>
          </a:prstGeom>
        </p:spPr>
        <p:txBody>
          <a:bodyPr wrap="square">
            <a:spAutoFit/>
          </a:bodyPr>
          <a:lstStyle/>
          <a:p>
            <a:pPr algn="just"/>
            <a:r>
              <a:rPr lang="vi-VN" sz="2800">
                <a:latin typeface="Times New Roman" panose="02020603050405020304" pitchFamily="18" charset="0"/>
                <a:ea typeface="Times New Roman" panose="02020603050405020304" pitchFamily="18" charset="0"/>
                <a:cs typeface="Times New Roman" panose="02020603050405020304" pitchFamily="18" charset="0"/>
              </a:rPr>
              <a:t>Khẳng định và đánh giá khái quát lại vấn đề </a:t>
            </a:r>
            <a:r>
              <a:rPr lang="vi-VN" sz="2800" i="1">
                <a:latin typeface="Times New Roman" panose="02020603050405020304" pitchFamily="18" charset="0"/>
                <a:ea typeface="Times New Roman" panose="02020603050405020304" pitchFamily="18" charset="0"/>
                <a:cs typeface="Times New Roman" panose="02020603050405020304" pitchFamily="18" charset="0"/>
              </a:rPr>
              <a:t>“Hay đổ lỗi cho người khác- một thói hư, tật xấu cần tránh”</a:t>
            </a:r>
            <a:endParaRPr lang="en-GB" sz="3600">
              <a:latin typeface="Times New Roman" panose="02020603050405020304" pitchFamily="18" charset="0"/>
              <a:cs typeface="Times New Roman" panose="02020603050405020304" pitchFamily="18" charset="0"/>
            </a:endParaRPr>
          </a:p>
        </p:txBody>
      </p:sp>
      <p:sp>
        <p:nvSpPr>
          <p:cNvPr id="9" name="Rectangle 8"/>
          <p:cNvSpPr/>
          <p:nvPr/>
        </p:nvSpPr>
        <p:spPr>
          <a:xfrm>
            <a:off x="5855208" y="2815009"/>
            <a:ext cx="5117592" cy="3539430"/>
          </a:xfrm>
          <a:prstGeom prst="rect">
            <a:avLst/>
          </a:prstGeom>
        </p:spPr>
        <p:txBody>
          <a:bodyPr wrap="square">
            <a:spAutoFit/>
          </a:bodyPr>
          <a:lstStyle/>
          <a:p>
            <a:pPr algn="just">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Mình mong rằng các bạn ngồi đây sẽ có được những nhận thức đúng đắn về hậu quả của việc đổ lỗi cho người khác để tự sửa đổi, rèn luyện mình mỗi ngày. Chỉ khi làm được điều đó, cuộc sống của chúng ta mới trở nên tươi đẹp, tràn đầy ý nghĩa!</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7" name="Group 68"/>
          <p:cNvGrpSpPr/>
          <p:nvPr/>
        </p:nvGrpSpPr>
        <p:grpSpPr>
          <a:xfrm>
            <a:off x="4621531" y="1541089"/>
            <a:ext cx="399214" cy="399214"/>
            <a:chOff x="0" y="0"/>
            <a:chExt cx="767929" cy="767929"/>
          </a:xfrm>
          <a:scene3d>
            <a:camera prst="orthographicFront">
              <a:rot lat="0" lon="0" rev="0"/>
            </a:camera>
            <a:lightRig rig="glow" dir="t">
              <a:rot lat="0" lon="0" rev="4800000"/>
            </a:lightRig>
          </a:scene3d>
        </p:grpSpPr>
        <p:sp>
          <p:nvSpPr>
            <p:cNvPr id="10" name="Freeform: Shape 72"/>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EB92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sp>
          <p:nvSpPr>
            <p:cNvPr id="11" name="Freeform: Shape 73"/>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a:outerShdw blurRad="190500" dist="228600" dir="2700000" algn="ctr">
                <a:srgbClr val="000000">
                  <a:alpha val="30000"/>
                </a:srgbClr>
              </a:outerShdw>
            </a:effectLst>
            <a:sp3d prstMaterial="matte"/>
          </p:spPr>
          <p:txBody>
            <a:bodyPr anchor="ctr"/>
            <a:lstStyle/>
            <a:p>
              <a:pPr algn="ctr"/>
              <a:endParaRPr/>
            </a:p>
          </p:txBody>
        </p:sp>
      </p:grpSp>
    </p:spTree>
    <p:extLst>
      <p:ext uri="{BB962C8B-B14F-4D97-AF65-F5344CB8AC3E}">
        <p14:creationId xmlns:p14="http://schemas.microsoft.com/office/powerpoint/2010/main" val="30580658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4069081" y="470535"/>
            <a:ext cx="7106920" cy="5894705"/>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9697720" y="4841240"/>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10494391" y="2573020"/>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3" name="Rectangle 12"/>
          <p:cNvSpPr/>
          <p:nvPr/>
        </p:nvSpPr>
        <p:spPr>
          <a:xfrm>
            <a:off x="6396672" y="2122081"/>
            <a:ext cx="3699383" cy="3046988"/>
          </a:xfrm>
          <a:prstGeom prst="rect">
            <a:avLst/>
          </a:prstGeom>
        </p:spPr>
        <p:txBody>
          <a:bodyPr wrap="square">
            <a:spAutoFit/>
          </a:bodyPr>
          <a:lstStyle/>
          <a:p>
            <a:pPr algn="just"/>
            <a:r>
              <a:rPr lang="vi-VN" sz="3200" smtClean="0">
                <a:latin typeface="Times New Roman" panose="02020603050405020304" pitchFamily="18" charset="0"/>
                <a:cs typeface="Times New Roman" panose="02020603050405020304" pitchFamily="18" charset="0"/>
              </a:rPr>
              <a:t>Bài tham khảo: </a:t>
            </a:r>
            <a:r>
              <a:rPr lang="vi-VN" sz="3200">
                <a:latin typeface="Times New Roman" panose="02020603050405020304" pitchFamily="18" charset="0"/>
                <a:cs typeface="Times New Roman" panose="02020603050405020304" pitchFamily="18" charset="0"/>
              </a:rPr>
              <a:t>Suy nghĩ của em về lòng nhân ái trong cuộc sống sau khi học truyện “</a:t>
            </a:r>
            <a:r>
              <a:rPr lang="vi-VN" sz="3200" i="1">
                <a:latin typeface="Times New Roman" panose="02020603050405020304" pitchFamily="18" charset="0"/>
                <a:cs typeface="Times New Roman" panose="02020603050405020304" pitchFamily="18" charset="0"/>
              </a:rPr>
              <a:t>Gió lạnh đầu mùa</a:t>
            </a:r>
            <a:r>
              <a:rPr lang="vi-VN" sz="3200">
                <a:latin typeface="Times New Roman" panose="02020603050405020304" pitchFamily="18" charset="0"/>
                <a:cs typeface="Times New Roman" panose="02020603050405020304" pitchFamily="18" charset="0"/>
              </a:rPr>
              <a:t>” (Thạch Lam).</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19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832" y="460018"/>
            <a:ext cx="9570720" cy="1754326"/>
          </a:xfrm>
          <a:prstGeom prst="rect">
            <a:avLst/>
          </a:prstGeom>
        </p:spPr>
        <p:txBody>
          <a:bodyPr wrap="square">
            <a:spAutoFit/>
          </a:bodyPr>
          <a:lstStyle/>
          <a:p>
            <a:pPr algn="just">
              <a:spcAft>
                <a:spcPts val="0"/>
              </a:spcAft>
            </a:pPr>
            <a:r>
              <a:rPr lang="vi-VN" sz="3600" b="1">
                <a:solidFill>
                  <a:srgbClr val="0D0D0D"/>
                </a:solidFill>
                <a:latin typeface="Times New Roman" panose="02020603050405020304" pitchFamily="18" charset="0"/>
                <a:ea typeface="Calibri" panose="020F0502020204030204" pitchFamily="34" charset="0"/>
                <a:cs typeface="Times New Roman" panose="02020603050405020304" pitchFamily="18" charset="0"/>
              </a:rPr>
              <a:t>* Chào hỏi, giới thiệu vấn đề bài nói:</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indent="457200">
              <a:spcAft>
                <a:spcPts val="0"/>
              </a:spcAft>
            </a:pPr>
            <a:r>
              <a:rPr lang="vi-VN"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Em xin chào thầy/ cô, mến chào các bạn. Em tên là......................, học lớp......., trường.................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560832" y="2573697"/>
            <a:ext cx="9653016" cy="3416320"/>
          </a:xfrm>
          <a:prstGeom prst="rect">
            <a:avLst/>
          </a:prstGeom>
        </p:spPr>
        <p:txBody>
          <a:bodyPr wrap="square">
            <a:spAutoFit/>
          </a:bodyPr>
          <a:lstStyle/>
          <a:p>
            <a:pPr marL="30480" marR="30480" algn="just">
              <a:spcAft>
                <a:spcPts val="1200"/>
              </a:spcAft>
            </a:pPr>
            <a:r>
              <a:rPr lang="vi-VN" sz="3600" b="1"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Dẫn </a:t>
            </a:r>
            <a:r>
              <a:rPr lang="vi-VN" sz="3600" b="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dắt và nêu ý kiến của mình:</a:t>
            </a:r>
            <a:r>
              <a:rPr lang="vi-VN" sz="3600">
                <a:solidFill>
                  <a:srgbClr val="222222"/>
                </a:solidFill>
                <a:latin typeface="Times New Roman" panose="02020603050405020304" pitchFamily="18" charset="0"/>
                <a:ea typeface="Times New Roman" panose="02020603050405020304" pitchFamily="18" charset="0"/>
                <a:cs typeface="Times New Roman" panose="02020603050405020304" pitchFamily="18" charset="0"/>
              </a:rPr>
              <a:t> Sau khi học xong v</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 bản “</a:t>
            </a:r>
            <a:r>
              <a:rPr lang="vi-VN" sz="36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Gió lạnh đầu mùa</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Thạch Lam, nhà văn đã làm thức tỉnh trong em những suy nghĩ về lòng nhân ái trong cuộc sống hôm nay. Em xin trình bày ý kiến của mình về vấn đề này cùng cô giáo và các bạn!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图片 8" descr="401"/>
          <p:cNvPicPr>
            <a:picLocks noChangeAspect="1"/>
          </p:cNvPicPr>
          <p:nvPr/>
        </p:nvPicPr>
        <p:blipFill>
          <a:blip r:embed="rId3"/>
          <a:srcRect l="68596" t="43302" r="10749" b="15915"/>
          <a:stretch>
            <a:fillRect/>
          </a:stretch>
        </p:blipFill>
        <p:spPr>
          <a:xfrm>
            <a:off x="10494391" y="2573020"/>
            <a:ext cx="1577975" cy="4102100"/>
          </a:xfrm>
          <a:prstGeom prst="rect">
            <a:avLst/>
          </a:prstGeom>
        </p:spPr>
      </p:pic>
    </p:spTree>
    <p:extLst>
      <p:ext uri="{BB962C8B-B14F-4D97-AF65-F5344CB8AC3E}">
        <p14:creationId xmlns:p14="http://schemas.microsoft.com/office/powerpoint/2010/main" val="26490110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 y="328830"/>
            <a:ext cx="11015472" cy="5878532"/>
          </a:xfrm>
          <a:prstGeom prst="rect">
            <a:avLst/>
          </a:prstGeom>
        </p:spPr>
        <p:txBody>
          <a:bodyPr wrap="square">
            <a:spAutoFit/>
          </a:bodyPr>
          <a:lstStyle/>
          <a:p>
            <a:pPr marL="30480" marR="30480" algn="just">
              <a:spcAft>
                <a:spcPts val="1200"/>
              </a:spcAft>
            </a:pPr>
            <a:r>
              <a:rPr lang="vi-VN" sz="3000">
                <a:solidFill>
                  <a:srgbClr val="000000"/>
                </a:solidFill>
                <a:latin typeface="#9Slide05 Amplify" panose="02000000000000000000" pitchFamily="2" charset="-93"/>
                <a:ea typeface="Times New Roman" panose="02020603050405020304" pitchFamily="18" charset="0"/>
                <a:cs typeface="Times New Roman" panose="02020603050405020304" pitchFamily="18" charset="0"/>
              </a:rPr>
              <a:t>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 bản “</a:t>
            </a:r>
            <a:r>
              <a:rPr lang="vi-VN" sz="24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Gió lạnh đầu mùa”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mở ra một khung cảnh giá lạnh khi những cơn gió lạnh đầu mùa đông keó về nhưng đồng thời truyện cũng làm tỏa sáng tình người ấm áp nơi xóm chợ nghèo. Câu chuyện kể về</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chị em Sơn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 ra trong một gia đình khá giả, </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 mặc quần áo đẹp đẽ và ấm áp khi mùa đông đến.</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Hai chị em Sơn ra xóm chợ chơi và thấy những người bạn nghèo mặc những bộ quần áo bạc màu, nhiều chỗ vá. Đặc biệt là em Hiên chỉ có mang áo rách tả tơi, co ro chịu rét.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Sơn bàn với chị Lan đem chiếc áo bông cũ</a:t>
            </a:r>
            <a:r>
              <a:rPr lang="vi-VN"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cho Hiên. Chuyện cho áo đến tai người thân, lo sợ bị mẹ mắng, hai chị em đi tìm Hiên đòi áo. Mẹ Hiên sang nhà Sơn trả lại áo bông. Biết hoàn cảnh của gia đình Hiên, mẹ Sơn cho mẹ Hiên mượn tiền may áo mới cho con.</a:t>
            </a:r>
            <a:endParaRPr lang="en-GB" sz="2400">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spcAft>
                <a:spcPts val="1200"/>
              </a:spcAft>
            </a:pP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Truyện ngắn là một bức thông điệp về lòng nhân ái. Hai chị em đã tặng cho Hiên chiếc áo bông cũ để sưởi ấm qua mùa đông giá rét. Chi tiết này đã thắp sáng tình yêu thương, che chở và giúp đỡ lẫn nhau giữa người với người. Đồng thời, truyện đã để nhiều cảm xúc trong lòng độc giả, thấm thía từng nỗi khổ đau, bất hạnh với hoàn cảnh éo le của người nghèo khổ. Qua đó thể hiện tình yêu thương chân thành, sâu sắc, nồng ấm và thiêng liêng, giúp con người thêm trân quý cuộc sống này hơn.</a:t>
            </a:r>
            <a:endParaRPr lang="en-GB" sz="2400">
              <a:latin typeface="Times New Roman" panose="02020603050405020304" pitchFamily="18" charset="0"/>
              <a:cs typeface="Times New Roman" panose="02020603050405020304" pitchFamily="18" charset="0"/>
            </a:endParaRPr>
          </a:p>
        </p:txBody>
      </p:sp>
      <p:pic>
        <p:nvPicPr>
          <p:cNvPr id="3" name="图片 8" descr="401"/>
          <p:cNvPicPr>
            <a:picLocks noChangeAspect="1"/>
          </p:cNvPicPr>
          <p:nvPr/>
        </p:nvPicPr>
        <p:blipFill>
          <a:blip r:embed="rId3"/>
          <a:srcRect l="68596" t="43302" r="10749" b="15915"/>
          <a:stretch>
            <a:fillRect/>
          </a:stretch>
        </p:blipFill>
        <p:spPr>
          <a:xfrm>
            <a:off x="11015599" y="2874772"/>
            <a:ext cx="1577975" cy="4102100"/>
          </a:xfrm>
          <a:prstGeom prst="rect">
            <a:avLst/>
          </a:prstGeom>
        </p:spPr>
      </p:pic>
    </p:spTree>
    <p:extLst>
      <p:ext uri="{BB962C8B-B14F-4D97-AF65-F5344CB8AC3E}">
        <p14:creationId xmlns:p14="http://schemas.microsoft.com/office/powerpoint/2010/main" val="3934679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sp>
        <p:nvSpPr>
          <p:cNvPr id="9" name="文本框 8"/>
          <p:cNvSpPr txBox="1"/>
          <p:nvPr/>
        </p:nvSpPr>
        <p:spPr>
          <a:xfrm>
            <a:off x="4821196" y="975360"/>
            <a:ext cx="7503202" cy="378565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vi-VN" altLang="zh-CN" sz="8000" smtClean="0">
                <a:solidFill>
                  <a:srgbClr val="4472C4">
                    <a:lumMod val="50000"/>
                  </a:srgbClr>
                </a:solidFill>
                <a:latin typeface="印品粗朗体" panose="02000000000000000000" charset="-122"/>
                <a:ea typeface="印品粗朗体" panose="02000000000000000000" charset="-122"/>
              </a:rPr>
              <a:t>HOẠT ĐỘNG</a:t>
            </a:r>
            <a:r>
              <a:rPr lang="en-US" altLang="zh-CN" sz="8000" smtClean="0">
                <a:solidFill>
                  <a:srgbClr val="4472C4">
                    <a:lumMod val="50000"/>
                  </a:srgbClr>
                </a:solidFill>
                <a:latin typeface="印品粗朗体" panose="02000000000000000000" charset="-122"/>
                <a:ea typeface="印品粗朗体" panose="02000000000000000000" charset="-122"/>
              </a:rPr>
              <a:t> </a:t>
            </a:r>
            <a:r>
              <a:rPr lang="vi-VN" altLang="zh-CN" sz="8000" smtClean="0">
                <a:solidFill>
                  <a:srgbClr val="4472C4">
                    <a:lumMod val="50000"/>
                  </a:srgbClr>
                </a:solidFill>
                <a:latin typeface="印品粗朗体" panose="02000000000000000000" charset="-122"/>
                <a:ea typeface="印品粗朗体" panose="02000000000000000000" charset="-122"/>
              </a:rPr>
              <a:t>2</a:t>
            </a:r>
          </a:p>
          <a:p>
            <a:pPr algn="ctr"/>
            <a:r>
              <a:rPr lang="vi-VN" altLang="zh-CN" sz="8000" smtClean="0">
                <a:solidFill>
                  <a:srgbClr val="4472C4">
                    <a:lumMod val="50000"/>
                  </a:srgbClr>
                </a:solidFill>
                <a:latin typeface="印品粗朗体" panose="02000000000000000000" charset="-122"/>
                <a:ea typeface="印品粗朗体" panose="02000000000000000000" charset="-122"/>
              </a:rPr>
              <a:t>Hình thành kiến thức</a:t>
            </a:r>
            <a:endParaRPr lang="en-US" altLang="zh-CN" sz="8000" dirty="0">
              <a:solidFill>
                <a:srgbClr val="4472C4">
                  <a:lumMod val="50000"/>
                </a:srgbClr>
              </a:solidFill>
              <a:latin typeface="印品粗朗体" panose="02000000000000000000" charset="-122"/>
              <a:ea typeface="印品粗朗体" panose="02000000000000000000" charset="-122"/>
            </a:endParaRPr>
          </a:p>
        </p:txBody>
      </p:sp>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Tree>
    <p:extLst>
      <p:ext uri="{BB962C8B-B14F-4D97-AF65-F5344CB8AC3E}">
        <p14:creationId xmlns:p14="http://schemas.microsoft.com/office/powerpoint/2010/main" val="384642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488" y="500334"/>
            <a:ext cx="10908792" cy="5909310"/>
          </a:xfrm>
          <a:prstGeom prst="rect">
            <a:avLst/>
          </a:prstGeom>
        </p:spPr>
        <p:txBody>
          <a:bodyPr wrap="square">
            <a:spAutoFit/>
          </a:bodyPr>
          <a:lstStyle/>
          <a:p>
            <a:pPr marL="30480" marR="30480" algn="just">
              <a:spcAft>
                <a:spcPts val="1200"/>
              </a:spcAft>
            </a:pPr>
            <a:r>
              <a:rPr lang="vi-VN" sz="23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Chúng ta cần hiểu rõ lòng nhân ái là sự yêu thương, là phẩm chất yêu thương giữa người với người, là sự chia sẻ, cảm thông cho nhau những lúc hoạn nạn, khó khăn.</a:t>
            </a:r>
            <a:endParaRPr lang="en-GB" sz="2300">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spcAft>
                <a:spcPts val="1200"/>
              </a:spcAft>
            </a:pPr>
            <a:r>
              <a:rPr lang="vi-VN" sz="23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Vậy tại sao trong cuộc sống cần có lòng nhân ái? Đối với mỗi con người, sống nhân ái là lối sống tốt đẹp, khẳng định giá trị của mỗi con người. Bởi vì, cuộc sống của con người không đơn thuần chỉ là sự tồn tại của một cá nhân riêng lẻ mà nó là tổng hòa của các mối quan hệ xã hội. Nếu chúng ta sẵn sàng cho đi, hiến dâng một cách tự nguyện không toan tính...thì  ta sẽ thấy tâm hồn thanh thản, nhẹ nhõm, luôn vui vẻ, hạnh phúc. Nhân ái giúp ta nâng cao giá trị của bản thân mình. Lòng nhân ái của mỗi người bắt nguồn từ tình cảm gia đình, tình cảm với những người thân như ông bà, cha mẹ, anh chị em...Mỗi ngày qua đi sẽ thật đáng quý nếu như ta biết giành thời gian đến những người thân yêu. Từ đó giúp bản thân ta hình thành những phẩm chất tốt đẹp. Người được đón nhận tấm lòng nhân ái sẽ cảm nhận được niềm vui, có thêm động lực để vượt qua thử thách, khó khăn,…Đối với xã hội: làm cho mối quan hệ giữa con người với con người càng trở nên tốt đẹp, tạo nên một xã hội văn minh, nhân ái...Để gắn kết bản thân với xã hội, con người sống rất cần phải có tấm lòng nhân ái. Nhân ái giúp ta nâng cao giá trị của bản thân mình, làm cho mối quan hệ giữa con người với con người càng trở nên tốt đẹp. </a:t>
            </a:r>
            <a:endParaRPr lang="en-GB" sz="2300">
              <a:latin typeface="Times New Roman" panose="02020603050405020304" pitchFamily="18" charset="0"/>
              <a:cs typeface="Times New Roman" panose="02020603050405020304" pitchFamily="18" charset="0"/>
            </a:endParaRPr>
          </a:p>
        </p:txBody>
      </p:sp>
      <p:pic>
        <p:nvPicPr>
          <p:cNvPr id="3" name="图片 8" descr="401"/>
          <p:cNvPicPr>
            <a:picLocks noChangeAspect="1"/>
          </p:cNvPicPr>
          <p:nvPr/>
        </p:nvPicPr>
        <p:blipFill>
          <a:blip r:embed="rId3"/>
          <a:srcRect l="68596" t="43302" r="10749" b="15915"/>
          <a:stretch>
            <a:fillRect/>
          </a:stretch>
        </p:blipFill>
        <p:spPr>
          <a:xfrm>
            <a:off x="11015599" y="2874772"/>
            <a:ext cx="1577975" cy="4102100"/>
          </a:xfrm>
          <a:prstGeom prst="rect">
            <a:avLst/>
          </a:prstGeom>
        </p:spPr>
      </p:pic>
    </p:spTree>
    <p:extLst>
      <p:ext uri="{BB962C8B-B14F-4D97-AF65-F5344CB8AC3E}">
        <p14:creationId xmlns:p14="http://schemas.microsoft.com/office/powerpoint/2010/main" val="39882507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480" y="493490"/>
            <a:ext cx="10917936" cy="5632311"/>
          </a:xfrm>
          <a:prstGeom prst="rect">
            <a:avLst/>
          </a:prstGeom>
        </p:spPr>
        <p:txBody>
          <a:bodyPr wrap="square">
            <a:spAutoFit/>
          </a:bodyPr>
          <a:lstStyle/>
          <a:p>
            <a:pPr marL="30480" marR="30480" algn="just">
              <a:spcAft>
                <a:spcPts val="1200"/>
              </a:spcAft>
            </a:pPr>
            <a:r>
              <a:rPr lang="vi-VN" sz="2500">
                <a:latin typeface="Times New Roman" panose="02020603050405020304" pitchFamily="18" charset="0"/>
                <a:ea typeface="Times New Roman" panose="02020603050405020304" pitchFamily="18" charset="0"/>
                <a:cs typeface="Times New Roman" panose="02020603050405020304" pitchFamily="18" charset="0"/>
              </a:rPr>
              <a:t>Trong cuộc sống, có biết bao nhiêu tấm lòng nhân ái, họ trở thành tấm gương lan tỏa ra cộng đồng lối sống biết yêu thương, chia sẻ. Họ là ai, những con người bình dị nhở bé bạn có thể gặp hằng ngày. Đó là tấm gương cô giáo Nguyễn Thị Thanh (xã Tiên Thọ, huyện Tiên Phước, Quảng Nam) đã 25 năm dạy miễn phí cho trẻ em nghèo khuyết tật. Đó là những bữa cơm miễn phí dành cho bệnh nhân ung thư ở hầu hết các bệnh viện lớn trên toàn quốc mỗi ngày. Người tặng là những người vô danh, mang đến tặng bằng cả lòng yêu thương cho những số phận kém may mắn….</a:t>
            </a:r>
            <a:endParaRPr lang="en-GB" sz="2500">
              <a:latin typeface="Times New Roman" panose="02020603050405020304" pitchFamily="18" charset="0"/>
              <a:ea typeface="Times New Roman" panose="02020603050405020304" pitchFamily="18" charset="0"/>
              <a:cs typeface="Times New Roman" panose="02020603050405020304" pitchFamily="18" charset="0"/>
            </a:endParaRPr>
          </a:p>
          <a:p>
            <a:pPr marL="30480" marR="30480" algn="just">
              <a:spcAft>
                <a:spcPts val="1200"/>
              </a:spcAft>
            </a:pPr>
            <a:r>
              <a:rPr lang="vi-VN" sz="25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em, để rèn cho mình lối sống nhân ái, em luôn cố gắng mỗi ngày, mỗi cử chỉ, hành vi. Em luôn sẵn sàng đồng cảm, chia sẻ, thấu hiểu và giúp đỡ người khác khi người ta gặp khó khăn. Em sẽ luôn yêu thương mọi người, sẵn sàng cho đi mà không mong nhận lại, không ích kỉ nhỏ nhen, tính toán thiệt hơn với người khác. Rèn cho bản thân lối sống chan hòa với mọi người xung quanh, luôn mang những điều tích cực đến cho mọi người và lan tỏa được những thông điệp, hành động tốt đẹp đến với mọi người là điều em hướng tới.</a:t>
            </a:r>
            <a:endParaRPr lang="en-GB" sz="250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图片 8" descr="401"/>
          <p:cNvPicPr>
            <a:picLocks noChangeAspect="1"/>
          </p:cNvPicPr>
          <p:nvPr/>
        </p:nvPicPr>
        <p:blipFill>
          <a:blip r:embed="rId3"/>
          <a:srcRect l="68596" t="43302" r="10749" b="15915"/>
          <a:stretch>
            <a:fillRect/>
          </a:stretch>
        </p:blipFill>
        <p:spPr>
          <a:xfrm>
            <a:off x="11015599" y="2874772"/>
            <a:ext cx="1577975" cy="4102100"/>
          </a:xfrm>
          <a:prstGeom prst="rect">
            <a:avLst/>
          </a:prstGeom>
        </p:spPr>
      </p:pic>
    </p:spTree>
    <p:extLst>
      <p:ext uri="{BB962C8B-B14F-4D97-AF65-F5344CB8AC3E}">
        <p14:creationId xmlns:p14="http://schemas.microsoft.com/office/powerpoint/2010/main" val="37260456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5880" y="894286"/>
            <a:ext cx="9079992" cy="4607415"/>
          </a:xfrm>
          <a:prstGeom prst="rect">
            <a:avLst/>
          </a:prstGeom>
        </p:spPr>
        <p:txBody>
          <a:bodyPr wrap="square">
            <a:spAutoFit/>
          </a:bodyPr>
          <a:lstStyle/>
          <a:p>
            <a:pPr algn="just">
              <a:lnSpc>
                <a:spcPct val="115000"/>
              </a:lnSpc>
              <a:spcAft>
                <a:spcPts val="0"/>
              </a:spcAft>
            </a:pPr>
            <a:r>
              <a:rPr lang="vi-VN" sz="360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Kết </a:t>
            </a:r>
            <a:r>
              <a:rPr lang="vi-VN" sz="3600" b="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thúc bài nói</a:t>
            </a:r>
            <a:r>
              <a:rPr lang="vi-VN" sz="36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vi-VN" sz="3600" i="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(Giọng lắng lại, nhẹ nhàng)</a:t>
            </a:r>
            <a:endParaRPr lang="en-GB" sz="360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vi-VN"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Tóm lại, em xin khẳng định nhân ái là điều vô cùng có ý nghĩa t</a:t>
            </a: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rong cuộc sống. Cho đi yêu thương là cách chúng ta làm cho mình và mọi người gắn kết, làm cho cuộc sống tốt đẹp hơn. </a:t>
            </a:r>
            <a:r>
              <a:rPr lang="en-US" sz="360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Cảm ơn thầy cô và các bạn đã lắng nghe. Rất mong nhận được sự chia sẻ và đóng góp của mọi người</a:t>
            </a:r>
            <a:r>
              <a:rPr lang="en-US" sz="3600">
                <a:solidFill>
                  <a:srgbClr val="0D0D0D"/>
                </a:solidFill>
                <a:latin typeface="Times New Roman" panose="02020603050405020304" pitchFamily="18" charset="0"/>
                <a:ea typeface="MS Mincho"/>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p:txBody>
      </p:sp>
      <p:pic>
        <p:nvPicPr>
          <p:cNvPr id="3" name="图片 8" descr="401"/>
          <p:cNvPicPr>
            <a:picLocks noChangeAspect="1"/>
          </p:cNvPicPr>
          <p:nvPr/>
        </p:nvPicPr>
        <p:blipFill>
          <a:blip r:embed="rId3"/>
          <a:srcRect l="68596" t="43302" r="10749" b="15915"/>
          <a:stretch>
            <a:fillRect/>
          </a:stretch>
        </p:blipFill>
        <p:spPr>
          <a:xfrm>
            <a:off x="11015599" y="2874772"/>
            <a:ext cx="1577975" cy="4102100"/>
          </a:xfrm>
          <a:prstGeom prst="rect">
            <a:avLst/>
          </a:prstGeom>
        </p:spPr>
      </p:pic>
    </p:spTree>
    <p:extLst>
      <p:ext uri="{BB962C8B-B14F-4D97-AF65-F5344CB8AC3E}">
        <p14:creationId xmlns:p14="http://schemas.microsoft.com/office/powerpoint/2010/main" val="3062098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sp>
        <p:nvSpPr>
          <p:cNvPr id="9" name="文本框 8"/>
          <p:cNvSpPr txBox="1"/>
          <p:nvPr/>
        </p:nvSpPr>
        <p:spPr>
          <a:xfrm>
            <a:off x="4700016" y="1152564"/>
            <a:ext cx="7159752" cy="2123658"/>
          </a:xfrm>
          <a:prstGeom prst="rect">
            <a:avLst/>
          </a:prstGeom>
          <a:noFill/>
        </p:spPr>
        <p:txBody>
          <a:bodyPr wrap="square" rtlCol="0">
            <a:spAutoFit/>
          </a:bodyPr>
          <a:lstStyle/>
          <a:p>
            <a:pPr algn="ctr"/>
            <a:r>
              <a:rPr lang="vi-VN" altLang="zh-CN" sz="6600" smtClean="0">
                <a:solidFill>
                  <a:prstClr val="white"/>
                </a:solidFill>
                <a:latin typeface="印品粗朗体" panose="02000000000000000000" charset="-122"/>
                <a:ea typeface="印品粗朗体" panose="02000000000000000000" charset="-122"/>
              </a:rPr>
              <a:t>HOẠT ĐộNG</a:t>
            </a:r>
            <a:r>
              <a:rPr lang="en-US" altLang="zh-CN" sz="6600" smtClean="0">
                <a:solidFill>
                  <a:prstClr val="white"/>
                </a:solidFill>
                <a:latin typeface="印品粗朗体" panose="02000000000000000000" charset="-122"/>
                <a:ea typeface="印品粗朗体" panose="02000000000000000000" charset="-122"/>
              </a:rPr>
              <a:t> 4</a:t>
            </a:r>
            <a:endParaRPr lang="vi-VN" altLang="zh-CN" sz="6600" smtClean="0">
              <a:solidFill>
                <a:prstClr val="white"/>
              </a:solidFill>
              <a:latin typeface="印品粗朗体" panose="02000000000000000000" charset="-122"/>
              <a:ea typeface="印品粗朗体" panose="02000000000000000000" charset="-122"/>
            </a:endParaRPr>
          </a:p>
          <a:p>
            <a:pPr algn="ctr"/>
            <a:r>
              <a:rPr lang="vi-VN" altLang="zh-CN" sz="6600" smtClean="0">
                <a:solidFill>
                  <a:prstClr val="white"/>
                </a:solidFill>
                <a:latin typeface="印品粗朗体" panose="02000000000000000000" charset="-122"/>
                <a:ea typeface="印品粗朗体" panose="02000000000000000000" charset="-122"/>
              </a:rPr>
              <a:t>Tự đánh giá bài 1</a:t>
            </a:r>
          </a:p>
        </p:txBody>
      </p:sp>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Tree>
    <p:extLst>
      <p:ext uri="{BB962C8B-B14F-4D97-AF65-F5344CB8AC3E}">
        <p14:creationId xmlns:p14="http://schemas.microsoft.com/office/powerpoint/2010/main" val="27092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anim calcmode="lin" valueType="num">
                                      <p:cBhvr>
                                        <p:cTn id="1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1000"/>
                                        <p:tgtEl>
                                          <p:spTgt spid="9">
                                            <p:txEl>
                                              <p:pRg st="1" end="1"/>
                                            </p:txEl>
                                          </p:spTgt>
                                        </p:tgtEl>
                                      </p:cBhvr>
                                    </p:animEffect>
                                    <p:anim calcmode="lin" valueType="num">
                                      <p:cBhvr>
                                        <p:cTn id="1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5" name="图片 4" descr="40"/>
          <p:cNvPicPr>
            <a:picLocks noChangeAspect="1"/>
          </p:cNvPicPr>
          <p:nvPr/>
        </p:nvPicPr>
        <p:blipFill>
          <a:blip r:embed="rId4"/>
          <a:srcRect t="19053" r="16252" b="22342"/>
          <a:stretch>
            <a:fillRect/>
          </a:stretch>
        </p:blipFill>
        <p:spPr>
          <a:xfrm>
            <a:off x="3558858" y="287655"/>
            <a:ext cx="7106920" cy="5894705"/>
          </a:xfrm>
          <a:prstGeom prst="rect">
            <a:avLst/>
          </a:prstGeom>
        </p:spPr>
      </p:pic>
      <p:pic>
        <p:nvPicPr>
          <p:cNvPr id="6" name="图片 5" descr="401"/>
          <p:cNvPicPr>
            <a:picLocks noChangeAspect="1"/>
          </p:cNvPicPr>
          <p:nvPr/>
        </p:nvPicPr>
        <p:blipFill>
          <a:blip r:embed="rId5"/>
          <a:srcRect r="61710" b="71471"/>
          <a:stretch>
            <a:fillRect/>
          </a:stretch>
        </p:blipFill>
        <p:spPr>
          <a:xfrm>
            <a:off x="-17780" y="-37465"/>
            <a:ext cx="3120390" cy="3488055"/>
          </a:xfrm>
          <a:prstGeom prst="rect">
            <a:avLst/>
          </a:prstGeom>
        </p:spPr>
      </p:pic>
      <p:pic>
        <p:nvPicPr>
          <p:cNvPr id="7" name="图片 6"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8" name="图片 7" descr="401"/>
          <p:cNvPicPr>
            <a:picLocks noChangeAspect="1"/>
          </p:cNvPicPr>
          <p:nvPr/>
        </p:nvPicPr>
        <p:blipFill>
          <a:blip r:embed="rId5"/>
          <a:srcRect l="30022" t="61515" r="54134" b="29501"/>
          <a:stretch>
            <a:fillRect/>
          </a:stretch>
        </p:blipFill>
        <p:spPr>
          <a:xfrm>
            <a:off x="9697720" y="4841240"/>
            <a:ext cx="1062355" cy="903605"/>
          </a:xfrm>
          <a:prstGeom prst="rect">
            <a:avLst/>
          </a:prstGeom>
        </p:spPr>
      </p:pic>
      <p:pic>
        <p:nvPicPr>
          <p:cNvPr id="9" name="图片 8" descr="401"/>
          <p:cNvPicPr>
            <a:picLocks noChangeAspect="1"/>
          </p:cNvPicPr>
          <p:nvPr/>
        </p:nvPicPr>
        <p:blipFill>
          <a:blip r:embed="rId5"/>
          <a:srcRect l="68596" t="43302" r="10749" b="15915"/>
          <a:stretch>
            <a:fillRect/>
          </a:stretch>
        </p:blipFill>
        <p:spPr>
          <a:xfrm>
            <a:off x="10751408" y="2790190"/>
            <a:ext cx="1577975" cy="4102100"/>
          </a:xfrm>
          <a:prstGeom prst="rect">
            <a:avLst/>
          </a:prstGeom>
        </p:spPr>
      </p:pic>
      <p:pic>
        <p:nvPicPr>
          <p:cNvPr id="2" name="图片 1" descr="摄图网_401212328"/>
          <p:cNvPicPr>
            <a:picLocks noChangeAspect="1"/>
          </p:cNvPicPr>
          <p:nvPr/>
        </p:nvPicPr>
        <p:blipFill>
          <a:blip r:embed="rId6"/>
          <a:srcRect l="6566" t="12207" r="7040" b="12383"/>
          <a:stretch>
            <a:fillRect/>
          </a:stretch>
        </p:blipFill>
        <p:spPr>
          <a:xfrm>
            <a:off x="1015365" y="1633220"/>
            <a:ext cx="4979670" cy="4346575"/>
          </a:xfrm>
          <a:prstGeom prst="rect">
            <a:avLst/>
          </a:prstGeom>
        </p:spPr>
      </p:pic>
      <p:sp>
        <p:nvSpPr>
          <p:cNvPr id="13" name="Rectangle 12"/>
          <p:cNvSpPr/>
          <p:nvPr/>
        </p:nvSpPr>
        <p:spPr>
          <a:xfrm>
            <a:off x="5759864" y="1754912"/>
            <a:ext cx="4459859" cy="3046988"/>
          </a:xfrm>
          <a:prstGeom prst="rect">
            <a:avLst/>
          </a:prstGeom>
        </p:spPr>
        <p:txBody>
          <a:bodyPr wrap="square">
            <a:spAutoFit/>
          </a:bodyPr>
          <a:lstStyle/>
          <a:p>
            <a:pPr algn="just">
              <a:lnSpc>
                <a:spcPct val="150000"/>
              </a:lnSpc>
            </a:pPr>
            <a:r>
              <a:rPr lang="vi-VN" sz="3200">
                <a:latin typeface="Times New Roman" panose="02020603050405020304" pitchFamily="18" charset="0"/>
                <a:cs typeface="Times New Roman" panose="02020603050405020304" pitchFamily="18" charset="0"/>
              </a:rPr>
              <a:t>T</a:t>
            </a:r>
            <a:r>
              <a:rPr lang="vi-VN" sz="3200" smtClean="0">
                <a:latin typeface="Times New Roman" panose="02020603050405020304" pitchFamily="18" charset="0"/>
                <a:cs typeface="Times New Roman" panose="02020603050405020304" pitchFamily="18" charset="0"/>
              </a:rPr>
              <a:t>ự </a:t>
            </a:r>
            <a:r>
              <a:rPr lang="vi-VN" sz="3200">
                <a:latin typeface="Times New Roman" panose="02020603050405020304" pitchFamily="18" charset="0"/>
                <a:cs typeface="Times New Roman" panose="02020603050405020304" pitchFamily="18" charset="0"/>
              </a:rPr>
              <a:t>thực hành đánh giá bài bản </a:t>
            </a:r>
            <a:r>
              <a:rPr lang="vi-VN" sz="3200" i="1">
                <a:latin typeface="Times New Roman" panose="02020603050405020304" pitchFamily="18" charset="0"/>
                <a:cs typeface="Times New Roman" panose="02020603050405020304" pitchFamily="18" charset="0"/>
              </a:rPr>
              <a:t>Chuỗi hạt cườm màu xám</a:t>
            </a:r>
            <a:r>
              <a:rPr lang="vi-VN" sz="3200">
                <a:latin typeface="Times New Roman" panose="02020603050405020304" pitchFamily="18" charset="0"/>
                <a:cs typeface="Times New Roman" panose="02020603050405020304" pitchFamily="18" charset="0"/>
              </a:rPr>
              <a:t>” (Đỗ Bích Thúy) theo yêu cầu SGK</a:t>
            </a:r>
            <a:endParaRPr lang="en-GB" sz="32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47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xmlns=""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xmlns="" id="{7AF82169-EEE5-4B78-A795-0DC57B1B8063}"/>
              </a:ext>
            </a:extLst>
          </p:cNvPr>
          <p:cNvSpPr/>
          <p:nvPr/>
        </p:nvSpPr>
        <p:spPr>
          <a:xfrm>
            <a:off x="4949687" y="199614"/>
            <a:ext cx="4893455" cy="2123658"/>
          </a:xfrm>
          <a:prstGeom prst="rect">
            <a:avLst/>
          </a:prstGeom>
          <a:noFill/>
        </p:spPr>
        <p:txBody>
          <a:bodyPr wrap="none" lIns="91440" tIns="45720" rIns="91440" bIns="45720">
            <a:spAutoFit/>
          </a:bodyPr>
          <a:lstStyle/>
          <a:p>
            <a:pPr algn="ct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Rung </a:t>
            </a:r>
          </a:p>
          <a:p>
            <a:pPr algn="ct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Chuông</a:t>
            </a: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 </a:t>
            </a: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Vàng</a:t>
            </a:r>
            <a:endPar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endParaRPr>
          </a:p>
        </p:txBody>
      </p:sp>
      <p:pic>
        <p:nvPicPr>
          <p:cNvPr id="3" name="Picture 2" descr="A close up of a logo&#10;&#10;Description generated with high confidence">
            <a:extLst>
              <a:ext uri="{FF2B5EF4-FFF2-40B4-BE49-F238E27FC236}">
                <a16:creationId xmlns:a16="http://schemas.microsoft.com/office/drawing/2014/main" xmlns=""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9071" y="2368992"/>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xmlns=""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xmlns=""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6314817" y="3046206"/>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xmlns=""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771887" y="277651"/>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xmlns=""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42052" y="199614"/>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xmlns=""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endParaRPr lang="en-US">
              <a:solidFill>
                <a:prstClr val="black"/>
              </a:solidFill>
            </a:endParaRPr>
          </a:p>
        </p:txBody>
      </p:sp>
      <p:sp>
        <p:nvSpPr>
          <p:cNvPr id="12" name="Rectangle 11">
            <a:extLst>
              <a:ext uri="{FF2B5EF4-FFF2-40B4-BE49-F238E27FC236}">
                <a16:creationId xmlns:a16="http://schemas.microsoft.com/office/drawing/2014/main" xmlns="" id="{7AF82169-EEE5-4B78-A795-0DC57B1B8063}"/>
              </a:ext>
            </a:extLst>
          </p:cNvPr>
          <p:cNvSpPr/>
          <p:nvPr/>
        </p:nvSpPr>
        <p:spPr>
          <a:xfrm>
            <a:off x="774288" y="2679888"/>
            <a:ext cx="3680495" cy="1754326"/>
          </a:xfrm>
          <a:prstGeom prst="rect">
            <a:avLst/>
          </a:prstGeom>
          <a:noFill/>
        </p:spPr>
        <p:txBody>
          <a:bodyPr wrap="none" lIns="91440" tIns="45720" rIns="91440" bIns="45720">
            <a:spAutoFit/>
          </a:bodyPr>
          <a:lstStyle/>
          <a:p>
            <a:pPr algn="ctr"/>
            <a:r>
              <a:rPr lang="vi-VN" sz="5400" smtClean="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Phần 1: </a:t>
            </a:r>
          </a:p>
          <a:p>
            <a:pPr algn="ctr"/>
            <a:r>
              <a:rPr lang="vi-VN" sz="5400" smtClean="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Trắc nghiệm</a:t>
            </a:r>
            <a:endPar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endParaRPr>
          </a:p>
        </p:txBody>
      </p:sp>
    </p:spTree>
    <p:extLst>
      <p:ext uri="{BB962C8B-B14F-4D97-AF65-F5344CB8AC3E}">
        <p14:creationId xmlns:p14="http://schemas.microsoft.com/office/powerpoint/2010/main" val="239157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1"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30" presetClass="emph" presetSubtype="0" fill="hold" grpId="0" nodeType="clickEffect">
                                  <p:stCondLst>
                                    <p:cond delay="0"/>
                                  </p:stCondLst>
                                  <p:childTnLst>
                                    <p:animClr clrSpc="hsl" dir="cw">
                                      <p:cBhvr override="childStyle">
                                        <p:cTn id="33" dur="500" fill="hold"/>
                                        <p:tgtEl>
                                          <p:spTgt spid="12">
                                            <p:txEl>
                                              <p:pRg st="0" end="0"/>
                                            </p:txEl>
                                          </p:spTgt>
                                        </p:tgtEl>
                                        <p:attrNameLst>
                                          <p:attrName>style.color</p:attrName>
                                        </p:attrNameLst>
                                      </p:cBhvr>
                                      <p:by>
                                        <p:hsl h="0" s="12549" l="25098"/>
                                      </p:by>
                                    </p:animClr>
                                    <p:animClr clrSpc="hsl" dir="cw">
                                      <p:cBhvr>
                                        <p:cTn id="34" dur="500" fill="hold"/>
                                        <p:tgtEl>
                                          <p:spTgt spid="12">
                                            <p:txEl>
                                              <p:pRg st="0" end="0"/>
                                            </p:txEl>
                                          </p:spTgt>
                                        </p:tgtEl>
                                        <p:attrNameLst>
                                          <p:attrName>fillcolor</p:attrName>
                                        </p:attrNameLst>
                                      </p:cBhvr>
                                      <p:by>
                                        <p:hsl h="0" s="12549" l="25098"/>
                                      </p:by>
                                    </p:animClr>
                                    <p:animClr clrSpc="hsl" dir="cw">
                                      <p:cBhvr>
                                        <p:cTn id="35" dur="500" fill="hold"/>
                                        <p:tgtEl>
                                          <p:spTgt spid="12">
                                            <p:txEl>
                                              <p:pRg st="0" end="0"/>
                                            </p:txEl>
                                          </p:spTgt>
                                        </p:tgtEl>
                                        <p:attrNameLst>
                                          <p:attrName>stroke.color</p:attrName>
                                        </p:attrNameLst>
                                      </p:cBhvr>
                                      <p:by>
                                        <p:hsl h="0" s="12549" l="25098"/>
                                      </p:by>
                                    </p:animClr>
                                    <p:set>
                                      <p:cBhvr>
                                        <p:cTn id="36" dur="500" fill="hold"/>
                                        <p:tgtEl>
                                          <p:spTgt spid="12">
                                            <p:txEl>
                                              <p:pRg st="0" end="0"/>
                                            </p:txEl>
                                          </p:spTgt>
                                        </p:tgtEl>
                                        <p:attrNameLst>
                                          <p:attrName>fill.type</p:attrName>
                                        </p:attrNameLst>
                                      </p:cBhvr>
                                      <p:to>
                                        <p:strVal val="solid"/>
                                      </p:to>
                                    </p:set>
                                  </p:childTnLst>
                                </p:cTn>
                              </p:par>
                              <p:par>
                                <p:cTn id="37" presetID="30" presetClass="emph" presetSubtype="0" fill="hold" grpId="0" nodeType="withEffect">
                                  <p:stCondLst>
                                    <p:cond delay="0"/>
                                  </p:stCondLst>
                                  <p:childTnLst>
                                    <p:animClr clrSpc="hsl" dir="cw">
                                      <p:cBhvr override="childStyle">
                                        <p:cTn id="38" dur="500" fill="hold"/>
                                        <p:tgtEl>
                                          <p:spTgt spid="12">
                                            <p:txEl>
                                              <p:pRg st="1" end="1"/>
                                            </p:txEl>
                                          </p:spTgt>
                                        </p:tgtEl>
                                        <p:attrNameLst>
                                          <p:attrName>style.color</p:attrName>
                                        </p:attrNameLst>
                                      </p:cBhvr>
                                      <p:by>
                                        <p:hsl h="0" s="12549" l="25098"/>
                                      </p:by>
                                    </p:animClr>
                                    <p:animClr clrSpc="hsl" dir="cw">
                                      <p:cBhvr>
                                        <p:cTn id="39" dur="500" fill="hold"/>
                                        <p:tgtEl>
                                          <p:spTgt spid="12">
                                            <p:txEl>
                                              <p:pRg st="1" end="1"/>
                                            </p:txEl>
                                          </p:spTgt>
                                        </p:tgtEl>
                                        <p:attrNameLst>
                                          <p:attrName>fillcolor</p:attrName>
                                        </p:attrNameLst>
                                      </p:cBhvr>
                                      <p:by>
                                        <p:hsl h="0" s="12549" l="25098"/>
                                      </p:by>
                                    </p:animClr>
                                    <p:animClr clrSpc="hsl" dir="cw">
                                      <p:cBhvr>
                                        <p:cTn id="40" dur="500" fill="hold"/>
                                        <p:tgtEl>
                                          <p:spTgt spid="12">
                                            <p:txEl>
                                              <p:pRg st="1" end="1"/>
                                            </p:txEl>
                                          </p:spTgt>
                                        </p:tgtEl>
                                        <p:attrNameLst>
                                          <p:attrName>stroke.color</p:attrName>
                                        </p:attrNameLst>
                                      </p:cBhvr>
                                      <p:by>
                                        <p:hsl h="0" s="12549" l="25098"/>
                                      </p:by>
                                    </p:animClr>
                                    <p:set>
                                      <p:cBhvr>
                                        <p:cTn id="41" dur="500" fill="hold"/>
                                        <p:tgtEl>
                                          <p:spTgt spid="1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9"/>
                </p:tgtEl>
              </p:cMediaNode>
            </p:video>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85341" fill="hold"/>
                                        <p:tgtEl>
                                          <p:spTgt spid="2"/>
                                        </p:tgtEl>
                                      </p:cBhvr>
                                    </p:cmd>
                                  </p:childTnLst>
                                </p:cTn>
                              </p:par>
                            </p:childTnLst>
                          </p:cTn>
                        </p:par>
                      </p:childTnLst>
                    </p:cTn>
                  </p:par>
                </p:childTnLst>
              </p:cTn>
              <p:nextCondLst>
                <p:cond evt="onClick" delay="0">
                  <p:tgtEl>
                    <p:spTgt spid="2"/>
                  </p:tgtEl>
                </p:cond>
              </p:nextCondLst>
            </p:seq>
            <p:audio>
              <p:cMediaNode vol="80000">
                <p:cTn id="48" fill="hold" display="0">
                  <p:stCondLst>
                    <p:cond delay="indefinite"/>
                  </p:stCondLst>
                  <p:endCondLst>
                    <p:cond evt="onStopAudio" delay="0">
                      <p:tgtEl>
                        <p:sldTgt/>
                      </p:tgtEl>
                    </p:cond>
                  </p:endCondLst>
                </p:cTn>
                <p:tgtEl>
                  <p:spTgt spid="2"/>
                </p:tgtEl>
              </p:cMediaNode>
            </p:audio>
          </p:childTnLst>
        </p:cTn>
      </p:par>
    </p:tnLst>
    <p:bldLst>
      <p:bldP spid="6" grpId="0" build="allAtOnce"/>
      <p:bldP spid="12" grpId="0" build="allAtOnce"/>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23214" y="1908767"/>
            <a:ext cx="8874800" cy="1200329"/>
          </a:xfrm>
          <a:prstGeom prst="rect">
            <a:avLst/>
          </a:prstGeom>
        </p:spPr>
        <p:txBody>
          <a:bodyPr wrap="square">
            <a:spAutoFit/>
          </a:bodyPr>
          <a:lstStyle>
            <a:defPPr>
              <a:defRPr lang="en-US"/>
            </a:defPPr>
            <a:lvl1pPr lvl="0" algn="ctr" defTabSz="1209751">
              <a:defRPr sz="3600" b="1" i="1">
                <a:solidFill>
                  <a:schemeClr val="bg1"/>
                </a:solidFill>
                <a:effectLst>
                  <a:glow rad="139700">
                    <a:schemeClr val="accent1">
                      <a:satMod val="175000"/>
                      <a:alpha val="40000"/>
                    </a:schemeClr>
                  </a:glow>
                </a:effectLst>
                <a:latin typeface="Segoe UI Black" panose="020B0A02040204020203" pitchFamily="34" charset="0"/>
                <a:ea typeface="Segoe UI Black" panose="020B0A02040204020203" pitchFamily="34" charset="0"/>
              </a:defRPr>
            </a:lvl1pPr>
          </a:lstStyle>
          <a:p>
            <a:pPr fontAlgn="base"/>
            <a:r>
              <a:rPr lang="vi-VN" i="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 1: Nội dung chính của truyện “Chuỗi hạt cườm màu xám” là gì?</a:t>
            </a:r>
            <a:endParaRPr lang="en-GB" i="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6883861" y="5553380"/>
            <a:ext cx="4367207" cy="983932"/>
          </a:xfrm>
          <a:prstGeom prst="rect">
            <a:avLst/>
          </a:prstGeom>
          <a:noFill/>
        </p:spPr>
        <p:txBody>
          <a:bodyPr wrap="square" lIns="120975" tIns="60488" rIns="120975" bIns="60488" rtlCol="0">
            <a:spAutoFit/>
          </a:bodyPr>
          <a:lstStyle/>
          <a:p>
            <a:pPr algn="ct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Kể lại câu chuyện về chuỗi hạt cườm màu xám</a:t>
            </a:r>
            <a:endPar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6" name="Rectangle 5"/>
          <p:cNvSpPr/>
          <p:nvPr/>
        </p:nvSpPr>
        <p:spPr>
          <a:xfrm>
            <a:off x="6772604" y="4115203"/>
            <a:ext cx="4478464" cy="1414819"/>
          </a:xfrm>
          <a:prstGeom prst="rect">
            <a:avLst/>
          </a:prstGeom>
          <a:noFill/>
        </p:spPr>
        <p:txBody>
          <a:bodyPr wrap="square" lIns="120975" tIns="60488" rIns="120975" bIns="60488" rtlCol="0">
            <a:spAutoFit/>
          </a:bodyPr>
          <a:lstStyle/>
          <a:p>
            <a:pPr algn="ct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 ngợi tài năng của Na, người làm ra chuỗi hạt cườm</a:t>
            </a:r>
            <a:endPar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7" name="Rectangle 6"/>
          <p:cNvSpPr/>
          <p:nvPr/>
        </p:nvSpPr>
        <p:spPr>
          <a:xfrm>
            <a:off x="1133047" y="4105086"/>
            <a:ext cx="4113578" cy="983932"/>
          </a:xfrm>
          <a:prstGeom prst="rect">
            <a:avLst/>
          </a:prstGeom>
          <a:noFill/>
        </p:spPr>
        <p:txBody>
          <a:bodyPr wrap="square" lIns="120975" tIns="60488" rIns="120975" bIns="60488" rtlCol="0">
            <a:spAutoFit/>
          </a:bodyPr>
          <a:lstStyle/>
          <a:p>
            <a:pPr algn="ct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Miêu tả vẻ đẹp của chuỗi hạt cườm màu xám</a:t>
            </a:r>
            <a:endPar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8" name="Rectangle 7"/>
          <p:cNvSpPr/>
          <p:nvPr/>
        </p:nvSpPr>
        <p:spPr>
          <a:xfrm>
            <a:off x="758007" y="5593042"/>
            <a:ext cx="4178850" cy="983932"/>
          </a:xfrm>
          <a:prstGeom prst="rect">
            <a:avLst/>
          </a:prstGeom>
          <a:noFill/>
        </p:spPr>
        <p:txBody>
          <a:bodyPr wrap="square" lIns="120975" tIns="60488" rIns="120975" bIns="60488" rtlCol="0">
            <a:spAutoFit/>
          </a:bodyPr>
          <a:lstStyle/>
          <a:p>
            <a:pPr algn="ctr"/>
            <a:r>
              <a:rPr lang="en-US" sz="2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Kể lại câu chuyện về hai ông cháu nhân vật Na</a:t>
            </a:r>
            <a:endPar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11" name="TextBox 10"/>
          <p:cNvSpPr txBox="1"/>
          <p:nvPr/>
        </p:nvSpPr>
        <p:spPr>
          <a:xfrm>
            <a:off x="758007" y="1801904"/>
            <a:ext cx="899606"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01</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629224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fade">
                                      <p:cBhvr>
                                        <p:cTn id="17" dur="1500"/>
                                        <p:tgtEl>
                                          <p:spTgt spid="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500"/>
                                        <p:tgtEl>
                                          <p:spTgt spid="8"/>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5"/>
                                        </p:tgtEl>
                                        <p:attrNameLst>
                                          <p:attrName>style.color</p:attrName>
                                        </p:attrNameLst>
                                      </p:cBhvr>
                                      <p:to>
                                        <p:clrVal>
                                          <a:srgbClr val="FF0000"/>
                                        </p:clrVal>
                                      </p:to>
                                    </p:set>
                                    <p:set>
                                      <p:cBhvr>
                                        <p:cTn id="38" dur="1500" fill="hold"/>
                                        <p:tgtEl>
                                          <p:spTgt spid="5"/>
                                        </p:tgtEl>
                                        <p:attrNameLst>
                                          <p:attrName>fillcolor</p:attrName>
                                        </p:attrNameLst>
                                      </p:cBhvr>
                                      <p:to>
                                        <p:clrVal>
                                          <a:srgbClr val="FF0000"/>
                                        </p:clrVal>
                                      </p:to>
                                    </p:set>
                                    <p:set>
                                      <p:cBhvr>
                                        <p:cTn id="39" dur="1500" fill="hold"/>
                                        <p:tgtEl>
                                          <p:spTgt spid="5"/>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4"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5" grpId="0"/>
      <p:bldP spid="5" grpId="1"/>
      <p:bldP spid="6" grpId="0"/>
      <p:bldP spid="6" grpId="1"/>
      <p:bldP spid="7" grpId="0"/>
      <p:bldP spid="7" grpId="1"/>
      <p:bldP spid="8" grpId="0"/>
      <p:bldP spid="8" grpId="1"/>
      <p:bldP spid="11" grpId="0"/>
      <p:bldP spid="11"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21710" y="1632266"/>
            <a:ext cx="8820150" cy="1754326"/>
          </a:xfrm>
          <a:prstGeom prst="rect">
            <a:avLst/>
          </a:prstGeom>
        </p:spPr>
        <p:txBody>
          <a:bodyPr wrap="square">
            <a:spAutoFit/>
          </a:bodyPr>
          <a:lstStyle>
            <a:defPPr>
              <a:defRPr lang="en-US"/>
            </a:defPPr>
            <a:lvl1pPr lvl="0" algn="ctr" defTabSz="1209751">
              <a:defRPr sz="3600" b="1" i="1">
                <a:solidFill>
                  <a:schemeClr val="bg1"/>
                </a:solidFill>
                <a:effectLst>
                  <a:glow rad="139700">
                    <a:schemeClr val="accent1">
                      <a:satMod val="175000"/>
                      <a:alpha val="40000"/>
                    </a:schemeClr>
                  </a:glow>
                </a:effectLst>
                <a:latin typeface="Segoe UI Black" panose="020B0A02040204020203" pitchFamily="34" charset="0"/>
                <a:ea typeface="Segoe UI Black" panose="020B0A02040204020203" pitchFamily="34" charset="0"/>
              </a:defRPr>
            </a:lvl1pPr>
          </a:lstStyle>
          <a:p>
            <a:r>
              <a:rPr lang="en-US" sz="5400">
                <a:effectLst/>
                <a:latin typeface="Times New Roman" panose="02020603050405020304" pitchFamily="18" charset="0"/>
                <a:cs typeface="Times New Roman" panose="02020603050405020304" pitchFamily="18" charset="0"/>
              </a:rPr>
              <a:t>Cốt truyện “Chuỗi hạt cườm màu xám” thuộc dạng nào?</a:t>
            </a:r>
            <a:endParaRPr lang="en-US" sz="5400" dirty="0">
              <a:solidFill>
                <a:prstClr val="white"/>
              </a:solidFill>
              <a:effectLst>
                <a:glow rad="139700">
                  <a:srgbClr val="5B9BD5">
                    <a:satMod val="175000"/>
                    <a:alpha val="40000"/>
                  </a:srgbClr>
                </a:glow>
              </a:effectLst>
              <a:latin typeface="Times New Roman" panose="02020603050405020304" pitchFamily="18" charset="0"/>
              <a:cs typeface="Times New Roman" panose="02020603050405020304" pitchFamily="18" charset="0"/>
            </a:endParaRPr>
          </a:p>
        </p:txBody>
      </p:sp>
      <p:sp>
        <p:nvSpPr>
          <p:cNvPr id="5" name="Rectangle 4"/>
          <p:cNvSpPr/>
          <p:nvPr/>
        </p:nvSpPr>
        <p:spPr>
          <a:xfrm>
            <a:off x="1397869" y="4077078"/>
            <a:ext cx="3242502" cy="1107042"/>
          </a:xfrm>
          <a:prstGeom prst="rect">
            <a:avLst/>
          </a:prstGeom>
          <a:noFill/>
        </p:spPr>
        <p:txBody>
          <a:bodyPr wrap="square" lIns="120975" tIns="60488" rIns="120975" bIns="60488" rtlCol="0">
            <a:spAutoFit/>
          </a:bodyPr>
          <a:lstStyle/>
          <a:p>
            <a:pPr algn="just"/>
            <a:r>
              <a:rPr lang="en-US"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Cốt truyện kì lạ, khác thường</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6" name="Rectangle 5"/>
          <p:cNvSpPr/>
          <p:nvPr/>
        </p:nvSpPr>
        <p:spPr>
          <a:xfrm>
            <a:off x="1071048" y="5419238"/>
            <a:ext cx="3587516" cy="1107042"/>
          </a:xfrm>
          <a:prstGeom prst="rect">
            <a:avLst/>
          </a:prstGeom>
          <a:noFill/>
        </p:spPr>
        <p:txBody>
          <a:bodyPr wrap="square" lIns="120975" tIns="60488" rIns="120975" bIns="60488" rtlCol="0">
            <a:spAutoFit/>
          </a:bodyPr>
          <a:lstStyle/>
          <a:p>
            <a:pPr algn="ctr"/>
            <a:r>
              <a:rPr lang="en-US"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Cốt truyện trào phúng, hài hước</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7" name="Rectangle 6"/>
          <p:cNvSpPr/>
          <p:nvPr/>
        </p:nvSpPr>
        <p:spPr>
          <a:xfrm>
            <a:off x="7325075" y="5489473"/>
            <a:ext cx="3008716" cy="1107042"/>
          </a:xfrm>
          <a:prstGeom prst="rect">
            <a:avLst/>
          </a:prstGeom>
          <a:noFill/>
        </p:spPr>
        <p:txBody>
          <a:bodyPr wrap="square" lIns="120975" tIns="60488" rIns="120975" bIns="60488" rtlCol="0">
            <a:spAutoFit/>
          </a:bodyPr>
          <a:lstStyle/>
          <a:p>
            <a:pPr algn="ctr"/>
            <a:r>
              <a:rPr lang="en-US"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Cốt truyện giàu tính triết lí</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8" name="Rectangle 7"/>
          <p:cNvSpPr/>
          <p:nvPr/>
        </p:nvSpPr>
        <p:spPr>
          <a:xfrm>
            <a:off x="7266294" y="4077078"/>
            <a:ext cx="3126278" cy="1107042"/>
          </a:xfrm>
          <a:prstGeom prst="rect">
            <a:avLst/>
          </a:prstGeom>
          <a:noFill/>
        </p:spPr>
        <p:txBody>
          <a:bodyPr wrap="square" lIns="120975" tIns="60488" rIns="120975" bIns="60488" rtlCol="0">
            <a:spAutoFit/>
          </a:bodyPr>
          <a:lstStyle/>
          <a:p>
            <a:pPr algn="just"/>
            <a:r>
              <a:rPr lang="en-US" sz="32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Cốt truyện giản dị, đời thường</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11" name="TextBox 10"/>
          <p:cNvSpPr txBox="1"/>
          <p:nvPr/>
        </p:nvSpPr>
        <p:spPr>
          <a:xfrm>
            <a:off x="701039" y="1719255"/>
            <a:ext cx="1069203"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02</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pic>
        <p:nvPicPr>
          <p:cNvPr id="12" name="Picture 11" descr="A close up of a logo&#10;&#10;Description generated with high confidence">
            <a:extLst>
              <a:ext uri="{FF2B5EF4-FFF2-40B4-BE49-F238E27FC236}">
                <a16:creationId xmlns:a16="http://schemas.microsoft.com/office/drawing/2014/main" xmlns=""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C81E1AFE-778F-4D02-8138-71EA34829BBB}"/>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c</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686307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500"/>
                                        <p:tgtEl>
                                          <p:spTgt spid="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childTnLst>
                                </p:cTn>
                              </p:par>
                            </p:childTnLst>
                          </p:cTn>
                        </p:par>
                        <p:par>
                          <p:cTn id="22" fill="hold">
                            <p:stCondLst>
                              <p:cond delay="3000"/>
                            </p:stCondLst>
                            <p:childTnLst>
                              <p:par>
                                <p:cTn id="23" presetID="10" presetClass="entr" presetSubtype="0" fill="hold" grpId="0" nodeType="afterEffect">
                                  <p:stCondLst>
                                    <p:cond delay="0"/>
                                  </p:stCondLst>
                                  <p:iterate type="lt">
                                    <p:tmPct val="0"/>
                                  </p:iterate>
                                  <p:childTnLst>
                                    <p:set>
                                      <p:cBhvr>
                                        <p:cTn id="24" dur="1" fill="hold">
                                          <p:stCondLst>
                                            <p:cond delay="0"/>
                                          </p:stCondLst>
                                        </p:cTn>
                                        <p:tgtEl>
                                          <p:spTgt spid="8"/>
                                        </p:tgtEl>
                                        <p:attrNameLst>
                                          <p:attrName>style.visibility</p:attrName>
                                        </p:attrNameLst>
                                      </p:cBhvr>
                                      <p:to>
                                        <p:strVal val="visible"/>
                                      </p:to>
                                    </p:set>
                                    <p:animEffect transition="in" filter="fade">
                                      <p:cBhvr>
                                        <p:cTn id="25" dur="1500"/>
                                        <p:tgtEl>
                                          <p:spTgt spid="8"/>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8"/>
                                        </p:tgtEl>
                                        <p:attrNameLst>
                                          <p:attrName>style.color</p:attrName>
                                        </p:attrNameLst>
                                      </p:cBhvr>
                                      <p:to>
                                        <p:clrVal>
                                          <a:srgbClr val="FF0000"/>
                                        </p:clrVal>
                                      </p:to>
                                    </p:set>
                                    <p:set>
                                      <p:cBhvr>
                                        <p:cTn id="38" dur="1500" fill="hold"/>
                                        <p:tgtEl>
                                          <p:spTgt spid="8"/>
                                        </p:tgtEl>
                                        <p:attrNameLst>
                                          <p:attrName>fillcolor</p:attrName>
                                        </p:attrNameLst>
                                      </p:cBhvr>
                                      <p:to>
                                        <p:clrVal>
                                          <a:srgbClr val="FF0000"/>
                                        </p:clrVal>
                                      </p:to>
                                    </p:set>
                                    <p:set>
                                      <p:cBhvr>
                                        <p:cTn id="39" dur="1500" fill="hold"/>
                                        <p:tgtEl>
                                          <p:spTgt spid="8"/>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4"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5"/>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6"/>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5" grpId="0"/>
      <p:bldP spid="5" grpId="1"/>
      <p:bldP spid="6" grpId="0"/>
      <p:bldP spid="6" grpId="1"/>
      <p:bldP spid="7" grpId="0"/>
      <p:bldP spid="7" grpId="1"/>
      <p:bldP spid="8" grpId="0"/>
      <p:bldP spid="8" grpId="1"/>
      <p:bldP spid="11" grpId="0"/>
      <p:bldP spid="11"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5610" y="1683849"/>
            <a:ext cx="1109151"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03</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5" name="TextBox 4"/>
          <p:cNvSpPr txBox="1"/>
          <p:nvPr/>
        </p:nvSpPr>
        <p:spPr>
          <a:xfrm>
            <a:off x="2916257" y="1897688"/>
            <a:ext cx="8644190" cy="1230153"/>
          </a:xfrm>
          <a:prstGeom prst="rect">
            <a:avLst/>
          </a:prstGeom>
          <a:noFill/>
        </p:spPr>
        <p:txBody>
          <a:bodyPr wrap="square" lIns="120975" tIns="60488" rIns="120975" bIns="60488" rtlCol="0">
            <a:spAutoFit/>
          </a:bodyPr>
          <a:lstStyle>
            <a:defPPr>
              <a:defRPr lang="en-US"/>
            </a:defPPr>
            <a:lvl1pPr algn="ctr">
              <a:defRPr sz="3200" b="1">
                <a:solidFill>
                  <a:schemeClr val="bg1"/>
                </a:solidFill>
                <a:effectLst>
                  <a:glow rad="139700">
                    <a:schemeClr val="accent5">
                      <a:satMod val="175000"/>
                      <a:alpha val="40000"/>
                    </a:schemeClr>
                  </a:glow>
                </a:effectLst>
                <a:latin typeface="UTM Swiss Condensed" pitchFamily="2" charset="0"/>
              </a:defRPr>
            </a:lvl1pPr>
          </a:lstStyle>
          <a:p>
            <a:r>
              <a:rPr lang="en-US" sz="3600">
                <a:effectLst/>
                <a:latin typeface="Times New Roman" panose="02020603050405020304" pitchFamily="18" charset="0"/>
                <a:cs typeface="Times New Roman" panose="02020603050405020304" pitchFamily="18" charset="0"/>
              </a:rPr>
              <a:t>Tình huống gay cấn trong truyện </a:t>
            </a:r>
            <a:r>
              <a:rPr lang="en-US" sz="3600" i="1">
                <a:effectLst/>
                <a:latin typeface="Times New Roman" panose="02020603050405020304" pitchFamily="18" charset="0"/>
                <a:cs typeface="Times New Roman" panose="02020603050405020304" pitchFamily="18" charset="0"/>
              </a:rPr>
              <a:t>“Chuỗi hạt cườm màu xám</a:t>
            </a:r>
            <a:r>
              <a:rPr lang="en-US" sz="3600">
                <a:effectLst/>
                <a:latin typeface="Times New Roman" panose="02020603050405020304" pitchFamily="18" charset="0"/>
                <a:cs typeface="Times New Roman" panose="02020603050405020304" pitchFamily="18" charset="0"/>
              </a:rPr>
              <a:t>” là tình huống nào?</a:t>
            </a:r>
            <a:endParaRPr lang="en-US" sz="3600" i="1" dirty="0">
              <a:solidFill>
                <a:prstClr val="white"/>
              </a:solidFill>
              <a:effectLst>
                <a:glow rad="139700">
                  <a:srgbClr val="4472C4">
                    <a:satMod val="175000"/>
                    <a:alpha val="40000"/>
                  </a:srgbClr>
                </a:glow>
              </a:effectLst>
              <a:latin typeface="Times New Roman" panose="02020603050405020304" pitchFamily="18" charset="0"/>
              <a:ea typeface="Times New Roman" charset="0"/>
              <a:cs typeface="Times New Roman" panose="02020603050405020304" pitchFamily="18" charset="0"/>
            </a:endParaRPr>
          </a:p>
        </p:txBody>
      </p:sp>
      <p:sp>
        <p:nvSpPr>
          <p:cNvPr id="6" name="Rectangle 5"/>
          <p:cNvSpPr/>
          <p:nvPr/>
        </p:nvSpPr>
        <p:spPr>
          <a:xfrm>
            <a:off x="844245" y="4166427"/>
            <a:ext cx="4508882" cy="860821"/>
          </a:xfrm>
          <a:prstGeom prst="rect">
            <a:avLst/>
          </a:prstGeom>
          <a:noFill/>
        </p:spPr>
        <p:txBody>
          <a:bodyPr wrap="square" lIns="120975" tIns="60488" rIns="120975" bIns="60488" rtlCol="0">
            <a:spAutoFit/>
          </a:bodyPr>
          <a:lstStyle/>
          <a:p>
            <a:pPr algn="ctr"/>
            <a:r>
              <a:rPr lang="en-US" sz="2400">
                <a:latin typeface="Times New Roman" panose="02020603050405020304" pitchFamily="18" charset="0"/>
                <a:cs typeface="Times New Roman" panose="02020603050405020304" pitchFamily="18" charset="0"/>
              </a:rPr>
              <a:t>Cuộc cãi nhau giữa Di và Na về đôi mắt Na màu đen hay màu xám</a:t>
            </a:r>
            <a:endPar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772675" y="5404163"/>
            <a:ext cx="4652022" cy="983932"/>
          </a:xfrm>
          <a:prstGeom prst="rect">
            <a:avLst/>
          </a:prstGeom>
          <a:noFill/>
        </p:spPr>
        <p:txBody>
          <a:bodyPr wrap="square" lIns="120975" tIns="60488" rIns="120975" bIns="60488" rtlCol="0">
            <a:spAutoFit/>
          </a:bodyPr>
          <a:lstStyle/>
          <a:p>
            <a:pPr algn="ctr"/>
            <a:r>
              <a:rPr lang="en-US" sz="2800">
                <a:latin typeface="Times New Roman" panose="02020603050405020304" pitchFamily="18" charset="0"/>
                <a:cs typeface="Times New Roman" panose="02020603050405020304" pitchFamily="18" charset="0"/>
              </a:rPr>
              <a:t>Na trông thấy chuỗi hạt cườm mình tặng Di trên cổ con Vện</a:t>
            </a:r>
            <a:endPar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8" name="Rectangle 7"/>
          <p:cNvSpPr/>
          <p:nvPr/>
        </p:nvSpPr>
        <p:spPr>
          <a:xfrm>
            <a:off x="7149340" y="5527274"/>
            <a:ext cx="3804857" cy="860821"/>
          </a:xfrm>
          <a:prstGeom prst="rect">
            <a:avLst/>
          </a:prstGeom>
          <a:noFill/>
        </p:spPr>
        <p:txBody>
          <a:bodyPr wrap="square" lIns="120975" tIns="60488" rIns="120975" bIns="60488" rtlCol="0">
            <a:spAutoFit/>
          </a:bodyPr>
          <a:lstStyle/>
          <a:p>
            <a:pPr algn="ctr"/>
            <a:r>
              <a:rPr lang="en-US" sz="2400">
                <a:latin typeface="Times New Roman" panose="02020603050405020304" pitchFamily="18" charset="0"/>
                <a:cs typeface="Times New Roman" panose="02020603050405020304" pitchFamily="18" charset="0"/>
              </a:rPr>
              <a:t>Na tặng cho Di một chuỗi hạt cườm xâu bằng chỉ đỏ</a:t>
            </a:r>
            <a:endPar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11" name="Rectangle 10"/>
          <p:cNvSpPr/>
          <p:nvPr/>
        </p:nvSpPr>
        <p:spPr>
          <a:xfrm>
            <a:off x="7013448" y="4118605"/>
            <a:ext cx="4169665" cy="860821"/>
          </a:xfrm>
          <a:prstGeom prst="rect">
            <a:avLst/>
          </a:prstGeom>
          <a:noFill/>
        </p:spPr>
        <p:txBody>
          <a:bodyPr wrap="square" lIns="120975" tIns="60488" rIns="120975" bIns="60488" rtlCol="0">
            <a:spAutoFit/>
          </a:bodyPr>
          <a:lstStyle/>
          <a:p>
            <a:pPr algn="ctr"/>
            <a:r>
              <a:rPr lang="en-US" sz="2400">
                <a:latin typeface="Times New Roman" panose="02020603050405020304" pitchFamily="18" charset="0"/>
                <a:cs typeface="Times New Roman" panose="02020603050405020304" pitchFamily="18" charset="0"/>
              </a:rPr>
              <a:t>Cảnh Di giả vờ ngã khi trèo lên cây hái hoa phong lan cho Na</a:t>
            </a:r>
            <a:endParaRPr lang="en-US" sz="24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pic>
        <p:nvPicPr>
          <p:cNvPr id="12" name="Picture 11" descr="A close up of a logo&#10;&#10;Description generated with high confidence">
            <a:extLst>
              <a:ext uri="{FF2B5EF4-FFF2-40B4-BE49-F238E27FC236}">
                <a16:creationId xmlns:a16="http://schemas.microsoft.com/office/drawing/2014/main" xmlns="" id="{964FB21D-FDAE-4FB6-998B-E375D87B1A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F5A1C9F4-6D35-4ADC-985D-1511E1F287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E0B0854F-5D45-4087-9590-C6C4141BB0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93F2B4A6-F0BC-459A-BBEA-007AA2104E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7618FB5C-14DD-4AB3-8FE3-2EFB72AA5B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3A5D8ECF-D455-456D-B785-F4492FBDF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5813C06D-095B-47F6-A0A3-B1A0FDFCEB99}"/>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b</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9811864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500"/>
                                        <p:tgtEl>
                                          <p:spTgt spid="6"/>
                                        </p:tgtEl>
                                      </p:cBhvr>
                                    </p:animEffect>
                                  </p:childTnLst>
                                </p:cTn>
                              </p:par>
                            </p:childTnLst>
                          </p:cTn>
                        </p:par>
                        <p:par>
                          <p:cTn id="18" fill="hold">
                            <p:stCondLst>
                              <p:cond delay="1500"/>
                            </p:stCondLst>
                            <p:childTnLst>
                              <p:par>
                                <p:cTn id="19" presetID="10" presetClass="entr" presetSubtype="0" fill="hold" grpId="0" nodeType="afterEffect">
                                  <p:stCondLst>
                                    <p:cond delay="0"/>
                                  </p:stCondLst>
                                  <p:iterate type="lt">
                                    <p:tmPct val="0"/>
                                  </p:iterate>
                                  <p:childTnLst>
                                    <p:set>
                                      <p:cBhvr>
                                        <p:cTn id="20" dur="1" fill="hold">
                                          <p:stCondLst>
                                            <p:cond delay="0"/>
                                          </p:stCondLst>
                                        </p:cTn>
                                        <p:tgtEl>
                                          <p:spTgt spid="7"/>
                                        </p:tgtEl>
                                        <p:attrNameLst>
                                          <p:attrName>style.visibility</p:attrName>
                                        </p:attrNameLst>
                                      </p:cBhvr>
                                      <p:to>
                                        <p:strVal val="visible"/>
                                      </p:to>
                                    </p:set>
                                    <p:animEffect transition="in" filter="fade">
                                      <p:cBhvr>
                                        <p:cTn id="21" dur="1250"/>
                                        <p:tgtEl>
                                          <p:spTgt spid="7"/>
                                        </p:tgtEl>
                                      </p:cBhvr>
                                    </p:animEffect>
                                  </p:childTnLst>
                                </p:cTn>
                              </p:par>
                            </p:childTnLst>
                          </p:cTn>
                        </p:par>
                        <p:par>
                          <p:cTn id="22" fill="hold">
                            <p:stCondLst>
                              <p:cond delay="275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250"/>
                                        <p:tgtEl>
                                          <p:spTgt spid="11"/>
                                        </p:tgtEl>
                                      </p:cBhvr>
                                    </p:animEffect>
                                  </p:childTnLst>
                                </p:cTn>
                              </p:par>
                            </p:childTnLst>
                          </p:cTn>
                        </p:par>
                        <p:par>
                          <p:cTn id="26" fill="hold">
                            <p:stCondLst>
                              <p:cond delay="40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25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7"/>
                                        </p:tgtEl>
                                        <p:attrNameLst>
                                          <p:attrName>style.color</p:attrName>
                                        </p:attrNameLst>
                                      </p:cBhvr>
                                      <p:to>
                                        <p:clrVal>
                                          <a:srgbClr val="FF0000"/>
                                        </p:clrVal>
                                      </p:to>
                                    </p:set>
                                    <p:set>
                                      <p:cBhvr>
                                        <p:cTn id="38" dur="1500" fill="hold"/>
                                        <p:tgtEl>
                                          <p:spTgt spid="7"/>
                                        </p:tgtEl>
                                        <p:attrNameLst>
                                          <p:attrName>fillcolor</p:attrName>
                                        </p:attrNameLst>
                                      </p:cBhvr>
                                      <p:to>
                                        <p:clrVal>
                                          <a:srgbClr val="FF0000"/>
                                        </p:clrVal>
                                      </p:to>
                                    </p:set>
                                    <p:set>
                                      <p:cBhvr>
                                        <p:cTn id="39" dur="1500" fill="hold"/>
                                        <p:tgtEl>
                                          <p:spTgt spid="7"/>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5"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1"/>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ppt_w</p:attrName>
                                        </p:attrNameLst>
                                      </p:cBhvr>
                                      <p:tavLst>
                                        <p:tav tm="0">
                                          <p:val>
                                            <p:fltVal val="0"/>
                                          </p:val>
                                        </p:tav>
                                        <p:tav tm="100000">
                                          <p:val>
                                            <p:strVal val="#ppt_w"/>
                                          </p:val>
                                        </p:tav>
                                      </p:tavLst>
                                    </p:anim>
                                    <p:anim calcmode="lin" valueType="num">
                                      <p:cBhvr>
                                        <p:cTn id="55" dur="500" fill="hold"/>
                                        <p:tgtEl>
                                          <p:spTgt spid="4"/>
                                        </p:tgtEl>
                                        <p:attrNameLst>
                                          <p:attrName>ppt_h</p:attrName>
                                        </p:attrNameLst>
                                      </p:cBhvr>
                                      <p:tavLst>
                                        <p:tav tm="0">
                                          <p:val>
                                            <p:fltVal val="0"/>
                                          </p:val>
                                        </p:tav>
                                        <p:tav tm="100000">
                                          <p:val>
                                            <p:strVal val="#ppt_h"/>
                                          </p:val>
                                        </p:tav>
                                      </p:tavLst>
                                    </p:anim>
                                    <p:animEffect transition="in" filter="fade">
                                      <p:cBhvr>
                                        <p:cTn id="56" dur="500"/>
                                        <p:tgtEl>
                                          <p:spTgt spid="4"/>
                                        </p:tgtEl>
                                      </p:cBhvr>
                                    </p:animEffect>
                                  </p:childTnLst>
                                </p:cTn>
                              </p:par>
                            </p:childTnLst>
                          </p:cTn>
                        </p:par>
                      </p:childTnLst>
                    </p:cTn>
                  </p:par>
                </p:childTnLst>
              </p:cTn>
              <p:nextCondLst>
                <p:cond evt="onClick" delay="0">
                  <p:tgtEl>
                    <p:spTgt spid="4"/>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4" grpId="0"/>
      <p:bldP spid="4" grpId="1"/>
      <p:bldP spid="6" grpId="0"/>
      <p:bldP spid="6" grpId="1"/>
      <p:bldP spid="7" grpId="0"/>
      <p:bldP spid="7" grpId="1"/>
      <p:bldP spid="8" grpId="0"/>
      <p:bldP spid="8" grpId="1"/>
      <p:bldP spid="11" grpId="0"/>
      <p:bldP spid="11" grpId="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7852" y="1683849"/>
            <a:ext cx="112466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04</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5" name="TextBox 4"/>
          <p:cNvSpPr txBox="1"/>
          <p:nvPr/>
        </p:nvSpPr>
        <p:spPr>
          <a:xfrm>
            <a:off x="2916257" y="1897688"/>
            <a:ext cx="8644190" cy="983932"/>
          </a:xfrm>
          <a:prstGeom prst="rect">
            <a:avLst/>
          </a:prstGeom>
          <a:noFill/>
        </p:spPr>
        <p:txBody>
          <a:bodyPr wrap="square" lIns="120975" tIns="60488" rIns="120975" bIns="60488" rtlCol="0">
            <a:spAutoFit/>
          </a:bodyPr>
          <a:lstStyle>
            <a:defPPr>
              <a:defRPr lang="en-US"/>
            </a:defPPr>
            <a:lvl1pPr algn="ctr">
              <a:defRPr sz="3200" b="1">
                <a:solidFill>
                  <a:schemeClr val="bg1"/>
                </a:solidFill>
                <a:effectLst>
                  <a:glow rad="139700">
                    <a:schemeClr val="accent5">
                      <a:satMod val="175000"/>
                      <a:alpha val="40000"/>
                    </a:schemeClr>
                  </a:glow>
                </a:effectLst>
                <a:latin typeface="UTM Swiss Condensed" pitchFamily="2" charset="0"/>
              </a:defRPr>
            </a:lvl1pPr>
          </a:lstStyle>
          <a:p>
            <a:r>
              <a:rPr lang="en-US" sz="2800">
                <a:effectLst/>
                <a:latin typeface="Times New Roman" panose="02020603050405020304" pitchFamily="18" charset="0"/>
                <a:cs typeface="Times New Roman" panose="02020603050405020304" pitchFamily="18" charset="0"/>
              </a:rPr>
              <a:t>Vì sao Di lại đeo chuỗi hạt cườm Na tặng lên cổ con Vện?</a:t>
            </a:r>
            <a:endParaRPr lang="en-US" sz="2800" i="1" dirty="0">
              <a:solidFill>
                <a:prstClr val="white"/>
              </a:solidFill>
              <a:effectLst>
                <a:glow rad="139700">
                  <a:srgbClr val="4472C4">
                    <a:satMod val="175000"/>
                    <a:alpha val="40000"/>
                  </a:srgbClr>
                </a:glow>
              </a:effectLst>
              <a:latin typeface="Times New Roman" panose="02020603050405020304" pitchFamily="18" charset="0"/>
              <a:ea typeface="Times New Roman" charset="0"/>
              <a:cs typeface="Times New Roman" panose="02020603050405020304" pitchFamily="18" charset="0"/>
            </a:endParaRPr>
          </a:p>
        </p:txBody>
      </p:sp>
      <p:sp>
        <p:nvSpPr>
          <p:cNvPr id="6" name="Rectangle 5"/>
          <p:cNvSpPr/>
          <p:nvPr/>
        </p:nvSpPr>
        <p:spPr>
          <a:xfrm>
            <a:off x="1260185" y="4043531"/>
            <a:ext cx="3951895" cy="1107042"/>
          </a:xfrm>
          <a:prstGeom prst="rect">
            <a:avLst/>
          </a:prstGeom>
          <a:noFill/>
        </p:spPr>
        <p:txBody>
          <a:bodyPr wrap="square" lIns="120975" tIns="60488" rIns="120975" bIns="60488" rtlCol="0">
            <a:spAutoFit/>
          </a:bodyPr>
          <a:lstStyle/>
          <a:p>
            <a:pPr algn="ctr"/>
            <a:r>
              <a:rPr lang="en-US" sz="3200" b="1">
                <a:latin typeface="Times New Roman" panose="02020603050405020304" pitchFamily="18" charset="0"/>
                <a:cs typeface="Times New Roman" panose="02020603050405020304" pitchFamily="18" charset="0"/>
              </a:rPr>
              <a:t>Vì không thích chuỗi hạt cườm Na </a:t>
            </a:r>
            <a:r>
              <a:rPr lang="en-US" sz="3200" b="1" smtClean="0">
                <a:latin typeface="Times New Roman" panose="02020603050405020304" pitchFamily="18" charset="0"/>
                <a:cs typeface="Times New Roman" panose="02020603050405020304" pitchFamily="18" charset="0"/>
              </a:rPr>
              <a:t>tặng</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1260185" y="5403649"/>
            <a:ext cx="3214179" cy="1107042"/>
          </a:xfrm>
          <a:prstGeom prst="rect">
            <a:avLst/>
          </a:prstGeom>
          <a:noFill/>
        </p:spPr>
        <p:txBody>
          <a:bodyPr wrap="square" lIns="120975" tIns="60488" rIns="120975" bIns="60488" rtlCol="0">
            <a:spAutoFit/>
          </a:bodyPr>
          <a:lstStyle/>
          <a:p>
            <a:pPr algn="ctr"/>
            <a:r>
              <a:rPr lang="en-US" sz="3200" b="1">
                <a:latin typeface="Times New Roman" panose="02020603050405020304" pitchFamily="18" charset="0"/>
                <a:cs typeface="Times New Roman" panose="02020603050405020304" pitchFamily="18" charset="0"/>
              </a:rPr>
              <a:t>Vì Di muốn trêu đùa cô bé Na</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sp>
        <p:nvSpPr>
          <p:cNvPr id="8" name="Rectangle 7"/>
          <p:cNvSpPr/>
          <p:nvPr/>
        </p:nvSpPr>
        <p:spPr>
          <a:xfrm>
            <a:off x="7414868" y="5490850"/>
            <a:ext cx="3576220" cy="1107042"/>
          </a:xfrm>
          <a:prstGeom prst="rect">
            <a:avLst/>
          </a:prstGeom>
          <a:noFill/>
        </p:spPr>
        <p:txBody>
          <a:bodyPr wrap="square" lIns="120975" tIns="60488" rIns="120975" bIns="60488" rtlCol="0">
            <a:spAutoFit/>
          </a:bodyPr>
          <a:lstStyle/>
          <a:p>
            <a:pPr fontAlgn="base"/>
            <a:r>
              <a:rPr lang="vi-VN" sz="3200" b="1">
                <a:latin typeface="Times New Roman" panose="02020603050405020304" pitchFamily="18" charset="0"/>
                <a:cs typeface="Times New Roman" panose="02020603050405020304" pitchFamily="18" charset="0"/>
              </a:rPr>
              <a:t>Vì Di nghĩ con Vện cũng như mình</a:t>
            </a:r>
            <a:endParaRPr lang="en-GB" sz="3200" b="1">
              <a:latin typeface="Times New Roman" panose="02020603050405020304" pitchFamily="18" charset="0"/>
              <a:cs typeface="Times New Roman" panose="02020603050405020304" pitchFamily="18" charset="0"/>
            </a:endParaRPr>
          </a:p>
        </p:txBody>
      </p:sp>
      <p:sp>
        <p:nvSpPr>
          <p:cNvPr id="11" name="Rectangle 10"/>
          <p:cNvSpPr/>
          <p:nvPr/>
        </p:nvSpPr>
        <p:spPr>
          <a:xfrm>
            <a:off x="7259079" y="4043531"/>
            <a:ext cx="3593688" cy="1107042"/>
          </a:xfrm>
          <a:prstGeom prst="rect">
            <a:avLst/>
          </a:prstGeom>
          <a:noFill/>
        </p:spPr>
        <p:txBody>
          <a:bodyPr wrap="square" lIns="120975" tIns="60488" rIns="120975" bIns="60488" rtlCol="0">
            <a:spAutoFit/>
          </a:bodyPr>
          <a:lstStyle/>
          <a:p>
            <a:pPr algn="ctr"/>
            <a:r>
              <a:rPr lang="en-US" sz="3200" b="1">
                <a:latin typeface="Times New Roman" panose="02020603050405020304" pitchFamily="18" charset="0"/>
                <a:cs typeface="Times New Roman" panose="02020603050405020304" pitchFamily="18" charset="0"/>
              </a:rPr>
              <a:t>Vì đeo cho con Vện trông cũng hay hay</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charset="0"/>
              <a:cs typeface="Times New Roman" panose="02020603050405020304" pitchFamily="18" charset="0"/>
            </a:endParaRPr>
          </a:p>
        </p:txBody>
      </p:sp>
      <p:pic>
        <p:nvPicPr>
          <p:cNvPr id="12" name="Picture 11" descr="A close up of a logo&#10;&#10;Description generated with high confidence">
            <a:extLst>
              <a:ext uri="{FF2B5EF4-FFF2-40B4-BE49-F238E27FC236}">
                <a16:creationId xmlns:a16="http://schemas.microsoft.com/office/drawing/2014/main" xmlns="" id="{964FB21D-FDAE-4FB6-998B-E375D87B1A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F5A1C9F4-6D35-4ADC-985D-1511E1F287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E0B0854F-5D45-4087-9590-C6C4141BB0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93F2B4A6-F0BC-459A-BBEA-007AA2104E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7618FB5C-14DD-4AB3-8FE3-2EFB72AA5B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3A5D8ECF-D455-456D-B785-F4492FBDF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5813C06D-095B-47F6-A0A3-B1A0FDFCEB99}"/>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b</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58538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500"/>
                                        <p:tgtEl>
                                          <p:spTgt spid="6"/>
                                        </p:tgtEl>
                                      </p:cBhvr>
                                    </p:animEffect>
                                  </p:childTnLst>
                                </p:cTn>
                              </p:par>
                            </p:childTnLst>
                          </p:cTn>
                        </p:par>
                        <p:par>
                          <p:cTn id="18" fill="hold">
                            <p:stCondLst>
                              <p:cond delay="1500"/>
                            </p:stCondLst>
                            <p:childTnLst>
                              <p:par>
                                <p:cTn id="19" presetID="10" presetClass="entr" presetSubtype="0" fill="hold" grpId="0" nodeType="afterEffect">
                                  <p:stCondLst>
                                    <p:cond delay="0"/>
                                  </p:stCondLst>
                                  <p:iterate type="lt">
                                    <p:tmPct val="0"/>
                                  </p:iterate>
                                  <p:childTnLst>
                                    <p:set>
                                      <p:cBhvr>
                                        <p:cTn id="20" dur="1" fill="hold">
                                          <p:stCondLst>
                                            <p:cond delay="0"/>
                                          </p:stCondLst>
                                        </p:cTn>
                                        <p:tgtEl>
                                          <p:spTgt spid="7"/>
                                        </p:tgtEl>
                                        <p:attrNameLst>
                                          <p:attrName>style.visibility</p:attrName>
                                        </p:attrNameLst>
                                      </p:cBhvr>
                                      <p:to>
                                        <p:strVal val="visible"/>
                                      </p:to>
                                    </p:set>
                                    <p:animEffect transition="in" filter="fade">
                                      <p:cBhvr>
                                        <p:cTn id="21" dur="1250"/>
                                        <p:tgtEl>
                                          <p:spTgt spid="7"/>
                                        </p:tgtEl>
                                      </p:cBhvr>
                                    </p:animEffect>
                                  </p:childTnLst>
                                </p:cTn>
                              </p:par>
                            </p:childTnLst>
                          </p:cTn>
                        </p:par>
                        <p:par>
                          <p:cTn id="22" fill="hold">
                            <p:stCondLst>
                              <p:cond delay="275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250"/>
                                        <p:tgtEl>
                                          <p:spTgt spid="11"/>
                                        </p:tgtEl>
                                      </p:cBhvr>
                                    </p:animEffect>
                                  </p:childTnLst>
                                </p:cTn>
                              </p:par>
                            </p:childTnLst>
                          </p:cTn>
                        </p:par>
                        <p:par>
                          <p:cTn id="26" fill="hold">
                            <p:stCondLst>
                              <p:cond delay="40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25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7"/>
                                        </p:tgtEl>
                                        <p:attrNameLst>
                                          <p:attrName>style.color</p:attrName>
                                        </p:attrNameLst>
                                      </p:cBhvr>
                                      <p:to>
                                        <p:clrVal>
                                          <a:srgbClr val="FF0000"/>
                                        </p:clrVal>
                                      </p:to>
                                    </p:set>
                                    <p:set>
                                      <p:cBhvr>
                                        <p:cTn id="38" dur="1500" fill="hold"/>
                                        <p:tgtEl>
                                          <p:spTgt spid="7"/>
                                        </p:tgtEl>
                                        <p:attrNameLst>
                                          <p:attrName>fillcolor</p:attrName>
                                        </p:attrNameLst>
                                      </p:cBhvr>
                                      <p:to>
                                        <p:clrVal>
                                          <a:srgbClr val="FF0000"/>
                                        </p:clrVal>
                                      </p:to>
                                    </p:set>
                                    <p:set>
                                      <p:cBhvr>
                                        <p:cTn id="39" dur="1500" fill="hold"/>
                                        <p:tgtEl>
                                          <p:spTgt spid="7"/>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5"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1"/>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4"/>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500" fill="hold"/>
                                        <p:tgtEl>
                                          <p:spTgt spid="4"/>
                                        </p:tgtEl>
                                        <p:attrNameLst>
                                          <p:attrName>ppt_w</p:attrName>
                                        </p:attrNameLst>
                                      </p:cBhvr>
                                      <p:tavLst>
                                        <p:tav tm="0">
                                          <p:val>
                                            <p:fltVal val="0"/>
                                          </p:val>
                                        </p:tav>
                                        <p:tav tm="100000">
                                          <p:val>
                                            <p:strVal val="#ppt_w"/>
                                          </p:val>
                                        </p:tav>
                                      </p:tavLst>
                                    </p:anim>
                                    <p:anim calcmode="lin" valueType="num">
                                      <p:cBhvr>
                                        <p:cTn id="55" dur="500" fill="hold"/>
                                        <p:tgtEl>
                                          <p:spTgt spid="4"/>
                                        </p:tgtEl>
                                        <p:attrNameLst>
                                          <p:attrName>ppt_h</p:attrName>
                                        </p:attrNameLst>
                                      </p:cBhvr>
                                      <p:tavLst>
                                        <p:tav tm="0">
                                          <p:val>
                                            <p:fltVal val="0"/>
                                          </p:val>
                                        </p:tav>
                                        <p:tav tm="100000">
                                          <p:val>
                                            <p:strVal val="#ppt_h"/>
                                          </p:val>
                                        </p:tav>
                                      </p:tavLst>
                                    </p:anim>
                                    <p:animEffect transition="in" filter="fade">
                                      <p:cBhvr>
                                        <p:cTn id="56" dur="500"/>
                                        <p:tgtEl>
                                          <p:spTgt spid="4"/>
                                        </p:tgtEl>
                                      </p:cBhvr>
                                    </p:animEffect>
                                  </p:childTnLst>
                                </p:cTn>
                              </p:par>
                            </p:childTnLst>
                          </p:cTn>
                        </p:par>
                      </p:childTnLst>
                    </p:cTn>
                  </p:par>
                </p:childTnLst>
              </p:cTn>
              <p:nextCondLst>
                <p:cond evt="onClick" delay="0">
                  <p:tgtEl>
                    <p:spTgt spid="4"/>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4" grpId="0"/>
      <p:bldP spid="4" grpId="1"/>
      <p:bldP spid="6" grpId="0"/>
      <p:bldP spid="6" grpId="1"/>
      <p:bldP spid="7" grpId="0"/>
      <p:bldP spid="7" grpId="1"/>
      <p:bldP spid="8" grpId="0"/>
      <p:bldP spid="8" grpId="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图片 200" descr="C:\Users\meng\Desktop\摄图网_400069254.jpg摄图网_400069254"/>
          <p:cNvPicPr>
            <a:picLocks noChangeAspect="1"/>
          </p:cNvPicPr>
          <p:nvPr/>
        </p:nvPicPr>
        <p:blipFill>
          <a:blip r:embed="rId3"/>
          <a:srcRect/>
          <a:stretch>
            <a:fillRect/>
          </a:stretch>
        </p:blipFill>
        <p:spPr>
          <a:xfrm>
            <a:off x="7714107" y="3207067"/>
            <a:ext cx="3704590" cy="2468245"/>
          </a:xfrm>
          <a:prstGeom prst="rect">
            <a:avLst/>
          </a:prstGeom>
        </p:spPr>
      </p:pic>
      <p:pic>
        <p:nvPicPr>
          <p:cNvPr id="4" name="图片 3" descr="C:\Users\meng\Desktop\摄图网_400064590.jpg摄图网_400064590"/>
          <p:cNvPicPr>
            <a:picLocks noChangeAspect="1"/>
          </p:cNvPicPr>
          <p:nvPr/>
        </p:nvPicPr>
        <p:blipFill>
          <a:blip r:embed="rId4"/>
          <a:srcRect/>
          <a:stretch>
            <a:fillRect/>
          </a:stretch>
        </p:blipFill>
        <p:spPr>
          <a:xfrm>
            <a:off x="7718425" y="611124"/>
            <a:ext cx="3700272" cy="2467610"/>
          </a:xfrm>
          <a:prstGeom prst="rect">
            <a:avLst/>
          </a:prstGeom>
        </p:spPr>
      </p:pic>
      <p:sp>
        <p:nvSpPr>
          <p:cNvPr id="5" name="椭圆 4"/>
          <p:cNvSpPr/>
          <p:nvPr/>
        </p:nvSpPr>
        <p:spPr>
          <a:xfrm>
            <a:off x="59817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081405" y="466090"/>
            <a:ext cx="3328670" cy="646331"/>
          </a:xfrm>
          <a:prstGeom prst="rect">
            <a:avLst/>
          </a:prstGeom>
          <a:noFill/>
        </p:spPr>
        <p:txBody>
          <a:bodyPr wrap="square" rtlCol="0">
            <a:spAutoFit/>
          </a:bodyPr>
          <a:lstStyle/>
          <a:p>
            <a:r>
              <a:rPr lang="vi-VN" sz="3600" b="1">
                <a:effectLst>
                  <a:outerShdw blurRad="38100" dist="38100" dir="2700000" algn="tl">
                    <a:srgbClr val="000000">
                      <a:alpha val="43137"/>
                    </a:srgbClr>
                  </a:outerShdw>
                </a:effectLst>
                <a:latin typeface="+mj-lt"/>
              </a:rPr>
              <a:t>1. Định hướng</a:t>
            </a:r>
            <a:endParaRPr lang="en-GB" sz="3600">
              <a:effectLst>
                <a:outerShdw blurRad="38100" dist="38100" dir="2700000" algn="tl">
                  <a:srgbClr val="000000">
                    <a:alpha val="43137"/>
                  </a:srgbClr>
                </a:outerShdw>
              </a:effectLst>
              <a:latin typeface="+mj-lt"/>
            </a:endParaRPr>
          </a:p>
        </p:txBody>
      </p:sp>
      <p:sp>
        <p:nvSpPr>
          <p:cNvPr id="13" name="Rectangle 12"/>
          <p:cNvSpPr/>
          <p:nvPr/>
        </p:nvSpPr>
        <p:spPr>
          <a:xfrm>
            <a:off x="1410156" y="1175962"/>
            <a:ext cx="3057247" cy="685124"/>
          </a:xfrm>
          <a:prstGeom prst="rect">
            <a:avLst/>
          </a:prstGeom>
        </p:spPr>
        <p:txBody>
          <a:bodyPr wrap="none">
            <a:spAutoFit/>
          </a:bodyPr>
          <a:lstStyle/>
          <a:p>
            <a:pPr>
              <a:lnSpc>
                <a:spcPct val="107000"/>
              </a:lnSpc>
              <a:spcAft>
                <a:spcPts val="800"/>
              </a:spcAft>
            </a:pPr>
            <a:r>
              <a:rPr lang="vi-VN" sz="3600" b="1">
                <a:effectLst>
                  <a:outerShdw blurRad="38100" dist="38100" dir="2700000" algn="tl">
                    <a:srgbClr val="000000">
                      <a:alpha val="43137"/>
                    </a:srgbClr>
                  </a:outerShdw>
                </a:effectLst>
                <a:latin typeface="+mj-lt"/>
                <a:ea typeface="MS Mincho"/>
                <a:cs typeface="Times New Roman" panose="02020603050405020304" pitchFamily="18" charset="0"/>
              </a:rPr>
              <a:t>1.1. Khái niệm</a:t>
            </a:r>
            <a:endParaRPr lang="en-GB" sz="3600">
              <a:effectLst>
                <a:outerShdw blurRad="38100" dist="38100" dir="2700000" algn="tl">
                  <a:srgbClr val="000000">
                    <a:alpha val="43137"/>
                  </a:srgbClr>
                </a:outerShdw>
              </a:effectLst>
              <a:latin typeface="+mj-lt"/>
              <a:ea typeface="Times New Roman" panose="02020603050405020304" pitchFamily="18" charset="0"/>
            </a:endParaRPr>
          </a:p>
        </p:txBody>
      </p:sp>
      <p:sp>
        <p:nvSpPr>
          <p:cNvPr id="14" name="Rectangle 13"/>
          <p:cNvSpPr/>
          <p:nvPr/>
        </p:nvSpPr>
        <p:spPr>
          <a:xfrm>
            <a:off x="742644" y="2228342"/>
            <a:ext cx="6545124" cy="4031873"/>
          </a:xfrm>
          <a:prstGeom prst="rect">
            <a:avLst/>
          </a:prstGeom>
        </p:spPr>
        <p:txBody>
          <a:bodyPr wrap="square">
            <a:spAutoFit/>
          </a:bodyPr>
          <a:lstStyle/>
          <a:p>
            <a:pPr algn="just"/>
            <a:r>
              <a:rPr lang="vi-VN" sz="3200">
                <a:solidFill>
                  <a:srgbClr val="000000"/>
                </a:solidFill>
                <a:latin typeface="+mj-lt"/>
                <a:ea typeface="Times New Roman" panose="02020603050405020304" pitchFamily="18" charset="0"/>
              </a:rPr>
              <a:t>Trình bày ý kiến về một vấn đề xã hội là nêu rõ ý kiến (quan điểm) của người nói, sử dụng các luận điểm (lí lẽ) và bằng chứng tin cậy, cụ thể nhằm thuyết phục người nghe về một vấn đề xã hội. Trong khi trình bày có thể sử dụng công nghệ thông tin để tăng hiệu quả.</a:t>
            </a:r>
            <a:endParaRPr lang="en-GB" sz="4000">
              <a:latin typeface="+mj-lt"/>
            </a:endParaRPr>
          </a:p>
        </p:txBody>
      </p:sp>
      <p:sp>
        <p:nvSpPr>
          <p:cNvPr id="15" name="Oval Callout 14"/>
          <p:cNvSpPr/>
          <p:nvPr/>
        </p:nvSpPr>
        <p:spPr>
          <a:xfrm>
            <a:off x="-99594" y="1920331"/>
            <a:ext cx="4160520" cy="2459736"/>
          </a:xfrm>
          <a:prstGeom prst="wedgeEllipseCallou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358151" y="2380629"/>
            <a:ext cx="3245029" cy="1539139"/>
          </a:xfrm>
          <a:prstGeom prst="rect">
            <a:avLst/>
          </a:prstGeom>
        </p:spPr>
        <p:txBody>
          <a:bodyPr wrap="square">
            <a:spAutoFit/>
          </a:bodyPr>
          <a:lstStyle/>
          <a:p>
            <a:pPr lvl="0" algn="just">
              <a:lnSpc>
                <a:spcPct val="115000"/>
              </a:lnSpc>
              <a:spcAft>
                <a:spcPts val="0"/>
              </a:spcAft>
              <a:buSzPts val="1400"/>
              <a:tabLst>
                <a:tab pos="262255" algn="l"/>
              </a:tabLst>
            </a:pPr>
            <a:r>
              <a:rPr lang="en-US" sz="2800" i="1">
                <a:latin typeface="Times New Roman" panose="02020603050405020304" pitchFamily="18" charset="0"/>
                <a:ea typeface="Calibri" panose="020F0502020204030204" pitchFamily="34" charset="0"/>
                <a:cs typeface="Times New Roman" panose="02020603050405020304" pitchFamily="18" charset="0"/>
              </a:rPr>
              <a:t>Em hiểu thế nào là trình bày ý kiến một vấn đề xã hội?</a:t>
            </a:r>
            <a:endParaRPr lang="en-GB" sz="2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3" presetClass="exit" presetSubtype="32" fill="hold" grpId="1" nodeType="clickEffect">
                                  <p:stCondLst>
                                    <p:cond delay="0"/>
                                  </p:stCondLst>
                                  <p:childTnLst>
                                    <p:animEffect transition="out" filter="plus(out)">
                                      <p:cBhvr>
                                        <p:cTn id="24" dur="2000"/>
                                        <p:tgtEl>
                                          <p:spTgt spid="16"/>
                                        </p:tgtEl>
                                      </p:cBhvr>
                                    </p:animEffect>
                                    <p:set>
                                      <p:cBhvr>
                                        <p:cTn id="25" dur="1" fill="hold">
                                          <p:stCondLst>
                                            <p:cond delay="1999"/>
                                          </p:stCondLst>
                                        </p:cTn>
                                        <p:tgtEl>
                                          <p:spTgt spid="16"/>
                                        </p:tgtEl>
                                        <p:attrNameLst>
                                          <p:attrName>style.visibility</p:attrName>
                                        </p:attrNameLst>
                                      </p:cBhvr>
                                      <p:to>
                                        <p:strVal val="hidden"/>
                                      </p:to>
                                    </p:set>
                                  </p:childTnLst>
                                </p:cTn>
                              </p:par>
                              <p:par>
                                <p:cTn id="26" presetID="13" presetClass="exit" presetSubtype="32" fill="hold" grpId="1" nodeType="withEffect">
                                  <p:stCondLst>
                                    <p:cond delay="0"/>
                                  </p:stCondLst>
                                  <p:childTnLst>
                                    <p:animEffect transition="out" filter="plus(out)">
                                      <p:cBhvr>
                                        <p:cTn id="27" dur="2000"/>
                                        <p:tgtEl>
                                          <p:spTgt spid="15"/>
                                        </p:tgtEl>
                                      </p:cBhvr>
                                    </p:animEffect>
                                    <p:set>
                                      <p:cBhvr>
                                        <p:cTn id="28" dur="1" fill="hold">
                                          <p:stCondLst>
                                            <p:cond delay="1999"/>
                                          </p:stCondLst>
                                        </p:cTn>
                                        <p:tgtEl>
                                          <p:spTgt spid="1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circle(in)">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p:bldP spid="15" grpId="0" animBg="1"/>
      <p:bldP spid="15" grpId="1" animBg="1"/>
      <p:bldP spid="16" grpId="0"/>
      <p:bldP spid="16"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01900" y="1653894"/>
            <a:ext cx="8874800" cy="1754326"/>
          </a:xfrm>
          <a:prstGeom prst="rect">
            <a:avLst/>
          </a:prstGeom>
        </p:spPr>
        <p:txBody>
          <a:bodyPr wrap="square">
            <a:spAutoFit/>
          </a:bodyPr>
          <a:lstStyle>
            <a:defPPr>
              <a:defRPr lang="en-US"/>
            </a:defPPr>
            <a:lvl1pPr lvl="0" algn="ctr" defTabSz="1209751">
              <a:defRPr sz="3600" b="1" i="1">
                <a:solidFill>
                  <a:schemeClr val="bg1"/>
                </a:solidFill>
                <a:effectLst>
                  <a:glow rad="139700">
                    <a:schemeClr val="accent1">
                      <a:satMod val="175000"/>
                      <a:alpha val="40000"/>
                    </a:schemeClr>
                  </a:glow>
                </a:effectLst>
                <a:latin typeface="Segoe UI Black" panose="020B0A02040204020203" pitchFamily="34" charset="0"/>
                <a:ea typeface="Segoe UI Black" panose="020B0A02040204020203" pitchFamily="34" charset="0"/>
              </a:defRPr>
            </a:lvl1pPr>
          </a:lstStyle>
          <a:p>
            <a:pPr fontAlgn="base"/>
            <a:r>
              <a:rPr lang="en-US" sz="54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 văn nào sau đây chứa thán từ?</a:t>
            </a:r>
            <a:endParaRPr lang="en-GB" sz="540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6883861" y="5416220"/>
            <a:ext cx="4367207" cy="1230153"/>
          </a:xfrm>
          <a:prstGeom prst="rect">
            <a:avLst/>
          </a:prstGeom>
          <a:noFill/>
        </p:spPr>
        <p:txBody>
          <a:bodyPr wrap="square" lIns="120975" tIns="60488" rIns="120975" bIns="60488" rtlCol="0">
            <a:spAutoFit/>
          </a:bodyPr>
          <a:lstStyle/>
          <a:p>
            <a:pPr algn="ctr"/>
            <a:r>
              <a:rPr lang="en-US" sz="3600" b="1">
                <a:latin typeface="Times New Roman" panose="02020603050405020304" pitchFamily="18" charset="0"/>
                <a:cs typeface="Times New Roman" panose="02020603050405020304" pitchFamily="18" charset="0"/>
              </a:rPr>
              <a:t>Không phải thế, đẹp chứ.</a:t>
            </a:r>
            <a:endParaRPr lang="en-US" sz="3600" b="1" dirty="0">
              <a:solidFill>
                <a:srgbClr val="002060"/>
              </a:solidFill>
              <a:latin typeface="Times New Roman" panose="02020603050405020304" pitchFamily="18" charset="0"/>
              <a:ea typeface="Times New Roman" charset="0"/>
              <a:cs typeface="Times New Roman" panose="02020603050405020304" pitchFamily="18" charset="0"/>
            </a:endParaRPr>
          </a:p>
        </p:txBody>
      </p:sp>
      <p:sp>
        <p:nvSpPr>
          <p:cNvPr id="6" name="Rectangle 5"/>
          <p:cNvSpPr/>
          <p:nvPr/>
        </p:nvSpPr>
        <p:spPr>
          <a:xfrm>
            <a:off x="1078047" y="3946633"/>
            <a:ext cx="4168578" cy="1230153"/>
          </a:xfrm>
          <a:prstGeom prst="rect">
            <a:avLst/>
          </a:prstGeom>
          <a:noFill/>
        </p:spPr>
        <p:txBody>
          <a:bodyPr wrap="square" lIns="120975" tIns="60488" rIns="120975" bIns="60488" rtlCol="0">
            <a:spAutoFit/>
          </a:bodyPr>
          <a:lstStyle/>
          <a:p>
            <a:pPr algn="ctr"/>
            <a:r>
              <a:rPr lang="en-US" sz="3600" b="1">
                <a:latin typeface="Times New Roman" panose="02020603050405020304" pitchFamily="18" charset="0"/>
                <a:cs typeface="Times New Roman" panose="02020603050405020304" pitchFamily="18" charset="0"/>
              </a:rPr>
              <a:t>Không phải anh chê nó không đẹp.</a:t>
            </a:r>
            <a:endParaRPr lang="en-US" sz="3600" b="1" dirty="0">
              <a:solidFill>
                <a:srgbClr val="002060"/>
              </a:solidFill>
              <a:latin typeface="Times New Roman" panose="02020603050405020304" pitchFamily="18" charset="0"/>
              <a:ea typeface="Times New Roman" charset="0"/>
              <a:cs typeface="Times New Roman" panose="02020603050405020304" pitchFamily="18" charset="0"/>
            </a:endParaRPr>
          </a:p>
        </p:txBody>
      </p:sp>
      <p:sp>
        <p:nvSpPr>
          <p:cNvPr id="7" name="Rectangle 6"/>
          <p:cNvSpPr/>
          <p:nvPr/>
        </p:nvSpPr>
        <p:spPr>
          <a:xfrm>
            <a:off x="7005070" y="3987992"/>
            <a:ext cx="3785375" cy="1230153"/>
          </a:xfrm>
          <a:prstGeom prst="rect">
            <a:avLst/>
          </a:prstGeom>
          <a:noFill/>
        </p:spPr>
        <p:txBody>
          <a:bodyPr wrap="square" lIns="120975" tIns="60488" rIns="120975" bIns="60488" rtlCol="0">
            <a:spAutoFit/>
          </a:bodyPr>
          <a:lstStyle/>
          <a:p>
            <a:pPr algn="ctr"/>
            <a:r>
              <a:rPr lang="en-US" sz="3600" b="1">
                <a:latin typeface="Times New Roman" panose="02020603050405020304" pitchFamily="18" charset="0"/>
                <a:cs typeface="Times New Roman" panose="02020603050405020304" pitchFamily="18" charset="0"/>
              </a:rPr>
              <a:t>Không biết Na ở nơi nào! Na ơi!</a:t>
            </a:r>
            <a:endParaRPr lang="en-US" sz="3600" b="1" dirty="0">
              <a:solidFill>
                <a:srgbClr val="002060"/>
              </a:solidFill>
              <a:latin typeface="Times New Roman" panose="02020603050405020304" pitchFamily="18" charset="0"/>
              <a:ea typeface="Times New Roman" charset="0"/>
              <a:cs typeface="Times New Roman" panose="02020603050405020304" pitchFamily="18" charset="0"/>
            </a:endParaRPr>
          </a:p>
        </p:txBody>
      </p:sp>
      <p:sp>
        <p:nvSpPr>
          <p:cNvPr id="8" name="Rectangle 7"/>
          <p:cNvSpPr/>
          <p:nvPr/>
        </p:nvSpPr>
        <p:spPr>
          <a:xfrm>
            <a:off x="758007" y="5593042"/>
            <a:ext cx="4178850" cy="676155"/>
          </a:xfrm>
          <a:prstGeom prst="rect">
            <a:avLst/>
          </a:prstGeom>
          <a:noFill/>
        </p:spPr>
        <p:txBody>
          <a:bodyPr wrap="square" lIns="120975" tIns="60488" rIns="120975" bIns="60488" rtlCol="0">
            <a:spAutoFit/>
          </a:bodyPr>
          <a:lstStyle/>
          <a:p>
            <a:pPr algn="ctr"/>
            <a:r>
              <a:rPr lang="en-US" sz="3600" b="1">
                <a:latin typeface="Times New Roman" panose="02020603050405020304" pitchFamily="18" charset="0"/>
                <a:cs typeface="Times New Roman" panose="02020603050405020304" pitchFamily="18" charset="0"/>
              </a:rPr>
              <a:t>Nó không đẹp</a:t>
            </a:r>
            <a:endParaRPr lang="en-US" sz="3600" b="1" dirty="0">
              <a:solidFill>
                <a:srgbClr val="002060"/>
              </a:solidFill>
              <a:latin typeface="Times New Roman" panose="02020603050405020304" pitchFamily="18" charset="0"/>
              <a:ea typeface="Times New Roman" charset="0"/>
              <a:cs typeface="Times New Roman" panose="02020603050405020304" pitchFamily="18" charset="0"/>
            </a:endParaRPr>
          </a:p>
        </p:txBody>
      </p:sp>
      <p:sp>
        <p:nvSpPr>
          <p:cNvPr id="11" name="TextBox 10"/>
          <p:cNvSpPr txBox="1"/>
          <p:nvPr/>
        </p:nvSpPr>
        <p:spPr>
          <a:xfrm>
            <a:off x="668238" y="1801904"/>
            <a:ext cx="1079143"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05</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pic>
        <p:nvPicPr>
          <p:cNvPr id="12" name="Picture 11" descr="A close up of a logo&#10;&#10;Description generated with high confidence">
            <a:extLst>
              <a:ext uri="{FF2B5EF4-FFF2-40B4-BE49-F238E27FC236}">
                <a16:creationId xmlns:a16="http://schemas.microsoft.com/office/drawing/2014/main" xmlns=""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xmlns=""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xmlns=""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xmlns=""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xmlns=""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sp>
        <p:nvSpPr>
          <p:cNvPr id="18" name="Oval 17">
            <a:extLst>
              <a:ext uri="{FF2B5EF4-FFF2-40B4-BE49-F238E27FC236}">
                <a16:creationId xmlns:a16="http://schemas.microsoft.com/office/drawing/2014/main" xmlns="" id="{2650956B-1BD7-46FB-8F1E-D4657C798872}"/>
              </a:ext>
            </a:extLst>
          </p:cNvPr>
          <p:cNvSpPr/>
          <p:nvPr/>
        </p:nvSpPr>
        <p:spPr>
          <a:xfrm>
            <a:off x="844245" y="7098023"/>
            <a:ext cx="1771650" cy="17716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prstClr val="white"/>
                </a:solidFill>
                <a:latin typeface="Algerian" panose="04020705040A02060702" pitchFamily="82" charset="0"/>
              </a:rPr>
              <a:t>a</a:t>
            </a:r>
          </a:p>
        </p:txBody>
      </p:sp>
      <p:pic>
        <p:nvPicPr>
          <p:cNvPr id="19"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357882" y="4597052"/>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601611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fade">
                                      <p:cBhvr>
                                        <p:cTn id="17" dur="1500"/>
                                        <p:tgtEl>
                                          <p:spTgt spid="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500"/>
                                        <p:tgtEl>
                                          <p:spTgt spid="6"/>
                                        </p:tgtEl>
                                      </p:cBhvr>
                                    </p:animEffect>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500"/>
                                        <p:tgtEl>
                                          <p:spTgt spid="8"/>
                                        </p:tgtEl>
                                      </p:cBhvr>
                                    </p:animEffect>
                                  </p:childTnLst>
                                </p:cTn>
                              </p:par>
                            </p:childTnLst>
                          </p:cTn>
                        </p:par>
                        <p:par>
                          <p:cTn id="26" fill="hold">
                            <p:stCondLst>
                              <p:cond delay="45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490" fill="hold"/>
                                        <p:tgtEl>
                                          <p:spTgt spid="19"/>
                                        </p:tgtEl>
                                      </p:cBhvr>
                                    </p:cmd>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grpId="1" nodeType="clickEffect">
                                  <p:stCondLst>
                                    <p:cond delay="0"/>
                                  </p:stCondLst>
                                  <p:iterate type="lt">
                                    <p:tmPct val="4000"/>
                                  </p:iterate>
                                  <p:childTnLst>
                                    <p:set>
                                      <p:cBhvr override="childStyle">
                                        <p:cTn id="37" dur="1500" fill="hold"/>
                                        <p:tgtEl>
                                          <p:spTgt spid="5"/>
                                        </p:tgtEl>
                                        <p:attrNameLst>
                                          <p:attrName>style.color</p:attrName>
                                        </p:attrNameLst>
                                      </p:cBhvr>
                                      <p:to>
                                        <p:clrVal>
                                          <a:srgbClr val="FF0000"/>
                                        </p:clrVal>
                                      </p:to>
                                    </p:set>
                                    <p:set>
                                      <p:cBhvr>
                                        <p:cTn id="38" dur="1500" fill="hold"/>
                                        <p:tgtEl>
                                          <p:spTgt spid="5"/>
                                        </p:tgtEl>
                                        <p:attrNameLst>
                                          <p:attrName>fillcolor</p:attrName>
                                        </p:attrNameLst>
                                      </p:cBhvr>
                                      <p:to>
                                        <p:clrVal>
                                          <a:srgbClr val="FF0000"/>
                                        </p:clrVal>
                                      </p:to>
                                    </p:set>
                                    <p:set>
                                      <p:cBhvr>
                                        <p:cTn id="39" dur="1500" fill="hold"/>
                                        <p:tgtEl>
                                          <p:spTgt spid="5"/>
                                        </p:tgtEl>
                                        <p:attrNameLst>
                                          <p:attrName>fill.type</p:attrName>
                                        </p:attrNameLst>
                                      </p:cBhvr>
                                      <p:to>
                                        <p:strVal val="solid"/>
                                      </p:to>
                                    </p:set>
                                  </p:childTnLst>
                                  <p:subTnLst>
                                    <p:audio>
                                      <p:cMediaNode>
                                        <p:cTn display="0" masterRel="sameClick">
                                          <p:stCondLst>
                                            <p:cond evt="begin" delay="0">
                                              <p:tn val="36"/>
                                            </p:cond>
                                          </p:stCondLst>
                                          <p:endCondLst>
                                            <p:cond evt="onStopAudio" delay="0">
                                              <p:tgtEl>
                                                <p:sldTgt/>
                                              </p:tgtEl>
                                            </p:cond>
                                          </p:endCondLst>
                                        </p:cTn>
                                        <p:tgtEl>
                                          <p:sndTgt r:embed="rId4" name="chimes.wav"/>
                                        </p:tgtEl>
                                      </p:cMediaNode>
                                    </p:audio>
                                  </p:subTnLst>
                                </p:cTn>
                              </p:par>
                              <p:par>
                                <p:cTn id="40" presetID="1" presetClass="exit" presetSubtype="0" fill="hold" grpId="1" nodeType="withEffect">
                                  <p:stCondLst>
                                    <p:cond delay="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11"/>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0"/>
                            </p:stCondLst>
                            <p:childTnLst>
                              <p:par>
                                <p:cTn id="52" presetID="53" presetClass="entr" presetSubtype="16" fill="hold" grpId="1"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9"/>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19"/>
                                        </p:tgtEl>
                                      </p:cBhvr>
                                    </p:cmd>
                                  </p:childTnLst>
                                </p:cTn>
                              </p:par>
                            </p:childTnLst>
                          </p:cTn>
                        </p:par>
                      </p:childTnLst>
                    </p:cTn>
                  </p:par>
                </p:childTnLst>
              </p:cTn>
              <p:nextCondLst>
                <p:cond evt="onClick" delay="0">
                  <p:tgtEl>
                    <p:spTgt spid="19"/>
                  </p:tgtEl>
                </p:cond>
              </p:nextCondLst>
            </p:seq>
            <p:video>
              <p:cMediaNode vol="80000">
                <p:cTn id="62" fill="hold" display="0">
                  <p:stCondLst>
                    <p:cond delay="indefinite"/>
                  </p:stCondLst>
                </p:cTn>
                <p:tgtEl>
                  <p:spTgt spid="19"/>
                </p:tgtEl>
              </p:cMediaNode>
            </p:video>
          </p:childTnLst>
        </p:cTn>
      </p:par>
    </p:tnLst>
    <p:bldLst>
      <p:bldP spid="5" grpId="0"/>
      <p:bldP spid="5" grpId="1"/>
      <p:bldP spid="6" grpId="0"/>
      <p:bldP spid="6" grpId="1"/>
      <p:bldP spid="7" grpId="0"/>
      <p:bldP spid="7" grpId="1"/>
      <p:bldP spid="8" grpId="0"/>
      <p:bldP spid="8" grpId="1"/>
      <p:bldP spid="11" grpId="0"/>
      <p:bldP spid="11" grpId="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xmlns=""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xmlns=""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algn="ct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Rung </a:t>
            </a:r>
          </a:p>
          <a:p>
            <a:pPr algn="ct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Chuông</a:t>
            </a:r>
            <a:r>
              <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 </a:t>
            </a:r>
            <a:r>
              <a:rPr lang="en-US" sz="66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Vàng</a:t>
            </a:r>
            <a:endParaRPr lang="en-US" sz="66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endParaRPr>
          </a:p>
        </p:txBody>
      </p:sp>
      <p:pic>
        <p:nvPicPr>
          <p:cNvPr id="3" name="Picture 2" descr="A close up of a logo&#10;&#10;Description generated with high confidence">
            <a:extLst>
              <a:ext uri="{FF2B5EF4-FFF2-40B4-BE49-F238E27FC236}">
                <a16:creationId xmlns:a16="http://schemas.microsoft.com/office/drawing/2014/main" xmlns=""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9071" y="2368992"/>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xmlns=""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xmlns=""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6314817" y="3046206"/>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xmlns=""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xmlns=""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xmlns=""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endParaRPr lang="en-US">
              <a:solidFill>
                <a:prstClr val="black"/>
              </a:solidFill>
            </a:endParaRPr>
          </a:p>
        </p:txBody>
      </p:sp>
      <p:sp>
        <p:nvSpPr>
          <p:cNvPr id="12" name="Rectangle 11">
            <a:extLst>
              <a:ext uri="{FF2B5EF4-FFF2-40B4-BE49-F238E27FC236}">
                <a16:creationId xmlns:a16="http://schemas.microsoft.com/office/drawing/2014/main" xmlns="" id="{7AF82169-EEE5-4B78-A795-0DC57B1B8063}"/>
              </a:ext>
            </a:extLst>
          </p:cNvPr>
          <p:cNvSpPr/>
          <p:nvPr/>
        </p:nvSpPr>
        <p:spPr>
          <a:xfrm>
            <a:off x="1440176" y="2679888"/>
            <a:ext cx="2348720" cy="1754326"/>
          </a:xfrm>
          <a:prstGeom prst="rect">
            <a:avLst/>
          </a:prstGeom>
          <a:noFill/>
        </p:spPr>
        <p:txBody>
          <a:bodyPr wrap="none" lIns="91440" tIns="45720" rIns="91440" bIns="45720">
            <a:spAutoFit/>
          </a:bodyPr>
          <a:lstStyle/>
          <a:p>
            <a:pPr algn="ctr"/>
            <a:r>
              <a:rPr lang="vi-VN" sz="5400" smtClean="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Phần 2:</a:t>
            </a:r>
          </a:p>
          <a:p>
            <a:pPr algn="ctr"/>
            <a:r>
              <a:rPr lang="vi-VN" sz="5400" smtClean="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rPr>
              <a:t>Tự luận</a:t>
            </a:r>
            <a:endPar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Times New Roman" charset="0"/>
              <a:ea typeface="Times New Roman" charset="0"/>
              <a:cs typeface="Times New Roman" charset="0"/>
            </a:endParaRPr>
          </a:p>
        </p:txBody>
      </p:sp>
    </p:spTree>
    <p:extLst>
      <p:ext uri="{BB962C8B-B14F-4D97-AF65-F5344CB8AC3E}">
        <p14:creationId xmlns:p14="http://schemas.microsoft.com/office/powerpoint/2010/main" val="114007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1"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30" presetClass="emph" presetSubtype="0" fill="hold" grpId="0" nodeType="clickEffect">
                                  <p:stCondLst>
                                    <p:cond delay="0"/>
                                  </p:stCondLst>
                                  <p:childTnLst>
                                    <p:animClr clrSpc="hsl" dir="cw">
                                      <p:cBhvr override="childStyle">
                                        <p:cTn id="33" dur="500" fill="hold"/>
                                        <p:tgtEl>
                                          <p:spTgt spid="12">
                                            <p:txEl>
                                              <p:pRg st="0" end="0"/>
                                            </p:txEl>
                                          </p:spTgt>
                                        </p:tgtEl>
                                        <p:attrNameLst>
                                          <p:attrName>style.color</p:attrName>
                                        </p:attrNameLst>
                                      </p:cBhvr>
                                      <p:by>
                                        <p:hsl h="0" s="12549" l="25098"/>
                                      </p:by>
                                    </p:animClr>
                                    <p:animClr clrSpc="hsl" dir="cw">
                                      <p:cBhvr>
                                        <p:cTn id="34" dur="500" fill="hold"/>
                                        <p:tgtEl>
                                          <p:spTgt spid="12">
                                            <p:txEl>
                                              <p:pRg st="0" end="0"/>
                                            </p:txEl>
                                          </p:spTgt>
                                        </p:tgtEl>
                                        <p:attrNameLst>
                                          <p:attrName>fillcolor</p:attrName>
                                        </p:attrNameLst>
                                      </p:cBhvr>
                                      <p:by>
                                        <p:hsl h="0" s="12549" l="25098"/>
                                      </p:by>
                                    </p:animClr>
                                    <p:animClr clrSpc="hsl" dir="cw">
                                      <p:cBhvr>
                                        <p:cTn id="35" dur="500" fill="hold"/>
                                        <p:tgtEl>
                                          <p:spTgt spid="12">
                                            <p:txEl>
                                              <p:pRg st="0" end="0"/>
                                            </p:txEl>
                                          </p:spTgt>
                                        </p:tgtEl>
                                        <p:attrNameLst>
                                          <p:attrName>stroke.color</p:attrName>
                                        </p:attrNameLst>
                                      </p:cBhvr>
                                      <p:by>
                                        <p:hsl h="0" s="12549" l="25098"/>
                                      </p:by>
                                    </p:animClr>
                                    <p:set>
                                      <p:cBhvr>
                                        <p:cTn id="36" dur="500" fill="hold"/>
                                        <p:tgtEl>
                                          <p:spTgt spid="12">
                                            <p:txEl>
                                              <p:pRg st="0" end="0"/>
                                            </p:txEl>
                                          </p:spTgt>
                                        </p:tgtEl>
                                        <p:attrNameLst>
                                          <p:attrName>fill.type</p:attrName>
                                        </p:attrNameLst>
                                      </p:cBhvr>
                                      <p:to>
                                        <p:strVal val="solid"/>
                                      </p:to>
                                    </p:set>
                                  </p:childTnLst>
                                </p:cTn>
                              </p:par>
                              <p:par>
                                <p:cTn id="37" presetID="30" presetClass="emph" presetSubtype="0" fill="hold" grpId="0" nodeType="withEffect">
                                  <p:stCondLst>
                                    <p:cond delay="0"/>
                                  </p:stCondLst>
                                  <p:childTnLst>
                                    <p:animClr clrSpc="hsl" dir="cw">
                                      <p:cBhvr override="childStyle">
                                        <p:cTn id="38" dur="500" fill="hold"/>
                                        <p:tgtEl>
                                          <p:spTgt spid="12">
                                            <p:txEl>
                                              <p:pRg st="1" end="1"/>
                                            </p:txEl>
                                          </p:spTgt>
                                        </p:tgtEl>
                                        <p:attrNameLst>
                                          <p:attrName>style.color</p:attrName>
                                        </p:attrNameLst>
                                      </p:cBhvr>
                                      <p:by>
                                        <p:hsl h="0" s="12549" l="25098"/>
                                      </p:by>
                                    </p:animClr>
                                    <p:animClr clrSpc="hsl" dir="cw">
                                      <p:cBhvr>
                                        <p:cTn id="39" dur="500" fill="hold"/>
                                        <p:tgtEl>
                                          <p:spTgt spid="12">
                                            <p:txEl>
                                              <p:pRg st="1" end="1"/>
                                            </p:txEl>
                                          </p:spTgt>
                                        </p:tgtEl>
                                        <p:attrNameLst>
                                          <p:attrName>fillcolor</p:attrName>
                                        </p:attrNameLst>
                                      </p:cBhvr>
                                      <p:by>
                                        <p:hsl h="0" s="12549" l="25098"/>
                                      </p:by>
                                    </p:animClr>
                                    <p:animClr clrSpc="hsl" dir="cw">
                                      <p:cBhvr>
                                        <p:cTn id="40" dur="500" fill="hold"/>
                                        <p:tgtEl>
                                          <p:spTgt spid="12">
                                            <p:txEl>
                                              <p:pRg st="1" end="1"/>
                                            </p:txEl>
                                          </p:spTgt>
                                        </p:tgtEl>
                                        <p:attrNameLst>
                                          <p:attrName>stroke.color</p:attrName>
                                        </p:attrNameLst>
                                      </p:cBhvr>
                                      <p:by>
                                        <p:hsl h="0" s="12549" l="25098"/>
                                      </p:by>
                                    </p:animClr>
                                    <p:set>
                                      <p:cBhvr>
                                        <p:cTn id="41" dur="500" fill="hold"/>
                                        <p:tgtEl>
                                          <p:spTgt spid="1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2" fill="hold" display="0">
                  <p:stCondLst>
                    <p:cond delay="indefinite"/>
                  </p:stCondLst>
                </p:cTn>
                <p:tgtEl>
                  <p:spTgt spid="9"/>
                </p:tgtEl>
              </p:cMediaNode>
            </p:video>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85341" fill="hold"/>
                                        <p:tgtEl>
                                          <p:spTgt spid="2"/>
                                        </p:tgtEl>
                                      </p:cBhvr>
                                    </p:cmd>
                                  </p:childTnLst>
                                </p:cTn>
                              </p:par>
                            </p:childTnLst>
                          </p:cTn>
                        </p:par>
                      </p:childTnLst>
                    </p:cTn>
                  </p:par>
                </p:childTnLst>
              </p:cTn>
              <p:nextCondLst>
                <p:cond evt="onClick" delay="0">
                  <p:tgtEl>
                    <p:spTgt spid="2"/>
                  </p:tgtEl>
                </p:cond>
              </p:nextCondLst>
            </p:seq>
            <p:audio>
              <p:cMediaNode vol="80000">
                <p:cTn id="48" fill="hold" display="0">
                  <p:stCondLst>
                    <p:cond delay="indefinite"/>
                  </p:stCondLst>
                  <p:endCondLst>
                    <p:cond evt="onStopAudio" delay="0">
                      <p:tgtEl>
                        <p:sldTgt/>
                      </p:tgtEl>
                    </p:cond>
                  </p:endCondLst>
                </p:cTn>
                <p:tgtEl>
                  <p:spTgt spid="2"/>
                </p:tgtEl>
              </p:cMediaNode>
            </p:audio>
          </p:childTnLst>
        </p:cTn>
      </p:par>
    </p:tnLst>
    <p:bldLst>
      <p:bldP spid="6" grpId="0" build="allAtOnce"/>
      <p:bldP spid="12" grpId="0" build="allAtOnce"/>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91" y="1645919"/>
            <a:ext cx="8050289" cy="4676631"/>
          </a:xfrm>
          <a:prstGeom prst="rect">
            <a:avLst/>
          </a:prstGeom>
        </p:spPr>
      </p:pic>
      <p:sp>
        <p:nvSpPr>
          <p:cNvPr id="8" name="TextBox 7"/>
          <p:cNvSpPr txBox="1"/>
          <p:nvPr/>
        </p:nvSpPr>
        <p:spPr>
          <a:xfrm>
            <a:off x="2609500" y="4139203"/>
            <a:ext cx="6781800" cy="1200329"/>
          </a:xfrm>
          <a:prstGeom prst="rect">
            <a:avLst/>
          </a:prstGeom>
          <a:noFill/>
        </p:spPr>
        <p:txBody>
          <a:bodyPr wrap="square" rtlCol="0">
            <a:spAutoFit/>
          </a:bodyPr>
          <a:lstStyle/>
          <a:p>
            <a:pPr fontAlgn="base"/>
            <a:r>
              <a:rPr lang="vi-VN" sz="3600" smtClean="0">
                <a:latin typeface="iCiel Cucho" pitchFamily="50" charset="-93"/>
                <a:cs typeface="iCiel Cucho" pitchFamily="50" charset="-93"/>
              </a:rPr>
              <a:t>Theo </a:t>
            </a:r>
            <a:r>
              <a:rPr lang="vi-VN" sz="3600">
                <a:latin typeface="iCiel Cucho" pitchFamily="50" charset="-93"/>
                <a:cs typeface="iCiel Cucho" pitchFamily="50" charset="-93"/>
              </a:rPr>
              <a:t>em, nhân vật Na là người như thế nào?</a:t>
            </a:r>
            <a:endParaRPr lang="en-GB" sz="3600">
              <a:latin typeface="iCiel Cucho" pitchFamily="50" charset="-93"/>
              <a:cs typeface="iCiel Cucho" pitchFamily="50" charset="-93"/>
            </a:endParaRPr>
          </a:p>
        </p:txBody>
      </p:sp>
      <p:sp>
        <p:nvSpPr>
          <p:cNvPr id="9" name="TextBox 8"/>
          <p:cNvSpPr txBox="1"/>
          <p:nvPr/>
        </p:nvSpPr>
        <p:spPr>
          <a:xfrm>
            <a:off x="2484847" y="3400244"/>
            <a:ext cx="7031106" cy="2062103"/>
          </a:xfrm>
          <a:prstGeom prst="rect">
            <a:avLst/>
          </a:prstGeom>
          <a:noFill/>
        </p:spPr>
        <p:txBody>
          <a:bodyPr wrap="square" rtlCol="0">
            <a:spAutoFit/>
          </a:bodyPr>
          <a:lstStyle/>
          <a:p>
            <a:pPr algn="just" fontAlgn="base"/>
            <a:r>
              <a:rPr lang="vi-VN" sz="3200">
                <a:latin typeface="Times New Roman" panose="02020603050405020304" pitchFamily="18" charset="0"/>
                <a:cs typeface="Times New Roman" panose="02020603050405020304" pitchFamily="18" charset="0"/>
              </a:rPr>
              <a:t>Na là một cô bé có hoàn cảnh đáng thương, nhà nghèo nhưng chăm chỉ, đáng yêu, rất trân trọng tình bạn. Na sống giản dị, giàu tình cảm, giàu lòng tự trọng. </a:t>
            </a:r>
            <a:endParaRPr lang="en-GB" sz="3200">
              <a:latin typeface="Times New Roman" panose="02020603050405020304" pitchFamily="18" charset="0"/>
              <a:cs typeface="Times New Roman" panose="02020603050405020304" pitchFamily="18" charset="0"/>
            </a:endParaRPr>
          </a:p>
        </p:txBody>
      </p:sp>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pic>
        <p:nvPicPr>
          <p:cNvPr id="18"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274984" y="3940877"/>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9" name="TextBox 18"/>
          <p:cNvSpPr txBox="1"/>
          <p:nvPr/>
        </p:nvSpPr>
        <p:spPr>
          <a:xfrm>
            <a:off x="438766" y="4113104"/>
            <a:ext cx="108715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06</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151709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1000"/>
                                        <p:tgtEl>
                                          <p:spTgt spid="8">
                                            <p:txEl>
                                              <p:pRg st="0" end="0"/>
                                            </p:txEl>
                                          </p:spTgt>
                                        </p:tgtEl>
                                      </p:cBhvr>
                                    </p:animEffect>
                                    <p:anim calcmode="lin" valueType="num">
                                      <p:cBhvr>
                                        <p:cTn id="1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8">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xit" presetSubtype="4" fill="hold" grpId="2" nodeType="clickEffect">
                                  <p:stCondLst>
                                    <p:cond delay="0"/>
                                  </p:stCondLst>
                                  <p:childTnLst>
                                    <p:anim calcmode="lin" valueType="num">
                                      <p:cBhvr additive="base">
                                        <p:cTn id="24" dur="500"/>
                                        <p:tgtEl>
                                          <p:spTgt spid="19"/>
                                        </p:tgtEl>
                                        <p:attrNameLst>
                                          <p:attrName>ppt_y</p:attrName>
                                        </p:attrNameLst>
                                      </p:cBhvr>
                                      <p:tavLst>
                                        <p:tav tm="0">
                                          <p:val>
                                            <p:strVal val="#ppt_y"/>
                                          </p:val>
                                        </p:tav>
                                        <p:tav tm="100000">
                                          <p:val>
                                            <p:strVal val="#ppt_y+#ppt_h*1.125000"/>
                                          </p:val>
                                        </p:tav>
                                      </p:tavLst>
                                    </p:anim>
                                    <p:animEffect transition="out" filter="wipe(down)">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8490" fill="hold"/>
                                        <p:tgtEl>
                                          <p:spTgt spid="18"/>
                                        </p:tgtEl>
                                      </p:cBhvr>
                                    </p:cmd>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8">
                                            <p:txEl>
                                              <p:pRg st="0" end="0"/>
                                            </p:txEl>
                                          </p:spTgt>
                                        </p:tgtEl>
                                      </p:cBhvr>
                                    </p:animEffect>
                                    <p:anim calcmode="lin" valueType="num">
                                      <p:cBhvr>
                                        <p:cTn id="35" dur="1000"/>
                                        <p:tgtEl>
                                          <p:spTgt spid="8">
                                            <p:txEl>
                                              <p:pRg st="0" end="0"/>
                                            </p:txEl>
                                          </p:spTgt>
                                        </p:tgtEl>
                                        <p:attrNameLst>
                                          <p:attrName>ppt_x</p:attrName>
                                        </p:attrNameLst>
                                      </p:cBhvr>
                                      <p:tavLst>
                                        <p:tav tm="0">
                                          <p:val>
                                            <p:strVal val="ppt_x"/>
                                          </p:val>
                                        </p:tav>
                                        <p:tav tm="100000">
                                          <p:val>
                                            <p:strVal val="ppt_x"/>
                                          </p:val>
                                        </p:tav>
                                      </p:tavLst>
                                    </p:anim>
                                    <p:anim calcmode="lin" valueType="num">
                                      <p:cBhvr>
                                        <p:cTn id="36" dur="1000"/>
                                        <p:tgtEl>
                                          <p:spTgt spid="8">
                                            <p:txEl>
                                              <p:pRg st="0" end="0"/>
                                            </p:txEl>
                                          </p:spTgt>
                                        </p:tgtEl>
                                        <p:attrNameLst>
                                          <p:attrName>ppt_y</p:attrName>
                                        </p:attrNameLst>
                                      </p:cBhvr>
                                      <p:tavLst>
                                        <p:tav tm="0">
                                          <p:val>
                                            <p:strVal val="ppt_y"/>
                                          </p:val>
                                        </p:tav>
                                        <p:tav tm="100000">
                                          <p:val>
                                            <p:strVal val="ppt_y+.1"/>
                                          </p:val>
                                        </p:tav>
                                      </p:tavLst>
                                    </p:anim>
                                    <p:set>
                                      <p:cBhvr>
                                        <p:cTn id="37" dur="1" fill="hold">
                                          <p:stCondLst>
                                            <p:cond delay="999"/>
                                          </p:stCondLst>
                                        </p:cTn>
                                        <p:tgtEl>
                                          <p:spTgt spid="8">
                                            <p:txEl>
                                              <p:pRg st="0" end="0"/>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p:cTn id="42"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0" presetClass="emph" presetSubtype="0" fill="hold" grpId="0" nodeType="clickEffect">
                                  <p:stCondLst>
                                    <p:cond delay="0"/>
                                  </p:stCondLst>
                                  <p:childTnLst>
                                    <p:animClr clrSpc="hsl" dir="cw">
                                      <p:cBhvr override="childStyle">
                                        <p:cTn id="48" dur="500" fill="hold"/>
                                        <p:tgtEl>
                                          <p:spTgt spid="12">
                                            <p:txEl>
                                              <p:pRg st="0" end="0"/>
                                            </p:txEl>
                                          </p:spTgt>
                                        </p:tgtEl>
                                        <p:attrNameLst>
                                          <p:attrName>style.color</p:attrName>
                                        </p:attrNameLst>
                                      </p:cBhvr>
                                      <p:by>
                                        <p:hsl h="0" s="12549" l="25098"/>
                                      </p:by>
                                    </p:animClr>
                                    <p:animClr clrSpc="hsl" dir="cw">
                                      <p:cBhvr>
                                        <p:cTn id="49" dur="500" fill="hold"/>
                                        <p:tgtEl>
                                          <p:spTgt spid="12">
                                            <p:txEl>
                                              <p:pRg st="0" end="0"/>
                                            </p:txEl>
                                          </p:spTgt>
                                        </p:tgtEl>
                                        <p:attrNameLst>
                                          <p:attrName>fillcolor</p:attrName>
                                        </p:attrNameLst>
                                      </p:cBhvr>
                                      <p:by>
                                        <p:hsl h="0" s="12549" l="25098"/>
                                      </p:by>
                                    </p:animClr>
                                    <p:animClr clrSpc="hsl" dir="cw">
                                      <p:cBhvr>
                                        <p:cTn id="50" dur="500" fill="hold"/>
                                        <p:tgtEl>
                                          <p:spTgt spid="12">
                                            <p:txEl>
                                              <p:pRg st="0" end="0"/>
                                            </p:txEl>
                                          </p:spTgt>
                                        </p:tgtEl>
                                        <p:attrNameLst>
                                          <p:attrName>stroke.color</p:attrName>
                                        </p:attrNameLst>
                                      </p:cBhvr>
                                      <p:by>
                                        <p:hsl h="0" s="12549" l="25098"/>
                                      </p:by>
                                    </p:animClr>
                                    <p:set>
                                      <p:cBhvr>
                                        <p:cTn id="51" dur="500" fill="hold"/>
                                        <p:tgtEl>
                                          <p:spTgt spid="12">
                                            <p:txEl>
                                              <p:pRg st="0" end="0"/>
                                            </p:txEl>
                                          </p:spTgt>
                                        </p:tgtEl>
                                        <p:attrNameLst>
                                          <p:attrName>fill.type</p:attrName>
                                        </p:attrNameLst>
                                      </p:cBhvr>
                                      <p:to>
                                        <p:strVal val="solid"/>
                                      </p:to>
                                    </p:set>
                                  </p:childTnLst>
                                </p:cTn>
                              </p:par>
                              <p:par>
                                <p:cTn id="52" presetID="30" presetClass="emph" presetSubtype="0" fill="hold" grpId="0" nodeType="withEffect">
                                  <p:stCondLst>
                                    <p:cond delay="0"/>
                                  </p:stCondLst>
                                  <p:childTnLst>
                                    <p:animClr clrSpc="hsl" dir="cw">
                                      <p:cBhvr override="childStyle">
                                        <p:cTn id="53" dur="500" fill="hold"/>
                                        <p:tgtEl>
                                          <p:spTgt spid="12">
                                            <p:txEl>
                                              <p:pRg st="1" end="1"/>
                                            </p:txEl>
                                          </p:spTgt>
                                        </p:tgtEl>
                                        <p:attrNameLst>
                                          <p:attrName>style.color</p:attrName>
                                        </p:attrNameLst>
                                      </p:cBhvr>
                                      <p:by>
                                        <p:hsl h="0" s="12549" l="25098"/>
                                      </p:by>
                                    </p:animClr>
                                    <p:animClr clrSpc="hsl" dir="cw">
                                      <p:cBhvr>
                                        <p:cTn id="54" dur="500" fill="hold"/>
                                        <p:tgtEl>
                                          <p:spTgt spid="12">
                                            <p:txEl>
                                              <p:pRg st="1" end="1"/>
                                            </p:txEl>
                                          </p:spTgt>
                                        </p:tgtEl>
                                        <p:attrNameLst>
                                          <p:attrName>fillcolor</p:attrName>
                                        </p:attrNameLst>
                                      </p:cBhvr>
                                      <p:by>
                                        <p:hsl h="0" s="12549" l="25098"/>
                                      </p:by>
                                    </p:animClr>
                                    <p:animClr clrSpc="hsl" dir="cw">
                                      <p:cBhvr>
                                        <p:cTn id="55" dur="500" fill="hold"/>
                                        <p:tgtEl>
                                          <p:spTgt spid="12">
                                            <p:txEl>
                                              <p:pRg st="1" end="1"/>
                                            </p:txEl>
                                          </p:spTgt>
                                        </p:tgtEl>
                                        <p:attrNameLst>
                                          <p:attrName>stroke.color</p:attrName>
                                        </p:attrNameLst>
                                      </p:cBhvr>
                                      <p:by>
                                        <p:hsl h="0" s="12549" l="25098"/>
                                      </p:by>
                                    </p:animClr>
                                    <p:set>
                                      <p:cBhvr>
                                        <p:cTn id="56" dur="500" fill="hold"/>
                                        <p:tgtEl>
                                          <p:spTgt spid="12">
                                            <p:txEl>
                                              <p:pRg st="1" end="1"/>
                                            </p:txEl>
                                          </p:spTgt>
                                        </p:tgtEl>
                                        <p:attrNameLst>
                                          <p:attrName>fill.type</p:attrName>
                                        </p:attrNameLst>
                                      </p:cBhvr>
                                      <p:to>
                                        <p:strVal val="solid"/>
                                      </p:to>
                                    </p:set>
                                  </p:childTnLst>
                                </p:cTn>
                              </p:par>
                              <p:par>
                                <p:cTn id="57" presetID="8" presetClass="emph" presetSubtype="0" repeatCount="indefinite" fill="hold" nodeType="withEffect">
                                  <p:stCondLst>
                                    <p:cond delay="0"/>
                                  </p:stCondLst>
                                  <p:childTnLst>
                                    <p:animRot by="21600000">
                                      <p:cBhvr>
                                        <p:cTn id="58" dur="4000" fill="hold"/>
                                        <p:tgtEl>
                                          <p:spTgt spid="13"/>
                                        </p:tgtEl>
                                        <p:attrNameLst>
                                          <p:attrName>r</p:attrName>
                                        </p:attrNameLst>
                                      </p:cBhvr>
                                    </p:animRot>
                                  </p:childTnLst>
                                </p:cTn>
                              </p:par>
                              <p:par>
                                <p:cTn id="59" presetID="8" presetClass="emph" presetSubtype="0" repeatCount="indefinite" fill="hold" nodeType="withEffect">
                                  <p:stCondLst>
                                    <p:cond delay="0"/>
                                  </p:stCondLst>
                                  <p:childTnLst>
                                    <p:animRot by="21600000">
                                      <p:cBhvr>
                                        <p:cTn id="60" dur="4000" fill="hold"/>
                                        <p:tgtEl>
                                          <p:spTgt spid="14"/>
                                        </p:tgtEl>
                                        <p:attrNameLst>
                                          <p:attrName>r</p:attrName>
                                        </p:attrNameLst>
                                      </p:cBhvr>
                                    </p:animRot>
                                  </p:childTnLst>
                                </p:cTn>
                              </p:par>
                              <p:par>
                                <p:cTn id="61" presetID="8" presetClass="emph" presetSubtype="0" repeatCount="indefinite" accel="10000" autoRev="1" fill="hold" nodeType="withEffect">
                                  <p:stCondLst>
                                    <p:cond delay="0"/>
                                  </p:stCondLst>
                                  <p:childTnLst>
                                    <p:animRot by="3000000">
                                      <p:cBhvr>
                                        <p:cTn id="62" dur="1500" fill="hold"/>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2" presetClass="mediacall" presetSubtype="0" fill="hold" nodeType="clickEffect">
                                  <p:stCondLst>
                                    <p:cond delay="0"/>
                                  </p:stCondLst>
                                  <p:childTnLst>
                                    <p:cmd type="call" cmd="togglePause">
                                      <p:cBhvr>
                                        <p:cTn id="67" dur="1" fill="hold"/>
                                        <p:tgtEl>
                                          <p:spTgt spid="18"/>
                                        </p:tgtEl>
                                      </p:cBhvr>
                                    </p:cmd>
                                  </p:childTnLst>
                                </p:cTn>
                              </p:par>
                            </p:childTnLst>
                          </p:cTn>
                        </p:par>
                      </p:childTnLst>
                    </p:cTn>
                  </p:par>
                </p:childTnLst>
              </p:cTn>
              <p:nextCondLst>
                <p:cond evt="onClick" delay="0">
                  <p:tgtEl>
                    <p:spTgt spid="18"/>
                  </p:tgtEl>
                </p:cond>
              </p:nextCondLst>
            </p:seq>
            <p:video>
              <p:cMediaNode vol="80000">
                <p:cTn id="68" fill="hold" display="0">
                  <p:stCondLst>
                    <p:cond delay="indefinite"/>
                  </p:stCondLst>
                </p:cTn>
                <p:tgtEl>
                  <p:spTgt spid="18"/>
                </p:tgtEl>
              </p:cMediaNode>
            </p:video>
            <p:seq concurrent="1" nextAc="seek">
              <p:cTn id="69" restart="whenNotActive" fill="hold" evtFilter="cancelBubble" nodeType="interactiveSeq">
                <p:stCondLst>
                  <p:cond evt="onClick" delay="0">
                    <p:tgtEl>
                      <p:spTgt spid="19"/>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grpId="0" nodeType="withEffect">
                                  <p:stCondLst>
                                    <p:cond delay="0"/>
                                  </p:stCondLst>
                                  <p:childTnLst>
                                    <p:set>
                                      <p:cBhvr>
                                        <p:cTn id="73" dur="1" fill="hold">
                                          <p:stCondLst>
                                            <p:cond delay="0"/>
                                          </p:stCondLst>
                                        </p:cTn>
                                        <p:tgtEl>
                                          <p:spTgt spid="19"/>
                                        </p:tgtEl>
                                        <p:attrNameLst>
                                          <p:attrName>style.visibility</p:attrName>
                                        </p:attrNameLst>
                                      </p:cBhvr>
                                      <p:to>
                                        <p:strVal val="hidden"/>
                                      </p:to>
                                    </p:set>
                                  </p:childTnLst>
                                </p:cTn>
                              </p:par>
                            </p:childTnLst>
                          </p:cTn>
                        </p:par>
                        <p:par>
                          <p:cTn id="74" fill="hold">
                            <p:stCondLst>
                              <p:cond delay="0"/>
                            </p:stCondLst>
                            <p:childTnLst>
                              <p:par>
                                <p:cTn id="75" presetID="53" presetClass="entr" presetSubtype="16" fill="hold" grpId="1" nodeType="after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p:cTn id="77" dur="500" fill="hold"/>
                                        <p:tgtEl>
                                          <p:spTgt spid="19"/>
                                        </p:tgtEl>
                                        <p:attrNameLst>
                                          <p:attrName>ppt_w</p:attrName>
                                        </p:attrNameLst>
                                      </p:cBhvr>
                                      <p:tavLst>
                                        <p:tav tm="0">
                                          <p:val>
                                            <p:fltVal val="0"/>
                                          </p:val>
                                        </p:tav>
                                        <p:tav tm="100000">
                                          <p:val>
                                            <p:strVal val="#ppt_w"/>
                                          </p:val>
                                        </p:tav>
                                      </p:tavLst>
                                    </p:anim>
                                    <p:anim calcmode="lin" valueType="num">
                                      <p:cBhvr>
                                        <p:cTn id="78" dur="500" fill="hold"/>
                                        <p:tgtEl>
                                          <p:spTgt spid="19"/>
                                        </p:tgtEl>
                                        <p:attrNameLst>
                                          <p:attrName>ppt_h</p:attrName>
                                        </p:attrNameLst>
                                      </p:cBhvr>
                                      <p:tavLst>
                                        <p:tav tm="0">
                                          <p:val>
                                            <p:fltVal val="0"/>
                                          </p:val>
                                        </p:tav>
                                        <p:tav tm="100000">
                                          <p:val>
                                            <p:strVal val="#ppt_h"/>
                                          </p:val>
                                        </p:tav>
                                      </p:tavLst>
                                    </p:anim>
                                    <p:animEffect transition="in" filter="fade">
                                      <p:cBhvr>
                                        <p:cTn id="79" dur="500"/>
                                        <p:tgtEl>
                                          <p:spTgt spid="19"/>
                                        </p:tgtEl>
                                      </p:cBhvr>
                                    </p:animEffect>
                                  </p:childTnLst>
                                </p:cTn>
                              </p:par>
                            </p:childTnLst>
                          </p:cTn>
                        </p:par>
                      </p:childTnLst>
                    </p:cTn>
                  </p:par>
                </p:childTnLst>
              </p:cTn>
              <p:nextCondLst>
                <p:cond evt="onClick" delay="0">
                  <p:tgtEl>
                    <p:spTgt spid="19"/>
                  </p:tgtEl>
                </p:cond>
              </p:nextCondLst>
            </p:seq>
          </p:childTnLst>
        </p:cTn>
      </p:par>
    </p:tnLst>
    <p:bldLst>
      <p:bldP spid="8" grpId="0" build="allAtOnce"/>
      <p:bldP spid="12" grpId="0" build="allAtOnce"/>
      <p:bldP spid="19" grpId="0"/>
      <p:bldP spid="19" grpId="1"/>
      <p:bldP spid="19" grpId="2"/>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90" y="1261870"/>
            <a:ext cx="8050289" cy="5596129"/>
          </a:xfrm>
          <a:prstGeom prst="rect">
            <a:avLst/>
          </a:prstGeom>
        </p:spPr>
      </p:pic>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sp>
        <p:nvSpPr>
          <p:cNvPr id="19" name="TextBox 18"/>
          <p:cNvSpPr txBox="1"/>
          <p:nvPr/>
        </p:nvSpPr>
        <p:spPr>
          <a:xfrm>
            <a:off x="3099170" y="3518264"/>
            <a:ext cx="5496797" cy="2554545"/>
          </a:xfrm>
          <a:prstGeom prst="rect">
            <a:avLst/>
          </a:prstGeom>
          <a:noFill/>
        </p:spPr>
        <p:txBody>
          <a:bodyPr wrap="square" rtlCol="0">
            <a:spAutoFit/>
          </a:bodyPr>
          <a:lstStyle/>
          <a:p>
            <a:pPr algn="just"/>
            <a:r>
              <a:rPr lang="en-US" sz="4000">
                <a:latin typeface="#9Slide05 Amplify" panose="02000000000000000000" pitchFamily="2" charset="-93"/>
              </a:rPr>
              <a:t>Chi tiết “Na túm chặt lấy hai tai con Vện, nhìn tôi, nhìn chuỗi hạt, lắp bắp không ra tiếng.” thể hiện điều gì đang xảy ra trong tâm hồn nhân vật Na?</a:t>
            </a:r>
            <a:endParaRPr lang="en-US" sz="4000" b="1" dirty="0">
              <a:solidFill>
                <a:prstClr val="black"/>
              </a:solidFill>
              <a:latin typeface="#9Slide05 Amplify" panose="02000000000000000000" pitchFamily="2" charset="-93"/>
              <a:cs typeface="Times New Roman" pitchFamily="18" charset="0"/>
            </a:endParaRPr>
          </a:p>
        </p:txBody>
      </p:sp>
      <p:pic>
        <p:nvPicPr>
          <p:cNvPr id="21"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826" y="4368390"/>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p:cNvSpPr txBox="1"/>
          <p:nvPr/>
        </p:nvSpPr>
        <p:spPr>
          <a:xfrm>
            <a:off x="325928" y="4540617"/>
            <a:ext cx="1044518"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07</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15" name="TextBox 14"/>
          <p:cNvSpPr txBox="1"/>
          <p:nvPr/>
        </p:nvSpPr>
        <p:spPr>
          <a:xfrm>
            <a:off x="2527234" y="3272042"/>
            <a:ext cx="6781800" cy="3046988"/>
          </a:xfrm>
          <a:prstGeom prst="rect">
            <a:avLst/>
          </a:prstGeom>
          <a:solidFill>
            <a:schemeClr val="bg1"/>
          </a:solidFill>
        </p:spPr>
        <p:txBody>
          <a:bodyPr wrap="square" rtlCol="0">
            <a:spAutoFit/>
          </a:bodyPr>
          <a:lstStyle/>
          <a:p>
            <a:pPr algn="just" fontAlgn="base"/>
            <a:r>
              <a:rPr lang="vi-VN" sz="3200">
                <a:latin typeface="Times New Roman" panose="02020603050405020304" pitchFamily="18" charset="0"/>
                <a:cs typeface="Times New Roman" panose="02020603050405020304" pitchFamily="18" charset="0"/>
              </a:rPr>
              <a:t>Na đang cảm thấy buồn, thất vọng, tức giận vì món quà chia tay mình tặng Di lại bị đem đeo cho một con vật. Na đang bị tổn thương sâu sắc vì món quà tặng Di không được trân trọng, cảm thấy Di coi thường mình.</a:t>
            </a:r>
            <a:endParaRPr lang="en-GB"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255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0" presetClass="emph" presetSubtype="0" fill="hold" grpId="0" nodeType="clickEffect">
                                  <p:stCondLst>
                                    <p:cond delay="0"/>
                                  </p:stCondLst>
                                  <p:childTnLst>
                                    <p:animClr clrSpc="hsl" dir="cw">
                                      <p:cBhvr override="childStyle">
                                        <p:cTn id="16" dur="500" fill="hold"/>
                                        <p:tgtEl>
                                          <p:spTgt spid="12">
                                            <p:txEl>
                                              <p:pRg st="0" end="0"/>
                                            </p:txEl>
                                          </p:spTgt>
                                        </p:tgtEl>
                                        <p:attrNameLst>
                                          <p:attrName>style.color</p:attrName>
                                        </p:attrNameLst>
                                      </p:cBhvr>
                                      <p:by>
                                        <p:hsl h="0" s="12549" l="25098"/>
                                      </p:by>
                                    </p:animClr>
                                    <p:animClr clrSpc="hsl" dir="cw">
                                      <p:cBhvr>
                                        <p:cTn id="17" dur="500" fill="hold"/>
                                        <p:tgtEl>
                                          <p:spTgt spid="12">
                                            <p:txEl>
                                              <p:pRg st="0" end="0"/>
                                            </p:txEl>
                                          </p:spTgt>
                                        </p:tgtEl>
                                        <p:attrNameLst>
                                          <p:attrName>fillcolor</p:attrName>
                                        </p:attrNameLst>
                                      </p:cBhvr>
                                      <p:by>
                                        <p:hsl h="0" s="12549" l="25098"/>
                                      </p:by>
                                    </p:animClr>
                                    <p:animClr clrSpc="hsl" dir="cw">
                                      <p:cBhvr>
                                        <p:cTn id="18" dur="500" fill="hold"/>
                                        <p:tgtEl>
                                          <p:spTgt spid="12">
                                            <p:txEl>
                                              <p:pRg st="0" end="0"/>
                                            </p:txEl>
                                          </p:spTgt>
                                        </p:tgtEl>
                                        <p:attrNameLst>
                                          <p:attrName>stroke.color</p:attrName>
                                        </p:attrNameLst>
                                      </p:cBhvr>
                                      <p:by>
                                        <p:hsl h="0" s="12549" l="25098"/>
                                      </p:by>
                                    </p:animClr>
                                    <p:set>
                                      <p:cBhvr>
                                        <p:cTn id="19" dur="500" fill="hold"/>
                                        <p:tgtEl>
                                          <p:spTgt spid="12">
                                            <p:txEl>
                                              <p:pRg st="0" end="0"/>
                                            </p:tx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12">
                                            <p:txEl>
                                              <p:pRg st="1" end="1"/>
                                            </p:txEl>
                                          </p:spTgt>
                                        </p:tgtEl>
                                        <p:attrNameLst>
                                          <p:attrName>style.color</p:attrName>
                                        </p:attrNameLst>
                                      </p:cBhvr>
                                      <p:by>
                                        <p:hsl h="0" s="12549" l="25098"/>
                                      </p:by>
                                    </p:animClr>
                                    <p:animClr clrSpc="hsl" dir="cw">
                                      <p:cBhvr>
                                        <p:cTn id="22" dur="500" fill="hold"/>
                                        <p:tgtEl>
                                          <p:spTgt spid="12">
                                            <p:txEl>
                                              <p:pRg st="1" end="1"/>
                                            </p:txEl>
                                          </p:spTgt>
                                        </p:tgtEl>
                                        <p:attrNameLst>
                                          <p:attrName>fillcolor</p:attrName>
                                        </p:attrNameLst>
                                      </p:cBhvr>
                                      <p:by>
                                        <p:hsl h="0" s="12549" l="25098"/>
                                      </p:by>
                                    </p:animClr>
                                    <p:animClr clrSpc="hsl" dir="cw">
                                      <p:cBhvr>
                                        <p:cTn id="23" dur="500" fill="hold"/>
                                        <p:tgtEl>
                                          <p:spTgt spid="12">
                                            <p:txEl>
                                              <p:pRg st="1" end="1"/>
                                            </p:txEl>
                                          </p:spTgt>
                                        </p:tgtEl>
                                        <p:attrNameLst>
                                          <p:attrName>stroke.color</p:attrName>
                                        </p:attrNameLst>
                                      </p:cBhvr>
                                      <p:by>
                                        <p:hsl h="0" s="12549" l="25098"/>
                                      </p:by>
                                    </p:animClr>
                                    <p:set>
                                      <p:cBhvr>
                                        <p:cTn id="24" dur="500" fill="hold"/>
                                        <p:tgtEl>
                                          <p:spTgt spid="12">
                                            <p:txEl>
                                              <p:pRg st="1" end="1"/>
                                            </p:txEl>
                                          </p:spTgt>
                                        </p:tgtEl>
                                        <p:attrNameLst>
                                          <p:attrName>fill.type</p:attrName>
                                        </p:attrNameLst>
                                      </p:cBhvr>
                                      <p:to>
                                        <p:strVal val="solid"/>
                                      </p:to>
                                    </p:set>
                                  </p:childTnLst>
                                </p:cTn>
                              </p:par>
                              <p:par>
                                <p:cTn id="25" presetID="8" presetClass="emph" presetSubtype="0" repeatCount="indefinite" fill="hold" nodeType="withEffect">
                                  <p:stCondLst>
                                    <p:cond delay="0"/>
                                  </p:stCondLst>
                                  <p:childTnLst>
                                    <p:animRot by="21600000">
                                      <p:cBhvr>
                                        <p:cTn id="26" dur="4000" fill="hold"/>
                                        <p:tgtEl>
                                          <p:spTgt spid="13"/>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4000" fill="hold"/>
                                        <p:tgtEl>
                                          <p:spTgt spid="14"/>
                                        </p:tgtEl>
                                        <p:attrNameLst>
                                          <p:attrName>r</p:attrName>
                                        </p:attrNameLst>
                                      </p:cBhvr>
                                    </p:animRot>
                                  </p:childTnLst>
                                </p:cTn>
                              </p:par>
                              <p:par>
                                <p:cTn id="29" presetID="8" presetClass="emph" presetSubtype="0" repeatCount="indefinite" accel="10000" autoRev="1" fill="hold" nodeType="withEffect">
                                  <p:stCondLst>
                                    <p:cond delay="0"/>
                                  </p:stCondLst>
                                  <p:childTnLst>
                                    <p:animRot by="3000000">
                                      <p:cBhvr>
                                        <p:cTn id="30" dur="15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ircle(in)">
                                      <p:cBhvr>
                                        <p:cTn id="35" dur="2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xit" presetSubtype="4" fill="hold" grpId="2" nodeType="clickEffect">
                                  <p:stCondLst>
                                    <p:cond delay="0"/>
                                  </p:stCondLst>
                                  <p:childTnLst>
                                    <p:anim calcmode="lin" valueType="num">
                                      <p:cBhvr additive="base">
                                        <p:cTn id="39" dur="500"/>
                                        <p:tgtEl>
                                          <p:spTgt spid="22"/>
                                        </p:tgtEl>
                                        <p:attrNameLst>
                                          <p:attrName>ppt_y</p:attrName>
                                        </p:attrNameLst>
                                      </p:cBhvr>
                                      <p:tavLst>
                                        <p:tav tm="0">
                                          <p:val>
                                            <p:strVal val="#ppt_y"/>
                                          </p:val>
                                        </p:tav>
                                        <p:tav tm="100000">
                                          <p:val>
                                            <p:strVal val="#ppt_y+#ppt_h*1.125000"/>
                                          </p:val>
                                        </p:tav>
                                      </p:tavLst>
                                    </p:anim>
                                    <p:animEffect transition="out" filter="wipe(down)">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28490" fill="hold"/>
                                        <p:tgtEl>
                                          <p:spTgt spid="21"/>
                                        </p:tgtEl>
                                      </p:cBhvr>
                                    </p:cmd>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circle(in)">
                                      <p:cBhvr>
                                        <p:cTn id="5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1"/>
                                        </p:tgtEl>
                                      </p:cBhvr>
                                    </p:cmd>
                                  </p:childTnLst>
                                </p:cTn>
                              </p:par>
                            </p:childTnLst>
                          </p:cTn>
                        </p:par>
                      </p:childTnLst>
                    </p:cTn>
                  </p:par>
                </p:childTnLst>
              </p:cTn>
              <p:nextCondLst>
                <p:cond evt="onClick" delay="0">
                  <p:tgtEl>
                    <p:spTgt spid="21"/>
                  </p:tgtEl>
                </p:cond>
              </p:nextCondLst>
            </p:seq>
            <p:video>
              <p:cMediaNode vol="80000">
                <p:cTn id="56" fill="hold" display="0">
                  <p:stCondLst>
                    <p:cond delay="indefinite"/>
                  </p:stCondLst>
                </p:cTn>
                <p:tgtEl>
                  <p:spTgt spid="21"/>
                </p:tgtEl>
              </p:cMediaNode>
            </p:vide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par>
                          <p:cTn id="62" fill="hold">
                            <p:stCondLst>
                              <p:cond delay="0"/>
                            </p:stCondLst>
                            <p:childTnLst>
                              <p:par>
                                <p:cTn id="63" presetID="53" presetClass="entr" presetSubtype="16" fill="hold" grpId="1" nodeType="after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animEffect transition="in" filter="fade">
                                      <p:cBhvr>
                                        <p:cTn id="67" dur="500"/>
                                        <p:tgtEl>
                                          <p:spTgt spid="22"/>
                                        </p:tgtEl>
                                      </p:cBhvr>
                                    </p:animEffect>
                                  </p:childTnLst>
                                </p:cTn>
                              </p:par>
                            </p:childTnLst>
                          </p:cTn>
                        </p:par>
                      </p:childTnLst>
                    </p:cTn>
                  </p:par>
                </p:childTnLst>
              </p:cTn>
              <p:nextCondLst>
                <p:cond evt="onClick" delay="0">
                  <p:tgtEl>
                    <p:spTgt spid="22"/>
                  </p:tgtEl>
                </p:cond>
              </p:nextCondLst>
            </p:seq>
          </p:childTnLst>
        </p:cTn>
      </p:par>
    </p:tnLst>
    <p:bldLst>
      <p:bldP spid="12" grpId="0" build="allAtOnce"/>
      <p:bldP spid="19" grpId="0"/>
      <p:bldP spid="22" grpId="0"/>
      <p:bldP spid="22" grpId="1"/>
      <p:bldP spid="22" grpId="2"/>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89" y="1148940"/>
            <a:ext cx="9381562" cy="5709059"/>
          </a:xfrm>
          <a:prstGeom prst="rect">
            <a:avLst/>
          </a:prstGeom>
        </p:spPr>
      </p:pic>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sp>
        <p:nvSpPr>
          <p:cNvPr id="19" name="TextBox 18"/>
          <p:cNvSpPr txBox="1"/>
          <p:nvPr/>
        </p:nvSpPr>
        <p:spPr>
          <a:xfrm>
            <a:off x="2765886" y="3340288"/>
            <a:ext cx="7676562" cy="2862322"/>
          </a:xfrm>
          <a:prstGeom prst="rect">
            <a:avLst/>
          </a:prstGeom>
          <a:noFill/>
        </p:spPr>
        <p:txBody>
          <a:bodyPr wrap="square" rtlCol="0">
            <a:spAutoFit/>
          </a:bodyPr>
          <a:lstStyle/>
          <a:p>
            <a:pPr algn="just"/>
            <a:r>
              <a:rPr lang="en-US" sz="3600">
                <a:latin typeface="#9Slide05 Amplify" panose="02000000000000000000" pitchFamily="2" charset="-93"/>
              </a:rPr>
              <a:t>Em suy nghĩ như thế nào về đoạn kết thúc truyện: “Hằng ngày, tôi lên lớp, cố tìm trong đám trò nhỏ của mình hình bóng Na, nhưng làm gì có gương mặt rám nắng, mái tóc vàng hoe như râu ngô và đôi mắt xám buồn mênh mang. Không biết Na ở nơi nào, Na ơi!”?</a:t>
            </a:r>
            <a:endParaRPr lang="en-US" sz="3600" b="1" dirty="0">
              <a:solidFill>
                <a:prstClr val="black"/>
              </a:solidFill>
              <a:latin typeface="#9Slide05 Amplify" panose="02000000000000000000" pitchFamily="2" charset="-93"/>
              <a:cs typeface="Times New Roman" pitchFamily="18" charset="0"/>
            </a:endParaRPr>
          </a:p>
        </p:txBody>
      </p:sp>
      <p:pic>
        <p:nvPicPr>
          <p:cNvPr id="21"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826" y="4368390"/>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p:cNvSpPr txBox="1"/>
          <p:nvPr/>
        </p:nvSpPr>
        <p:spPr>
          <a:xfrm>
            <a:off x="266136" y="4540617"/>
            <a:ext cx="1164101"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08</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15" name="TextBox 14"/>
          <p:cNvSpPr txBox="1"/>
          <p:nvPr/>
        </p:nvSpPr>
        <p:spPr>
          <a:xfrm>
            <a:off x="2537990" y="3247955"/>
            <a:ext cx="8132353" cy="3170099"/>
          </a:xfrm>
          <a:prstGeom prst="rect">
            <a:avLst/>
          </a:prstGeom>
          <a:solidFill>
            <a:schemeClr val="bg1"/>
          </a:solidFill>
        </p:spPr>
        <p:txBody>
          <a:bodyPr wrap="square" rtlCol="0">
            <a:spAutoFit/>
          </a:bodyPr>
          <a:lstStyle/>
          <a:p>
            <a:pPr lvl="0" algn="just" fontAlgn="base"/>
            <a:r>
              <a:rPr lang="vi-VN" sz="2400">
                <a:latin typeface="Times New Roman" panose="02020603050405020304" pitchFamily="18" charset="0"/>
                <a:cs typeface="Times New Roman" panose="02020603050405020304" pitchFamily="18" charset="0"/>
              </a:rPr>
              <a:t>Kết thúc mở, gợi ra tâm trạng của nhân vật “tôi”, giúp người đọc nhận ra bài học về cách sống, cần biết trân trọng những gì mình đang có, cần tinh tế trong cách ứng xử, bởi có những lỗi lầm không thể sửa được.</a:t>
            </a:r>
            <a:endParaRPr lang="en-GB" sz="2400">
              <a:latin typeface="Times New Roman" panose="02020603050405020304" pitchFamily="18" charset="0"/>
              <a:cs typeface="Times New Roman" panose="02020603050405020304" pitchFamily="18" charset="0"/>
            </a:endParaRPr>
          </a:p>
          <a:p>
            <a:pPr lvl="0" algn="just" fontAlgn="base"/>
            <a:r>
              <a:rPr lang="vi-VN" sz="2400">
                <a:latin typeface="Times New Roman" panose="02020603050405020304" pitchFamily="18" charset="0"/>
                <a:cs typeface="Times New Roman" panose="02020603050405020304" pitchFamily="18" charset="0"/>
              </a:rPr>
              <a:t>Nhân vật "tôi" đang cảm thấy ân hận về hành động của mình trong quá khứ. Cậu muốn tìm kiếm bóng hình của Na để xin lỗi vì hành động của mình. Đây có lẽ sẽ là trăn trở trong suốt cuộc đời cậu</a:t>
            </a:r>
            <a:r>
              <a:rPr lang="vi-VN" sz="3200" smtClean="0">
                <a:latin typeface="#9Slide05 Amplify" panose="02000000000000000000" pitchFamily="2" charset="-93"/>
              </a:rPr>
              <a:t>.</a:t>
            </a:r>
            <a:endParaRPr lang="en-GB" sz="3200">
              <a:latin typeface="#9Slide05 Amplify" panose="02000000000000000000" pitchFamily="2" charset="-93"/>
            </a:endParaRPr>
          </a:p>
        </p:txBody>
      </p:sp>
    </p:spTree>
    <p:extLst>
      <p:ext uri="{BB962C8B-B14F-4D97-AF65-F5344CB8AC3E}">
        <p14:creationId xmlns:p14="http://schemas.microsoft.com/office/powerpoint/2010/main" val="113936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0" presetClass="emph" presetSubtype="0" fill="hold" grpId="0" nodeType="clickEffect">
                                  <p:stCondLst>
                                    <p:cond delay="0"/>
                                  </p:stCondLst>
                                  <p:childTnLst>
                                    <p:animClr clrSpc="hsl" dir="cw">
                                      <p:cBhvr override="childStyle">
                                        <p:cTn id="16" dur="500" fill="hold"/>
                                        <p:tgtEl>
                                          <p:spTgt spid="12">
                                            <p:txEl>
                                              <p:pRg st="0" end="0"/>
                                            </p:txEl>
                                          </p:spTgt>
                                        </p:tgtEl>
                                        <p:attrNameLst>
                                          <p:attrName>style.color</p:attrName>
                                        </p:attrNameLst>
                                      </p:cBhvr>
                                      <p:by>
                                        <p:hsl h="0" s="12549" l="25098"/>
                                      </p:by>
                                    </p:animClr>
                                    <p:animClr clrSpc="hsl" dir="cw">
                                      <p:cBhvr>
                                        <p:cTn id="17" dur="500" fill="hold"/>
                                        <p:tgtEl>
                                          <p:spTgt spid="12">
                                            <p:txEl>
                                              <p:pRg st="0" end="0"/>
                                            </p:txEl>
                                          </p:spTgt>
                                        </p:tgtEl>
                                        <p:attrNameLst>
                                          <p:attrName>fillcolor</p:attrName>
                                        </p:attrNameLst>
                                      </p:cBhvr>
                                      <p:by>
                                        <p:hsl h="0" s="12549" l="25098"/>
                                      </p:by>
                                    </p:animClr>
                                    <p:animClr clrSpc="hsl" dir="cw">
                                      <p:cBhvr>
                                        <p:cTn id="18" dur="500" fill="hold"/>
                                        <p:tgtEl>
                                          <p:spTgt spid="12">
                                            <p:txEl>
                                              <p:pRg st="0" end="0"/>
                                            </p:txEl>
                                          </p:spTgt>
                                        </p:tgtEl>
                                        <p:attrNameLst>
                                          <p:attrName>stroke.color</p:attrName>
                                        </p:attrNameLst>
                                      </p:cBhvr>
                                      <p:by>
                                        <p:hsl h="0" s="12549" l="25098"/>
                                      </p:by>
                                    </p:animClr>
                                    <p:set>
                                      <p:cBhvr>
                                        <p:cTn id="19" dur="500" fill="hold"/>
                                        <p:tgtEl>
                                          <p:spTgt spid="12">
                                            <p:txEl>
                                              <p:pRg st="0" end="0"/>
                                            </p:tx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12">
                                            <p:txEl>
                                              <p:pRg st="1" end="1"/>
                                            </p:txEl>
                                          </p:spTgt>
                                        </p:tgtEl>
                                        <p:attrNameLst>
                                          <p:attrName>style.color</p:attrName>
                                        </p:attrNameLst>
                                      </p:cBhvr>
                                      <p:by>
                                        <p:hsl h="0" s="12549" l="25098"/>
                                      </p:by>
                                    </p:animClr>
                                    <p:animClr clrSpc="hsl" dir="cw">
                                      <p:cBhvr>
                                        <p:cTn id="22" dur="500" fill="hold"/>
                                        <p:tgtEl>
                                          <p:spTgt spid="12">
                                            <p:txEl>
                                              <p:pRg st="1" end="1"/>
                                            </p:txEl>
                                          </p:spTgt>
                                        </p:tgtEl>
                                        <p:attrNameLst>
                                          <p:attrName>fillcolor</p:attrName>
                                        </p:attrNameLst>
                                      </p:cBhvr>
                                      <p:by>
                                        <p:hsl h="0" s="12549" l="25098"/>
                                      </p:by>
                                    </p:animClr>
                                    <p:animClr clrSpc="hsl" dir="cw">
                                      <p:cBhvr>
                                        <p:cTn id="23" dur="500" fill="hold"/>
                                        <p:tgtEl>
                                          <p:spTgt spid="12">
                                            <p:txEl>
                                              <p:pRg st="1" end="1"/>
                                            </p:txEl>
                                          </p:spTgt>
                                        </p:tgtEl>
                                        <p:attrNameLst>
                                          <p:attrName>stroke.color</p:attrName>
                                        </p:attrNameLst>
                                      </p:cBhvr>
                                      <p:by>
                                        <p:hsl h="0" s="12549" l="25098"/>
                                      </p:by>
                                    </p:animClr>
                                    <p:set>
                                      <p:cBhvr>
                                        <p:cTn id="24" dur="500" fill="hold"/>
                                        <p:tgtEl>
                                          <p:spTgt spid="12">
                                            <p:txEl>
                                              <p:pRg st="1" end="1"/>
                                            </p:txEl>
                                          </p:spTgt>
                                        </p:tgtEl>
                                        <p:attrNameLst>
                                          <p:attrName>fill.type</p:attrName>
                                        </p:attrNameLst>
                                      </p:cBhvr>
                                      <p:to>
                                        <p:strVal val="solid"/>
                                      </p:to>
                                    </p:set>
                                  </p:childTnLst>
                                </p:cTn>
                              </p:par>
                              <p:par>
                                <p:cTn id="25" presetID="8" presetClass="emph" presetSubtype="0" repeatCount="indefinite" fill="hold" nodeType="withEffect">
                                  <p:stCondLst>
                                    <p:cond delay="0"/>
                                  </p:stCondLst>
                                  <p:childTnLst>
                                    <p:animRot by="21600000">
                                      <p:cBhvr>
                                        <p:cTn id="26" dur="4000" fill="hold"/>
                                        <p:tgtEl>
                                          <p:spTgt spid="13"/>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4000" fill="hold"/>
                                        <p:tgtEl>
                                          <p:spTgt spid="14"/>
                                        </p:tgtEl>
                                        <p:attrNameLst>
                                          <p:attrName>r</p:attrName>
                                        </p:attrNameLst>
                                      </p:cBhvr>
                                    </p:animRot>
                                  </p:childTnLst>
                                </p:cTn>
                              </p:par>
                              <p:par>
                                <p:cTn id="29" presetID="8" presetClass="emph" presetSubtype="0" repeatCount="indefinite" accel="10000" autoRev="1" fill="hold" nodeType="withEffect">
                                  <p:stCondLst>
                                    <p:cond delay="0"/>
                                  </p:stCondLst>
                                  <p:childTnLst>
                                    <p:animRot by="3000000">
                                      <p:cBhvr>
                                        <p:cTn id="30" dur="15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2" presetClass="exit" presetSubtype="4" fill="hold" grpId="2" nodeType="clickEffect">
                                  <p:stCondLst>
                                    <p:cond delay="0"/>
                                  </p:stCondLst>
                                  <p:childTnLst>
                                    <p:anim calcmode="lin" valueType="num">
                                      <p:cBhvr additive="base">
                                        <p:cTn id="34" dur="500"/>
                                        <p:tgtEl>
                                          <p:spTgt spid="22"/>
                                        </p:tgtEl>
                                        <p:attrNameLst>
                                          <p:attrName>ppt_y</p:attrName>
                                        </p:attrNameLst>
                                      </p:cBhvr>
                                      <p:tavLst>
                                        <p:tav tm="0">
                                          <p:val>
                                            <p:strVal val="#ppt_y"/>
                                          </p:val>
                                        </p:tav>
                                        <p:tav tm="100000">
                                          <p:val>
                                            <p:strVal val="#ppt_y+#ppt_h*1.125000"/>
                                          </p:val>
                                        </p:tav>
                                      </p:tavLst>
                                    </p:anim>
                                    <p:animEffect transition="out" filter="wipe(down)">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28490" fill="hold"/>
                                        <p:tgtEl>
                                          <p:spTgt spid="21"/>
                                        </p:tgtEl>
                                      </p:cBhvr>
                                    </p:cmd>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circle(in)">
                                      <p:cBhvr>
                                        <p:cTn id="45" dur="2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circle(in)">
                                      <p:cBhvr>
                                        <p:cTn id="5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1"/>
                                        </p:tgtEl>
                                      </p:cBhvr>
                                    </p:cmd>
                                  </p:childTnLst>
                                </p:cTn>
                              </p:par>
                            </p:childTnLst>
                          </p:cTn>
                        </p:par>
                      </p:childTnLst>
                    </p:cTn>
                  </p:par>
                </p:childTnLst>
              </p:cTn>
              <p:nextCondLst>
                <p:cond evt="onClick" delay="0">
                  <p:tgtEl>
                    <p:spTgt spid="21"/>
                  </p:tgtEl>
                </p:cond>
              </p:nextCondLst>
            </p:seq>
            <p:video>
              <p:cMediaNode vol="80000">
                <p:cTn id="56" fill="hold" display="0">
                  <p:stCondLst>
                    <p:cond delay="indefinite"/>
                  </p:stCondLst>
                </p:cTn>
                <p:tgtEl>
                  <p:spTgt spid="21"/>
                </p:tgtEl>
              </p:cMediaNode>
            </p:vide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par>
                          <p:cTn id="62" fill="hold">
                            <p:stCondLst>
                              <p:cond delay="0"/>
                            </p:stCondLst>
                            <p:childTnLst>
                              <p:par>
                                <p:cTn id="63" presetID="53" presetClass="entr" presetSubtype="16" fill="hold" grpId="1" nodeType="after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animEffect transition="in" filter="fade">
                                      <p:cBhvr>
                                        <p:cTn id="67" dur="500"/>
                                        <p:tgtEl>
                                          <p:spTgt spid="22"/>
                                        </p:tgtEl>
                                      </p:cBhvr>
                                    </p:animEffect>
                                  </p:childTnLst>
                                </p:cTn>
                              </p:par>
                            </p:childTnLst>
                          </p:cTn>
                        </p:par>
                      </p:childTnLst>
                    </p:cTn>
                  </p:par>
                </p:childTnLst>
              </p:cTn>
              <p:nextCondLst>
                <p:cond evt="onClick" delay="0">
                  <p:tgtEl>
                    <p:spTgt spid="22"/>
                  </p:tgtEl>
                </p:cond>
              </p:nextCondLst>
            </p:seq>
          </p:childTnLst>
        </p:cTn>
      </p:par>
    </p:tnLst>
    <p:bldLst>
      <p:bldP spid="12" grpId="0" build="allAtOnce"/>
      <p:bldP spid="19" grpId="0"/>
      <p:bldP spid="22" grpId="0"/>
      <p:bldP spid="22" grpId="1"/>
      <p:bldP spid="22" grpId="2"/>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90" y="1261870"/>
            <a:ext cx="8050289" cy="5596129"/>
          </a:xfrm>
          <a:prstGeom prst="rect">
            <a:avLst/>
          </a:prstGeom>
        </p:spPr>
      </p:pic>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sp>
        <p:nvSpPr>
          <p:cNvPr id="19" name="TextBox 18"/>
          <p:cNvSpPr txBox="1"/>
          <p:nvPr/>
        </p:nvSpPr>
        <p:spPr>
          <a:xfrm>
            <a:off x="3099170" y="3518264"/>
            <a:ext cx="5846867" cy="2554545"/>
          </a:xfrm>
          <a:prstGeom prst="rect">
            <a:avLst/>
          </a:prstGeom>
          <a:noFill/>
        </p:spPr>
        <p:txBody>
          <a:bodyPr wrap="square" rtlCol="0">
            <a:spAutoFit/>
          </a:bodyPr>
          <a:lstStyle/>
          <a:p>
            <a:pPr algn="just"/>
            <a:r>
              <a:rPr lang="en-US" sz="4000">
                <a:latin typeface="#9Slide05 Amplify" panose="02000000000000000000" pitchFamily="2" charset="-93"/>
              </a:rPr>
              <a:t>Có người cho rằng: “Câu chuyện như một bài thơ buồn phả vào hồn ta những rung động cao quý, thiêng liêng.”. Em nghĩ như thế nào về ý kiến trên?</a:t>
            </a:r>
            <a:endParaRPr lang="en-US" sz="4000" b="1" dirty="0">
              <a:solidFill>
                <a:prstClr val="black"/>
              </a:solidFill>
              <a:latin typeface="#9Slide05 Amplify" panose="02000000000000000000" pitchFamily="2" charset="-93"/>
              <a:cs typeface="Times New Roman" pitchFamily="18" charset="0"/>
            </a:endParaRPr>
          </a:p>
        </p:txBody>
      </p:sp>
      <p:pic>
        <p:nvPicPr>
          <p:cNvPr id="21"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826" y="4368390"/>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p:cNvSpPr txBox="1"/>
          <p:nvPr/>
        </p:nvSpPr>
        <p:spPr>
          <a:xfrm>
            <a:off x="308615" y="4540617"/>
            <a:ext cx="1079143"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09</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15" name="TextBox 14"/>
          <p:cNvSpPr txBox="1"/>
          <p:nvPr/>
        </p:nvSpPr>
        <p:spPr>
          <a:xfrm>
            <a:off x="2369089" y="3272042"/>
            <a:ext cx="7142555" cy="3046988"/>
          </a:xfrm>
          <a:prstGeom prst="rect">
            <a:avLst/>
          </a:prstGeom>
          <a:solidFill>
            <a:schemeClr val="bg1"/>
          </a:solidFill>
        </p:spPr>
        <p:txBody>
          <a:bodyPr wrap="square" rtlCol="0">
            <a:spAutoFit/>
          </a:bodyPr>
          <a:lstStyle/>
          <a:p>
            <a:pPr algn="just" fontAlgn="base"/>
            <a:r>
              <a:rPr lang="vi-VN" sz="2400">
                <a:latin typeface="Times New Roman" panose="02020603050405020304" pitchFamily="18" charset="0"/>
                <a:cs typeface="Times New Roman" panose="02020603050405020304" pitchFamily="18" charset="0"/>
              </a:rPr>
              <a:t>Đồng ý, bởi xuyên suốt văn bản, người đọc được trải mình cùng những kỉ niệm của nhân vật "tôi", từ những kỉ niệm vui vẻ đến kỉ niệm buồn. Kết truyện khiến chúng ta phải cảm thấy hối tiếc. Truyện cũng nhắc nhở chúng ta phải biết cẩn thận trong từng hành động tưởng chừng như nhỏ nhặt, bởi nó có thể tạo thành vết thương lòng với người khác và khiến ta phải ân hận vì những gì đã qua.</a:t>
            </a:r>
            <a:endParaRPr lang="en-GB"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857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0" presetClass="emph" presetSubtype="0" fill="hold" grpId="0" nodeType="clickEffect">
                                  <p:stCondLst>
                                    <p:cond delay="0"/>
                                  </p:stCondLst>
                                  <p:childTnLst>
                                    <p:animClr clrSpc="hsl" dir="cw">
                                      <p:cBhvr override="childStyle">
                                        <p:cTn id="16" dur="500" fill="hold"/>
                                        <p:tgtEl>
                                          <p:spTgt spid="12">
                                            <p:txEl>
                                              <p:pRg st="0" end="0"/>
                                            </p:txEl>
                                          </p:spTgt>
                                        </p:tgtEl>
                                        <p:attrNameLst>
                                          <p:attrName>style.color</p:attrName>
                                        </p:attrNameLst>
                                      </p:cBhvr>
                                      <p:by>
                                        <p:hsl h="0" s="12549" l="25098"/>
                                      </p:by>
                                    </p:animClr>
                                    <p:animClr clrSpc="hsl" dir="cw">
                                      <p:cBhvr>
                                        <p:cTn id="17" dur="500" fill="hold"/>
                                        <p:tgtEl>
                                          <p:spTgt spid="12">
                                            <p:txEl>
                                              <p:pRg st="0" end="0"/>
                                            </p:txEl>
                                          </p:spTgt>
                                        </p:tgtEl>
                                        <p:attrNameLst>
                                          <p:attrName>fillcolor</p:attrName>
                                        </p:attrNameLst>
                                      </p:cBhvr>
                                      <p:by>
                                        <p:hsl h="0" s="12549" l="25098"/>
                                      </p:by>
                                    </p:animClr>
                                    <p:animClr clrSpc="hsl" dir="cw">
                                      <p:cBhvr>
                                        <p:cTn id="18" dur="500" fill="hold"/>
                                        <p:tgtEl>
                                          <p:spTgt spid="12">
                                            <p:txEl>
                                              <p:pRg st="0" end="0"/>
                                            </p:txEl>
                                          </p:spTgt>
                                        </p:tgtEl>
                                        <p:attrNameLst>
                                          <p:attrName>stroke.color</p:attrName>
                                        </p:attrNameLst>
                                      </p:cBhvr>
                                      <p:by>
                                        <p:hsl h="0" s="12549" l="25098"/>
                                      </p:by>
                                    </p:animClr>
                                    <p:set>
                                      <p:cBhvr>
                                        <p:cTn id="19" dur="500" fill="hold"/>
                                        <p:tgtEl>
                                          <p:spTgt spid="12">
                                            <p:txEl>
                                              <p:pRg st="0" end="0"/>
                                            </p:tx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12">
                                            <p:txEl>
                                              <p:pRg st="1" end="1"/>
                                            </p:txEl>
                                          </p:spTgt>
                                        </p:tgtEl>
                                        <p:attrNameLst>
                                          <p:attrName>style.color</p:attrName>
                                        </p:attrNameLst>
                                      </p:cBhvr>
                                      <p:by>
                                        <p:hsl h="0" s="12549" l="25098"/>
                                      </p:by>
                                    </p:animClr>
                                    <p:animClr clrSpc="hsl" dir="cw">
                                      <p:cBhvr>
                                        <p:cTn id="22" dur="500" fill="hold"/>
                                        <p:tgtEl>
                                          <p:spTgt spid="12">
                                            <p:txEl>
                                              <p:pRg st="1" end="1"/>
                                            </p:txEl>
                                          </p:spTgt>
                                        </p:tgtEl>
                                        <p:attrNameLst>
                                          <p:attrName>fillcolor</p:attrName>
                                        </p:attrNameLst>
                                      </p:cBhvr>
                                      <p:by>
                                        <p:hsl h="0" s="12549" l="25098"/>
                                      </p:by>
                                    </p:animClr>
                                    <p:animClr clrSpc="hsl" dir="cw">
                                      <p:cBhvr>
                                        <p:cTn id="23" dur="500" fill="hold"/>
                                        <p:tgtEl>
                                          <p:spTgt spid="12">
                                            <p:txEl>
                                              <p:pRg st="1" end="1"/>
                                            </p:txEl>
                                          </p:spTgt>
                                        </p:tgtEl>
                                        <p:attrNameLst>
                                          <p:attrName>stroke.color</p:attrName>
                                        </p:attrNameLst>
                                      </p:cBhvr>
                                      <p:by>
                                        <p:hsl h="0" s="12549" l="25098"/>
                                      </p:by>
                                    </p:animClr>
                                    <p:set>
                                      <p:cBhvr>
                                        <p:cTn id="24" dur="500" fill="hold"/>
                                        <p:tgtEl>
                                          <p:spTgt spid="12">
                                            <p:txEl>
                                              <p:pRg st="1" end="1"/>
                                            </p:txEl>
                                          </p:spTgt>
                                        </p:tgtEl>
                                        <p:attrNameLst>
                                          <p:attrName>fill.type</p:attrName>
                                        </p:attrNameLst>
                                      </p:cBhvr>
                                      <p:to>
                                        <p:strVal val="solid"/>
                                      </p:to>
                                    </p:set>
                                  </p:childTnLst>
                                </p:cTn>
                              </p:par>
                              <p:par>
                                <p:cTn id="25" presetID="8" presetClass="emph" presetSubtype="0" repeatCount="indefinite" fill="hold" nodeType="withEffect">
                                  <p:stCondLst>
                                    <p:cond delay="0"/>
                                  </p:stCondLst>
                                  <p:childTnLst>
                                    <p:animRot by="21600000">
                                      <p:cBhvr>
                                        <p:cTn id="26" dur="4000" fill="hold"/>
                                        <p:tgtEl>
                                          <p:spTgt spid="13"/>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4000" fill="hold"/>
                                        <p:tgtEl>
                                          <p:spTgt spid="14"/>
                                        </p:tgtEl>
                                        <p:attrNameLst>
                                          <p:attrName>r</p:attrName>
                                        </p:attrNameLst>
                                      </p:cBhvr>
                                    </p:animRot>
                                  </p:childTnLst>
                                </p:cTn>
                              </p:par>
                              <p:par>
                                <p:cTn id="29" presetID="8" presetClass="emph" presetSubtype="0" repeatCount="indefinite" accel="10000" autoRev="1" fill="hold" nodeType="withEffect">
                                  <p:stCondLst>
                                    <p:cond delay="0"/>
                                  </p:stCondLst>
                                  <p:childTnLst>
                                    <p:animRot by="3000000">
                                      <p:cBhvr>
                                        <p:cTn id="30" dur="15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ircle(in)">
                                      <p:cBhvr>
                                        <p:cTn id="35" dur="2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xit" presetSubtype="4" fill="hold" grpId="2" nodeType="clickEffect">
                                  <p:stCondLst>
                                    <p:cond delay="0"/>
                                  </p:stCondLst>
                                  <p:childTnLst>
                                    <p:anim calcmode="lin" valueType="num">
                                      <p:cBhvr additive="base">
                                        <p:cTn id="39" dur="500"/>
                                        <p:tgtEl>
                                          <p:spTgt spid="22"/>
                                        </p:tgtEl>
                                        <p:attrNameLst>
                                          <p:attrName>ppt_y</p:attrName>
                                        </p:attrNameLst>
                                      </p:cBhvr>
                                      <p:tavLst>
                                        <p:tav tm="0">
                                          <p:val>
                                            <p:strVal val="#ppt_y"/>
                                          </p:val>
                                        </p:tav>
                                        <p:tav tm="100000">
                                          <p:val>
                                            <p:strVal val="#ppt_y+#ppt_h*1.125000"/>
                                          </p:val>
                                        </p:tav>
                                      </p:tavLst>
                                    </p:anim>
                                    <p:animEffect transition="out" filter="wipe(down)">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28490" fill="hold"/>
                                        <p:tgtEl>
                                          <p:spTgt spid="21"/>
                                        </p:tgtEl>
                                      </p:cBhvr>
                                    </p:cmd>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circle(in)">
                                      <p:cBhvr>
                                        <p:cTn id="5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1"/>
                                        </p:tgtEl>
                                      </p:cBhvr>
                                    </p:cmd>
                                  </p:childTnLst>
                                </p:cTn>
                              </p:par>
                            </p:childTnLst>
                          </p:cTn>
                        </p:par>
                      </p:childTnLst>
                    </p:cTn>
                  </p:par>
                </p:childTnLst>
              </p:cTn>
              <p:nextCondLst>
                <p:cond evt="onClick" delay="0">
                  <p:tgtEl>
                    <p:spTgt spid="21"/>
                  </p:tgtEl>
                </p:cond>
              </p:nextCondLst>
            </p:seq>
            <p:video>
              <p:cMediaNode vol="80000">
                <p:cTn id="56" fill="hold" display="0">
                  <p:stCondLst>
                    <p:cond delay="indefinite"/>
                  </p:stCondLst>
                </p:cTn>
                <p:tgtEl>
                  <p:spTgt spid="21"/>
                </p:tgtEl>
              </p:cMediaNode>
            </p:vide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par>
                          <p:cTn id="62" fill="hold">
                            <p:stCondLst>
                              <p:cond delay="0"/>
                            </p:stCondLst>
                            <p:childTnLst>
                              <p:par>
                                <p:cTn id="63" presetID="53" presetClass="entr" presetSubtype="16" fill="hold" grpId="1" nodeType="after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animEffect transition="in" filter="fade">
                                      <p:cBhvr>
                                        <p:cTn id="67" dur="500"/>
                                        <p:tgtEl>
                                          <p:spTgt spid="22"/>
                                        </p:tgtEl>
                                      </p:cBhvr>
                                    </p:animEffect>
                                  </p:childTnLst>
                                </p:cTn>
                              </p:par>
                            </p:childTnLst>
                          </p:cTn>
                        </p:par>
                      </p:childTnLst>
                    </p:cTn>
                  </p:par>
                </p:childTnLst>
              </p:cTn>
              <p:nextCondLst>
                <p:cond evt="onClick" delay="0">
                  <p:tgtEl>
                    <p:spTgt spid="22"/>
                  </p:tgtEl>
                </p:cond>
              </p:nextCondLst>
            </p:seq>
          </p:childTnLst>
        </p:cTn>
      </p:par>
    </p:tnLst>
    <p:bldLst>
      <p:bldP spid="12" grpId="0" build="allAtOnce"/>
      <p:bldP spid="19" grpId="0"/>
      <p:bldP spid="22" grpId="0"/>
      <p:bldP spid="22" grpId="1"/>
      <p:bldP spid="22" grpId="2"/>
      <p:bldP spid="15"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892989" y="1148940"/>
            <a:ext cx="9381562" cy="5709059"/>
          </a:xfrm>
          <a:prstGeom prst="rect">
            <a:avLst/>
          </a:prstGeom>
        </p:spPr>
      </p:pic>
      <p:pic>
        <p:nvPicPr>
          <p:cNvPr id="10" name="Picture 9"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9461" y="310929"/>
            <a:ext cx="1153923" cy="1165462"/>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225128" y="506104"/>
            <a:ext cx="642590" cy="775111"/>
          </a:xfrm>
          <a:prstGeom prst="rect">
            <a:avLst/>
          </a:prstGeom>
        </p:spPr>
      </p:pic>
      <p:sp>
        <p:nvSpPr>
          <p:cNvPr id="12" name="Rectangle 11">
            <a:extLst>
              <a:ext uri="{FF2B5EF4-FFF2-40B4-BE49-F238E27FC236}">
                <a16:creationId xmlns:a16="http://schemas.microsoft.com/office/drawing/2014/main" xmlns="" id="{8A3A73AF-FC97-47E8-B778-381D602155B0}"/>
              </a:ext>
            </a:extLst>
          </p:cNvPr>
          <p:cNvSpPr/>
          <p:nvPr/>
        </p:nvSpPr>
        <p:spPr>
          <a:xfrm>
            <a:off x="3917829" y="101719"/>
            <a:ext cx="4211794" cy="1754326"/>
          </a:xfrm>
          <a:prstGeom prst="rect">
            <a:avLst/>
          </a:prstGeom>
          <a:noFill/>
        </p:spPr>
        <p:txBody>
          <a:bodyPr wrap="none" lIns="91440" tIns="45720" rIns="91440" bIns="45720">
            <a:spAutoFit/>
          </a:bodyPr>
          <a:lstStyle/>
          <a:p>
            <a:pPr algn="ct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Rung </a:t>
            </a:r>
          </a:p>
          <a:p>
            <a:pPr algn="ct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Chuông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r>
              <a:rPr lang="en-US" sz="540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Vàng</a:t>
            </a:r>
            <a:r>
              <a:rPr lang="en-US" sz="540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latin typeface="Script MT Bold" panose="03040602040607080904" pitchFamily="66" charset="0"/>
              </a:rPr>
              <a:t> </a:t>
            </a:r>
          </a:p>
        </p:txBody>
      </p:sp>
      <p:pic>
        <p:nvPicPr>
          <p:cNvPr id="13" name="Picture 12"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2128" y="76156"/>
            <a:ext cx="983792" cy="983792"/>
          </a:xfrm>
          <a:prstGeom prst="rect">
            <a:avLst/>
          </a:prstGeom>
        </p:spPr>
      </p:pic>
      <p:pic>
        <p:nvPicPr>
          <p:cNvPr id="14" name="Picture 13" descr="A close up of a flower&#10;&#10;Description generated with high confidence">
            <a:extLst>
              <a:ext uri="{FF2B5EF4-FFF2-40B4-BE49-F238E27FC236}">
                <a16:creationId xmlns:a16="http://schemas.microsoft.com/office/drawing/2014/main" xmlns="" id="{E17E1AA4-B30A-41F2-9D5F-8616CFC400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132" y="107293"/>
            <a:ext cx="983792" cy="983792"/>
          </a:xfrm>
          <a:prstGeom prst="rect">
            <a:avLst/>
          </a:prstGeom>
        </p:spPr>
      </p:pic>
      <p:pic>
        <p:nvPicPr>
          <p:cNvPr id="16" name="Picture 15" descr="A close up of a logo&#10;&#10;Description generated with high confidence">
            <a:extLst>
              <a:ext uri="{FF2B5EF4-FFF2-40B4-BE49-F238E27FC236}">
                <a16:creationId xmlns:a16="http://schemas.microsoft.com/office/drawing/2014/main" xmlns="" id="{BBEFF43D-9B23-462C-B0E7-A03177C2C3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4304" y="310929"/>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xmlns="" id="{65073A06-5DFB-498F-B845-8209BE9CE0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10109970" y="493908"/>
            <a:ext cx="642590" cy="775111"/>
          </a:xfrm>
          <a:prstGeom prst="rect">
            <a:avLst/>
          </a:prstGeom>
        </p:spPr>
      </p:pic>
      <p:sp>
        <p:nvSpPr>
          <p:cNvPr id="19" name="TextBox 18"/>
          <p:cNvSpPr txBox="1"/>
          <p:nvPr/>
        </p:nvSpPr>
        <p:spPr>
          <a:xfrm>
            <a:off x="2765886" y="3340288"/>
            <a:ext cx="7676562" cy="2800767"/>
          </a:xfrm>
          <a:prstGeom prst="rect">
            <a:avLst/>
          </a:prstGeom>
          <a:noFill/>
        </p:spPr>
        <p:txBody>
          <a:bodyPr wrap="square" rtlCol="0">
            <a:spAutoFit/>
          </a:bodyPr>
          <a:lstStyle/>
          <a:p>
            <a:pPr algn="just"/>
            <a:r>
              <a:rPr lang="en-US" sz="4400">
                <a:latin typeface="#9Slide05 Amplify" panose="02000000000000000000" pitchFamily="2" charset="-93"/>
              </a:rPr>
              <a:t>Chắc hẳn, em đã có lần vô tình làm cho người thân, bạn bè và những người xung quanh buồn phiền. Hãy kể lại sự việc ấy trong khoảng 6 – 8 dòng.</a:t>
            </a:r>
            <a:endParaRPr lang="en-US" sz="4400" b="1" dirty="0">
              <a:solidFill>
                <a:prstClr val="black"/>
              </a:solidFill>
              <a:latin typeface="#9Slide05 Amplify" panose="02000000000000000000" pitchFamily="2" charset="-93"/>
              <a:cs typeface="Times New Roman" pitchFamily="18" charset="0"/>
            </a:endParaRPr>
          </a:p>
        </p:txBody>
      </p:sp>
      <p:pic>
        <p:nvPicPr>
          <p:cNvPr id="21" name="Countdown Timer 20 sec ( v 466 ) news theme - circle equalizer effects with sound HD 4k!">
            <a:hlinkClick r:id="" action="ppaction://media"/>
            <a:extLst>
              <a:ext uri="{FF2B5EF4-FFF2-40B4-BE49-F238E27FC236}">
                <a16:creationId xmlns="" xmlns:a16="http://schemas.microsoft.com/office/drawing/2014/main" id="{1B9642D3-78A2-4DC1-8F1C-A3DE5A1BDE9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826" y="4368390"/>
            <a:ext cx="1414722" cy="13601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 name="TextBox 21"/>
          <p:cNvSpPr txBox="1"/>
          <p:nvPr/>
        </p:nvSpPr>
        <p:spPr>
          <a:xfrm>
            <a:off x="407617" y="4540617"/>
            <a:ext cx="881139"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r>
              <a:rPr lang="vi-VN" smtClean="0">
                <a:solidFill>
                  <a:prstClr val="white"/>
                </a:solidFill>
                <a:effectLst>
                  <a:glow rad="101600">
                    <a:srgbClr val="4472C4">
                      <a:satMod val="175000"/>
                      <a:alpha val="40000"/>
                    </a:srgbClr>
                  </a:glow>
                  <a:outerShdw blurRad="38100" dist="38100" dir="2700000" algn="tl">
                    <a:srgbClr val="000000">
                      <a:alpha val="43137"/>
                    </a:srgbClr>
                  </a:outerShdw>
                </a:effectLst>
              </a:rPr>
              <a:t>10</a:t>
            </a:r>
            <a:endParaRPr lang="en-US" dirty="0">
              <a:solidFill>
                <a:prstClr val="white"/>
              </a:solidFill>
              <a:effectLst>
                <a:glow rad="101600">
                  <a:srgbClr val="4472C4">
                    <a:satMod val="175000"/>
                    <a:alpha val="40000"/>
                  </a:srgbClr>
                </a:glow>
                <a:outerShdw blurRad="38100" dist="38100" dir="2700000" algn="tl">
                  <a:srgbClr val="000000">
                    <a:alpha val="43137"/>
                  </a:srgbClr>
                </a:outerShdw>
              </a:effectLst>
            </a:endParaRPr>
          </a:p>
        </p:txBody>
      </p:sp>
      <p:sp>
        <p:nvSpPr>
          <p:cNvPr id="15" name="TextBox 14"/>
          <p:cNvSpPr txBox="1"/>
          <p:nvPr/>
        </p:nvSpPr>
        <p:spPr>
          <a:xfrm>
            <a:off x="2537990" y="3217177"/>
            <a:ext cx="8132353" cy="2862322"/>
          </a:xfrm>
          <a:prstGeom prst="rect">
            <a:avLst/>
          </a:prstGeom>
          <a:solidFill>
            <a:schemeClr val="bg1"/>
          </a:solidFill>
        </p:spPr>
        <p:txBody>
          <a:bodyPr wrap="square" rtlCol="0">
            <a:spAutoFit/>
          </a:bodyPr>
          <a:lstStyle/>
          <a:p>
            <a:pPr algn="just" fontAlgn="base"/>
            <a:r>
              <a:rPr lang="vi-VN" sz="2000">
                <a:latin typeface="Times New Roman" panose="02020603050405020304" pitchFamily="18" charset="0"/>
                <a:cs typeface="Times New Roman" panose="02020603050405020304" pitchFamily="18" charset="0"/>
              </a:rPr>
              <a:t>Trong cuộc đời ai cũng có lúc gây ra những lỗi lầm khiến cho những người xung quanh phải buồn phiền, em cũng vậy em đã làm một chuyện vô cùng không nên đó là nói dối. Hôm ấy cô giáo giao bài tập về nhà cho cả lớp nhưng buổi tối em lại muốn được đi chơi nên em đã nói dối mẹ rằng em không có bài tập. Sáng hôm sau, khi cô giáo kiểm tra vở em đã nói dối rằng do tối qua em bị ôm nên không thể hoàn thành bài. Em đã nói dối cả cô giáo và bố mẹ. Em áy náy vô cùng khi bị mẹ gặng hỏi chuyện ở lớp. Sau cùng em đã xin lỗi, nhận lỗi với bố mẹ em và cả lớp. Sau này nhất định em không bao giờ làm như vậy nữa.</a:t>
            </a:r>
            <a:endParaRPr lang="en-GB"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704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8" presetClass="emph" presetSubtype="0" repeatCount="indefinite" accel="10000" autoRev="1" fill="hold" nodeType="withEffect">
                                  <p:stCondLst>
                                    <p:cond delay="0"/>
                                  </p:stCondLst>
                                  <p:childTnLst>
                                    <p:animRot by="3000000">
                                      <p:cBhvr>
                                        <p:cTn id="12" dur="1500" fill="hold"/>
                                        <p:tgtEl>
                                          <p:spTgt spid="11"/>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30" presetClass="emph" presetSubtype="0" fill="hold" grpId="0" nodeType="clickEffect">
                                  <p:stCondLst>
                                    <p:cond delay="0"/>
                                  </p:stCondLst>
                                  <p:childTnLst>
                                    <p:animClr clrSpc="hsl" dir="cw">
                                      <p:cBhvr override="childStyle">
                                        <p:cTn id="16" dur="500" fill="hold"/>
                                        <p:tgtEl>
                                          <p:spTgt spid="12">
                                            <p:txEl>
                                              <p:pRg st="0" end="0"/>
                                            </p:txEl>
                                          </p:spTgt>
                                        </p:tgtEl>
                                        <p:attrNameLst>
                                          <p:attrName>style.color</p:attrName>
                                        </p:attrNameLst>
                                      </p:cBhvr>
                                      <p:by>
                                        <p:hsl h="0" s="12549" l="25098"/>
                                      </p:by>
                                    </p:animClr>
                                    <p:animClr clrSpc="hsl" dir="cw">
                                      <p:cBhvr>
                                        <p:cTn id="17" dur="500" fill="hold"/>
                                        <p:tgtEl>
                                          <p:spTgt spid="12">
                                            <p:txEl>
                                              <p:pRg st="0" end="0"/>
                                            </p:txEl>
                                          </p:spTgt>
                                        </p:tgtEl>
                                        <p:attrNameLst>
                                          <p:attrName>fillcolor</p:attrName>
                                        </p:attrNameLst>
                                      </p:cBhvr>
                                      <p:by>
                                        <p:hsl h="0" s="12549" l="25098"/>
                                      </p:by>
                                    </p:animClr>
                                    <p:animClr clrSpc="hsl" dir="cw">
                                      <p:cBhvr>
                                        <p:cTn id="18" dur="500" fill="hold"/>
                                        <p:tgtEl>
                                          <p:spTgt spid="12">
                                            <p:txEl>
                                              <p:pRg st="0" end="0"/>
                                            </p:txEl>
                                          </p:spTgt>
                                        </p:tgtEl>
                                        <p:attrNameLst>
                                          <p:attrName>stroke.color</p:attrName>
                                        </p:attrNameLst>
                                      </p:cBhvr>
                                      <p:by>
                                        <p:hsl h="0" s="12549" l="25098"/>
                                      </p:by>
                                    </p:animClr>
                                    <p:set>
                                      <p:cBhvr>
                                        <p:cTn id="19" dur="500" fill="hold"/>
                                        <p:tgtEl>
                                          <p:spTgt spid="12">
                                            <p:txEl>
                                              <p:pRg st="0" end="0"/>
                                            </p:txEl>
                                          </p:spTgt>
                                        </p:tgtEl>
                                        <p:attrNameLst>
                                          <p:attrName>fill.type</p:attrName>
                                        </p:attrNameLst>
                                      </p:cBhvr>
                                      <p:to>
                                        <p:strVal val="solid"/>
                                      </p:to>
                                    </p:set>
                                  </p:childTnLst>
                                </p:cTn>
                              </p:par>
                              <p:par>
                                <p:cTn id="20" presetID="30" presetClass="emph" presetSubtype="0" fill="hold" grpId="0" nodeType="withEffect">
                                  <p:stCondLst>
                                    <p:cond delay="0"/>
                                  </p:stCondLst>
                                  <p:childTnLst>
                                    <p:animClr clrSpc="hsl" dir="cw">
                                      <p:cBhvr override="childStyle">
                                        <p:cTn id="21" dur="500" fill="hold"/>
                                        <p:tgtEl>
                                          <p:spTgt spid="12">
                                            <p:txEl>
                                              <p:pRg st="1" end="1"/>
                                            </p:txEl>
                                          </p:spTgt>
                                        </p:tgtEl>
                                        <p:attrNameLst>
                                          <p:attrName>style.color</p:attrName>
                                        </p:attrNameLst>
                                      </p:cBhvr>
                                      <p:by>
                                        <p:hsl h="0" s="12549" l="25098"/>
                                      </p:by>
                                    </p:animClr>
                                    <p:animClr clrSpc="hsl" dir="cw">
                                      <p:cBhvr>
                                        <p:cTn id="22" dur="500" fill="hold"/>
                                        <p:tgtEl>
                                          <p:spTgt spid="12">
                                            <p:txEl>
                                              <p:pRg st="1" end="1"/>
                                            </p:txEl>
                                          </p:spTgt>
                                        </p:tgtEl>
                                        <p:attrNameLst>
                                          <p:attrName>fillcolor</p:attrName>
                                        </p:attrNameLst>
                                      </p:cBhvr>
                                      <p:by>
                                        <p:hsl h="0" s="12549" l="25098"/>
                                      </p:by>
                                    </p:animClr>
                                    <p:animClr clrSpc="hsl" dir="cw">
                                      <p:cBhvr>
                                        <p:cTn id="23" dur="500" fill="hold"/>
                                        <p:tgtEl>
                                          <p:spTgt spid="12">
                                            <p:txEl>
                                              <p:pRg st="1" end="1"/>
                                            </p:txEl>
                                          </p:spTgt>
                                        </p:tgtEl>
                                        <p:attrNameLst>
                                          <p:attrName>stroke.color</p:attrName>
                                        </p:attrNameLst>
                                      </p:cBhvr>
                                      <p:by>
                                        <p:hsl h="0" s="12549" l="25098"/>
                                      </p:by>
                                    </p:animClr>
                                    <p:set>
                                      <p:cBhvr>
                                        <p:cTn id="24" dur="500" fill="hold"/>
                                        <p:tgtEl>
                                          <p:spTgt spid="12">
                                            <p:txEl>
                                              <p:pRg st="1" end="1"/>
                                            </p:txEl>
                                          </p:spTgt>
                                        </p:tgtEl>
                                        <p:attrNameLst>
                                          <p:attrName>fill.type</p:attrName>
                                        </p:attrNameLst>
                                      </p:cBhvr>
                                      <p:to>
                                        <p:strVal val="solid"/>
                                      </p:to>
                                    </p:set>
                                  </p:childTnLst>
                                </p:cTn>
                              </p:par>
                              <p:par>
                                <p:cTn id="25" presetID="8" presetClass="emph" presetSubtype="0" repeatCount="indefinite" fill="hold" nodeType="withEffect">
                                  <p:stCondLst>
                                    <p:cond delay="0"/>
                                  </p:stCondLst>
                                  <p:childTnLst>
                                    <p:animRot by="21600000">
                                      <p:cBhvr>
                                        <p:cTn id="26" dur="4000" fill="hold"/>
                                        <p:tgtEl>
                                          <p:spTgt spid="13"/>
                                        </p:tgtEl>
                                        <p:attrNameLst>
                                          <p:attrName>r</p:attrName>
                                        </p:attrNameLst>
                                      </p:cBhvr>
                                    </p:animRot>
                                  </p:childTnLst>
                                </p:cTn>
                              </p:par>
                              <p:par>
                                <p:cTn id="27" presetID="8" presetClass="emph" presetSubtype="0" repeatCount="indefinite" fill="hold" nodeType="withEffect">
                                  <p:stCondLst>
                                    <p:cond delay="0"/>
                                  </p:stCondLst>
                                  <p:childTnLst>
                                    <p:animRot by="21600000">
                                      <p:cBhvr>
                                        <p:cTn id="28" dur="4000" fill="hold"/>
                                        <p:tgtEl>
                                          <p:spTgt spid="14"/>
                                        </p:tgtEl>
                                        <p:attrNameLst>
                                          <p:attrName>r</p:attrName>
                                        </p:attrNameLst>
                                      </p:cBhvr>
                                    </p:animRot>
                                  </p:childTnLst>
                                </p:cTn>
                              </p:par>
                              <p:par>
                                <p:cTn id="29" presetID="8" presetClass="emph" presetSubtype="0" repeatCount="indefinite" accel="10000" autoRev="1" fill="hold" nodeType="withEffect">
                                  <p:stCondLst>
                                    <p:cond delay="0"/>
                                  </p:stCondLst>
                                  <p:childTnLst>
                                    <p:animRot by="3000000">
                                      <p:cBhvr>
                                        <p:cTn id="30" dur="15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2" presetClass="exit" presetSubtype="4" fill="hold" grpId="2" nodeType="clickEffect">
                                  <p:stCondLst>
                                    <p:cond delay="0"/>
                                  </p:stCondLst>
                                  <p:childTnLst>
                                    <p:anim calcmode="lin" valueType="num">
                                      <p:cBhvr additive="base">
                                        <p:cTn id="34" dur="500"/>
                                        <p:tgtEl>
                                          <p:spTgt spid="22"/>
                                        </p:tgtEl>
                                        <p:attrNameLst>
                                          <p:attrName>ppt_y</p:attrName>
                                        </p:attrNameLst>
                                      </p:cBhvr>
                                      <p:tavLst>
                                        <p:tav tm="0">
                                          <p:val>
                                            <p:strVal val="#ppt_y"/>
                                          </p:val>
                                        </p:tav>
                                        <p:tav tm="100000">
                                          <p:val>
                                            <p:strVal val="#ppt_y+#ppt_h*1.125000"/>
                                          </p:val>
                                        </p:tav>
                                      </p:tavLst>
                                    </p:anim>
                                    <p:animEffect transition="out" filter="wipe(down)">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28490" fill="hold"/>
                                        <p:tgtEl>
                                          <p:spTgt spid="21"/>
                                        </p:tgtEl>
                                      </p:cBhvr>
                                    </p:cmd>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circle(in)">
                                      <p:cBhvr>
                                        <p:cTn id="45" dur="20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circle(in)">
                                      <p:cBhvr>
                                        <p:cTn id="5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1"/>
                                        </p:tgtEl>
                                      </p:cBhvr>
                                    </p:cmd>
                                  </p:childTnLst>
                                </p:cTn>
                              </p:par>
                            </p:childTnLst>
                          </p:cTn>
                        </p:par>
                      </p:childTnLst>
                    </p:cTn>
                  </p:par>
                </p:childTnLst>
              </p:cTn>
              <p:nextCondLst>
                <p:cond evt="onClick" delay="0">
                  <p:tgtEl>
                    <p:spTgt spid="21"/>
                  </p:tgtEl>
                </p:cond>
              </p:nextCondLst>
            </p:seq>
            <p:video>
              <p:cMediaNode vol="80000">
                <p:cTn id="56" fill="hold" display="0">
                  <p:stCondLst>
                    <p:cond delay="indefinite"/>
                  </p:stCondLst>
                </p:cTn>
                <p:tgtEl>
                  <p:spTgt spid="21"/>
                </p:tgtEl>
              </p:cMediaNode>
            </p:video>
            <p:seq concurrent="1" nextAc="seek">
              <p:cTn id="57" restart="whenNotActive" fill="hold" evtFilter="cancelBubble" nodeType="interactiveSeq">
                <p:stCondLst>
                  <p:cond evt="onClick" delay="0">
                    <p:tgtEl>
                      <p:spTgt spid="22"/>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par>
                          <p:cTn id="62" fill="hold">
                            <p:stCondLst>
                              <p:cond delay="0"/>
                            </p:stCondLst>
                            <p:childTnLst>
                              <p:par>
                                <p:cTn id="63" presetID="53" presetClass="entr" presetSubtype="16" fill="hold" grpId="1" nodeType="after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animEffect transition="in" filter="fade">
                                      <p:cBhvr>
                                        <p:cTn id="67" dur="500"/>
                                        <p:tgtEl>
                                          <p:spTgt spid="22"/>
                                        </p:tgtEl>
                                      </p:cBhvr>
                                    </p:animEffect>
                                  </p:childTnLst>
                                </p:cTn>
                              </p:par>
                            </p:childTnLst>
                          </p:cTn>
                        </p:par>
                      </p:childTnLst>
                    </p:cTn>
                  </p:par>
                </p:childTnLst>
              </p:cTn>
              <p:nextCondLst>
                <p:cond evt="onClick" delay="0">
                  <p:tgtEl>
                    <p:spTgt spid="22"/>
                  </p:tgtEl>
                </p:cond>
              </p:nextCondLst>
            </p:seq>
          </p:childTnLst>
        </p:cTn>
      </p:par>
    </p:tnLst>
    <p:bldLst>
      <p:bldP spid="12" grpId="0" build="allAtOnce"/>
      <p:bldP spid="19" grpId="0"/>
      <p:bldP spid="22" grpId="0"/>
      <p:bldP spid="22" grpId="1"/>
      <p:bldP spid="22" grpId="2"/>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descr="C:\Users\meng\Desktop\摄图网_400502606.png摄图网_400502606"/>
          <p:cNvPicPr>
            <a:picLocks noChangeAspect="1"/>
          </p:cNvPicPr>
          <p:nvPr/>
        </p:nvPicPr>
        <p:blipFill>
          <a:blip r:embed="rId3"/>
          <a:srcRect/>
          <a:stretch>
            <a:fillRect/>
          </a:stretch>
        </p:blipFill>
        <p:spPr>
          <a:xfrm>
            <a:off x="8645524" y="880645"/>
            <a:ext cx="3938270" cy="3937635"/>
          </a:xfrm>
          <a:prstGeom prst="rect">
            <a:avLst/>
          </a:prstGeom>
        </p:spPr>
      </p:pic>
      <p:sp>
        <p:nvSpPr>
          <p:cNvPr id="2" name="椭圆 1"/>
          <p:cNvSpPr/>
          <p:nvPr/>
        </p:nvSpPr>
        <p:spPr>
          <a:xfrm>
            <a:off x="59817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p:cNvSpPr/>
          <p:nvPr/>
        </p:nvSpPr>
        <p:spPr>
          <a:xfrm>
            <a:off x="3100423" y="726757"/>
            <a:ext cx="5442516" cy="70788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spcAft>
                <a:spcPts val="0"/>
              </a:spcAft>
            </a:pPr>
            <a:r>
              <a:rPr lang="vi-VN" sz="4000" b="1">
                <a:solidFill>
                  <a:srgbClr val="FF0000"/>
                </a:solidFill>
                <a:latin typeface="SVN-Transformer" pitchFamily="2" charset="-93"/>
                <a:ea typeface="Times New Roman" panose="02020603050405020304" pitchFamily="18" charset="0"/>
                <a:cs typeface="Times New Roman" panose="02020603050405020304" pitchFamily="18" charset="0"/>
              </a:rPr>
              <a:t>HƯỚNG DẪN TỰ HỌC BÀI 1</a:t>
            </a:r>
            <a:endParaRPr lang="en-GB" sz="3600">
              <a:effectLst/>
              <a:latin typeface="SVN-Transformer" pitchFamily="2" charset="-93"/>
              <a:ea typeface="Times New Roman" panose="02020603050405020304" pitchFamily="18" charset="0"/>
            </a:endParaRPr>
          </a:p>
        </p:txBody>
      </p:sp>
      <p:sp>
        <p:nvSpPr>
          <p:cNvPr id="10" name="Rectangle 9"/>
          <p:cNvSpPr/>
          <p:nvPr/>
        </p:nvSpPr>
        <p:spPr>
          <a:xfrm>
            <a:off x="711580" y="1502609"/>
            <a:ext cx="7933944" cy="4832092"/>
          </a:xfrm>
          <a:prstGeom prst="rect">
            <a:avLst/>
          </a:prstGeom>
        </p:spPr>
        <p:txBody>
          <a:bodyPr wrap="square">
            <a:spAutoFit/>
          </a:bodyPr>
          <a:lstStyle/>
          <a:p>
            <a:pPr>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Học sinh hoàn thành việc tự đánh giá</a:t>
            </a:r>
            <a:endParaRPr lang="en-GB" sz="2800">
              <a:latin typeface="Times New Roman" panose="02020603050405020304" pitchFamily="18" charset="0"/>
              <a:ea typeface="Times New Roman" panose="02020603050405020304" pitchFamily="18" charset="0"/>
            </a:endParaRPr>
          </a:p>
          <a:p>
            <a:pPr algn="just">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Ghi lại lưu lại một số thông tin mà em cho là hữu ích để hiểu hơn về các tác giả, tác phẩm em đã học ở Bài 1 từ nhiều nguồn khác nhau (Internet, sách báo…)</a:t>
            </a:r>
            <a:endParaRPr lang="en-GB" sz="2800">
              <a:latin typeface="Times New Roman" panose="02020603050405020304" pitchFamily="18" charset="0"/>
              <a:ea typeface="Times New Roman" panose="02020603050405020304" pitchFamily="18" charset="0"/>
            </a:endParaRPr>
          </a:p>
          <a:p>
            <a:pPr algn="just">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Đọc thêm một số truyện ngắn có cùng đề tài hoặc chủ đề với các văn bản đã học ở Bài 1. Với mỗi bài thơ hãy ghi lại ngắn gọn điều mà em thích hoặc ấn tượng nhất.</a:t>
            </a:r>
            <a:endParaRPr lang="en-GB" sz="2800">
              <a:latin typeface="Times New Roman" panose="02020603050405020304" pitchFamily="18" charset="0"/>
              <a:ea typeface="Times New Roman" panose="02020603050405020304" pitchFamily="18" charset="0"/>
            </a:endParaRPr>
          </a:p>
          <a:p>
            <a:pPr algn="just">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Chuẩn bị bài học mới: Tìm hiểu tri thức ngữ văn cho Bài 2: </a:t>
            </a:r>
            <a:r>
              <a:rPr lang="vi-VN" sz="28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 sáu chữ, bảy chữ</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chuẩn bị câu hỏi đọc hiểu văn bản “</a:t>
            </a:r>
            <a:r>
              <a:rPr lang="vi-VN"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 mới</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5" name="图片 4" descr="40"/>
          <p:cNvPicPr>
            <a:picLocks noChangeAspect="1"/>
          </p:cNvPicPr>
          <p:nvPr/>
        </p:nvPicPr>
        <p:blipFill>
          <a:blip r:embed="rId3"/>
          <a:stretch>
            <a:fillRect/>
          </a:stretch>
        </p:blipFill>
        <p:spPr>
          <a:xfrm rot="5400000">
            <a:off x="2640330" y="-2707640"/>
            <a:ext cx="6911340" cy="12251055"/>
          </a:xfrm>
          <a:prstGeom prst="rect">
            <a:avLst/>
          </a:prstGeom>
        </p:spPr>
      </p:pic>
      <p:pic>
        <p:nvPicPr>
          <p:cNvPr id="11" name="图片 10" descr="摄图网_401354657"/>
          <p:cNvPicPr>
            <a:picLocks noChangeAspect="1"/>
          </p:cNvPicPr>
          <p:nvPr/>
        </p:nvPicPr>
        <p:blipFill>
          <a:blip r:embed="rId4"/>
          <a:stretch>
            <a:fillRect/>
          </a:stretch>
        </p:blipFill>
        <p:spPr>
          <a:xfrm>
            <a:off x="-29210" y="975360"/>
            <a:ext cx="6456045" cy="6456045"/>
          </a:xfrm>
          <a:prstGeom prst="rect">
            <a:avLst/>
          </a:prstGeom>
        </p:spPr>
      </p:pic>
      <p:pic>
        <p:nvPicPr>
          <p:cNvPr id="8" name="图片 7" descr="401"/>
          <p:cNvPicPr>
            <a:picLocks noChangeAspect="1"/>
          </p:cNvPicPr>
          <p:nvPr/>
        </p:nvPicPr>
        <p:blipFill>
          <a:blip r:embed="rId5"/>
          <a:srcRect t="83782" b="3674"/>
          <a:stretch>
            <a:fillRect/>
          </a:stretch>
        </p:blipFill>
        <p:spPr>
          <a:xfrm>
            <a:off x="-17780" y="5151120"/>
            <a:ext cx="12251055" cy="1722755"/>
          </a:xfrm>
          <a:prstGeom prst="rect">
            <a:avLst/>
          </a:prstGeom>
        </p:spPr>
      </p:pic>
      <p:pic>
        <p:nvPicPr>
          <p:cNvPr id="10" name="图片 9" descr="401"/>
          <p:cNvPicPr>
            <a:picLocks noChangeAspect="1"/>
          </p:cNvPicPr>
          <p:nvPr/>
        </p:nvPicPr>
        <p:blipFill>
          <a:blip r:embed="rId5"/>
          <a:srcRect r="61710" b="71471"/>
          <a:stretch>
            <a:fillRect/>
          </a:stretch>
        </p:blipFill>
        <p:spPr>
          <a:xfrm>
            <a:off x="-17780" y="-37465"/>
            <a:ext cx="3120390" cy="3488055"/>
          </a:xfrm>
          <a:prstGeom prst="rect">
            <a:avLst/>
          </a:prstGeom>
        </p:spPr>
      </p:pic>
      <p:sp>
        <p:nvSpPr>
          <p:cNvPr id="2" name="Rectangle 1"/>
          <p:cNvSpPr/>
          <p:nvPr/>
        </p:nvSpPr>
        <p:spPr>
          <a:xfrm rot="2149891">
            <a:off x="3944543" y="2401520"/>
            <a:ext cx="7435049" cy="1323439"/>
          </a:xfrm>
          <a:prstGeom prst="rect">
            <a:avLst/>
          </a:prstGeom>
          <a:noFill/>
        </p:spPr>
        <p:txBody>
          <a:bodyPr wrap="none" lIns="91440" tIns="45720" rIns="91440" bIns="45720">
            <a:spAutoFit/>
          </a:bodyPr>
          <a:lstStyle/>
          <a:p>
            <a:pPr algn="ctr"/>
            <a:r>
              <a:rPr lang="vi-VN" altLang="zh-CN" sz="8000" b="0" cap="none" spc="0" smtClean="0">
                <a:ln w="0"/>
                <a:solidFill>
                  <a:srgbClr val="FF0000"/>
                </a:solidFill>
                <a:effectLst>
                  <a:reflection blurRad="6350" stA="53000" endA="300" endPos="35500" dir="5400000" sy="-90000" algn="bl" rotWithShape="0"/>
                </a:effectLst>
                <a:latin typeface="印品粗朗体" panose="02000000000000000000" charset="-122"/>
                <a:ea typeface="印品粗朗体" panose="02000000000000000000" charset="-122"/>
              </a:rPr>
              <a:t>THANKS YOU!!!</a:t>
            </a:r>
            <a:endParaRPr lang="en-GB" sz="8000" b="0" cap="none" spc="0">
              <a:ln w="0"/>
              <a:solidFill>
                <a:srgbClr val="FF000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4085264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75"/>
          <p:cNvGrpSpPr/>
          <p:nvPr/>
        </p:nvGrpSpPr>
        <p:grpSpPr>
          <a:xfrm>
            <a:off x="5040262" y="4444133"/>
            <a:ext cx="624349" cy="624349"/>
            <a:chOff x="2876776" y="4765908"/>
            <a:chExt cx="687003" cy="687003"/>
          </a:xfrm>
          <a:scene3d>
            <a:camera prst="orthographicFront">
              <a:rot lat="0" lon="0" rev="0"/>
            </a:camera>
            <a:lightRig rig="contrasting" dir="t">
              <a:rot lat="0" lon="0" rev="1500000"/>
            </a:lightRig>
          </a:scene3d>
        </p:grpSpPr>
        <p:sp>
          <p:nvSpPr>
            <p:cNvPr id="33" name="Diamond 79"/>
            <p:cNvSpPr/>
            <p:nvPr/>
          </p:nvSpPr>
          <p:spPr>
            <a:xfrm>
              <a:off x="2876776" y="4765908"/>
              <a:ext cx="687003" cy="687003"/>
            </a:xfrm>
            <a:prstGeom prst="diamond">
              <a:avLst/>
            </a:prstGeom>
            <a:solidFill>
              <a:srgbClr val="EEB92F">
                <a:alpha val="99000"/>
              </a:srgbClr>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34" name="TextBox 80"/>
            <p:cNvSpPr txBox="1"/>
            <p:nvPr/>
          </p:nvSpPr>
          <p:spPr>
            <a:xfrm>
              <a:off x="3013726" y="4878576"/>
              <a:ext cx="413098"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ctr"/>
              <a:r>
                <a:rPr lang="en-US" sz="1400" b="1">
                  <a:solidFill>
                    <a:srgbClr val="FF0000"/>
                  </a:solidFill>
                  <a:latin typeface="Impact" panose="020B0806030902050204" pitchFamily="34" charset="0"/>
                </a:rPr>
                <a:t>03</a:t>
              </a:r>
            </a:p>
          </p:txBody>
        </p:sp>
      </p:grpSp>
      <p:grpSp>
        <p:nvGrpSpPr>
          <p:cNvPr id="23" name="Group 82"/>
          <p:cNvGrpSpPr/>
          <p:nvPr/>
        </p:nvGrpSpPr>
        <p:grpSpPr>
          <a:xfrm>
            <a:off x="5064373" y="3188947"/>
            <a:ext cx="624349" cy="624349"/>
            <a:chOff x="2876776" y="4765908"/>
            <a:chExt cx="687003" cy="687003"/>
          </a:xfrm>
          <a:scene3d>
            <a:camera prst="orthographicFront">
              <a:rot lat="0" lon="0" rev="0"/>
            </a:camera>
            <a:lightRig rig="contrasting" dir="t">
              <a:rot lat="0" lon="0" rev="1500000"/>
            </a:lightRig>
          </a:scene3d>
        </p:grpSpPr>
        <p:sp>
          <p:nvSpPr>
            <p:cNvPr id="27" name="Diamond 86"/>
            <p:cNvSpPr/>
            <p:nvPr/>
          </p:nvSpPr>
          <p:spPr>
            <a:xfrm>
              <a:off x="2876776" y="4765908"/>
              <a:ext cx="687003" cy="687003"/>
            </a:xfrm>
            <a:prstGeom prst="diamond">
              <a:avLst/>
            </a:prstGeom>
            <a:solidFill>
              <a:srgbClr val="EEB92F"/>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8" name="TextBox 87"/>
            <p:cNvSpPr txBox="1"/>
            <p:nvPr/>
          </p:nvSpPr>
          <p:spPr>
            <a:xfrm>
              <a:off x="3016372" y="4878576"/>
              <a:ext cx="407805"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ctr"/>
              <a:r>
                <a:rPr lang="en-US" sz="1400" b="1">
                  <a:solidFill>
                    <a:srgbClr val="FF0000"/>
                  </a:solidFill>
                  <a:latin typeface="Impact" panose="020B0806030902050204" pitchFamily="34" charset="0"/>
                </a:rPr>
                <a:t>02</a:t>
              </a:r>
            </a:p>
          </p:txBody>
        </p:sp>
      </p:grpSp>
      <p:grpSp>
        <p:nvGrpSpPr>
          <p:cNvPr id="17" name="Group 89"/>
          <p:cNvGrpSpPr/>
          <p:nvPr/>
        </p:nvGrpSpPr>
        <p:grpSpPr>
          <a:xfrm>
            <a:off x="5080392" y="2084812"/>
            <a:ext cx="624349" cy="624349"/>
            <a:chOff x="2876776" y="4765908"/>
            <a:chExt cx="687003" cy="687003"/>
          </a:xfrm>
          <a:scene3d>
            <a:camera prst="orthographicFront">
              <a:rot lat="0" lon="0" rev="0"/>
            </a:camera>
            <a:lightRig rig="contrasting" dir="t">
              <a:rot lat="0" lon="0" rev="1500000"/>
            </a:lightRig>
          </a:scene3d>
        </p:grpSpPr>
        <p:sp>
          <p:nvSpPr>
            <p:cNvPr id="21" name="Diamond 93"/>
            <p:cNvSpPr/>
            <p:nvPr/>
          </p:nvSpPr>
          <p:spPr>
            <a:xfrm>
              <a:off x="2876776" y="4765908"/>
              <a:ext cx="687003" cy="687003"/>
            </a:xfrm>
            <a:prstGeom prst="diamond">
              <a:avLst/>
            </a:prstGeom>
            <a:solidFill>
              <a:srgbClr val="EEB92F"/>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22" name="TextBox 94"/>
            <p:cNvSpPr txBox="1"/>
            <p:nvPr/>
          </p:nvSpPr>
          <p:spPr>
            <a:xfrm>
              <a:off x="3027838" y="4878576"/>
              <a:ext cx="384876" cy="338663"/>
            </a:xfrm>
            <a:prstGeom prst="rect">
              <a:avLst/>
            </a:prstGeom>
            <a:noFill/>
            <a:ln>
              <a:noFill/>
            </a:ln>
            <a:effectLst>
              <a:outerShdw blurRad="149987" dist="250190" dir="8460000" algn="ctr">
                <a:srgbClr val="000000">
                  <a:alpha val="28000"/>
                </a:srgbClr>
              </a:outerShdw>
            </a:effectLst>
            <a:sp3d prstMaterial="metal">
              <a:bevelT w="88900" h="88900"/>
            </a:sp3d>
          </p:spPr>
          <p:txBody>
            <a:bodyPr wrap="none">
              <a:normAutofit/>
            </a:bodyPr>
            <a:lstStyle/>
            <a:p>
              <a:pPr algn="ctr"/>
              <a:r>
                <a:rPr lang="en-US" sz="1400" b="1">
                  <a:solidFill>
                    <a:srgbClr val="FF0000"/>
                  </a:solidFill>
                  <a:latin typeface="Impact" panose="020B0806030902050204" pitchFamily="34" charset="0"/>
                </a:rPr>
                <a:t>01</a:t>
              </a:r>
            </a:p>
          </p:txBody>
        </p:sp>
      </p:grpSp>
      <p:pic>
        <p:nvPicPr>
          <p:cNvPr id="2" name="图片 1" descr="C:\Users\meng\Desktop\摄图网_400502565.png摄图网_400502565"/>
          <p:cNvPicPr>
            <a:picLocks noChangeAspect="1"/>
          </p:cNvPicPr>
          <p:nvPr/>
        </p:nvPicPr>
        <p:blipFill>
          <a:blip r:embed="rId3"/>
          <a:srcRect l="12360" t="10255" r="15212" b="6611"/>
          <a:stretch>
            <a:fillRect/>
          </a:stretch>
        </p:blipFill>
        <p:spPr>
          <a:xfrm>
            <a:off x="823275" y="2054907"/>
            <a:ext cx="4022725" cy="4617720"/>
          </a:xfrm>
          <a:prstGeom prst="rect">
            <a:avLst/>
          </a:prstGeom>
        </p:spPr>
      </p:pic>
      <p:sp>
        <p:nvSpPr>
          <p:cNvPr id="3" name="椭圆 2"/>
          <p:cNvSpPr/>
          <p:nvPr/>
        </p:nvSpPr>
        <p:spPr>
          <a:xfrm>
            <a:off x="3138678" y="590504"/>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Cloud Callout 4"/>
          <p:cNvSpPr/>
          <p:nvPr/>
        </p:nvSpPr>
        <p:spPr>
          <a:xfrm>
            <a:off x="146304" y="1155152"/>
            <a:ext cx="4114800" cy="2990088"/>
          </a:xfrm>
          <a:prstGeom prst="cloudCallout">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spcAft>
                <a:spcPts val="0"/>
              </a:spcAft>
              <a:buSzPts val="1400"/>
              <a:tabLst>
                <a:tab pos="262255" algn="l"/>
              </a:tabLst>
            </a:pPr>
            <a:r>
              <a:rPr lang="en-US" sz="3200" i="1">
                <a:latin typeface="Times New Roman" panose="02020603050405020304" pitchFamily="18" charset="0"/>
                <a:ea typeface="Calibri" panose="020F0502020204030204" pitchFamily="34" charset="0"/>
                <a:cs typeface="Times New Roman" panose="02020603050405020304" pitchFamily="18" charset="0"/>
              </a:rPr>
              <a:t>Vấn đề xã hội có thể hiểu là gì? Lấy ví dụ cụ thể?</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3569208" y="445590"/>
            <a:ext cx="8350092" cy="1384995"/>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 đề xã hội có thể là một câu hỏi cần trả lời, một điều cần giải quyết, một hiện tượng tích cực hoặc tiêu cực hay vừa có mặt tích cực vừa có mặt tiêu cực trong cuộc sống. </a:t>
            </a:r>
            <a:endParaRPr lang="en-GB" sz="3600">
              <a:latin typeface="Times New Roman" panose="02020603050405020304" pitchFamily="18" charset="0"/>
              <a:cs typeface="Times New Roman" panose="02020603050405020304" pitchFamily="18" charset="0"/>
            </a:endParaRPr>
          </a:p>
        </p:txBody>
      </p:sp>
      <p:sp>
        <p:nvSpPr>
          <p:cNvPr id="7" name="Rectangle 6"/>
          <p:cNvSpPr/>
          <p:nvPr/>
        </p:nvSpPr>
        <p:spPr>
          <a:xfrm>
            <a:off x="5688722" y="2104980"/>
            <a:ext cx="5995552" cy="523220"/>
          </a:xfrm>
          <a:prstGeom prst="rect">
            <a:avLst/>
          </a:prstGeom>
        </p:spPr>
        <p:txBody>
          <a:bodyPr wrap="non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 người cao tuổi – một việc làm đẹp.</a:t>
            </a:r>
            <a:endParaRPr lang="en-GB" sz="3600">
              <a:latin typeface="Times New Roman" panose="02020603050405020304" pitchFamily="18" charset="0"/>
              <a:cs typeface="Times New Roman" panose="02020603050405020304" pitchFamily="18" charset="0"/>
            </a:endParaRPr>
          </a:p>
        </p:txBody>
      </p:sp>
      <p:sp>
        <p:nvSpPr>
          <p:cNvPr id="8" name="Rectangle 7"/>
          <p:cNvSpPr/>
          <p:nvPr/>
        </p:nvSpPr>
        <p:spPr>
          <a:xfrm>
            <a:off x="5704734" y="3049478"/>
            <a:ext cx="5920635" cy="954107"/>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Hay đổ lỗi cho người khác – một thói hư tật xấu cần tránh.</a:t>
            </a:r>
            <a:endParaRPr lang="en-GB" sz="3600">
              <a:latin typeface="Times New Roman" panose="02020603050405020304" pitchFamily="18" charset="0"/>
              <a:cs typeface="Times New Roman" panose="02020603050405020304" pitchFamily="18" charset="0"/>
            </a:endParaRPr>
          </a:p>
        </p:txBody>
      </p:sp>
      <p:sp>
        <p:nvSpPr>
          <p:cNvPr id="9" name="Rectangle 8"/>
          <p:cNvSpPr/>
          <p:nvPr/>
        </p:nvSpPr>
        <p:spPr>
          <a:xfrm>
            <a:off x="5737989" y="4536009"/>
            <a:ext cx="6181311" cy="954107"/>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hành vi đẹp và không đẹp trong khi tham gia giao thông đường bộ.</a:t>
            </a:r>
            <a:endParaRPr lang="en-GB" sz="36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circle(in)">
                                      <p:cBhvr>
                                        <p:cTn id="33" dur="2000"/>
                                        <p:tgtEl>
                                          <p:spTgt spid="23"/>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ircle(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circle(in)">
                                      <p:cBhvr>
                                        <p:cTn id="41" dur="2000"/>
                                        <p:tgtEl>
                                          <p:spTgt spid="29"/>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circle(in)">
                                      <p:cBhvr>
                                        <p:cTn id="4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图片 1" descr="C:\Users\meng\Desktop\摄图网_400501346.png摄图网_400501346"/>
          <p:cNvPicPr>
            <a:picLocks noChangeAspect="1"/>
          </p:cNvPicPr>
          <p:nvPr/>
        </p:nvPicPr>
        <p:blipFill>
          <a:blip r:embed="rId3"/>
          <a:srcRect l="16460" t="24550" r="17744" b="15167"/>
          <a:stretch>
            <a:fillRect/>
          </a:stretch>
        </p:blipFill>
        <p:spPr>
          <a:xfrm>
            <a:off x="3893185" y="1688465"/>
            <a:ext cx="4405630" cy="3996055"/>
          </a:xfrm>
          <a:prstGeom prst="rect">
            <a:avLst/>
          </a:prstGeom>
        </p:spPr>
      </p:pic>
      <p:sp>
        <p:nvSpPr>
          <p:cNvPr id="3" name="椭圆 2"/>
          <p:cNvSpPr/>
          <p:nvPr/>
        </p:nvSpPr>
        <p:spPr>
          <a:xfrm>
            <a:off x="585343" y="2504923"/>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378902" y="603888"/>
            <a:ext cx="9434196" cy="1384995"/>
          </a:xfrm>
          <a:prstGeom prst="rect">
            <a:avLst/>
          </a:prstGeom>
          <a:noFill/>
        </p:spPr>
        <p:txBody>
          <a:bodyPr wrap="square" rtlCol="0">
            <a:spAutoFit/>
          </a:bodyPr>
          <a:lstStyle/>
          <a:p>
            <a:pPr algn="just"/>
            <a:r>
              <a:rPr lang="vi-VN" sz="2800">
                <a:latin typeface="Times New Roman" panose="02020603050405020304" pitchFamily="18" charset="0"/>
                <a:cs typeface="Times New Roman" panose="02020603050405020304" pitchFamily="18" charset="0"/>
              </a:rPr>
              <a:t>Vấn đề xã hội cũng có thể rút ra từ những tác phẩm văn học (đã được học, được đọc) vì văn học luôn gắn với cuộc sống, luôn đặt ra các vấn đề cần giải quyết của cuộc sống. Chẳng hạn:</a:t>
            </a:r>
            <a:endParaRPr lang="zh-CN" altLang="en-US" sz="2800">
              <a:latin typeface="Times New Roman" panose="02020603050405020304" pitchFamily="18" charset="0"/>
              <a:ea typeface="义启简圆体" panose="02010601030101010101" charset="-122"/>
              <a:cs typeface="Times New Roman" panose="02020603050405020304" pitchFamily="18" charset="0"/>
            </a:endParaRPr>
          </a:p>
        </p:txBody>
      </p:sp>
      <p:sp>
        <p:nvSpPr>
          <p:cNvPr id="18" name="椭圆 2"/>
          <p:cNvSpPr/>
          <p:nvPr/>
        </p:nvSpPr>
        <p:spPr>
          <a:xfrm>
            <a:off x="8222678" y="2504924"/>
            <a:ext cx="430530" cy="419735"/>
          </a:xfrm>
          <a:prstGeom prst="ellipse">
            <a:avLst/>
          </a:prstGeom>
          <a:solidFill>
            <a:srgbClr val="EEB92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Rectangle 18"/>
          <p:cNvSpPr/>
          <p:nvPr/>
        </p:nvSpPr>
        <p:spPr>
          <a:xfrm>
            <a:off x="1126363" y="2512286"/>
            <a:ext cx="2941320" cy="2677656"/>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 hiểu thế nào là lòng nhân ái trong cuộc sống sau khi học truyện Gió lạnh đầu mùa (Thạch Lam)?</a:t>
            </a:r>
            <a:endParaRPr lang="en-GB" sz="3600">
              <a:latin typeface="Times New Roman" panose="02020603050405020304" pitchFamily="18" charset="0"/>
              <a:cs typeface="Times New Roman" panose="02020603050405020304" pitchFamily="18" charset="0"/>
            </a:endParaRPr>
          </a:p>
        </p:txBody>
      </p:sp>
      <p:sp>
        <p:nvSpPr>
          <p:cNvPr id="20" name="Rectangle 19"/>
          <p:cNvSpPr/>
          <p:nvPr/>
        </p:nvSpPr>
        <p:spPr>
          <a:xfrm>
            <a:off x="8653208" y="2512286"/>
            <a:ext cx="3078544" cy="3108543"/>
          </a:xfrm>
          <a:prstGeom prst="rect">
            <a:avLst/>
          </a:prstGeom>
        </p:spPr>
        <p:txBody>
          <a:bodyPr wrap="square">
            <a:spAutoFit/>
          </a:bodyPr>
          <a:lstStyle/>
          <a:p>
            <a:pPr algn="just"/>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 thống “</a:t>
            </a:r>
            <a:r>
              <a:rPr lang="vi-VN"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uống nước nhớ nguồn</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dân tộc được gợi ra sau khi học truyện ngắn </a:t>
            </a:r>
            <a:r>
              <a:rPr lang="vi-VN"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 mẹ vườn cau</a:t>
            </a: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(Nguyễn Ngọc Tư)</a:t>
            </a:r>
            <a:endParaRPr lang="en-GB" sz="36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8" grpId="0" animBg="1"/>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2F2F2"/>
        </a:solidFill>
        <a:effectLst/>
      </p:bgPr>
    </p:bg>
    <p:spTree>
      <p:nvGrpSpPr>
        <p:cNvPr id="1" name=""/>
        <p:cNvGrpSpPr/>
        <p:nvPr/>
      </p:nvGrpSpPr>
      <p:grpSpPr>
        <a:xfrm>
          <a:off x="0" y="0"/>
          <a:ext cx="0" cy="0"/>
          <a:chOff x="0" y="0"/>
          <a:chExt cx="0" cy="0"/>
        </a:xfrm>
      </p:grpSpPr>
      <p:pic>
        <p:nvPicPr>
          <p:cNvPr id="4" name="图片 3" descr="40"/>
          <p:cNvPicPr>
            <a:picLocks noChangeAspect="1"/>
          </p:cNvPicPr>
          <p:nvPr/>
        </p:nvPicPr>
        <p:blipFill>
          <a:blip r:embed="rId3"/>
          <a:stretch>
            <a:fillRect/>
          </a:stretch>
        </p:blipFill>
        <p:spPr>
          <a:xfrm rot="5400000">
            <a:off x="2669858" y="-3117469"/>
            <a:ext cx="6911340" cy="12251055"/>
          </a:xfrm>
          <a:prstGeom prst="rect">
            <a:avLst/>
          </a:prstGeom>
        </p:spPr>
      </p:pic>
      <p:pic>
        <p:nvPicPr>
          <p:cNvPr id="6" name="图片 5" descr="401"/>
          <p:cNvPicPr>
            <a:picLocks noChangeAspect="1"/>
          </p:cNvPicPr>
          <p:nvPr/>
        </p:nvPicPr>
        <p:blipFill>
          <a:blip r:embed="rId4"/>
          <a:srcRect r="61710" b="71471"/>
          <a:stretch>
            <a:fillRect/>
          </a:stretch>
        </p:blipFill>
        <p:spPr>
          <a:xfrm>
            <a:off x="-17780" y="-37465"/>
            <a:ext cx="3120390" cy="3488055"/>
          </a:xfrm>
          <a:prstGeom prst="rect">
            <a:avLst/>
          </a:prstGeom>
        </p:spPr>
      </p:pic>
      <p:sp>
        <p:nvSpPr>
          <p:cNvPr id="22" name="文本框 21"/>
          <p:cNvSpPr txBox="1"/>
          <p:nvPr/>
        </p:nvSpPr>
        <p:spPr>
          <a:xfrm rot="21600000">
            <a:off x="3168778" y="73522"/>
            <a:ext cx="9100058" cy="1077218"/>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1.2.</a:t>
            </a:r>
            <a:r>
              <a:rPr lang="en-US" sz="3200">
                <a:latin typeface="Times New Roman" panose="02020603050405020304" pitchFamily="18" charset="0"/>
                <a:cs typeface="Times New Roman" panose="02020603050405020304" pitchFamily="18" charset="0"/>
              </a:rPr>
              <a:t> </a:t>
            </a:r>
            <a:r>
              <a:rPr lang="en-US" sz="3200" b="1">
                <a:latin typeface="Times New Roman" panose="02020603050405020304" pitchFamily="18" charset="0"/>
                <a:cs typeface="Times New Roman" panose="02020603050405020304" pitchFamily="18" charset="0"/>
              </a:rPr>
              <a:t>Để trình bày ý kiến về một vấn đề xã hội, các em cần dự kiến một số nội dung theo bảng sau</a:t>
            </a:r>
            <a:endParaRPr lang="en-US" altLang="zh-CN" sz="3200" b="1">
              <a:solidFill>
                <a:schemeClr val="bg1"/>
              </a:solidFill>
              <a:latin typeface="Times New Roman" panose="02020603050405020304" pitchFamily="18" charset="0"/>
              <a:ea typeface="义启简圆体" panose="02010601030101010101" charset="-122"/>
              <a:cs typeface="Times New Roman" panose="02020603050405020304" pitchFamily="18" charset="0"/>
            </a:endParaRPr>
          </a:p>
        </p:txBody>
      </p:sp>
      <p:pic>
        <p:nvPicPr>
          <p:cNvPr id="3" name="图片 2" descr="401"/>
          <p:cNvPicPr>
            <a:picLocks noChangeAspect="1"/>
          </p:cNvPicPr>
          <p:nvPr/>
        </p:nvPicPr>
        <p:blipFill>
          <a:blip r:embed="rId4"/>
          <a:srcRect t="83782" b="3674"/>
          <a:stretch>
            <a:fillRect/>
          </a:stretch>
        </p:blipFill>
        <p:spPr>
          <a:xfrm>
            <a:off x="-17780" y="5151120"/>
            <a:ext cx="12251055" cy="1722755"/>
          </a:xfrm>
          <a:prstGeom prst="rect">
            <a:avLst/>
          </a:prstGeom>
        </p:spPr>
      </p:pic>
      <p:sp>
        <p:nvSpPr>
          <p:cNvPr id="5" name="Rounded Rectangular Callout 4"/>
          <p:cNvSpPr/>
          <p:nvPr/>
        </p:nvSpPr>
        <p:spPr>
          <a:xfrm>
            <a:off x="-27910" y="2320477"/>
            <a:ext cx="3703321" cy="2134870"/>
          </a:xfrm>
          <a:prstGeom prst="wedgeRoundRectCallou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i="1">
                <a:solidFill>
                  <a:schemeClr val="tx1"/>
                </a:solidFill>
                <a:latin typeface="Times New Roman" panose="02020603050405020304" pitchFamily="18" charset="0"/>
                <a:cs typeface="Times New Roman" panose="02020603050405020304" pitchFamily="18" charset="0"/>
              </a:rPr>
              <a:t>Để trình bày ý kiến về một vấn đề xã hội, em cần dự kiến những  nội dung gì?</a:t>
            </a:r>
            <a:endParaRPr lang="en-GB" sz="320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575059" y="2627976"/>
            <a:ext cx="2196885" cy="1482201"/>
          </a:xfrm>
          <a:prstGeom prst="rect">
            <a:avLst/>
          </a:prstGeom>
        </p:spPr>
        <p:txBody>
          <a:bodyPr wrap="square">
            <a:spAutoFit/>
          </a:bodyPr>
          <a:lstStyle/>
          <a:p>
            <a:pPr algn="ctr">
              <a:lnSpc>
                <a:spcPct val="150000"/>
              </a:lnSpc>
              <a:spcAft>
                <a:spcPts val="800"/>
              </a:spcAft>
            </a:pPr>
            <a:r>
              <a:rPr lang="en-US" sz="3200" b="1">
                <a:solidFill>
                  <a:srgbClr val="FF0000"/>
                </a:solidFill>
                <a:latin typeface="SVN-Vanilla Daisy Pro" panose="00000500000000000000" pitchFamily="2" charset="0"/>
                <a:ea typeface="Calibri" panose="020F0502020204030204" pitchFamily="34" charset="0"/>
                <a:cs typeface="Times New Roman" panose="02020603050405020304" pitchFamily="18" charset="0"/>
              </a:rPr>
              <a:t>PHIẾU HỌC TẬP SỐ 01</a:t>
            </a:r>
            <a:endParaRPr lang="en-GB" sz="2800">
              <a:effectLst/>
              <a:latin typeface="SVN-Vanilla Daisy Pro" panose="00000500000000000000" pitchFamily="2" charset="0"/>
              <a:ea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449135" y="1287775"/>
            <a:ext cx="12191872" cy="533038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048319964"/>
              </p:ext>
            </p:extLst>
          </p:nvPr>
        </p:nvGraphicFramePr>
        <p:xfrm>
          <a:off x="3801335" y="2018439"/>
          <a:ext cx="8017726" cy="3869060"/>
        </p:xfrm>
        <a:graphic>
          <a:graphicData uri="http://schemas.openxmlformats.org/drawingml/2006/table">
            <a:tbl>
              <a:tblPr firstRow="1" firstCol="1" bandRow="1">
                <a:effectLst>
                  <a:reflection blurRad="838200" endPos="65000" dist="50800" dir="5400000" sy="-100000" algn="bl" rotWithShape="0"/>
                </a:effectLst>
              </a:tblPr>
              <a:tblGrid>
                <a:gridCol w="4208809"/>
                <a:gridCol w="3808917"/>
              </a:tblGrid>
              <a:tr h="0">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Những điểm cần lưu ý</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Yêu cầu cụ thể</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Bối cảnh trình bày</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Xác định vấn đề trình bày</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Đối tượng người nghe</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Mục đích</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Phương tiện hỗ trợ</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rowSpan="3">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Nội dung</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R="182880">
                        <a:lnSpc>
                          <a:spcPct val="115000"/>
                        </a:lnSpc>
                        <a:spcAft>
                          <a:spcPts val="0"/>
                        </a:spcAft>
                      </a:pPr>
                      <a:r>
                        <a:rPr lang="en-US" sz="2400" b="1" i="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Mở đầu</a:t>
                      </a:r>
                      <a:r>
                        <a:rPr lang="en-US" sz="2400" b="1" i="1" smtClean="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vMerge="1">
                  <a:txBody>
                    <a:bodyPr/>
                    <a:lstStyle/>
                    <a:p>
                      <a:endParaRPr lang="en-GB"/>
                    </a:p>
                  </a:txBody>
                  <a:tcPr/>
                </a:tc>
                <a:tc>
                  <a:txBody>
                    <a:bodyPr/>
                    <a:lstStyle/>
                    <a:p>
                      <a:pPr marR="182880">
                        <a:lnSpc>
                          <a:spcPct val="115000"/>
                        </a:lnSpc>
                        <a:spcAft>
                          <a:spcPts val="0"/>
                        </a:spcAft>
                      </a:pPr>
                      <a:r>
                        <a:rPr lang="en-US" sz="2400" b="1" i="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Nội dung chính</a:t>
                      </a:r>
                      <a:r>
                        <a:rPr lang="en-US" sz="2400" b="1" i="1" smtClean="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0">
                <a:tc vMerge="1">
                  <a:txBody>
                    <a:bodyPr/>
                    <a:lstStyle/>
                    <a:p>
                      <a:endParaRPr lang="en-GB"/>
                    </a:p>
                  </a:txBody>
                  <a:tcPr/>
                </a:tc>
                <a:tc>
                  <a:txBody>
                    <a:bodyPr/>
                    <a:lstStyle/>
                    <a:p>
                      <a:pPr marR="182880">
                        <a:lnSpc>
                          <a:spcPct val="115000"/>
                        </a:lnSpc>
                        <a:spcAft>
                          <a:spcPts val="0"/>
                        </a:spcAft>
                      </a:pPr>
                      <a:r>
                        <a:rPr lang="en-US" sz="2400" b="1" i="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Kết thúc</a:t>
                      </a:r>
                      <a:r>
                        <a:rPr lang="en-US" sz="2400" b="1" i="1" smtClean="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67697">
                <a:tc>
                  <a:txBody>
                    <a:bodyPr/>
                    <a:lstStyle/>
                    <a:p>
                      <a:pPr marL="91440" marR="182880">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Cách thức và thái độ khi nói</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1440" marR="182880" algn="ctr">
                        <a:lnSpc>
                          <a:spcPct val="115000"/>
                        </a:lnSpc>
                        <a:spcAft>
                          <a:spcPts val="0"/>
                        </a:spcAft>
                      </a:pPr>
                      <a:r>
                        <a:rPr lang="en-US" sz="2400" b="1">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in)">
                                      <p:cBhvr>
                                        <p:cTn id="27" dur="2000"/>
                                        <p:tgtEl>
                                          <p:spTgt spid="2"/>
                                        </p:tgtEl>
                                      </p:cBhvr>
                                    </p:animEffect>
                                  </p:childTnLst>
                                </p:cTn>
                              </p:par>
                              <p:par>
                                <p:cTn id="28" presetID="6" presetClass="entr" presetSubtype="16"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5" grpId="0" animBg="1"/>
      <p:bldP spid="5" grpId="1"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598170" y="516890"/>
            <a:ext cx="430530" cy="419735"/>
          </a:xfrm>
          <a:prstGeom prst="ellipse">
            <a:avLst/>
          </a:prstGeom>
          <a:solidFill>
            <a:srgbClr val="EEB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456203768"/>
              </p:ext>
            </p:extLst>
          </p:nvPr>
        </p:nvGraphicFramePr>
        <p:xfrm>
          <a:off x="3886200" y="516890"/>
          <a:ext cx="7927848" cy="5791200"/>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2660904"/>
                <a:gridCol w="5266944"/>
              </a:tblGrid>
              <a:tr h="197788">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Những điểm cần lưu ý</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Yêu cầu cụ thể</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197788">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Bối cảnh trình bày</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just">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Không gian, thời gian</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197788">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Xác định vấn đề trình bày</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just">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Đề tài</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197788">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Đối tượng người nghe</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just">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Thầy cô, bạn bè, người thân trong gia đình</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197788">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Mục đích</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just">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Nêu ý kiến, thuyết phục người nghe</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395576">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Phương tiện hỗ trợ</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30480" marR="30480" algn="just">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Máy móc thiết bị, tranh, ảnh, video clip, sơ đồ, bảng biểu</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527435">
                <a:tc rowSpan="3">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Nội dung</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Mở đầu:</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Nêu vấn đề và lí do chọn vấn đề</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1186729">
                <a:tc vMerge="1">
                  <a:txBody>
                    <a:bodyPr/>
                    <a:lstStyle/>
                    <a:p>
                      <a:endParaRPr lang="en-GB"/>
                    </a:p>
                  </a:txBody>
                  <a:tcPr/>
                </a:tc>
                <a:tc>
                  <a:txBody>
                    <a:bodyPr/>
                    <a:lstStyle/>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Nội dung chính:</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 Trình tự các luận điểm</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 Lí lẽ tương ứng với từng luận điểm</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 Bằng chứng tương ứng với từng luận điểm</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857082">
                <a:tc vMerge="1">
                  <a:txBody>
                    <a:bodyPr/>
                    <a:lstStyle/>
                    <a:p>
                      <a:endParaRPr lang="en-GB"/>
                    </a:p>
                  </a:txBody>
                  <a:tcPr/>
                </a:tc>
                <a:tc>
                  <a:txBody>
                    <a:bodyPr/>
                    <a:lstStyle/>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Kết thúc:</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 Khái quát ý nghĩa vấn đề đã trình bày</a:t>
                      </a:r>
                      <a:endParaRPr lang="en-GB" sz="2000">
                        <a:solidFill>
                          <a:schemeClr val="tx1"/>
                        </a:solidFill>
                        <a:effectLst/>
                        <a:latin typeface="Times New Roman" panose="02020603050405020304" pitchFamily="18" charset="0"/>
                        <a:cs typeface="Times New Roman" panose="02020603050405020304" pitchFamily="18" charset="0"/>
                      </a:endParaRPr>
                    </a:p>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 Một số đề xuất, kiến nghị (nếu có)</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r h="395576">
                <a:tc>
                  <a:txBody>
                    <a:bodyPr/>
                    <a:lstStyle/>
                    <a:p>
                      <a:pPr marL="30480" marR="30480" algn="ctr">
                        <a:lnSpc>
                          <a:spcPct val="100000"/>
                        </a:lnSpc>
                        <a:spcAft>
                          <a:spcPts val="1200"/>
                        </a:spcAft>
                      </a:pPr>
                      <a:r>
                        <a:rPr lang="vi-VN" sz="2000">
                          <a:solidFill>
                            <a:schemeClr val="tx1"/>
                          </a:solidFill>
                          <a:effectLst/>
                          <a:latin typeface="Times New Roman" panose="02020603050405020304" pitchFamily="18" charset="0"/>
                          <a:cs typeface="Times New Roman" panose="02020603050405020304" pitchFamily="18" charset="0"/>
                        </a:rPr>
                        <a:t>Cách thức và thái độ khi nói</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cell3D prstMaterial="dkEdge">
                      <a:bevel prst="coolSlant"/>
                      <a:lightRig rig="flood" dir="t"/>
                    </a:cell3D>
                    <a:noFill/>
                  </a:tcPr>
                </a:tc>
                <a:tc>
                  <a:txBody>
                    <a:bodyPr/>
                    <a:lstStyle/>
                    <a:p>
                      <a:pPr marL="0" marR="30480" algn="just">
                        <a:lnSpc>
                          <a:spcPct val="100000"/>
                        </a:lnSpc>
                        <a:spcAft>
                          <a:spcPts val="0"/>
                        </a:spcAft>
                      </a:pPr>
                      <a:r>
                        <a:rPr lang="vi-VN" sz="2000">
                          <a:solidFill>
                            <a:schemeClr val="tx1"/>
                          </a:solidFill>
                          <a:effectLst/>
                          <a:latin typeface="Times New Roman" panose="02020603050405020304" pitchFamily="18" charset="0"/>
                          <a:cs typeface="Times New Roman" panose="02020603050405020304" pitchFamily="18" charset="0"/>
                        </a:rPr>
                        <a:t>Hướng về người nghe; kết hợp lời nói và cử chỉ, động tác,…; giọng điệu và âm lượng phù hợp</a:t>
                      </a:r>
                      <a:endParaRPr lang="en-GB"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cell3D prstMaterial="dkEdge">
                      <a:bevel prst="coolSlant"/>
                      <a:lightRig rig="flood" dir="t"/>
                    </a:cell3D>
                    <a:noFill/>
                  </a:tcPr>
                </a:tc>
              </a:tr>
            </a:tbl>
          </a:graphicData>
        </a:graphic>
      </p:graphicFrame>
      <p:pic>
        <p:nvPicPr>
          <p:cNvPr id="28" name="图片 32" descr="C:\Users\meng\Desktop\摄图网_400501680.png摄图网_400501680"/>
          <p:cNvPicPr>
            <a:picLocks noChangeAspect="1"/>
          </p:cNvPicPr>
          <p:nvPr/>
        </p:nvPicPr>
        <p:blipFill>
          <a:blip r:embed="rId3"/>
          <a:srcRect/>
          <a:stretch>
            <a:fillRect/>
          </a:stretch>
        </p:blipFill>
        <p:spPr>
          <a:xfrm>
            <a:off x="-726948" y="1602613"/>
            <a:ext cx="5368925" cy="5368925"/>
          </a:xfrm>
          <a:prstGeom prst="rect">
            <a:avLst/>
          </a:prstGeom>
        </p:spPr>
      </p:pic>
    </p:spTree>
    <p:extLst>
      <p:ext uri="{BB962C8B-B14F-4D97-AF65-F5344CB8AC3E}">
        <p14:creationId xmlns:p14="http://schemas.microsoft.com/office/powerpoint/2010/main" val="13165595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千图</Template>
  <TotalTime>413</TotalTime>
  <Words>5176</Words>
  <Application>Microsoft Office PowerPoint</Application>
  <PresentationFormat>Widescreen</PresentationFormat>
  <Paragraphs>338</Paragraphs>
  <Slides>58</Slides>
  <Notes>46</Notes>
  <HiddenSlides>0</HiddenSlides>
  <MMClips>14</MMClips>
  <ScaleCrop>false</ScaleCrop>
  <HeadingPairs>
    <vt:vector size="6" baseType="variant">
      <vt:variant>
        <vt:lpstr>Fonts Used</vt:lpstr>
      </vt:variant>
      <vt:variant>
        <vt:i4>22</vt:i4>
      </vt:variant>
      <vt:variant>
        <vt:lpstr>Theme</vt:lpstr>
      </vt:variant>
      <vt:variant>
        <vt:i4>3</vt:i4>
      </vt:variant>
      <vt:variant>
        <vt:lpstr>Slide Titles</vt:lpstr>
      </vt:variant>
      <vt:variant>
        <vt:i4>58</vt:i4>
      </vt:variant>
    </vt:vector>
  </HeadingPairs>
  <TitlesOfParts>
    <vt:vector size="83" baseType="lpstr">
      <vt:lpstr>SVN-Vanilla Daisy Pro</vt:lpstr>
      <vt:lpstr>印品粗朗体</vt:lpstr>
      <vt:lpstr>#9Slide05 Angelline</vt:lpstr>
      <vt:lpstr>MS Mincho</vt:lpstr>
      <vt:lpstr>Script MT Bold</vt:lpstr>
      <vt:lpstr>iCiel Bambola</vt:lpstr>
      <vt:lpstr>SVN-Vantom</vt:lpstr>
      <vt:lpstr>SimSun</vt:lpstr>
      <vt:lpstr>Times New Roman</vt:lpstr>
      <vt:lpstr>Calibri Light</vt:lpstr>
      <vt:lpstr>义启简圆体</vt:lpstr>
      <vt:lpstr>Impact</vt:lpstr>
      <vt:lpstr>#9Slide05 Amplify</vt:lpstr>
      <vt:lpstr>Arial</vt:lpstr>
      <vt:lpstr>iCiel Cucho</vt:lpstr>
      <vt:lpstr>SVN-Transformer</vt:lpstr>
      <vt:lpstr>Segoe UI Black</vt:lpstr>
      <vt:lpstr>#9Slide07 SVNNexa Rust Slab Bla</vt:lpstr>
      <vt:lpstr>等线</vt:lpstr>
      <vt:lpstr>Calibri</vt:lpstr>
      <vt:lpstr>UTM Swiss Condensed</vt:lpstr>
      <vt:lpstr>Algerian</vt:lpstr>
      <vt:lpstr>Office 主题</vt:lpstr>
      <vt:lpstr>1_Office 主题</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dc:title>
  <dc:creator>摄图网699PIC.COM</dc:creator>
  <cp:lastModifiedBy>asus PC</cp:lastModifiedBy>
  <cp:revision>96</cp:revision>
  <dcterms:created xsi:type="dcterms:W3CDTF">2018-01-10T11:16:00Z</dcterms:created>
  <dcterms:modified xsi:type="dcterms:W3CDTF">2023-08-04T10:05:01Z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