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6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5" r:id="rId3"/>
  </p:sldMasterIdLst>
  <p:notesMasterIdLst>
    <p:notesMasterId r:id="rId67"/>
  </p:notesMasterIdLst>
  <p:sldIdLst>
    <p:sldId id="337" r:id="rId4"/>
    <p:sldId id="264" r:id="rId5"/>
    <p:sldId id="265" r:id="rId6"/>
    <p:sldId id="271" r:id="rId7"/>
    <p:sldId id="256" r:id="rId8"/>
    <p:sldId id="356" r:id="rId9"/>
    <p:sldId id="353" r:id="rId10"/>
    <p:sldId id="302" r:id="rId11"/>
    <p:sldId id="303" r:id="rId12"/>
    <p:sldId id="357" r:id="rId13"/>
    <p:sldId id="358" r:id="rId14"/>
    <p:sldId id="305" r:id="rId15"/>
    <p:sldId id="306" r:id="rId16"/>
    <p:sldId id="307" r:id="rId17"/>
    <p:sldId id="308" r:id="rId18"/>
    <p:sldId id="309" r:id="rId19"/>
    <p:sldId id="310" r:id="rId20"/>
    <p:sldId id="314" r:id="rId21"/>
    <p:sldId id="315" r:id="rId22"/>
    <p:sldId id="316" r:id="rId23"/>
    <p:sldId id="317" r:id="rId24"/>
    <p:sldId id="318" r:id="rId25"/>
    <p:sldId id="311" r:id="rId26"/>
    <p:sldId id="319" r:id="rId27"/>
    <p:sldId id="320" r:id="rId28"/>
    <p:sldId id="321" r:id="rId29"/>
    <p:sldId id="359" r:id="rId30"/>
    <p:sldId id="322" r:id="rId31"/>
    <p:sldId id="324" r:id="rId32"/>
    <p:sldId id="312" r:id="rId33"/>
    <p:sldId id="313" r:id="rId34"/>
    <p:sldId id="325" r:id="rId35"/>
    <p:sldId id="326" r:id="rId36"/>
    <p:sldId id="327" r:id="rId37"/>
    <p:sldId id="328" r:id="rId38"/>
    <p:sldId id="329" r:id="rId39"/>
    <p:sldId id="323" r:id="rId40"/>
    <p:sldId id="330" r:id="rId41"/>
    <p:sldId id="331" r:id="rId42"/>
    <p:sldId id="360" r:id="rId43"/>
    <p:sldId id="332" r:id="rId44"/>
    <p:sldId id="333" r:id="rId45"/>
    <p:sldId id="334" r:id="rId46"/>
    <p:sldId id="335" r:id="rId47"/>
    <p:sldId id="336" r:id="rId48"/>
    <p:sldId id="338" r:id="rId49"/>
    <p:sldId id="339" r:id="rId50"/>
    <p:sldId id="341" r:id="rId51"/>
    <p:sldId id="340" r:id="rId52"/>
    <p:sldId id="342" r:id="rId53"/>
    <p:sldId id="276" r:id="rId54"/>
    <p:sldId id="344" r:id="rId55"/>
    <p:sldId id="345" r:id="rId56"/>
    <p:sldId id="346" r:id="rId57"/>
    <p:sldId id="299" r:id="rId58"/>
    <p:sldId id="361" r:id="rId59"/>
    <p:sldId id="348" r:id="rId60"/>
    <p:sldId id="349" r:id="rId61"/>
    <p:sldId id="347" r:id="rId62"/>
    <p:sldId id="351" r:id="rId63"/>
    <p:sldId id="350" r:id="rId64"/>
    <p:sldId id="352" r:id="rId65"/>
    <p:sldId id="284" r:id="rId6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320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2C23"/>
    <a:srgbClr val="0000FF"/>
    <a:srgbClr val="D1F1EE"/>
    <a:srgbClr val="F58E32"/>
    <a:srgbClr val="FFFFFF"/>
    <a:srgbClr val="1371F6"/>
    <a:srgbClr val="1891DE"/>
    <a:srgbClr val="F6FDFE"/>
    <a:srgbClr val="FFECC6"/>
    <a:srgbClr val="F8E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83" autoAdjust="0"/>
    <p:restoredTop sz="95196" autoAdjust="0"/>
  </p:normalViewPr>
  <p:slideViewPr>
    <p:cSldViewPr snapToGrid="0" showGuides="1">
      <p:cViewPr varScale="1">
        <p:scale>
          <a:sx n="70" d="100"/>
          <a:sy n="70" d="100"/>
        </p:scale>
        <p:origin x="648" y="60"/>
      </p:cViewPr>
      <p:guideLst>
        <p:guide pos="416"/>
        <p:guide pos="7320"/>
        <p:guide orient="horz" pos="648"/>
        <p:guide orient="horz" pos="712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22D6062D-0BAF-4860-A89A-3D9174EBB0CE}"/>
    <pc:docChg chg="undo redo custSel addSld delSld modSld sldOrd delMainMaster modMainMaster">
      <pc:chgData name="Thúy Mai" userId="222f1c7e07c9bd7a" providerId="LiveId" clId="{22D6062D-0BAF-4860-A89A-3D9174EBB0CE}" dt="2023-06-16T05:14:29.834" v="5531"/>
      <pc:docMkLst>
        <pc:docMk/>
      </pc:docMkLst>
      <pc:sldChg chg="delSp modSp del mod modTransition delAnim modAnim">
        <pc:chgData name="Thúy Mai" userId="222f1c7e07c9bd7a" providerId="LiveId" clId="{22D6062D-0BAF-4860-A89A-3D9174EBB0CE}" dt="2023-06-16T01:55:44.073" v="4297" actId="47"/>
        <pc:sldMkLst>
          <pc:docMk/>
          <pc:sldMk cId="3033789253" sldId="262"/>
        </pc:sldMkLst>
        <pc:spChg chg="mod">
          <ac:chgData name="Thúy Mai" userId="222f1c7e07c9bd7a" providerId="LiveId" clId="{22D6062D-0BAF-4860-A89A-3D9174EBB0CE}" dt="2023-06-11T13:22:21.824" v="54" actId="1076"/>
          <ac:spMkLst>
            <pc:docMk/>
            <pc:sldMk cId="3033789253" sldId="262"/>
            <ac:spMk id="32" creationId="{067D9A96-42F8-46E0-8973-6EBEB8ED8740}"/>
          </ac:spMkLst>
        </pc:spChg>
        <pc:spChg chg="mod">
          <ac:chgData name="Thúy Mai" userId="222f1c7e07c9bd7a" providerId="LiveId" clId="{22D6062D-0BAF-4860-A89A-3D9174EBB0CE}" dt="2023-06-15T08:19:11.302" v="683" actId="113"/>
          <ac:spMkLst>
            <pc:docMk/>
            <pc:sldMk cId="3033789253" sldId="262"/>
            <ac:spMk id="34" creationId="{243F9F74-C64F-480C-88B6-08531097CFA3}"/>
          </ac:spMkLst>
        </pc:spChg>
        <pc:grpChg chg="del">
          <ac:chgData name="Thúy Mai" userId="222f1c7e07c9bd7a" providerId="LiveId" clId="{22D6062D-0BAF-4860-A89A-3D9174EBB0CE}" dt="2023-06-11T13:24:24.402" v="88" actId="478"/>
          <ac:grpSpMkLst>
            <pc:docMk/>
            <pc:sldMk cId="3033789253" sldId="262"/>
            <ac:grpSpMk id="42" creationId="{C7E0CF21-249C-425D-9A08-E56D83FE24C6}"/>
          </ac:grpSpMkLst>
        </pc:grpChg>
        <pc:picChg chg="mod">
          <ac:chgData name="Thúy Mai" userId="222f1c7e07c9bd7a" providerId="LiveId" clId="{22D6062D-0BAF-4860-A89A-3D9174EBB0CE}" dt="2023-06-11T13:24:26.885" v="89" actId="1076"/>
          <ac:picMkLst>
            <pc:docMk/>
            <pc:sldMk cId="3033789253" sldId="262"/>
            <ac:picMk id="3" creationId="{AF2091E8-CEAA-48E9-9321-6DCAEAF6E2AA}"/>
          </ac:picMkLst>
        </pc:picChg>
        <pc:picChg chg="mod">
          <ac:chgData name="Thúy Mai" userId="222f1c7e07c9bd7a" providerId="LiveId" clId="{22D6062D-0BAF-4860-A89A-3D9174EBB0CE}" dt="2023-06-16T01:41:06.704" v="4222" actId="1076"/>
          <ac:picMkLst>
            <pc:docMk/>
            <pc:sldMk cId="3033789253" sldId="262"/>
            <ac:picMk id="7" creationId="{AF7ED0CB-6C25-409A-A4BC-9A42606AA8AD}"/>
          </ac:picMkLst>
        </pc:picChg>
        <pc:picChg chg="mod">
          <ac:chgData name="Thúy Mai" userId="222f1c7e07c9bd7a" providerId="LiveId" clId="{22D6062D-0BAF-4860-A89A-3D9174EBB0CE}" dt="2023-06-16T01:40:59.461" v="4220" actId="1076"/>
          <ac:picMkLst>
            <pc:docMk/>
            <pc:sldMk cId="3033789253" sldId="262"/>
            <ac:picMk id="29" creationId="{C9261180-3B2A-4790-B228-479BC0E2E94A}"/>
          </ac:picMkLst>
        </pc:picChg>
        <pc:picChg chg="mod">
          <ac:chgData name="Thúy Mai" userId="222f1c7e07c9bd7a" providerId="LiveId" clId="{22D6062D-0BAF-4860-A89A-3D9174EBB0CE}" dt="2023-06-16T01:41:02.597" v="4221" actId="1076"/>
          <ac:picMkLst>
            <pc:docMk/>
            <pc:sldMk cId="3033789253" sldId="262"/>
            <ac:picMk id="31" creationId="{A7EF9595-1280-4F42-B1A7-BE7E3FFC56FC}"/>
          </ac:picMkLst>
        </pc:picChg>
      </pc:sldChg>
      <pc:sldChg chg="addSp modSp mod modTransition modAnim">
        <pc:chgData name="Thúy Mai" userId="222f1c7e07c9bd7a" providerId="LiveId" clId="{22D6062D-0BAF-4860-A89A-3D9174EBB0CE}" dt="2023-06-16T02:39:26.035" v="5280"/>
        <pc:sldMkLst>
          <pc:docMk/>
          <pc:sldMk cId="3633450929" sldId="264"/>
        </pc:sldMkLst>
        <pc:spChg chg="mod">
          <ac:chgData name="Thúy Mai" userId="222f1c7e07c9bd7a" providerId="LiveId" clId="{22D6062D-0BAF-4860-A89A-3D9174EBB0CE}" dt="2023-06-11T13:26:32.843" v="255"/>
          <ac:spMkLst>
            <pc:docMk/>
            <pc:sldMk cId="3633450929" sldId="264"/>
            <ac:spMk id="3" creationId="{8681C953-338C-A2E9-B35E-CD6447DAD800}"/>
          </ac:spMkLst>
        </pc:spChg>
        <pc:spChg chg="mod">
          <ac:chgData name="Thúy Mai" userId="222f1c7e07c9bd7a" providerId="LiveId" clId="{22D6062D-0BAF-4860-A89A-3D9174EBB0CE}" dt="2023-06-11T13:26:32.843" v="255"/>
          <ac:spMkLst>
            <pc:docMk/>
            <pc:sldMk cId="3633450929" sldId="264"/>
            <ac:spMk id="4" creationId="{C429C73F-A74D-04F5-0C64-34476A66A83E}"/>
          </ac:spMkLst>
        </pc:spChg>
        <pc:spChg chg="mod">
          <ac:chgData name="Thúy Mai" userId="222f1c7e07c9bd7a" providerId="LiveId" clId="{22D6062D-0BAF-4860-A89A-3D9174EBB0CE}" dt="2023-06-11T13:26:45.758" v="278" actId="20577"/>
          <ac:spMkLst>
            <pc:docMk/>
            <pc:sldMk cId="3633450929" sldId="264"/>
            <ac:spMk id="5" creationId="{78CA9C6F-AC33-6EEE-FA00-6272C1251E38}"/>
          </ac:spMkLst>
        </pc:spChg>
        <pc:spChg chg="mod">
          <ac:chgData name="Thúy Mai" userId="222f1c7e07c9bd7a" providerId="LiveId" clId="{22D6062D-0BAF-4860-A89A-3D9174EBB0CE}" dt="2023-06-11T13:25:22.542" v="137" actId="14100"/>
          <ac:spMkLst>
            <pc:docMk/>
            <pc:sldMk cId="3633450929" sldId="264"/>
            <ac:spMk id="6" creationId="{5BB9B8D3-E89F-4428-A1C0-5E3D667A0965}"/>
          </ac:spMkLst>
        </pc:spChg>
        <pc:spChg chg="mod">
          <ac:chgData name="Thúy Mai" userId="222f1c7e07c9bd7a" providerId="LiveId" clId="{22D6062D-0BAF-4860-A89A-3D9174EBB0CE}" dt="2023-06-11T13:26:41.481" v="258" actId="20577"/>
          <ac:spMkLst>
            <pc:docMk/>
            <pc:sldMk cId="3633450929" sldId="264"/>
            <ac:spMk id="7" creationId="{B4D85944-BAD9-8577-85E5-8FCF8B110335}"/>
          </ac:spMkLst>
        </pc:spChg>
        <pc:spChg chg="mod">
          <ac:chgData name="Thúy Mai" userId="222f1c7e07c9bd7a" providerId="LiveId" clId="{22D6062D-0BAF-4860-A89A-3D9174EBB0CE}" dt="2023-06-11T13:25:13.470" v="134" actId="1076"/>
          <ac:spMkLst>
            <pc:docMk/>
            <pc:sldMk cId="3633450929" sldId="264"/>
            <ac:spMk id="10" creationId="{08470994-8958-4E73-A794-700CF0F1968B}"/>
          </ac:spMkLst>
        </pc:spChg>
        <pc:spChg chg="mod">
          <ac:chgData name="Thúy Mai" userId="222f1c7e07c9bd7a" providerId="LiveId" clId="{22D6062D-0BAF-4860-A89A-3D9174EBB0CE}" dt="2023-06-11T13:27:05.183" v="300" actId="122"/>
          <ac:spMkLst>
            <pc:docMk/>
            <pc:sldMk cId="3633450929" sldId="264"/>
            <ac:spMk id="25" creationId="{C4908162-EE9D-403E-82D3-A1F1D0B5C366}"/>
          </ac:spMkLst>
        </pc:spChg>
        <pc:spChg chg="mod">
          <ac:chgData name="Thúy Mai" userId="222f1c7e07c9bd7a" providerId="LiveId" clId="{22D6062D-0BAF-4860-A89A-3D9174EBB0CE}" dt="2023-06-11T13:25:58.104" v="198" actId="14100"/>
          <ac:spMkLst>
            <pc:docMk/>
            <pc:sldMk cId="3633450929" sldId="264"/>
            <ac:spMk id="46" creationId="{ECBF6D74-5D55-4D57-A91E-BBF5DB64C795}"/>
          </ac:spMkLst>
        </pc:spChg>
        <pc:spChg chg="mod">
          <ac:chgData name="Thúy Mai" userId="222f1c7e07c9bd7a" providerId="LiveId" clId="{22D6062D-0BAF-4860-A89A-3D9174EBB0CE}" dt="2023-06-11T13:25:47.661" v="197" actId="1076"/>
          <ac:spMkLst>
            <pc:docMk/>
            <pc:sldMk cId="3633450929" sldId="264"/>
            <ac:spMk id="48" creationId="{9E11650B-1FD8-45FB-A5FA-4F744DC4D9C7}"/>
          </ac:spMkLst>
        </pc:spChg>
        <pc:spChg chg="mod">
          <ac:chgData name="Thúy Mai" userId="222f1c7e07c9bd7a" providerId="LiveId" clId="{22D6062D-0BAF-4860-A89A-3D9174EBB0CE}" dt="2023-06-11T13:26:14.280" v="223" actId="14100"/>
          <ac:spMkLst>
            <pc:docMk/>
            <pc:sldMk cId="3633450929" sldId="264"/>
            <ac:spMk id="51" creationId="{A9712D32-68EC-48A1-8D1B-C1FAF53DF2A4}"/>
          </ac:spMkLst>
        </pc:spChg>
        <pc:spChg chg="mod">
          <ac:chgData name="Thúy Mai" userId="222f1c7e07c9bd7a" providerId="LiveId" clId="{22D6062D-0BAF-4860-A89A-3D9174EBB0CE}" dt="2023-06-11T13:26:10.295" v="222" actId="1076"/>
          <ac:spMkLst>
            <pc:docMk/>
            <pc:sldMk cId="3633450929" sldId="264"/>
            <ac:spMk id="53" creationId="{CE197C0A-5B68-4AD7-92A5-47A0CFE09AEF}"/>
          </ac:spMkLst>
        </pc:spChg>
        <pc:grpChg chg="add mod">
          <ac:chgData name="Thúy Mai" userId="222f1c7e07c9bd7a" providerId="LiveId" clId="{22D6062D-0BAF-4860-A89A-3D9174EBB0CE}" dt="2023-06-11T13:26:53.631" v="298" actId="1035"/>
          <ac:grpSpMkLst>
            <pc:docMk/>
            <pc:sldMk cId="3633450929" sldId="264"/>
            <ac:grpSpMk id="2" creationId="{700E8B6D-4B77-23B7-3AF3-D792F6951B71}"/>
          </ac:grpSpMkLst>
        </pc:grpChg>
        <pc:grpChg chg="mod">
          <ac:chgData name="Thúy Mai" userId="222f1c7e07c9bd7a" providerId="LiveId" clId="{22D6062D-0BAF-4860-A89A-3D9174EBB0CE}" dt="2023-06-11T13:27:10.566" v="302" actId="1076"/>
          <ac:grpSpMkLst>
            <pc:docMk/>
            <pc:sldMk cId="3633450929" sldId="264"/>
            <ac:grpSpMk id="23" creationId="{9348AE8C-9703-445E-8DBD-FD1BB09528C6}"/>
          </ac:grpSpMkLst>
        </pc:grpChg>
        <pc:grpChg chg="mod">
          <ac:chgData name="Thúy Mai" userId="222f1c7e07c9bd7a" providerId="LiveId" clId="{22D6062D-0BAF-4860-A89A-3D9174EBB0CE}" dt="2023-06-11T13:26:53.631" v="298" actId="1035"/>
          <ac:grpSpMkLst>
            <pc:docMk/>
            <pc:sldMk cId="3633450929" sldId="264"/>
            <ac:grpSpMk id="44" creationId="{B5219FAE-613B-4A48-9C49-B12A0E796F96}"/>
          </ac:grpSpMkLst>
        </pc:grpChg>
        <pc:grpChg chg="mod">
          <ac:chgData name="Thúy Mai" userId="222f1c7e07c9bd7a" providerId="LiveId" clId="{22D6062D-0BAF-4860-A89A-3D9174EBB0CE}" dt="2023-06-11T13:26:53.631" v="298" actId="1035"/>
          <ac:grpSpMkLst>
            <pc:docMk/>
            <pc:sldMk cId="3633450929" sldId="264"/>
            <ac:grpSpMk id="45" creationId="{CA4D256E-D6A7-4C2D-9EEC-7DC4571E24F6}"/>
          </ac:grpSpMkLst>
        </pc:grpChg>
        <pc:grpChg chg="mod">
          <ac:chgData name="Thúy Mai" userId="222f1c7e07c9bd7a" providerId="LiveId" clId="{22D6062D-0BAF-4860-A89A-3D9174EBB0CE}" dt="2023-06-11T13:26:53.631" v="298" actId="1035"/>
          <ac:grpSpMkLst>
            <pc:docMk/>
            <pc:sldMk cId="3633450929" sldId="264"/>
            <ac:grpSpMk id="50" creationId="{A04E4F08-531B-4B41-80C2-AA141BB29A47}"/>
          </ac:grpSpMkLst>
        </pc:grpChg>
        <pc:picChg chg="add mod">
          <ac:chgData name="Thúy Mai" userId="222f1c7e07c9bd7a" providerId="LiveId" clId="{22D6062D-0BAF-4860-A89A-3D9174EBB0CE}" dt="2023-06-11T13:27:59.333" v="341" actId="1036"/>
          <ac:picMkLst>
            <pc:docMk/>
            <pc:sldMk cId="3633450929" sldId="264"/>
            <ac:picMk id="9" creationId="{2CF3E549-2D63-CCF5-3140-B9D9E45A27C4}"/>
          </ac:picMkLst>
        </pc:picChg>
      </pc:sldChg>
      <pc:sldChg chg="modSp mod modTransition">
        <pc:chgData name="Thúy Mai" userId="222f1c7e07c9bd7a" providerId="LiveId" clId="{22D6062D-0BAF-4860-A89A-3D9174EBB0CE}" dt="2023-06-16T02:39:26.035" v="5280"/>
        <pc:sldMkLst>
          <pc:docMk/>
          <pc:sldMk cId="1488702696" sldId="265"/>
        </pc:sldMkLst>
        <pc:spChg chg="mod">
          <ac:chgData name="Thúy Mai" userId="222f1c7e07c9bd7a" providerId="LiveId" clId="{22D6062D-0BAF-4860-A89A-3D9174EBB0CE}" dt="2023-06-11T13:27:42.520" v="334" actId="1076"/>
          <ac:spMkLst>
            <pc:docMk/>
            <pc:sldMk cId="1488702696" sldId="265"/>
            <ac:spMk id="38" creationId="{0F238C97-556E-4F9C-819F-7505F2793140}"/>
          </ac:spMkLst>
        </pc:spChg>
        <pc:grpChg chg="mod">
          <ac:chgData name="Thúy Mai" userId="222f1c7e07c9bd7a" providerId="LiveId" clId="{22D6062D-0BAF-4860-A89A-3D9174EBB0CE}" dt="2023-06-11T13:27:49.521" v="337" actId="1076"/>
          <ac:grpSpMkLst>
            <pc:docMk/>
            <pc:sldMk cId="1488702696" sldId="265"/>
            <ac:grpSpMk id="22" creationId="{7BA33106-8834-40CD-8BF9-1E7AC62160E3}"/>
          </ac:grpSpMkLst>
        </pc:grpChg>
        <pc:grpChg chg="mod">
          <ac:chgData name="Thúy Mai" userId="222f1c7e07c9bd7a" providerId="LiveId" clId="{22D6062D-0BAF-4860-A89A-3D9174EBB0CE}" dt="2023-06-11T13:27:44.357" v="335" actId="1076"/>
          <ac:grpSpMkLst>
            <pc:docMk/>
            <pc:sldMk cId="1488702696" sldId="265"/>
            <ac:grpSpMk id="30" creationId="{F8B65200-F528-4A52-A299-0150D791D354}"/>
          </ac:grpSpMkLst>
        </pc:grpChg>
        <pc:picChg chg="mod">
          <ac:chgData name="Thúy Mai" userId="222f1c7e07c9bd7a" providerId="LiveId" clId="{22D6062D-0BAF-4860-A89A-3D9174EBB0CE}" dt="2023-06-11T13:27:46.325" v="336" actId="1076"/>
          <ac:picMkLst>
            <pc:docMk/>
            <pc:sldMk cId="1488702696" sldId="265"/>
            <ac:picMk id="13" creationId="{6F47D073-7259-4735-842A-2D654BB750BA}"/>
          </ac:picMkLst>
        </pc:picChg>
      </pc:sldChg>
      <pc:sldChg chg="del modTransition">
        <pc:chgData name="Thúy Mai" userId="222f1c7e07c9bd7a" providerId="LiveId" clId="{22D6062D-0BAF-4860-A89A-3D9174EBB0CE}" dt="2023-06-16T02:18:25.019" v="4705" actId="47"/>
        <pc:sldMkLst>
          <pc:docMk/>
          <pc:sldMk cId="2322468240" sldId="266"/>
        </pc:sldMkLst>
      </pc:sldChg>
      <pc:sldChg chg="del modTransition">
        <pc:chgData name="Thúy Mai" userId="222f1c7e07c9bd7a" providerId="LiveId" clId="{22D6062D-0BAF-4860-A89A-3D9174EBB0CE}" dt="2023-06-16T02:18:21.441" v="4704" actId="47"/>
        <pc:sldMkLst>
          <pc:docMk/>
          <pc:sldMk cId="3142325768" sldId="268"/>
        </pc:sldMkLst>
      </pc:sldChg>
      <pc:sldChg chg="del modTransition">
        <pc:chgData name="Thúy Mai" userId="222f1c7e07c9bd7a" providerId="LiveId" clId="{22D6062D-0BAF-4860-A89A-3D9174EBB0CE}" dt="2023-06-16T02:36:06.719" v="5163" actId="47"/>
        <pc:sldMkLst>
          <pc:docMk/>
          <pc:sldMk cId="661515618" sldId="269"/>
        </pc:sldMkLst>
      </pc:sldChg>
      <pc:sldChg chg="addSp delSp modSp mod ord modTransition delAnim modAnim">
        <pc:chgData name="Thúy Mai" userId="222f1c7e07c9bd7a" providerId="LiveId" clId="{22D6062D-0BAF-4860-A89A-3D9174EBB0CE}" dt="2023-06-16T02:59:44.019" v="5376"/>
        <pc:sldMkLst>
          <pc:docMk/>
          <pc:sldMk cId="3960865961" sldId="271"/>
        </pc:sldMkLst>
        <pc:spChg chg="add mod">
          <ac:chgData name="Thúy Mai" userId="222f1c7e07c9bd7a" providerId="LiveId" clId="{22D6062D-0BAF-4860-A89A-3D9174EBB0CE}" dt="2023-06-16T02:59:09.684" v="5369" actId="1076"/>
          <ac:spMkLst>
            <pc:docMk/>
            <pc:sldMk cId="3960865961" sldId="271"/>
            <ac:spMk id="2" creationId="{8E97BA8E-282F-67F2-3CF4-5CBE8BA40BB1}"/>
          </ac:spMkLst>
        </pc:spChg>
        <pc:spChg chg="add mod">
          <ac:chgData name="Thúy Mai" userId="222f1c7e07c9bd7a" providerId="LiveId" clId="{22D6062D-0BAF-4860-A89A-3D9174EBB0CE}" dt="2023-06-11T13:36:59.160" v="433" actId="14100"/>
          <ac:spMkLst>
            <pc:docMk/>
            <pc:sldMk cId="3960865961" sldId="271"/>
            <ac:spMk id="4" creationId="{BF81463D-59EA-0988-ED75-89584A54C3E4}"/>
          </ac:spMkLst>
        </pc:spChg>
        <pc:spChg chg="del">
          <ac:chgData name="Thúy Mai" userId="222f1c7e07c9bd7a" providerId="LiveId" clId="{22D6062D-0BAF-4860-A89A-3D9174EBB0CE}" dt="2023-06-11T13:28:46.103" v="345" actId="478"/>
          <ac:spMkLst>
            <pc:docMk/>
            <pc:sldMk cId="3960865961" sldId="271"/>
            <ac:spMk id="5" creationId="{F7423BC3-ED3C-4669-AADB-981D0AEDBB97}"/>
          </ac:spMkLst>
        </pc:spChg>
        <pc:spChg chg="add mod">
          <ac:chgData name="Thúy Mai" userId="222f1c7e07c9bd7a" providerId="LiveId" clId="{22D6062D-0BAF-4860-A89A-3D9174EBB0CE}" dt="2023-06-11T13:36:18.396" v="421" actId="1076"/>
          <ac:spMkLst>
            <pc:docMk/>
            <pc:sldMk cId="3960865961" sldId="271"/>
            <ac:spMk id="6" creationId="{3677CBFB-6087-7C8F-8EEA-C89A8C8F683B}"/>
          </ac:spMkLst>
        </pc:spChg>
        <pc:spChg chg="add mod">
          <ac:chgData name="Thúy Mai" userId="222f1c7e07c9bd7a" providerId="LiveId" clId="{22D6062D-0BAF-4860-A89A-3D9174EBB0CE}" dt="2023-06-11T13:36:47.741" v="425" actId="20577"/>
          <ac:spMkLst>
            <pc:docMk/>
            <pc:sldMk cId="3960865961" sldId="271"/>
            <ac:spMk id="9" creationId="{F1021591-C875-8959-6353-ABBD83A6A081}"/>
          </ac:spMkLst>
        </pc:spChg>
        <pc:spChg chg="del">
          <ac:chgData name="Thúy Mai" userId="222f1c7e07c9bd7a" providerId="LiveId" clId="{22D6062D-0BAF-4860-A89A-3D9174EBB0CE}" dt="2023-06-11T13:28:46.103" v="345" actId="478"/>
          <ac:spMkLst>
            <pc:docMk/>
            <pc:sldMk cId="3960865961" sldId="271"/>
            <ac:spMk id="10" creationId="{8E35997E-F2F2-4F18-829F-E630FBDA8ECF}"/>
          </ac:spMkLst>
        </pc:spChg>
        <pc:spChg chg="del">
          <ac:chgData name="Thúy Mai" userId="222f1c7e07c9bd7a" providerId="LiveId" clId="{22D6062D-0BAF-4860-A89A-3D9174EBB0CE}" dt="2023-06-11T13:28:46.103" v="345" actId="478"/>
          <ac:spMkLst>
            <pc:docMk/>
            <pc:sldMk cId="3960865961" sldId="271"/>
            <ac:spMk id="12" creationId="{EADCDD0D-6165-431B-82DD-E87CBC404B31}"/>
          </ac:spMkLst>
        </pc:spChg>
        <pc:grpChg chg="del">
          <ac:chgData name="Thúy Mai" userId="222f1c7e07c9bd7a" providerId="LiveId" clId="{22D6062D-0BAF-4860-A89A-3D9174EBB0CE}" dt="2023-06-11T13:29:29.968" v="367" actId="478"/>
          <ac:grpSpMkLst>
            <pc:docMk/>
            <pc:sldMk cId="3960865961" sldId="271"/>
            <ac:grpSpMk id="14" creationId="{C44BC011-172F-409B-BAC4-CBF4877E2915}"/>
          </ac:grpSpMkLst>
        </pc:grpChg>
        <pc:graphicFrameChg chg="add del mod">
          <ac:chgData name="Thúy Mai" userId="222f1c7e07c9bd7a" providerId="LiveId" clId="{22D6062D-0BAF-4860-A89A-3D9174EBB0CE}" dt="2023-06-11T13:28:49.098" v="348"/>
          <ac:graphicFrameMkLst>
            <pc:docMk/>
            <pc:sldMk cId="3960865961" sldId="271"/>
            <ac:graphicFrameMk id="2" creationId="{C5925963-8264-A185-B9F2-400D92E8D09C}"/>
          </ac:graphicFrameMkLst>
        </pc:graphicFrameChg>
        <pc:graphicFrameChg chg="add del mod">
          <ac:chgData name="Thúy Mai" userId="222f1c7e07c9bd7a" providerId="LiveId" clId="{22D6062D-0BAF-4860-A89A-3D9174EBB0CE}" dt="2023-06-11T13:35:19.526" v="385"/>
          <ac:graphicFrameMkLst>
            <pc:docMk/>
            <pc:sldMk cId="3960865961" sldId="271"/>
            <ac:graphicFrameMk id="7" creationId="{B102DFEF-1E08-D6AE-8D28-0CAA72FF83EF}"/>
          </ac:graphicFrameMkLst>
        </pc:graphicFrameChg>
        <pc:picChg chg="del mod">
          <ac:chgData name="Thúy Mai" userId="222f1c7e07c9bd7a" providerId="LiveId" clId="{22D6062D-0BAF-4860-A89A-3D9174EBB0CE}" dt="2023-06-11T13:29:26.940" v="366" actId="478"/>
          <ac:picMkLst>
            <pc:docMk/>
            <pc:sldMk cId="3960865961" sldId="271"/>
            <ac:picMk id="17" creationId="{763642A7-3423-418E-A2E3-2B1F145B14E9}"/>
          </ac:picMkLst>
        </pc:picChg>
        <pc:picChg chg="add mod">
          <ac:chgData name="Thúy Mai" userId="222f1c7e07c9bd7a" providerId="LiveId" clId="{22D6062D-0BAF-4860-A89A-3D9174EBB0CE}" dt="2023-06-16T02:59:18.943" v="5371" actId="1076"/>
          <ac:picMkLst>
            <pc:docMk/>
            <pc:sldMk cId="3960865961" sldId="271"/>
            <ac:picMk id="6146" creationId="{8F4DC842-5580-062A-8E5E-91D291135B0C}"/>
          </ac:picMkLst>
        </pc:picChg>
      </pc:sldChg>
      <pc:sldChg chg="del modTransition">
        <pc:chgData name="Thúy Mai" userId="222f1c7e07c9bd7a" providerId="LiveId" clId="{22D6062D-0BAF-4860-A89A-3D9174EBB0CE}" dt="2023-06-16T02:36:07.354" v="5164" actId="47"/>
        <pc:sldMkLst>
          <pc:docMk/>
          <pc:sldMk cId="928319724" sldId="272"/>
        </pc:sldMkLst>
      </pc:sldChg>
      <pc:sldChg chg="modSp del mod modTransition">
        <pc:chgData name="Thúy Mai" userId="222f1c7e07c9bd7a" providerId="LiveId" clId="{22D6062D-0BAF-4860-A89A-3D9174EBB0CE}" dt="2023-06-16T02:36:08.517" v="5165" actId="47"/>
        <pc:sldMkLst>
          <pc:docMk/>
          <pc:sldMk cId="280733984" sldId="274"/>
        </pc:sldMkLst>
        <pc:spChg chg="mod">
          <ac:chgData name="Thúy Mai" userId="222f1c7e07c9bd7a" providerId="LiveId" clId="{22D6062D-0BAF-4860-A89A-3D9174EBB0CE}" dt="2023-06-16T00:38:49.184" v="3300" actId="27636"/>
          <ac:spMkLst>
            <pc:docMk/>
            <pc:sldMk cId="280733984" sldId="274"/>
            <ac:spMk id="9" creationId="{2CBE160A-72B9-4A0E-A29C-D179A85C08FD}"/>
          </ac:spMkLst>
        </pc:spChg>
      </pc:sldChg>
      <pc:sldChg chg="addSp delSp modSp del mod modTransition">
        <pc:chgData name="Thúy Mai" userId="222f1c7e07c9bd7a" providerId="LiveId" clId="{22D6062D-0BAF-4860-A89A-3D9174EBB0CE}" dt="2023-06-16T02:36:09.449" v="5166" actId="47"/>
        <pc:sldMkLst>
          <pc:docMk/>
          <pc:sldMk cId="1953686499" sldId="275"/>
        </pc:sldMkLst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3" creationId="{E6777507-9E8F-C6E9-1570-8307C1F563E8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5" creationId="{C3F83DF4-4C36-3952-F535-B5E6FB37B0E9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8" creationId="{A5033E34-06DD-4E90-8E2D-51D725329FBB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15" creationId="{9FB71150-814D-B9D5-7173-F9122AEDFB40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38" creationId="{A428D0EF-5B8C-717A-8B43-BD96D9C5E3D1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39" creationId="{61901B5D-0F22-B04F-569A-A6107EB746D7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1" creationId="{E671D302-2675-D504-FE25-8B7C11C5C0E1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2" creationId="{BF47C7CA-D286-E65E-DCBF-94353CBF817D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3" creationId="{FB4BDEFF-F979-939C-CD44-75052D45E6A3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5" creationId="{4E959744-21BA-6272-5C8E-C2542F2C8EE2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6" creationId="{EB8E3C17-A4C8-35AB-16A3-9B5572B75C60}"/>
          </ac:spMkLst>
        </pc:spChg>
        <pc:spChg chg="mod">
          <ac:chgData name="Thúy Mai" userId="222f1c7e07c9bd7a" providerId="LiveId" clId="{22D6062D-0BAF-4860-A89A-3D9174EBB0CE}" dt="2023-06-15T08:43:53.221" v="1199"/>
          <ac:spMkLst>
            <pc:docMk/>
            <pc:sldMk cId="1953686499" sldId="275"/>
            <ac:spMk id="47" creationId="{78BA74BE-006C-FBDF-07FD-28CAB27ABC54}"/>
          </ac:spMkLst>
        </pc:spChg>
        <pc:grpChg chg="add mod">
          <ac:chgData name="Thúy Mai" userId="222f1c7e07c9bd7a" providerId="LiveId" clId="{22D6062D-0BAF-4860-A89A-3D9174EBB0CE}" dt="2023-06-15T08:43:53.221" v="1199"/>
          <ac:grpSpMkLst>
            <pc:docMk/>
            <pc:sldMk cId="1953686499" sldId="275"/>
            <ac:grpSpMk id="2" creationId="{F895DA0F-01B5-DEA3-911A-E2DAE06DE1CC}"/>
          </ac:grpSpMkLst>
        </pc:grpChg>
        <pc:grpChg chg="add mod">
          <ac:chgData name="Thúy Mai" userId="222f1c7e07c9bd7a" providerId="LiveId" clId="{22D6062D-0BAF-4860-A89A-3D9174EBB0CE}" dt="2023-06-15T08:43:53.221" v="1199"/>
          <ac:grpSpMkLst>
            <pc:docMk/>
            <pc:sldMk cId="1953686499" sldId="275"/>
            <ac:grpSpMk id="9" creationId="{25AAC314-E619-5AC5-A814-01BAA8ADE3CD}"/>
          </ac:grpSpMkLst>
        </pc:grpChg>
        <pc:grpChg chg="del">
          <ac:chgData name="Thúy Mai" userId="222f1c7e07c9bd7a" providerId="LiveId" clId="{22D6062D-0BAF-4860-A89A-3D9174EBB0CE}" dt="2023-06-15T08:43:51.296" v="1198" actId="21"/>
          <ac:grpSpMkLst>
            <pc:docMk/>
            <pc:sldMk cId="1953686499" sldId="275"/>
            <ac:grpSpMk id="18" creationId="{A76DE754-3A9B-4BE2-B041-AADB4DB139A8}"/>
          </ac:grpSpMkLst>
        </pc:grpChg>
        <pc:grpChg chg="del">
          <ac:chgData name="Thúy Mai" userId="222f1c7e07c9bd7a" providerId="LiveId" clId="{22D6062D-0BAF-4860-A89A-3D9174EBB0CE}" dt="2023-06-15T08:43:51.296" v="1198" actId="21"/>
          <ac:grpSpMkLst>
            <pc:docMk/>
            <pc:sldMk cId="1953686499" sldId="275"/>
            <ac:grpSpMk id="19" creationId="{3A0D3104-D76E-43B5-A2B6-4AE1725F9451}"/>
          </ac:grpSpMkLst>
        </pc:grpChg>
        <pc:grpChg chg="del">
          <ac:chgData name="Thúy Mai" userId="222f1c7e07c9bd7a" providerId="LiveId" clId="{22D6062D-0BAF-4860-A89A-3D9174EBB0CE}" dt="2023-06-15T08:43:51.296" v="1198" actId="21"/>
          <ac:grpSpMkLst>
            <pc:docMk/>
            <pc:sldMk cId="1953686499" sldId="275"/>
            <ac:grpSpMk id="23" creationId="{49D7D7EF-70D7-4CFD-B02F-13F7944CC91F}"/>
          </ac:grpSpMkLst>
        </pc:grpChg>
        <pc:grpChg chg="del">
          <ac:chgData name="Thúy Mai" userId="222f1c7e07c9bd7a" providerId="LiveId" clId="{22D6062D-0BAF-4860-A89A-3D9174EBB0CE}" dt="2023-06-15T08:43:51.296" v="1198" actId="21"/>
          <ac:grpSpMkLst>
            <pc:docMk/>
            <pc:sldMk cId="1953686499" sldId="275"/>
            <ac:grpSpMk id="27" creationId="{5169930D-9605-4449-9724-569D3F48FDC0}"/>
          </ac:grpSpMkLst>
        </pc:grpChg>
        <pc:grpChg chg="add mod">
          <ac:chgData name="Thúy Mai" userId="222f1c7e07c9bd7a" providerId="LiveId" clId="{22D6062D-0BAF-4860-A89A-3D9174EBB0CE}" dt="2023-06-15T08:43:53.221" v="1199"/>
          <ac:grpSpMkLst>
            <pc:docMk/>
            <pc:sldMk cId="1953686499" sldId="275"/>
            <ac:grpSpMk id="40" creationId="{BD287963-1775-8D64-A7DC-F34BB565E578}"/>
          </ac:grpSpMkLst>
        </pc:grpChg>
        <pc:grpChg chg="add mod">
          <ac:chgData name="Thúy Mai" userId="222f1c7e07c9bd7a" providerId="LiveId" clId="{22D6062D-0BAF-4860-A89A-3D9174EBB0CE}" dt="2023-06-15T08:43:53.221" v="1199"/>
          <ac:grpSpMkLst>
            <pc:docMk/>
            <pc:sldMk cId="1953686499" sldId="275"/>
            <ac:grpSpMk id="44" creationId="{3D2F4A07-BC7D-2539-ED39-F5E15FF442C1}"/>
          </ac:grpSpMkLst>
        </pc:grpChg>
      </pc:sldChg>
      <pc:sldChg chg="addSp delSp modSp mod ord modTransition delAnim modAnim">
        <pc:chgData name="Thúy Mai" userId="222f1c7e07c9bd7a" providerId="LiveId" clId="{22D6062D-0BAF-4860-A89A-3D9174EBB0CE}" dt="2023-06-16T02:39:26.035" v="5280"/>
        <pc:sldMkLst>
          <pc:docMk/>
          <pc:sldMk cId="3461664495" sldId="276"/>
        </pc:sldMkLst>
        <pc:spChg chg="add del mod">
          <ac:chgData name="Thúy Mai" userId="222f1c7e07c9bd7a" providerId="LiveId" clId="{22D6062D-0BAF-4860-A89A-3D9174EBB0CE}" dt="2023-06-16T02:20:49.831" v="4772" actId="478"/>
          <ac:spMkLst>
            <pc:docMk/>
            <pc:sldMk cId="3461664495" sldId="276"/>
            <ac:spMk id="5" creationId="{F33657D6-597A-BE03-D1B4-44D91EB4F313}"/>
          </ac:spMkLst>
        </pc:spChg>
        <pc:spChg chg="add mod">
          <ac:chgData name="Thúy Mai" userId="222f1c7e07c9bd7a" providerId="LiveId" clId="{22D6062D-0BAF-4860-A89A-3D9174EBB0CE}" dt="2023-06-16T02:20:32.969" v="4770" actId="20577"/>
          <ac:spMkLst>
            <pc:docMk/>
            <pc:sldMk cId="3461664495" sldId="276"/>
            <ac:spMk id="8" creationId="{723FD922-6015-DBE8-99C3-B170C8849002}"/>
          </ac:spMkLst>
        </pc:spChg>
        <pc:spChg chg="add mod">
          <ac:chgData name="Thúy Mai" userId="222f1c7e07c9bd7a" providerId="LiveId" clId="{22D6062D-0BAF-4860-A89A-3D9174EBB0CE}" dt="2023-06-16T02:23:06.781" v="4827" actId="1076"/>
          <ac:spMkLst>
            <pc:docMk/>
            <pc:sldMk cId="3461664495" sldId="276"/>
            <ac:spMk id="9" creationId="{8F880646-BD10-84BA-A8B1-5F8B57DA561B}"/>
          </ac:spMkLst>
        </pc:spChg>
        <pc:spChg chg="mod">
          <ac:chgData name="Thúy Mai" userId="222f1c7e07c9bd7a" providerId="LiveId" clId="{22D6062D-0BAF-4860-A89A-3D9174EBB0CE}" dt="2023-06-16T02:19:09.798" v="4742" actId="403"/>
          <ac:spMkLst>
            <pc:docMk/>
            <pc:sldMk cId="3461664495" sldId="276"/>
            <ac:spMk id="37" creationId="{60461333-1B2F-42D3-A150-12AA5A369C16}"/>
          </ac:spMkLst>
        </pc:spChg>
        <pc:spChg chg="del">
          <ac:chgData name="Thúy Mai" userId="222f1c7e07c9bd7a" providerId="LiveId" clId="{22D6062D-0BAF-4860-A89A-3D9174EBB0CE}" dt="2023-06-16T02:19:42.318" v="4752" actId="478"/>
          <ac:spMkLst>
            <pc:docMk/>
            <pc:sldMk cId="3461664495" sldId="276"/>
            <ac:spMk id="42" creationId="{647E56CE-0C5D-4763-83E4-F34F51CAA02E}"/>
          </ac:spMkLst>
        </pc:spChg>
        <pc:grpChg chg="mod">
          <ac:chgData name="Thúy Mai" userId="222f1c7e07c9bd7a" providerId="LiveId" clId="{22D6062D-0BAF-4860-A89A-3D9174EBB0CE}" dt="2023-06-16T02:19:14.332" v="4744" actId="1076"/>
          <ac:grpSpMkLst>
            <pc:docMk/>
            <pc:sldMk cId="3461664495" sldId="276"/>
            <ac:grpSpMk id="35" creationId="{FD823612-E85C-48D0-9560-1BC3BA873AF3}"/>
          </ac:grpSpMkLst>
        </pc:grpChg>
        <pc:grpChg chg="del">
          <ac:chgData name="Thúy Mai" userId="222f1c7e07c9bd7a" providerId="LiveId" clId="{22D6062D-0BAF-4860-A89A-3D9174EBB0CE}" dt="2023-06-16T02:19:42.318" v="4752" actId="478"/>
          <ac:grpSpMkLst>
            <pc:docMk/>
            <pc:sldMk cId="3461664495" sldId="276"/>
            <ac:grpSpMk id="38" creationId="{1CF45C9C-D79F-446F-9E80-A5BB53AC54B5}"/>
          </ac:grpSpMkLst>
        </pc:grpChg>
        <pc:graphicFrameChg chg="add del mod">
          <ac:chgData name="Thúy Mai" userId="222f1c7e07c9bd7a" providerId="LiveId" clId="{22D6062D-0BAF-4860-A89A-3D9174EBB0CE}" dt="2023-06-16T02:19:31.866" v="4747"/>
          <ac:graphicFrameMkLst>
            <pc:docMk/>
            <pc:sldMk cId="3461664495" sldId="276"/>
            <ac:graphicFrameMk id="2" creationId="{26E9399F-D03C-BB59-E4CF-CDB15030C082}"/>
          </ac:graphicFrameMkLst>
        </pc:graphicFrameChg>
        <pc:graphicFrameChg chg="add del mod">
          <ac:chgData name="Thúy Mai" userId="222f1c7e07c9bd7a" providerId="LiveId" clId="{22D6062D-0BAF-4860-A89A-3D9174EBB0CE}" dt="2023-06-16T02:19:55.463" v="4756"/>
          <ac:graphicFrameMkLst>
            <pc:docMk/>
            <pc:sldMk cId="3461664495" sldId="276"/>
            <ac:graphicFrameMk id="6" creationId="{494F5B4B-19A6-BB97-8717-EB058939FF26}"/>
          </ac:graphicFrameMkLst>
        </pc:graphicFrameChg>
        <pc:picChg chg="mod">
          <ac:chgData name="Thúy Mai" userId="222f1c7e07c9bd7a" providerId="LiveId" clId="{22D6062D-0BAF-4860-A89A-3D9174EBB0CE}" dt="2023-06-16T02:19:59.805" v="4759" actId="196"/>
          <ac:picMkLst>
            <pc:docMk/>
            <pc:sldMk cId="3461664495" sldId="276"/>
            <ac:picMk id="3" creationId="{D37DBCDE-A69A-46F5-BFA9-2F9A1A7494BB}"/>
          </ac:picMkLst>
        </pc:picChg>
      </pc:sldChg>
      <pc:sldChg chg="del modTransition">
        <pc:chgData name="Thúy Mai" userId="222f1c7e07c9bd7a" providerId="LiveId" clId="{22D6062D-0BAF-4860-A89A-3D9174EBB0CE}" dt="2023-06-16T02:36:10.273" v="5167" actId="47"/>
        <pc:sldMkLst>
          <pc:docMk/>
          <pc:sldMk cId="1298243623" sldId="277"/>
        </pc:sldMkLst>
      </pc:sldChg>
      <pc:sldChg chg="del modTransition">
        <pc:chgData name="Thúy Mai" userId="222f1c7e07c9bd7a" providerId="LiveId" clId="{22D6062D-0BAF-4860-A89A-3D9174EBB0CE}" dt="2023-06-16T02:36:10.811" v="5168" actId="47"/>
        <pc:sldMkLst>
          <pc:docMk/>
          <pc:sldMk cId="811671103" sldId="278"/>
        </pc:sldMkLst>
      </pc:sldChg>
      <pc:sldChg chg="del modTransition">
        <pc:chgData name="Thúy Mai" userId="222f1c7e07c9bd7a" providerId="LiveId" clId="{22D6062D-0BAF-4860-A89A-3D9174EBB0CE}" dt="2023-06-16T02:28:25.337" v="4921" actId="47"/>
        <pc:sldMkLst>
          <pc:docMk/>
          <pc:sldMk cId="3921803844" sldId="279"/>
        </pc:sldMkLst>
      </pc:sldChg>
      <pc:sldChg chg="del modTransition">
        <pc:chgData name="Thúy Mai" userId="222f1c7e07c9bd7a" providerId="LiveId" clId="{22D6062D-0BAF-4860-A89A-3D9174EBB0CE}" dt="2023-06-16T02:28:19.305" v="4920" actId="47"/>
        <pc:sldMkLst>
          <pc:docMk/>
          <pc:sldMk cId="444422670" sldId="280"/>
        </pc:sldMkLst>
      </pc:sldChg>
      <pc:sldChg chg="del modTransition">
        <pc:chgData name="Thúy Mai" userId="222f1c7e07c9bd7a" providerId="LiveId" clId="{22D6062D-0BAF-4860-A89A-3D9174EBB0CE}" dt="2023-06-16T02:28:18.275" v="4919" actId="47"/>
        <pc:sldMkLst>
          <pc:docMk/>
          <pc:sldMk cId="3488455145" sldId="281"/>
        </pc:sldMkLst>
      </pc:sldChg>
      <pc:sldChg chg="modSp del mod ord modTransition modAnim">
        <pc:chgData name="Thúy Mai" userId="222f1c7e07c9bd7a" providerId="LiveId" clId="{22D6062D-0BAF-4860-A89A-3D9174EBB0CE}" dt="2023-06-16T02:05:37.274" v="4511" actId="47"/>
        <pc:sldMkLst>
          <pc:docMk/>
          <pc:sldMk cId="724051560" sldId="282"/>
        </pc:sldMkLst>
        <pc:spChg chg="mod">
          <ac:chgData name="Thúy Mai" userId="222f1c7e07c9bd7a" providerId="LiveId" clId="{22D6062D-0BAF-4860-A89A-3D9174EBB0CE}" dt="2023-06-16T02:05:07.650" v="4502" actId="14100"/>
          <ac:spMkLst>
            <pc:docMk/>
            <pc:sldMk cId="724051560" sldId="282"/>
            <ac:spMk id="37" creationId="{60461333-1B2F-42D3-A150-12AA5A369C16}"/>
          </ac:spMkLst>
        </pc:spChg>
        <pc:grpChg chg="mod">
          <ac:chgData name="Thúy Mai" userId="222f1c7e07c9bd7a" providerId="LiveId" clId="{22D6062D-0BAF-4860-A89A-3D9174EBB0CE}" dt="2023-06-16T02:05:16.828" v="4506" actId="1076"/>
          <ac:grpSpMkLst>
            <pc:docMk/>
            <pc:sldMk cId="724051560" sldId="282"/>
            <ac:grpSpMk id="35" creationId="{FD823612-E85C-48D0-9560-1BC3BA873AF3}"/>
          </ac:grpSpMkLst>
        </pc:grpChg>
        <pc:picChg chg="mod">
          <ac:chgData name="Thúy Mai" userId="222f1c7e07c9bd7a" providerId="LiveId" clId="{22D6062D-0BAF-4860-A89A-3D9174EBB0CE}" dt="2023-06-16T02:05:15.130" v="4505" actId="1076"/>
          <ac:picMkLst>
            <pc:docMk/>
            <pc:sldMk cId="724051560" sldId="282"/>
            <ac:picMk id="3" creationId="{932051B3-765E-478A-AD74-E483E1AF6C1B}"/>
          </ac:picMkLst>
        </pc:picChg>
      </pc:sldChg>
      <pc:sldChg chg="del modTransition">
        <pc:chgData name="Thúy Mai" userId="222f1c7e07c9bd7a" providerId="LiveId" clId="{22D6062D-0BAF-4860-A89A-3D9174EBB0CE}" dt="2023-06-16T02:28:17.402" v="4918" actId="47"/>
        <pc:sldMkLst>
          <pc:docMk/>
          <pc:sldMk cId="341992326" sldId="283"/>
        </pc:sldMkLst>
      </pc:sldChg>
      <pc:sldChg chg="addSp delSp modSp mod modTransition delAnim modAnim">
        <pc:chgData name="Thúy Mai" userId="222f1c7e07c9bd7a" providerId="LiveId" clId="{22D6062D-0BAF-4860-A89A-3D9174EBB0CE}" dt="2023-06-16T05:14:29.834" v="5531"/>
        <pc:sldMkLst>
          <pc:docMk/>
          <pc:sldMk cId="3946697521" sldId="284"/>
        </pc:sldMkLst>
        <pc:spChg chg="add mod ord">
          <ac:chgData name="Thúy Mai" userId="222f1c7e07c9bd7a" providerId="LiveId" clId="{22D6062D-0BAF-4860-A89A-3D9174EBB0CE}" dt="2023-06-16T02:40:53.034" v="5306" actId="1076"/>
          <ac:spMkLst>
            <pc:docMk/>
            <pc:sldMk cId="3946697521" sldId="284"/>
            <ac:spMk id="4" creationId="{AA9FA9EA-CF27-AB02-7C66-61B5A9EEF037}"/>
          </ac:spMkLst>
        </pc:spChg>
        <pc:spChg chg="add mod">
          <ac:chgData name="Thúy Mai" userId="222f1c7e07c9bd7a" providerId="LiveId" clId="{22D6062D-0BAF-4860-A89A-3D9174EBB0CE}" dt="2023-06-16T02:40:49.801" v="5305" actId="1076"/>
          <ac:spMkLst>
            <pc:docMk/>
            <pc:sldMk cId="3946697521" sldId="284"/>
            <ac:spMk id="5" creationId="{C7FB0B2D-1118-D1B8-6AD2-18FB3F3F4D6A}"/>
          </ac:spMkLst>
        </pc:spChg>
        <pc:spChg chg="del">
          <ac:chgData name="Thúy Mai" userId="222f1c7e07c9bd7a" providerId="LiveId" clId="{22D6062D-0BAF-4860-A89A-3D9174EBB0CE}" dt="2023-06-16T02:36:16.622" v="5169" actId="478"/>
          <ac:spMkLst>
            <pc:docMk/>
            <pc:sldMk cId="3946697521" sldId="284"/>
            <ac:spMk id="9" creationId="{4AF8DF95-88C6-488B-80FD-3AE53CCDE5DF}"/>
          </ac:spMkLst>
        </pc:spChg>
        <pc:spChg chg="del">
          <ac:chgData name="Thúy Mai" userId="222f1c7e07c9bd7a" providerId="LiveId" clId="{22D6062D-0BAF-4860-A89A-3D9174EBB0CE}" dt="2023-06-16T02:36:16.622" v="5169" actId="478"/>
          <ac:spMkLst>
            <pc:docMk/>
            <pc:sldMk cId="3946697521" sldId="284"/>
            <ac:spMk id="13" creationId="{7791BB58-A51A-42E5-A0C2-675425BD426C}"/>
          </ac:spMkLst>
        </pc:spChg>
        <pc:spChg chg="mod">
          <ac:chgData name="Thúy Mai" userId="222f1c7e07c9bd7a" providerId="LiveId" clId="{22D6062D-0BAF-4860-A89A-3D9174EBB0CE}" dt="2023-06-16T02:40:55.544" v="5307" actId="1076"/>
          <ac:spMkLst>
            <pc:docMk/>
            <pc:sldMk cId="3946697521" sldId="284"/>
            <ac:spMk id="37" creationId="{60461333-1B2F-42D3-A150-12AA5A369C16}"/>
          </ac:spMkLst>
        </pc:spChg>
        <pc:grpChg chg="mod ord">
          <ac:chgData name="Thúy Mai" userId="222f1c7e07c9bd7a" providerId="LiveId" clId="{22D6062D-0BAF-4860-A89A-3D9174EBB0CE}" dt="2023-06-16T02:40:59.029" v="5309" actId="1036"/>
          <ac:grpSpMkLst>
            <pc:docMk/>
            <pc:sldMk cId="3946697521" sldId="284"/>
            <ac:grpSpMk id="35" creationId="{FD823612-E85C-48D0-9560-1BC3BA873AF3}"/>
          </ac:grpSpMkLst>
        </pc:grpChg>
        <pc:picChg chg="mod ord">
          <ac:chgData name="Thúy Mai" userId="222f1c7e07c9bd7a" providerId="LiveId" clId="{22D6062D-0BAF-4860-A89A-3D9174EBB0CE}" dt="2023-06-16T02:40:48.120" v="5304" actId="1076"/>
          <ac:picMkLst>
            <pc:docMk/>
            <pc:sldMk cId="3946697521" sldId="284"/>
            <ac:picMk id="3" creationId="{342B1D18-C187-4DA8-8EF9-1A365BDE1A5A}"/>
          </ac:picMkLst>
        </pc:picChg>
      </pc:sldChg>
      <pc:sldChg chg="del modTransition">
        <pc:chgData name="Thúy Mai" userId="222f1c7e07c9bd7a" providerId="LiveId" clId="{22D6062D-0BAF-4860-A89A-3D9174EBB0CE}" dt="2023-06-16T02:28:15.527" v="4917" actId="47"/>
        <pc:sldMkLst>
          <pc:docMk/>
          <pc:sldMk cId="2623459383" sldId="285"/>
        </pc:sldMkLst>
      </pc:sldChg>
      <pc:sldChg chg="del modTransition">
        <pc:chgData name="Thúy Mai" userId="222f1c7e07c9bd7a" providerId="LiveId" clId="{22D6062D-0BAF-4860-A89A-3D9174EBB0CE}" dt="2023-06-16T02:36:18.438" v="5170" actId="47"/>
        <pc:sldMkLst>
          <pc:docMk/>
          <pc:sldMk cId="2874745100" sldId="286"/>
        </pc:sldMkLst>
      </pc:sldChg>
      <pc:sldChg chg="del modTransition">
        <pc:chgData name="Thúy Mai" userId="222f1c7e07c9bd7a" providerId="LiveId" clId="{22D6062D-0BAF-4860-A89A-3D9174EBB0CE}" dt="2023-06-16T02:28:13.262" v="4916" actId="47"/>
        <pc:sldMkLst>
          <pc:docMk/>
          <pc:sldMk cId="4195101932" sldId="287"/>
        </pc:sldMkLst>
      </pc:sldChg>
      <pc:sldChg chg="del modTransition">
        <pc:chgData name="Thúy Mai" userId="222f1c7e07c9bd7a" providerId="LiveId" clId="{22D6062D-0BAF-4860-A89A-3D9174EBB0CE}" dt="2023-06-16T02:28:10.759" v="4915" actId="47"/>
        <pc:sldMkLst>
          <pc:docMk/>
          <pc:sldMk cId="2210602430" sldId="288"/>
        </pc:sldMkLst>
      </pc:sldChg>
      <pc:sldChg chg="del modTransition">
        <pc:chgData name="Thúy Mai" userId="222f1c7e07c9bd7a" providerId="LiveId" clId="{22D6062D-0BAF-4860-A89A-3D9174EBB0CE}" dt="2023-06-16T02:28:08.127" v="4914" actId="47"/>
        <pc:sldMkLst>
          <pc:docMk/>
          <pc:sldMk cId="1545067555" sldId="289"/>
        </pc:sldMkLst>
      </pc:sldChg>
      <pc:sldChg chg="add del modTransition">
        <pc:chgData name="Thúy Mai" userId="222f1c7e07c9bd7a" providerId="LiveId" clId="{22D6062D-0BAF-4860-A89A-3D9174EBB0CE}" dt="2023-06-16T02:41:18.249" v="5310" actId="47"/>
        <pc:sldMkLst>
          <pc:docMk/>
          <pc:sldMk cId="4227218582" sldId="290"/>
        </pc:sldMkLst>
      </pc:sldChg>
      <pc:sldChg chg="del modTransition">
        <pc:chgData name="Thúy Mai" userId="222f1c7e07c9bd7a" providerId="LiveId" clId="{22D6062D-0BAF-4860-A89A-3D9174EBB0CE}" dt="2023-06-16T02:28:03.718" v="4913" actId="47"/>
        <pc:sldMkLst>
          <pc:docMk/>
          <pc:sldMk cId="3696693886" sldId="291"/>
        </pc:sldMkLst>
      </pc:sldChg>
      <pc:sldChg chg="del modTransition">
        <pc:chgData name="Thúy Mai" userId="222f1c7e07c9bd7a" providerId="LiveId" clId="{22D6062D-0BAF-4860-A89A-3D9174EBB0CE}" dt="2023-06-16T02:28:00.472" v="4912" actId="47"/>
        <pc:sldMkLst>
          <pc:docMk/>
          <pc:sldMk cId="148836633" sldId="292"/>
        </pc:sldMkLst>
      </pc:sldChg>
      <pc:sldChg chg="del modTransition">
        <pc:chgData name="Thúy Mai" userId="222f1c7e07c9bd7a" providerId="LiveId" clId="{22D6062D-0BAF-4860-A89A-3D9174EBB0CE}" dt="2023-06-16T02:36:21.402" v="5171" actId="47"/>
        <pc:sldMkLst>
          <pc:docMk/>
          <pc:sldMk cId="4087851583" sldId="293"/>
        </pc:sldMkLst>
      </pc:sldChg>
      <pc:sldChg chg="del modTransition">
        <pc:chgData name="Thúy Mai" userId="222f1c7e07c9bd7a" providerId="LiveId" clId="{22D6062D-0BAF-4860-A89A-3D9174EBB0CE}" dt="2023-06-16T02:27:57.552" v="4911" actId="47"/>
        <pc:sldMkLst>
          <pc:docMk/>
          <pc:sldMk cId="3338852986" sldId="294"/>
        </pc:sldMkLst>
      </pc:sldChg>
      <pc:sldChg chg="modSp del mod modTransition">
        <pc:chgData name="Thúy Mai" userId="222f1c7e07c9bd7a" providerId="LiveId" clId="{22D6062D-0BAF-4860-A89A-3D9174EBB0CE}" dt="2023-06-16T02:27:49.153" v="4907" actId="47"/>
        <pc:sldMkLst>
          <pc:docMk/>
          <pc:sldMk cId="403883214" sldId="295"/>
        </pc:sldMkLst>
        <pc:picChg chg="mod">
          <ac:chgData name="Thúy Mai" userId="222f1c7e07c9bd7a" providerId="LiveId" clId="{22D6062D-0BAF-4860-A89A-3D9174EBB0CE}" dt="2023-06-16T02:27:46.617" v="4906" actId="1076"/>
          <ac:picMkLst>
            <pc:docMk/>
            <pc:sldMk cId="403883214" sldId="295"/>
            <ac:picMk id="3" creationId="{740AD773-6395-46E4-B817-361DF430CB7B}"/>
          </ac:picMkLst>
        </pc:picChg>
      </pc:sldChg>
      <pc:sldChg chg="del modTransition">
        <pc:chgData name="Thúy Mai" userId="222f1c7e07c9bd7a" providerId="LiveId" clId="{22D6062D-0BAF-4860-A89A-3D9174EBB0CE}" dt="2023-06-16T02:27:51.166" v="4908" actId="47"/>
        <pc:sldMkLst>
          <pc:docMk/>
          <pc:sldMk cId="2497137358" sldId="296"/>
        </pc:sldMkLst>
      </pc:sldChg>
      <pc:sldChg chg="del modTransition">
        <pc:chgData name="Thúy Mai" userId="222f1c7e07c9bd7a" providerId="LiveId" clId="{22D6062D-0BAF-4860-A89A-3D9174EBB0CE}" dt="2023-06-16T02:18:31.202" v="4706" actId="47"/>
        <pc:sldMkLst>
          <pc:docMk/>
          <pc:sldMk cId="667355895" sldId="297"/>
        </pc:sldMkLst>
      </pc:sldChg>
      <pc:sldChg chg="del modTransition">
        <pc:chgData name="Thúy Mai" userId="222f1c7e07c9bd7a" providerId="LiveId" clId="{22D6062D-0BAF-4860-A89A-3D9174EBB0CE}" dt="2023-06-16T02:27:53.578" v="4909" actId="47"/>
        <pc:sldMkLst>
          <pc:docMk/>
          <pc:sldMk cId="1766028734" sldId="298"/>
        </pc:sldMkLst>
      </pc:sldChg>
      <pc:sldChg chg="addSp delSp modSp mod ord modTransition addAnim delAnim modAnim">
        <pc:chgData name="Thúy Mai" userId="222f1c7e07c9bd7a" providerId="LiveId" clId="{22D6062D-0BAF-4860-A89A-3D9174EBB0CE}" dt="2023-06-16T02:39:26.035" v="5280"/>
        <pc:sldMkLst>
          <pc:docMk/>
          <pc:sldMk cId="600689961" sldId="299"/>
        </pc:sldMkLst>
        <pc:spChg chg="del">
          <ac:chgData name="Thúy Mai" userId="222f1c7e07c9bd7a" providerId="LiveId" clId="{22D6062D-0BAF-4860-A89A-3D9174EBB0CE}" dt="2023-06-16T02:31:26.382" v="5027" actId="478"/>
          <ac:spMkLst>
            <pc:docMk/>
            <pc:sldMk cId="600689961" sldId="299"/>
            <ac:spMk id="2" creationId="{00000000-0000-0000-0000-000000000000}"/>
          </ac:spMkLst>
        </pc:spChg>
        <pc:spChg chg="mod">
          <ac:chgData name="Thúy Mai" userId="222f1c7e07c9bd7a" providerId="LiveId" clId="{22D6062D-0BAF-4860-A89A-3D9174EBB0CE}" dt="2023-06-16T02:35:43.152" v="5155" actId="20577"/>
          <ac:spMkLst>
            <pc:docMk/>
            <pc:sldMk cId="600689961" sldId="299"/>
            <ac:spMk id="15" creationId="{55E26642-6A46-48DB-8BA9-E75470A52CB7}"/>
          </ac:spMkLst>
        </pc:spChg>
        <pc:spChg chg="del">
          <ac:chgData name="Thúy Mai" userId="222f1c7e07c9bd7a" providerId="LiveId" clId="{22D6062D-0BAF-4860-A89A-3D9174EBB0CE}" dt="2023-06-16T02:30:24.179" v="4998" actId="478"/>
          <ac:spMkLst>
            <pc:docMk/>
            <pc:sldMk cId="600689961" sldId="299"/>
            <ac:spMk id="16" creationId="{CAA6B6C1-56D7-444A-BB10-EB09A309FE3B}"/>
          </ac:spMkLst>
        </pc:spChg>
        <pc:spChg chg="del mod">
          <ac:chgData name="Thúy Mai" userId="222f1c7e07c9bd7a" providerId="LiveId" clId="{22D6062D-0BAF-4860-A89A-3D9174EBB0CE}" dt="2023-06-16T02:32:15.484" v="5045" actId="478"/>
          <ac:spMkLst>
            <pc:docMk/>
            <pc:sldMk cId="600689961" sldId="299"/>
            <ac:spMk id="17" creationId="{FA903DBA-8D14-48A0-B15E-E65681315BAD}"/>
          </ac:spMkLst>
        </pc:spChg>
        <pc:spChg chg="add mod">
          <ac:chgData name="Thúy Mai" userId="222f1c7e07c9bd7a" providerId="LiveId" clId="{22D6062D-0BAF-4860-A89A-3D9174EBB0CE}" dt="2023-06-16T02:32:55.293" v="5073" actId="207"/>
          <ac:spMkLst>
            <pc:docMk/>
            <pc:sldMk cId="600689961" sldId="299"/>
            <ac:spMk id="18" creationId="{AAEC45B8-D0E5-1AFF-02B2-4780F3CD1B33}"/>
          </ac:spMkLst>
        </pc:spChg>
        <pc:grpChg chg="mod">
          <ac:chgData name="Thúy Mai" userId="222f1c7e07c9bd7a" providerId="LiveId" clId="{22D6062D-0BAF-4860-A89A-3D9174EBB0CE}" dt="2023-06-16T02:29:59.878" v="4970" actId="1076"/>
          <ac:grpSpMkLst>
            <pc:docMk/>
            <pc:sldMk cId="600689961" sldId="299"/>
            <ac:grpSpMk id="25" creationId="{BE2E6E2C-B466-4667-A265-218F89FCA5F5}"/>
          </ac:grpSpMkLst>
        </pc:grpChg>
        <pc:graphicFrameChg chg="add del mod">
          <ac:chgData name="Thúy Mai" userId="222f1c7e07c9bd7a" providerId="LiveId" clId="{22D6062D-0BAF-4860-A89A-3D9174EBB0CE}" dt="2023-06-16T02:30:21.755" v="4996"/>
          <ac:graphicFrameMkLst>
            <pc:docMk/>
            <pc:sldMk cId="600689961" sldId="299"/>
            <ac:graphicFrameMk id="3" creationId="{08EB62EF-72CD-03C3-CBD3-A94F1C7D519E}"/>
          </ac:graphicFrameMkLst>
        </pc:graphicFrameChg>
        <pc:graphicFrameChg chg="add del mod">
          <ac:chgData name="Thúy Mai" userId="222f1c7e07c9bd7a" providerId="LiveId" clId="{22D6062D-0BAF-4860-A89A-3D9174EBB0CE}" dt="2023-06-16T02:31:45.147" v="5032"/>
          <ac:graphicFrameMkLst>
            <pc:docMk/>
            <pc:sldMk cId="600689961" sldId="299"/>
            <ac:graphicFrameMk id="9" creationId="{341E2E80-65DB-65D3-E1FD-259896E00DB3}"/>
          </ac:graphicFrameMkLst>
        </pc:graphicFrameChg>
        <pc:picChg chg="add del mod">
          <ac:chgData name="Thúy Mai" userId="222f1c7e07c9bd7a" providerId="LiveId" clId="{22D6062D-0BAF-4860-A89A-3D9174EBB0CE}" dt="2023-06-16T02:31:06.896" v="5020" actId="478"/>
          <ac:picMkLst>
            <pc:docMk/>
            <pc:sldMk cId="600689961" sldId="299"/>
            <ac:picMk id="4" creationId="{6560D3AB-E5BC-4480-B767-61FF391EDA6E}"/>
          </ac:picMkLst>
        </pc:picChg>
        <pc:picChg chg="add mod">
          <ac:chgData name="Thúy Mai" userId="222f1c7e07c9bd7a" providerId="LiveId" clId="{22D6062D-0BAF-4860-A89A-3D9174EBB0CE}" dt="2023-06-16T02:32:46.899" v="5067" actId="1076"/>
          <ac:picMkLst>
            <pc:docMk/>
            <pc:sldMk cId="600689961" sldId="299"/>
            <ac:picMk id="6" creationId="{75C32754-A5FE-320F-9C2C-4A2768D2C67E}"/>
          </ac:picMkLst>
        </pc:picChg>
      </pc:sldChg>
      <pc:sldChg chg="del modTransition">
        <pc:chgData name="Thúy Mai" userId="222f1c7e07c9bd7a" providerId="LiveId" clId="{22D6062D-0BAF-4860-A89A-3D9174EBB0CE}" dt="2023-06-16T02:27:54.386" v="4910" actId="47"/>
        <pc:sldMkLst>
          <pc:docMk/>
          <pc:sldMk cId="2099834407" sldId="300"/>
        </pc:sldMkLst>
      </pc:sldChg>
      <pc:sldChg chg="add del modTransition">
        <pc:chgData name="Thúy Mai" userId="222f1c7e07c9bd7a" providerId="LiveId" clId="{22D6062D-0BAF-4860-A89A-3D9174EBB0CE}" dt="2023-06-16T02:18:20.348" v="4703" actId="47"/>
        <pc:sldMkLst>
          <pc:docMk/>
          <pc:sldMk cId="3749645636" sldId="301"/>
        </pc:sldMkLst>
      </pc:sldChg>
      <pc:sldChg chg="modSp add mod ord modTransition">
        <pc:chgData name="Thúy Mai" userId="222f1c7e07c9bd7a" providerId="LiveId" clId="{22D6062D-0BAF-4860-A89A-3D9174EBB0CE}" dt="2023-06-16T02:39:26.035" v="5280"/>
        <pc:sldMkLst>
          <pc:docMk/>
          <pc:sldMk cId="904783755" sldId="302"/>
        </pc:sldMkLst>
        <pc:spChg chg="mod">
          <ac:chgData name="Thúy Mai" userId="222f1c7e07c9bd7a" providerId="LiveId" clId="{22D6062D-0BAF-4860-A89A-3D9174EBB0CE}" dt="2023-06-11T13:37:24.795" v="440" actId="20577"/>
          <ac:spMkLst>
            <pc:docMk/>
            <pc:sldMk cId="904783755" sldId="302"/>
            <ac:spMk id="28" creationId="{1D683E4C-C813-4644-9A07-4D93B52025EA}"/>
          </ac:spMkLst>
        </pc:spChg>
        <pc:spChg chg="mod">
          <ac:chgData name="Thúy Mai" userId="222f1c7e07c9bd7a" providerId="LiveId" clId="{22D6062D-0BAF-4860-A89A-3D9174EBB0CE}" dt="2023-06-11T13:37:32.650" v="482" actId="20577"/>
          <ac:spMkLst>
            <pc:docMk/>
            <pc:sldMk cId="904783755" sldId="302"/>
            <ac:spMk id="38" creationId="{0F238C97-556E-4F9C-819F-7505F2793140}"/>
          </ac:spMkLst>
        </pc:spChg>
        <pc:grpChg chg="mod">
          <ac:chgData name="Thúy Mai" userId="222f1c7e07c9bd7a" providerId="LiveId" clId="{22D6062D-0BAF-4860-A89A-3D9174EBB0CE}" dt="2023-06-11T13:37:39.844" v="484" actId="1076"/>
          <ac:grpSpMkLst>
            <pc:docMk/>
            <pc:sldMk cId="904783755" sldId="302"/>
            <ac:grpSpMk id="30" creationId="{F8B65200-F528-4A52-A299-0150D791D354}"/>
          </ac:grpSpMkLst>
        </pc:grpChg>
      </pc:sldChg>
      <pc:sldChg chg="addSp delSp modSp add mod ord modTransition delAnim modAnim">
        <pc:chgData name="Thúy Mai" userId="222f1c7e07c9bd7a" providerId="LiveId" clId="{22D6062D-0BAF-4860-A89A-3D9174EBB0CE}" dt="2023-06-16T04:51:52.835" v="5442" actId="20577"/>
        <pc:sldMkLst>
          <pc:docMk/>
          <pc:sldMk cId="3016669136" sldId="303"/>
        </pc:sldMkLst>
        <pc:spChg chg="add mod">
          <ac:chgData name="Thúy Mai" userId="222f1c7e07c9bd7a" providerId="LiveId" clId="{22D6062D-0BAF-4860-A89A-3D9174EBB0CE}" dt="2023-06-11T13:42:19.467" v="634" actId="1076"/>
          <ac:spMkLst>
            <pc:docMk/>
            <pc:sldMk cId="3016669136" sldId="303"/>
            <ac:spMk id="4" creationId="{5022A08B-11DE-7DED-1F88-F0F987FFCAB4}"/>
          </ac:spMkLst>
        </pc:spChg>
        <pc:spChg chg="del">
          <ac:chgData name="Thúy Mai" userId="222f1c7e07c9bd7a" providerId="LiveId" clId="{22D6062D-0BAF-4860-A89A-3D9174EBB0CE}" dt="2023-06-11T13:38:58.540" v="518" actId="478"/>
          <ac:spMkLst>
            <pc:docMk/>
            <pc:sldMk cId="3016669136" sldId="303"/>
            <ac:spMk id="5" creationId="{F7423BC3-ED3C-4669-AADB-981D0AEDBB97}"/>
          </ac:spMkLst>
        </pc:spChg>
        <pc:spChg chg="add mod">
          <ac:chgData name="Thúy Mai" userId="222f1c7e07c9bd7a" providerId="LiveId" clId="{22D6062D-0BAF-4860-A89A-3D9174EBB0CE}" dt="2023-06-11T13:42:16.938" v="633" actId="1076"/>
          <ac:spMkLst>
            <pc:docMk/>
            <pc:sldMk cId="3016669136" sldId="303"/>
            <ac:spMk id="6" creationId="{3451E3C9-471F-BD98-6D2A-F2E77216A45E}"/>
          </ac:spMkLst>
        </pc:spChg>
        <pc:spChg chg="add mod">
          <ac:chgData name="Thúy Mai" userId="222f1c7e07c9bd7a" providerId="LiveId" clId="{22D6062D-0BAF-4860-A89A-3D9174EBB0CE}" dt="2023-06-11T13:43:59.488" v="639" actId="1076"/>
          <ac:spMkLst>
            <pc:docMk/>
            <pc:sldMk cId="3016669136" sldId="303"/>
            <ac:spMk id="7" creationId="{3F038F84-27F4-460D-4728-1BFE1E1A5DE5}"/>
          </ac:spMkLst>
        </pc:spChg>
        <pc:spChg chg="mod">
          <ac:chgData name="Thúy Mai" userId="222f1c7e07c9bd7a" providerId="LiveId" clId="{22D6062D-0BAF-4860-A89A-3D9174EBB0CE}" dt="2023-06-16T04:51:52.835" v="5442" actId="20577"/>
          <ac:spMkLst>
            <pc:docMk/>
            <pc:sldMk cId="3016669136" sldId="303"/>
            <ac:spMk id="10" creationId="{8E35997E-F2F2-4F18-829F-E630FBDA8ECF}"/>
          </ac:spMkLst>
        </pc:spChg>
        <pc:spChg chg="del">
          <ac:chgData name="Thúy Mai" userId="222f1c7e07c9bd7a" providerId="LiveId" clId="{22D6062D-0BAF-4860-A89A-3D9174EBB0CE}" dt="2023-06-11T13:38:59.769" v="519" actId="478"/>
          <ac:spMkLst>
            <pc:docMk/>
            <pc:sldMk cId="3016669136" sldId="303"/>
            <ac:spMk id="12" creationId="{EADCDD0D-6165-431B-82DD-E87CBC404B31}"/>
          </ac:spMkLst>
        </pc:spChg>
        <pc:spChg chg="mod">
          <ac:chgData name="Thúy Mai" userId="222f1c7e07c9bd7a" providerId="LiveId" clId="{22D6062D-0BAF-4860-A89A-3D9174EBB0CE}" dt="2023-06-11T13:38:38.377" v="516" actId="14100"/>
          <ac:spMkLst>
            <pc:docMk/>
            <pc:sldMk cId="3016669136" sldId="303"/>
            <ac:spMk id="15" creationId="{AA5F8A5E-DD32-453E-94E7-FF5E8C796A9E}"/>
          </ac:spMkLst>
        </pc:spChg>
        <pc:spChg chg="mod">
          <ac:chgData name="Thúy Mai" userId="222f1c7e07c9bd7a" providerId="LiveId" clId="{22D6062D-0BAF-4860-A89A-3D9174EBB0CE}" dt="2023-06-11T13:38:35.470" v="515" actId="14100"/>
          <ac:spMkLst>
            <pc:docMk/>
            <pc:sldMk cId="3016669136" sldId="303"/>
            <ac:spMk id="16" creationId="{4CB4D9A1-C2A7-44E3-B191-424F31EFD06A}"/>
          </ac:spMkLst>
        </pc:spChg>
        <pc:grpChg chg="mod">
          <ac:chgData name="Thúy Mai" userId="222f1c7e07c9bd7a" providerId="LiveId" clId="{22D6062D-0BAF-4860-A89A-3D9174EBB0CE}" dt="2023-06-11T13:38:44.159" v="517" actId="1076"/>
          <ac:grpSpMkLst>
            <pc:docMk/>
            <pc:sldMk cId="3016669136" sldId="303"/>
            <ac:grpSpMk id="14" creationId="{C44BC011-172F-409B-BAC4-CBF4877E2915}"/>
          </ac:grpSpMkLst>
        </pc:grpChg>
        <pc:graphicFrameChg chg="add del mod">
          <ac:chgData name="Thúy Mai" userId="222f1c7e07c9bd7a" providerId="LiveId" clId="{22D6062D-0BAF-4860-A89A-3D9174EBB0CE}" dt="2023-06-11T13:40:53.610" v="608"/>
          <ac:graphicFrameMkLst>
            <pc:docMk/>
            <pc:sldMk cId="3016669136" sldId="303"/>
            <ac:graphicFrameMk id="2" creationId="{0BBF9D86-0BC3-8501-5DFC-0F36EFABE5E0}"/>
          </ac:graphicFrameMkLst>
        </pc:graphicFrameChg>
        <pc:picChg chg="del mod">
          <ac:chgData name="Thúy Mai" userId="222f1c7e07c9bd7a" providerId="LiveId" clId="{22D6062D-0BAF-4860-A89A-3D9174EBB0CE}" dt="2023-06-11T13:39:53.969" v="605" actId="478"/>
          <ac:picMkLst>
            <pc:docMk/>
            <pc:sldMk cId="3016669136" sldId="303"/>
            <ac:picMk id="17" creationId="{763642A7-3423-418E-A2E3-2B1F145B14E9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4:52:23.452" v="5443"/>
        <pc:sldMkLst>
          <pc:docMk/>
          <pc:sldMk cId="4186702903" sldId="304"/>
        </pc:sldMkLst>
        <pc:spChg chg="add del mod">
          <ac:chgData name="Thúy Mai" userId="222f1c7e07c9bd7a" providerId="LiveId" clId="{22D6062D-0BAF-4860-A89A-3D9174EBB0CE}" dt="2023-06-15T08:25:40.317" v="801" actId="478"/>
          <ac:spMkLst>
            <pc:docMk/>
            <pc:sldMk cId="4186702903" sldId="304"/>
            <ac:spMk id="4" creationId="{0CEA3FCA-E941-2E9B-A6EE-81FE42C18BFE}"/>
          </ac:spMkLst>
        </pc:spChg>
        <pc:spChg chg="del">
          <ac:chgData name="Thúy Mai" userId="222f1c7e07c9bd7a" providerId="LiveId" clId="{22D6062D-0BAF-4860-A89A-3D9174EBB0CE}" dt="2023-06-11T13:44:41.265" v="646" actId="478"/>
          <ac:spMkLst>
            <pc:docMk/>
            <pc:sldMk cId="4186702903" sldId="304"/>
            <ac:spMk id="4" creationId="{5022A08B-11DE-7DED-1F88-F0F987FFCAB4}"/>
          </ac:spMkLst>
        </pc:spChg>
        <pc:spChg chg="del mod">
          <ac:chgData name="Thúy Mai" userId="222f1c7e07c9bd7a" providerId="LiveId" clId="{22D6062D-0BAF-4860-A89A-3D9174EBB0CE}" dt="2023-06-11T13:44:39.710" v="645" actId="478"/>
          <ac:spMkLst>
            <pc:docMk/>
            <pc:sldMk cId="4186702903" sldId="304"/>
            <ac:spMk id="6" creationId="{3451E3C9-471F-BD98-6D2A-F2E77216A45E}"/>
          </ac:spMkLst>
        </pc:spChg>
        <pc:spChg chg="add del mod">
          <ac:chgData name="Thúy Mai" userId="222f1c7e07c9bd7a" providerId="LiveId" clId="{22D6062D-0BAF-4860-A89A-3D9174EBB0CE}" dt="2023-06-15T08:26:28.348" v="813" actId="478"/>
          <ac:spMkLst>
            <pc:docMk/>
            <pc:sldMk cId="4186702903" sldId="304"/>
            <ac:spMk id="6" creationId="{7F876471-D673-44FA-CDBE-C4D1A0F84AD5}"/>
          </ac:spMkLst>
        </pc:spChg>
        <pc:spChg chg="del mod">
          <ac:chgData name="Thúy Mai" userId="222f1c7e07c9bd7a" providerId="LiveId" clId="{22D6062D-0BAF-4860-A89A-3D9174EBB0CE}" dt="2023-06-11T13:44:42.034" v="648" actId="478"/>
          <ac:spMkLst>
            <pc:docMk/>
            <pc:sldMk cId="4186702903" sldId="304"/>
            <ac:spMk id="7" creationId="{3F038F84-27F4-460D-4728-1BFE1E1A5DE5}"/>
          </ac:spMkLst>
        </pc:spChg>
        <pc:spChg chg="add del mod">
          <ac:chgData name="Thúy Mai" userId="222f1c7e07c9bd7a" providerId="LiveId" clId="{22D6062D-0BAF-4860-A89A-3D9174EBB0CE}" dt="2023-06-15T08:25:55.730" v="808"/>
          <ac:spMkLst>
            <pc:docMk/>
            <pc:sldMk cId="4186702903" sldId="304"/>
            <ac:spMk id="7" creationId="{EA45546E-C0C5-C4A2-771A-8786690FC91A}"/>
          </ac:spMkLst>
        </pc:spChg>
        <pc:spChg chg="add mod">
          <ac:chgData name="Thúy Mai" userId="222f1c7e07c9bd7a" providerId="LiveId" clId="{22D6062D-0BAF-4860-A89A-3D9174EBB0CE}" dt="2023-06-11T13:46:21.792" v="671" actId="1076"/>
          <ac:spMkLst>
            <pc:docMk/>
            <pc:sldMk cId="4186702903" sldId="304"/>
            <ac:spMk id="8" creationId="{96A531F9-69F3-B72D-DF2B-63319B2FE27D}"/>
          </ac:spMkLst>
        </pc:spChg>
        <pc:spChg chg="add del mod">
          <ac:chgData name="Thúy Mai" userId="222f1c7e07c9bd7a" providerId="LiveId" clId="{22D6062D-0BAF-4860-A89A-3D9174EBB0CE}" dt="2023-06-15T08:25:55.730" v="806" actId="478"/>
          <ac:spMkLst>
            <pc:docMk/>
            <pc:sldMk cId="4186702903" sldId="304"/>
            <ac:spMk id="9" creationId="{D9F07077-836C-7BBA-5CD8-3582112652BB}"/>
          </ac:spMkLst>
        </pc:spChg>
        <pc:spChg chg="mod">
          <ac:chgData name="Thúy Mai" userId="222f1c7e07c9bd7a" providerId="LiveId" clId="{22D6062D-0BAF-4860-A89A-3D9174EBB0CE}" dt="2023-06-16T04:51:47.680" v="5436" actId="20577"/>
          <ac:spMkLst>
            <pc:docMk/>
            <pc:sldMk cId="4186702903" sldId="304"/>
            <ac:spMk id="10" creationId="{8E35997E-F2F2-4F18-829F-E630FBDA8ECF}"/>
          </ac:spMkLst>
        </pc:spChg>
        <pc:spChg chg="add mod">
          <ac:chgData name="Thúy Mai" userId="222f1c7e07c9bd7a" providerId="LiveId" clId="{22D6062D-0BAF-4860-A89A-3D9174EBB0CE}" dt="2023-06-16T04:51:19.477" v="5428" actId="1076"/>
          <ac:spMkLst>
            <pc:docMk/>
            <pc:sldMk cId="4186702903" sldId="304"/>
            <ac:spMk id="11" creationId="{7FF7F52F-90CB-E610-8300-F85FD44685DF}"/>
          </ac:spMkLst>
        </pc:spChg>
        <pc:spChg chg="add del mod">
          <ac:chgData name="Thúy Mai" userId="222f1c7e07c9bd7a" providerId="LiveId" clId="{22D6062D-0BAF-4860-A89A-3D9174EBB0CE}" dt="2023-06-11T13:47:57.682" v="678" actId="478"/>
          <ac:spMkLst>
            <pc:docMk/>
            <pc:sldMk cId="4186702903" sldId="304"/>
            <ac:spMk id="11" creationId="{9FE238CC-F1EC-4768-25C8-780C59E77498}"/>
          </ac:spMkLst>
        </pc:spChg>
        <pc:spChg chg="add del mod">
          <ac:chgData name="Thúy Mai" userId="222f1c7e07c9bd7a" providerId="LiveId" clId="{22D6062D-0BAF-4860-A89A-3D9174EBB0CE}" dt="2023-06-15T08:23:35.291" v="759" actId="478"/>
          <ac:spMkLst>
            <pc:docMk/>
            <pc:sldMk cId="4186702903" sldId="304"/>
            <ac:spMk id="13" creationId="{04FA6FD3-5343-8EE7-DEF9-686418AFF9B7}"/>
          </ac:spMkLst>
        </pc:spChg>
        <pc:spChg chg="add del mod">
          <ac:chgData name="Thúy Mai" userId="222f1c7e07c9bd7a" providerId="LiveId" clId="{22D6062D-0BAF-4860-A89A-3D9174EBB0CE}" dt="2023-06-15T08:26:08.418" v="812" actId="478"/>
          <ac:spMkLst>
            <pc:docMk/>
            <pc:sldMk cId="4186702903" sldId="304"/>
            <ac:spMk id="15" creationId="{4D26B7ED-D54F-1229-3B4B-16B2D5E5B34C}"/>
          </ac:spMkLst>
        </pc:spChg>
        <pc:spChg chg="add mod">
          <ac:chgData name="Thúy Mai" userId="222f1c7e07c9bd7a" providerId="LiveId" clId="{22D6062D-0BAF-4860-A89A-3D9174EBB0CE}" dt="2023-06-16T04:51:23.781" v="5429" actId="1076"/>
          <ac:spMkLst>
            <pc:docMk/>
            <pc:sldMk cId="4186702903" sldId="304"/>
            <ac:spMk id="16" creationId="{8F1DE206-BFE5-6FB7-FA28-B52ECACBF2CF}"/>
          </ac:spMkLst>
        </pc:spChg>
        <pc:spChg chg="add mod">
          <ac:chgData name="Thúy Mai" userId="222f1c7e07c9bd7a" providerId="LiveId" clId="{22D6062D-0BAF-4860-A89A-3D9174EBB0CE}" dt="2023-06-16T04:51:27.260" v="5430" actId="1076"/>
          <ac:spMkLst>
            <pc:docMk/>
            <pc:sldMk cId="4186702903" sldId="304"/>
            <ac:spMk id="18" creationId="{D7B8E482-D673-E644-2C64-DB6064498BAC}"/>
          </ac:spMkLst>
        </pc:spChg>
        <pc:grpChg chg="del">
          <ac:chgData name="Thúy Mai" userId="222f1c7e07c9bd7a" providerId="LiveId" clId="{22D6062D-0BAF-4860-A89A-3D9174EBB0CE}" dt="2023-06-11T13:44:45.141" v="649" actId="478"/>
          <ac:grpSpMkLst>
            <pc:docMk/>
            <pc:sldMk cId="4186702903" sldId="304"/>
            <ac:grpSpMk id="14" creationId="{C44BC011-172F-409B-BAC4-CBF4877E2915}"/>
          </ac:grpSpMkLst>
        </pc:grpChg>
        <pc:graphicFrameChg chg="add del mod">
          <ac:chgData name="Thúy Mai" userId="222f1c7e07c9bd7a" providerId="LiveId" clId="{22D6062D-0BAF-4860-A89A-3D9174EBB0CE}" dt="2023-06-11T13:45:58.444" v="659"/>
          <ac:graphicFrameMkLst>
            <pc:docMk/>
            <pc:sldMk cId="4186702903" sldId="304"/>
            <ac:graphicFrameMk id="3" creationId="{39CE839E-13A1-F2EE-62CA-36D8A34759C2}"/>
          </ac:graphicFrameMkLst>
        </pc:graphicFrameChg>
        <pc:graphicFrameChg chg="add del mod">
          <ac:chgData name="Thúy Mai" userId="222f1c7e07c9bd7a" providerId="LiveId" clId="{22D6062D-0BAF-4860-A89A-3D9174EBB0CE}" dt="2023-06-11T13:47:49.506" v="675"/>
          <ac:graphicFrameMkLst>
            <pc:docMk/>
            <pc:sldMk cId="4186702903" sldId="304"/>
            <ac:graphicFrameMk id="9" creationId="{5FB1E478-3C11-6356-275C-620EE1DB00F1}"/>
          </ac:graphicFrameMkLst>
        </pc:graphicFrameChg>
        <pc:graphicFrameChg chg="add del mod">
          <ac:chgData name="Thúy Mai" userId="222f1c7e07c9bd7a" providerId="LiveId" clId="{22D6062D-0BAF-4860-A89A-3D9174EBB0CE}" dt="2023-06-15T08:25:31.509" v="796"/>
          <ac:graphicFrameMkLst>
            <pc:docMk/>
            <pc:sldMk cId="4186702903" sldId="304"/>
            <ac:graphicFrameMk id="12" creationId="{43636C5E-7F4A-22A7-6D1E-98ADFC5C14AF}"/>
          </ac:graphicFrameMkLst>
        </pc:graphicFrameChg>
        <pc:graphicFrameChg chg="add del mod">
          <ac:chgData name="Thúy Mai" userId="222f1c7e07c9bd7a" providerId="LiveId" clId="{22D6062D-0BAF-4860-A89A-3D9174EBB0CE}" dt="2023-06-15T08:26:34.175" v="819"/>
          <ac:graphicFrameMkLst>
            <pc:docMk/>
            <pc:sldMk cId="4186702903" sldId="304"/>
            <ac:graphicFrameMk id="17" creationId="{5027FF05-174B-7C05-9423-5C5DB5920595}"/>
          </ac:graphicFrameMkLst>
        </pc:graphicFrameChg>
        <pc:picChg chg="add mod">
          <ac:chgData name="Thúy Mai" userId="222f1c7e07c9bd7a" providerId="LiveId" clId="{22D6062D-0BAF-4860-A89A-3D9174EBB0CE}" dt="2023-06-11T13:45:51.036" v="656" actId="1076"/>
          <ac:picMkLst>
            <pc:docMk/>
            <pc:sldMk cId="4186702903" sldId="304"/>
            <ac:picMk id="2" creationId="{E75FF1B7-ECC1-CCB0-C15F-6F3B8EEAF195}"/>
          </ac:picMkLst>
        </pc:picChg>
      </pc:sldChg>
      <pc:sldChg chg="addSp delSp modSp add del mod modAnim">
        <pc:chgData name="Thúy Mai" userId="222f1c7e07c9bd7a" providerId="LiveId" clId="{22D6062D-0BAF-4860-A89A-3D9174EBB0CE}" dt="2023-06-15T08:26:58.815" v="829" actId="47"/>
        <pc:sldMkLst>
          <pc:docMk/>
          <pc:sldMk cId="1287020037" sldId="305"/>
        </pc:sldMkLst>
        <pc:spChg chg="add mod">
          <ac:chgData name="Thúy Mai" userId="222f1c7e07c9bd7a" providerId="LiveId" clId="{22D6062D-0BAF-4860-A89A-3D9174EBB0CE}" dt="2023-06-15T08:24:59.021" v="790" actId="1076"/>
          <ac:spMkLst>
            <pc:docMk/>
            <pc:sldMk cId="1287020037" sldId="305"/>
            <ac:spMk id="3" creationId="{F99F3818-CE22-8CA3-AE5E-EC4901CE6A54}"/>
          </ac:spMkLst>
        </pc:spChg>
        <pc:spChg chg="mod">
          <ac:chgData name="Thúy Mai" userId="222f1c7e07c9bd7a" providerId="LiveId" clId="{22D6062D-0BAF-4860-A89A-3D9174EBB0CE}" dt="2023-06-15T08:24:54.711" v="789" actId="1076"/>
          <ac:spMkLst>
            <pc:docMk/>
            <pc:sldMk cId="1287020037" sldId="305"/>
            <ac:spMk id="4" creationId="{0CEA3FCA-E941-2E9B-A6EE-81FE42C18BFE}"/>
          </ac:spMkLst>
        </pc:spChg>
        <pc:spChg chg="del">
          <ac:chgData name="Thúy Mai" userId="222f1c7e07c9bd7a" providerId="LiveId" clId="{22D6062D-0BAF-4860-A89A-3D9174EBB0CE}" dt="2023-06-15T08:23:51.602" v="766" actId="478"/>
          <ac:spMkLst>
            <pc:docMk/>
            <pc:sldMk cId="1287020037" sldId="305"/>
            <ac:spMk id="6" creationId="{7F876471-D673-44FA-CDBE-C4D1A0F84AD5}"/>
          </ac:spMkLst>
        </pc:spChg>
        <pc:spChg chg="mod">
          <ac:chgData name="Thúy Mai" userId="222f1c7e07c9bd7a" providerId="LiveId" clId="{22D6062D-0BAF-4860-A89A-3D9174EBB0CE}" dt="2023-06-15T08:24:49.485" v="788" actId="1076"/>
          <ac:spMkLst>
            <pc:docMk/>
            <pc:sldMk cId="1287020037" sldId="305"/>
            <ac:spMk id="7" creationId="{EA45546E-C0C5-C4A2-771A-8786690FC91A}"/>
          </ac:spMkLst>
        </pc:spChg>
        <pc:spChg chg="mod">
          <ac:chgData name="Thúy Mai" userId="222f1c7e07c9bd7a" providerId="LiveId" clId="{22D6062D-0BAF-4860-A89A-3D9174EBB0CE}" dt="2023-06-15T08:25:01.859" v="791" actId="1076"/>
          <ac:spMkLst>
            <pc:docMk/>
            <pc:sldMk cId="1287020037" sldId="305"/>
            <ac:spMk id="8" creationId="{96A531F9-69F3-B72D-DF2B-63319B2FE27D}"/>
          </ac:spMkLst>
        </pc:spChg>
        <pc:spChg chg="del">
          <ac:chgData name="Thúy Mai" userId="222f1c7e07c9bd7a" providerId="LiveId" clId="{22D6062D-0BAF-4860-A89A-3D9174EBB0CE}" dt="2023-06-15T08:24:04.202" v="772" actId="478"/>
          <ac:spMkLst>
            <pc:docMk/>
            <pc:sldMk cId="1287020037" sldId="305"/>
            <ac:spMk id="9" creationId="{D9F07077-836C-7BBA-5CD8-3582112652BB}"/>
          </ac:spMkLst>
        </pc:spChg>
        <pc:spChg chg="del">
          <ac:chgData name="Thúy Mai" userId="222f1c7e07c9bd7a" providerId="LiveId" clId="{22D6062D-0BAF-4860-A89A-3D9174EBB0CE}" dt="2023-06-15T08:23:40.428" v="760" actId="478"/>
          <ac:spMkLst>
            <pc:docMk/>
            <pc:sldMk cId="1287020037" sldId="305"/>
            <ac:spMk id="11" creationId="{7FF7F52F-90CB-E610-8300-F85FD44685DF}"/>
          </ac:spMkLst>
        </pc:spChg>
        <pc:spChg chg="del mod">
          <ac:chgData name="Thúy Mai" userId="222f1c7e07c9bd7a" providerId="LiveId" clId="{22D6062D-0BAF-4860-A89A-3D9174EBB0CE}" dt="2023-06-15T08:25:26.755" v="793"/>
          <ac:spMkLst>
            <pc:docMk/>
            <pc:sldMk cId="1287020037" sldId="305"/>
            <ac:spMk id="13" creationId="{04FA6FD3-5343-8EE7-DEF9-686418AFF9B7}"/>
          </ac:spMkLst>
        </pc:spChg>
      </pc:sldChg>
      <pc:sldChg chg="addSp delSp modSp add mod ord modTransition delAnim modAnim">
        <pc:chgData name="Thúy Mai" userId="222f1c7e07c9bd7a" providerId="LiveId" clId="{22D6062D-0BAF-4860-A89A-3D9174EBB0CE}" dt="2023-06-16T03:01:34.264" v="5385" actId="207"/>
        <pc:sldMkLst>
          <pc:docMk/>
          <pc:sldMk cId="1520924991" sldId="305"/>
        </pc:sldMkLst>
        <pc:spChg chg="del">
          <ac:chgData name="Thúy Mai" userId="222f1c7e07c9bd7a" providerId="LiveId" clId="{22D6062D-0BAF-4860-A89A-3D9174EBB0CE}" dt="2023-06-15T08:27:56.422" v="858" actId="478"/>
          <ac:spMkLst>
            <pc:docMk/>
            <pc:sldMk cId="1520924991" sldId="305"/>
            <ac:spMk id="4" creationId="{5022A08B-11DE-7DED-1F88-F0F987FFCAB4}"/>
          </ac:spMkLst>
        </pc:spChg>
        <pc:spChg chg="add del mod">
          <ac:chgData name="Thúy Mai" userId="222f1c7e07c9bd7a" providerId="LiveId" clId="{22D6062D-0BAF-4860-A89A-3D9174EBB0CE}" dt="2023-06-15T08:28:28.901" v="877" actId="478"/>
          <ac:spMkLst>
            <pc:docMk/>
            <pc:sldMk cId="1520924991" sldId="305"/>
            <ac:spMk id="5" creationId="{25A3875D-D24D-A0B5-FF54-1D9AE7540EF3}"/>
          </ac:spMkLst>
        </pc:spChg>
        <pc:spChg chg="del mod">
          <ac:chgData name="Thúy Mai" userId="222f1c7e07c9bd7a" providerId="LiveId" clId="{22D6062D-0BAF-4860-A89A-3D9174EBB0CE}" dt="2023-06-15T08:27:58.358" v="860" actId="478"/>
          <ac:spMkLst>
            <pc:docMk/>
            <pc:sldMk cId="1520924991" sldId="305"/>
            <ac:spMk id="6" creationId="{3451E3C9-471F-BD98-6D2A-F2E77216A45E}"/>
          </ac:spMkLst>
        </pc:spChg>
        <pc:spChg chg="del">
          <ac:chgData name="Thúy Mai" userId="222f1c7e07c9bd7a" providerId="LiveId" clId="{22D6062D-0BAF-4860-A89A-3D9174EBB0CE}" dt="2023-06-15T08:27:59.064" v="861" actId="478"/>
          <ac:spMkLst>
            <pc:docMk/>
            <pc:sldMk cId="1520924991" sldId="305"/>
            <ac:spMk id="7" creationId="{3F038F84-27F4-460D-4728-1BFE1E1A5DE5}"/>
          </ac:spMkLst>
        </pc:spChg>
        <pc:spChg chg="add mod">
          <ac:chgData name="Thúy Mai" userId="222f1c7e07c9bd7a" providerId="LiveId" clId="{22D6062D-0BAF-4860-A89A-3D9174EBB0CE}" dt="2023-06-16T03:01:32.211" v="5384" actId="207"/>
          <ac:spMkLst>
            <pc:docMk/>
            <pc:sldMk cId="1520924991" sldId="305"/>
            <ac:spMk id="9" creationId="{2CAFBAD4-9F62-1884-19B4-6C2FE4DF3988}"/>
          </ac:spMkLst>
        </pc:spChg>
        <pc:spChg chg="mod">
          <ac:chgData name="Thúy Mai" userId="222f1c7e07c9bd7a" providerId="LiveId" clId="{22D6062D-0BAF-4860-A89A-3D9174EBB0CE}" dt="2023-06-15T08:27:51.437" v="856" actId="1076"/>
          <ac:spMkLst>
            <pc:docMk/>
            <pc:sldMk cId="1520924991" sldId="305"/>
            <ac:spMk id="10" creationId="{8E35997E-F2F2-4F18-829F-E630FBDA8ECF}"/>
          </ac:spMkLst>
        </pc:spChg>
        <pc:spChg chg="add mod">
          <ac:chgData name="Thúy Mai" userId="222f1c7e07c9bd7a" providerId="LiveId" clId="{22D6062D-0BAF-4860-A89A-3D9174EBB0CE}" dt="2023-06-16T03:01:34.264" v="5385" actId="207"/>
          <ac:spMkLst>
            <pc:docMk/>
            <pc:sldMk cId="1520924991" sldId="305"/>
            <ac:spMk id="11" creationId="{E1479473-B2F9-7F50-AC80-09BB3E9A840F}"/>
          </ac:spMkLst>
        </pc:spChg>
        <pc:spChg chg="add mod">
          <ac:chgData name="Thúy Mai" userId="222f1c7e07c9bd7a" providerId="LiveId" clId="{22D6062D-0BAF-4860-A89A-3D9174EBB0CE}" dt="2023-06-15T08:30:24.420" v="885" actId="14100"/>
          <ac:spMkLst>
            <pc:docMk/>
            <pc:sldMk cId="1520924991" sldId="305"/>
            <ac:spMk id="12" creationId="{8C5BC46E-4B84-CC2F-C707-29220DEE736E}"/>
          </ac:spMkLst>
        </pc:spChg>
        <pc:grpChg chg="del">
          <ac:chgData name="Thúy Mai" userId="222f1c7e07c9bd7a" providerId="LiveId" clId="{22D6062D-0BAF-4860-A89A-3D9174EBB0CE}" dt="2023-06-15T08:27:54.447" v="857" actId="478"/>
          <ac:grpSpMkLst>
            <pc:docMk/>
            <pc:sldMk cId="1520924991" sldId="305"/>
            <ac:grpSpMk id="14" creationId="{C44BC011-172F-409B-BAC4-CBF4877E2915}"/>
          </ac:grpSpMkLst>
        </pc:grpChg>
        <pc:graphicFrameChg chg="add del mod">
          <ac:chgData name="Thúy Mai" userId="222f1c7e07c9bd7a" providerId="LiveId" clId="{22D6062D-0BAF-4860-A89A-3D9174EBB0CE}" dt="2023-06-15T08:27:42.283" v="835"/>
          <ac:graphicFrameMkLst>
            <pc:docMk/>
            <pc:sldMk cId="1520924991" sldId="305"/>
            <ac:graphicFrameMk id="2" creationId="{F5149A7B-CA14-C2C1-CE20-A1667F586EFB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3:01:39.689" v="5386" actId="207"/>
        <pc:sldMkLst>
          <pc:docMk/>
          <pc:sldMk cId="1793498419" sldId="306"/>
        </pc:sldMkLst>
        <pc:spChg chg="add mod">
          <ac:chgData name="Thúy Mai" userId="222f1c7e07c9bd7a" providerId="LiveId" clId="{22D6062D-0BAF-4860-A89A-3D9174EBB0CE}" dt="2023-06-15T08:35:05.968" v="992" actId="1076"/>
          <ac:spMkLst>
            <pc:docMk/>
            <pc:sldMk cId="1793498419" sldId="306"/>
            <ac:spMk id="4" creationId="{B7A82E62-336C-09C9-8B4F-21DEDE364335}"/>
          </ac:spMkLst>
        </pc:spChg>
        <pc:spChg chg="mod">
          <ac:chgData name="Thúy Mai" userId="222f1c7e07c9bd7a" providerId="LiveId" clId="{22D6062D-0BAF-4860-A89A-3D9174EBB0CE}" dt="2023-06-16T03:01:39.689" v="5386" actId="207"/>
          <ac:spMkLst>
            <pc:docMk/>
            <pc:sldMk cId="1793498419" sldId="306"/>
            <ac:spMk id="9" creationId="{2CAFBAD4-9F62-1884-19B4-6C2FE4DF3988}"/>
          </ac:spMkLst>
        </pc:spChg>
        <pc:spChg chg="del">
          <ac:chgData name="Thúy Mai" userId="222f1c7e07c9bd7a" providerId="LiveId" clId="{22D6062D-0BAF-4860-A89A-3D9174EBB0CE}" dt="2023-06-15T08:31:18.452" v="947" actId="478"/>
          <ac:spMkLst>
            <pc:docMk/>
            <pc:sldMk cId="1793498419" sldId="306"/>
            <ac:spMk id="10" creationId="{8E35997E-F2F2-4F18-829F-E630FBDA8ECF}"/>
          </ac:spMkLst>
        </pc:spChg>
        <pc:spChg chg="del">
          <ac:chgData name="Thúy Mai" userId="222f1c7e07c9bd7a" providerId="LiveId" clId="{22D6062D-0BAF-4860-A89A-3D9174EBB0CE}" dt="2023-06-15T08:30:32.969" v="887" actId="478"/>
          <ac:spMkLst>
            <pc:docMk/>
            <pc:sldMk cId="1793498419" sldId="306"/>
            <ac:spMk id="11" creationId="{E1479473-B2F9-7F50-AC80-09BB3E9A840F}"/>
          </ac:spMkLst>
        </pc:spChg>
        <pc:spChg chg="mod">
          <ac:chgData name="Thúy Mai" userId="222f1c7e07c9bd7a" providerId="LiveId" clId="{22D6062D-0BAF-4860-A89A-3D9174EBB0CE}" dt="2023-06-15T08:32:57.268" v="982" actId="1076"/>
          <ac:spMkLst>
            <pc:docMk/>
            <pc:sldMk cId="1793498419" sldId="306"/>
            <ac:spMk id="12" creationId="{8C5BC46E-4B84-CC2F-C707-29220DEE736E}"/>
          </ac:spMkLst>
        </pc:spChg>
        <pc:graphicFrameChg chg="add del mod">
          <ac:chgData name="Thúy Mai" userId="222f1c7e07c9bd7a" providerId="LiveId" clId="{22D6062D-0BAF-4860-A89A-3D9174EBB0CE}" dt="2023-06-15T08:31:33.597" v="951"/>
          <ac:graphicFrameMkLst>
            <pc:docMk/>
            <pc:sldMk cId="1793498419" sldId="306"/>
            <ac:graphicFrameMk id="2" creationId="{C74175B4-2729-5F09-7DBF-5A94342C2952}"/>
          </ac:graphicFrameMkLst>
        </pc:graphicFrameChg>
        <pc:graphicFrameChg chg="add del mod">
          <ac:chgData name="Thúy Mai" userId="222f1c7e07c9bd7a" providerId="LiveId" clId="{22D6062D-0BAF-4860-A89A-3D9174EBB0CE}" dt="2023-06-15T08:31:43.265" v="957"/>
          <ac:graphicFrameMkLst>
            <pc:docMk/>
            <pc:sldMk cId="1793498419" sldId="306"/>
            <ac:graphicFrameMk id="5" creationId="{F66CE2A2-F6D9-304D-8316-AB7CD39AEA96}"/>
          </ac:graphicFrameMkLst>
        </pc:graphicFrameChg>
        <pc:graphicFrameChg chg="add mod modGraphic">
          <ac:chgData name="Thúy Mai" userId="222f1c7e07c9bd7a" providerId="LiveId" clId="{22D6062D-0BAF-4860-A89A-3D9174EBB0CE}" dt="2023-06-15T08:33:18.346" v="989" actId="1076"/>
          <ac:graphicFrameMkLst>
            <pc:docMk/>
            <pc:sldMk cId="1793498419" sldId="306"/>
            <ac:graphicFrameMk id="6" creationId="{5BC2B0F1-CE5D-85BE-C84C-B42B80E3543D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4:54:01.653" v="5463" actId="1037"/>
        <pc:sldMkLst>
          <pc:docMk/>
          <pc:sldMk cId="1189897896" sldId="307"/>
        </pc:sldMkLst>
        <pc:spChg chg="del">
          <ac:chgData name="Thúy Mai" userId="222f1c7e07c9bd7a" providerId="LiveId" clId="{22D6062D-0BAF-4860-A89A-3D9174EBB0CE}" dt="2023-06-15T08:35:22.318" v="997" actId="478"/>
          <ac:spMkLst>
            <pc:docMk/>
            <pc:sldMk cId="1189897896" sldId="307"/>
            <ac:spMk id="4" creationId="{B7A82E62-336C-09C9-8B4F-21DEDE364335}"/>
          </ac:spMkLst>
        </pc:spChg>
        <pc:spChg chg="add del mod">
          <ac:chgData name="Thúy Mai" userId="222f1c7e07c9bd7a" providerId="LiveId" clId="{22D6062D-0BAF-4860-A89A-3D9174EBB0CE}" dt="2023-06-15T08:42:19.160" v="1171"/>
          <ac:spMkLst>
            <pc:docMk/>
            <pc:sldMk cId="1189897896" sldId="307"/>
            <ac:spMk id="5" creationId="{175A8EA5-D935-B012-0385-5E8AFF5C2CEE}"/>
          </ac:spMkLst>
        </pc:spChg>
        <pc:spChg chg="mod">
          <ac:chgData name="Thúy Mai" userId="222f1c7e07c9bd7a" providerId="LiveId" clId="{22D6062D-0BAF-4860-A89A-3D9174EBB0CE}" dt="2023-06-16T04:53:36.966" v="5446" actId="14100"/>
          <ac:spMkLst>
            <pc:docMk/>
            <pc:sldMk cId="1189897896" sldId="307"/>
            <ac:spMk id="8" creationId="{5898FBD1-4BCE-BB61-8244-1A6686C7A213}"/>
          </ac:spMkLst>
        </pc:spChg>
        <pc:spChg chg="mod">
          <ac:chgData name="Thúy Mai" userId="222f1c7e07c9bd7a" providerId="LiveId" clId="{22D6062D-0BAF-4860-A89A-3D9174EBB0CE}" dt="2023-06-16T03:01:44.063" v="5387" actId="207"/>
          <ac:spMkLst>
            <pc:docMk/>
            <pc:sldMk cId="1189897896" sldId="307"/>
            <ac:spMk id="9" creationId="{2CAFBAD4-9F62-1884-19B4-6C2FE4DF3988}"/>
          </ac:spMkLst>
        </pc:spChg>
        <pc:spChg chg="mod">
          <ac:chgData name="Thúy Mai" userId="222f1c7e07c9bd7a" providerId="LiveId" clId="{22D6062D-0BAF-4860-A89A-3D9174EBB0CE}" dt="2023-06-15T08:40:25.728" v="1121" actId="1076"/>
          <ac:spMkLst>
            <pc:docMk/>
            <pc:sldMk cId="1189897896" sldId="307"/>
            <ac:spMk id="10" creationId="{DB921CA0-474B-AD68-C71D-BC79BEC0C33A}"/>
          </ac:spMkLst>
        </pc:spChg>
        <pc:spChg chg="mod">
          <ac:chgData name="Thúy Mai" userId="222f1c7e07c9bd7a" providerId="LiveId" clId="{22D6062D-0BAF-4860-A89A-3D9174EBB0CE}" dt="2023-06-15T08:40:06.848" v="1094" actId="1036"/>
          <ac:spMkLst>
            <pc:docMk/>
            <pc:sldMk cId="1189897896" sldId="307"/>
            <ac:spMk id="11" creationId="{E678B0A6-3C5F-5AB1-B683-DD2E3E70E969}"/>
          </ac:spMkLst>
        </pc:spChg>
        <pc:spChg chg="del">
          <ac:chgData name="Thúy Mai" userId="222f1c7e07c9bd7a" providerId="LiveId" clId="{22D6062D-0BAF-4860-A89A-3D9174EBB0CE}" dt="2023-06-15T08:35:20.954" v="996" actId="478"/>
          <ac:spMkLst>
            <pc:docMk/>
            <pc:sldMk cId="1189897896" sldId="307"/>
            <ac:spMk id="12" creationId="{8C5BC46E-4B84-CC2F-C707-29220DEE736E}"/>
          </ac:spMkLst>
        </pc:spChg>
        <pc:spChg chg="add mod">
          <ac:chgData name="Thúy Mai" userId="222f1c7e07c9bd7a" providerId="LiveId" clId="{22D6062D-0BAF-4860-A89A-3D9174EBB0CE}" dt="2023-06-16T04:53:40.326" v="5448" actId="1035"/>
          <ac:spMkLst>
            <pc:docMk/>
            <pc:sldMk cId="1189897896" sldId="307"/>
            <ac:spMk id="14" creationId="{6435CCC5-F8C0-0CEA-BB24-84222A51AB7D}"/>
          </ac:spMkLst>
        </pc:spChg>
        <pc:spChg chg="add mod">
          <ac:chgData name="Thúy Mai" userId="222f1c7e07c9bd7a" providerId="LiveId" clId="{22D6062D-0BAF-4860-A89A-3D9174EBB0CE}" dt="2023-06-15T08:40:39.555" v="1125" actId="1076"/>
          <ac:spMkLst>
            <pc:docMk/>
            <pc:sldMk cId="1189897896" sldId="307"/>
            <ac:spMk id="15" creationId="{9435843C-206E-939F-0D27-4EE82DDE8436}"/>
          </ac:spMkLst>
        </pc:spChg>
        <pc:spChg chg="mod">
          <ac:chgData name="Thúy Mai" userId="222f1c7e07c9bd7a" providerId="LiveId" clId="{22D6062D-0BAF-4860-A89A-3D9174EBB0CE}" dt="2023-06-15T08:38:14.915" v="1038" actId="14100"/>
          <ac:spMkLst>
            <pc:docMk/>
            <pc:sldMk cId="1189897896" sldId="307"/>
            <ac:spMk id="19" creationId="{27AEA338-29D2-340A-215E-8C8D6622B53A}"/>
          </ac:spMkLst>
        </pc:spChg>
        <pc:spChg chg="mod">
          <ac:chgData name="Thúy Mai" userId="222f1c7e07c9bd7a" providerId="LiveId" clId="{22D6062D-0BAF-4860-A89A-3D9174EBB0CE}" dt="2023-06-15T08:38:21.549" v="1039" actId="14100"/>
          <ac:spMkLst>
            <pc:docMk/>
            <pc:sldMk cId="1189897896" sldId="307"/>
            <ac:spMk id="20" creationId="{78A8FE86-54F2-1096-F817-8553F667DAFE}"/>
          </ac:spMkLst>
        </pc:spChg>
        <pc:spChg chg="mod">
          <ac:chgData name="Thúy Mai" userId="222f1c7e07c9bd7a" providerId="LiveId" clId="{22D6062D-0BAF-4860-A89A-3D9174EBB0CE}" dt="2023-06-15T08:38:09.459" v="1036"/>
          <ac:spMkLst>
            <pc:docMk/>
            <pc:sldMk cId="1189897896" sldId="307"/>
            <ac:spMk id="21" creationId="{4E0E8B65-5F27-CB96-43B7-C655B9C91351}"/>
          </ac:spMkLst>
        </pc:spChg>
        <pc:spChg chg="mod">
          <ac:chgData name="Thúy Mai" userId="222f1c7e07c9bd7a" providerId="LiveId" clId="{22D6062D-0BAF-4860-A89A-3D9174EBB0CE}" dt="2023-06-15T08:38:36.010" v="1045" actId="1036"/>
          <ac:spMkLst>
            <pc:docMk/>
            <pc:sldMk cId="1189897896" sldId="307"/>
            <ac:spMk id="22" creationId="{6E9141E0-E55E-2E9C-DDF7-54A6792031CC}"/>
          </ac:spMkLst>
        </pc:spChg>
        <pc:spChg chg="mod">
          <ac:chgData name="Thúy Mai" userId="222f1c7e07c9bd7a" providerId="LiveId" clId="{22D6062D-0BAF-4860-A89A-3D9174EBB0CE}" dt="2023-06-15T08:38:39.223" v="1046"/>
          <ac:spMkLst>
            <pc:docMk/>
            <pc:sldMk cId="1189897896" sldId="307"/>
            <ac:spMk id="25" creationId="{8068D1BF-9BDE-8D7D-68BB-DC3DA4BDE86F}"/>
          </ac:spMkLst>
        </pc:spChg>
        <pc:spChg chg="mod">
          <ac:chgData name="Thúy Mai" userId="222f1c7e07c9bd7a" providerId="LiveId" clId="{22D6062D-0BAF-4860-A89A-3D9174EBB0CE}" dt="2023-06-15T08:38:39.223" v="1046"/>
          <ac:spMkLst>
            <pc:docMk/>
            <pc:sldMk cId="1189897896" sldId="307"/>
            <ac:spMk id="26" creationId="{CE2AA987-6384-662B-4E80-9EC742F96786}"/>
          </ac:spMkLst>
        </pc:spChg>
        <pc:spChg chg="mod">
          <ac:chgData name="Thúy Mai" userId="222f1c7e07c9bd7a" providerId="LiveId" clId="{22D6062D-0BAF-4860-A89A-3D9174EBB0CE}" dt="2023-06-15T08:38:39.223" v="1046"/>
          <ac:spMkLst>
            <pc:docMk/>
            <pc:sldMk cId="1189897896" sldId="307"/>
            <ac:spMk id="27" creationId="{286332B0-4D0A-56AB-AA08-D95669C7524C}"/>
          </ac:spMkLst>
        </pc:spChg>
        <pc:spChg chg="mod">
          <ac:chgData name="Thúy Mai" userId="222f1c7e07c9bd7a" providerId="LiveId" clId="{22D6062D-0BAF-4860-A89A-3D9174EBB0CE}" dt="2023-06-15T08:38:39.223" v="1046"/>
          <ac:spMkLst>
            <pc:docMk/>
            <pc:sldMk cId="1189897896" sldId="307"/>
            <ac:spMk id="28" creationId="{49DD1FC2-79DC-B3EA-25B5-C1B04ECDA886}"/>
          </ac:spMkLst>
        </pc:spChg>
        <pc:spChg chg="mod">
          <ac:chgData name="Thúy Mai" userId="222f1c7e07c9bd7a" providerId="LiveId" clId="{22D6062D-0BAF-4860-A89A-3D9174EBB0CE}" dt="2023-06-15T08:41:39.452" v="1151" actId="1076"/>
          <ac:spMkLst>
            <pc:docMk/>
            <pc:sldMk cId="1189897896" sldId="307"/>
            <ac:spMk id="31" creationId="{32F8D4F7-59C6-0093-6E8B-6D56E48F5BD4}"/>
          </ac:spMkLst>
        </pc:spChg>
        <pc:spChg chg="mod">
          <ac:chgData name="Thúy Mai" userId="222f1c7e07c9bd7a" providerId="LiveId" clId="{22D6062D-0BAF-4860-A89A-3D9174EBB0CE}" dt="2023-06-15T08:41:35.812" v="1150" actId="14100"/>
          <ac:spMkLst>
            <pc:docMk/>
            <pc:sldMk cId="1189897896" sldId="307"/>
            <ac:spMk id="32" creationId="{89679510-748A-BF45-2E09-59223EA03EE5}"/>
          </ac:spMkLst>
        </pc:spChg>
        <pc:spChg chg="mod">
          <ac:chgData name="Thúy Mai" userId="222f1c7e07c9bd7a" providerId="LiveId" clId="{22D6062D-0BAF-4860-A89A-3D9174EBB0CE}" dt="2023-06-15T08:40:54.883" v="1130"/>
          <ac:spMkLst>
            <pc:docMk/>
            <pc:sldMk cId="1189897896" sldId="307"/>
            <ac:spMk id="33" creationId="{B0816B22-371F-5936-0AC7-9A0CF2217C2B}"/>
          </ac:spMkLst>
        </pc:spChg>
        <pc:spChg chg="mod">
          <ac:chgData name="Thúy Mai" userId="222f1c7e07c9bd7a" providerId="LiveId" clId="{22D6062D-0BAF-4860-A89A-3D9174EBB0CE}" dt="2023-06-15T08:42:27.424" v="1175" actId="1035"/>
          <ac:spMkLst>
            <pc:docMk/>
            <pc:sldMk cId="1189897896" sldId="307"/>
            <ac:spMk id="34" creationId="{FD4CD21C-B0CC-64AB-8562-FDCDEBF9B05A}"/>
          </ac:spMkLst>
        </pc:spChg>
        <pc:spChg chg="mod">
          <ac:chgData name="Thúy Mai" userId="222f1c7e07c9bd7a" providerId="LiveId" clId="{22D6062D-0BAF-4860-A89A-3D9174EBB0CE}" dt="2023-06-16T04:54:01.653" v="5463" actId="1037"/>
          <ac:spMkLst>
            <pc:docMk/>
            <pc:sldMk cId="1189897896" sldId="307"/>
            <ac:spMk id="37" creationId="{A92BD4BC-ACA4-2C32-9A32-3D9CB90166F8}"/>
          </ac:spMkLst>
        </pc:spChg>
        <pc:spChg chg="mod">
          <ac:chgData name="Thúy Mai" userId="222f1c7e07c9bd7a" providerId="LiveId" clId="{22D6062D-0BAF-4860-A89A-3D9174EBB0CE}" dt="2023-06-16T04:53:53.900" v="5451" actId="1076"/>
          <ac:spMkLst>
            <pc:docMk/>
            <pc:sldMk cId="1189897896" sldId="307"/>
            <ac:spMk id="38" creationId="{15BAC952-F31D-E15F-33D5-2572294767A7}"/>
          </ac:spMkLst>
        </pc:spChg>
        <pc:spChg chg="mod">
          <ac:chgData name="Thúy Mai" userId="222f1c7e07c9bd7a" providerId="LiveId" clId="{22D6062D-0BAF-4860-A89A-3D9174EBB0CE}" dt="2023-06-15T08:41:50.294" v="1152"/>
          <ac:spMkLst>
            <pc:docMk/>
            <pc:sldMk cId="1189897896" sldId="307"/>
            <ac:spMk id="39" creationId="{9E77F5BD-853C-B2CC-A6E9-F9620AB37178}"/>
          </ac:spMkLst>
        </pc:spChg>
        <pc:spChg chg="mod">
          <ac:chgData name="Thúy Mai" userId="222f1c7e07c9bd7a" providerId="LiveId" clId="{22D6062D-0BAF-4860-A89A-3D9174EBB0CE}" dt="2023-06-15T08:42:18.622" v="1169" actId="1038"/>
          <ac:spMkLst>
            <pc:docMk/>
            <pc:sldMk cId="1189897896" sldId="307"/>
            <ac:spMk id="40" creationId="{36FFCEC6-8F5C-CE2E-B60B-F13980644715}"/>
          </ac:spMkLst>
        </pc:spChg>
        <pc:grpChg chg="add mod">
          <ac:chgData name="Thúy Mai" userId="222f1c7e07c9bd7a" providerId="LiveId" clId="{22D6062D-0BAF-4860-A89A-3D9174EBB0CE}" dt="2023-06-15T08:38:55.915" v="1051"/>
          <ac:grpSpMkLst>
            <pc:docMk/>
            <pc:sldMk cId="1189897896" sldId="307"/>
            <ac:grpSpMk id="7" creationId="{1FFC87AB-EF91-E9D6-E2DF-332D22ABF756}"/>
          </ac:grpSpMkLst>
        </pc:grpChg>
        <pc:grpChg chg="add mod">
          <ac:chgData name="Thúy Mai" userId="222f1c7e07c9bd7a" providerId="LiveId" clId="{22D6062D-0BAF-4860-A89A-3D9174EBB0CE}" dt="2023-06-15T08:40:23.027" v="1120" actId="1076"/>
          <ac:grpSpMkLst>
            <pc:docMk/>
            <pc:sldMk cId="1189897896" sldId="307"/>
            <ac:grpSpMk id="16" creationId="{B7C55158-E0DE-688E-4EF5-FABFECFB487F}"/>
          </ac:grpSpMkLst>
        </pc:grpChg>
        <pc:grpChg chg="add mod">
          <ac:chgData name="Thúy Mai" userId="222f1c7e07c9bd7a" providerId="LiveId" clId="{22D6062D-0BAF-4860-A89A-3D9174EBB0CE}" dt="2023-06-15T08:40:19.197" v="1119" actId="1037"/>
          <ac:grpSpMkLst>
            <pc:docMk/>
            <pc:sldMk cId="1189897896" sldId="307"/>
            <ac:grpSpMk id="17" creationId="{0F60A5D4-DE08-D6A3-9E2F-91AAFFCD60FE}"/>
          </ac:grpSpMkLst>
        </pc:grpChg>
        <pc:grpChg chg="mod">
          <ac:chgData name="Thúy Mai" userId="222f1c7e07c9bd7a" providerId="LiveId" clId="{22D6062D-0BAF-4860-A89A-3D9174EBB0CE}" dt="2023-06-15T08:38:09.459" v="1036"/>
          <ac:grpSpMkLst>
            <pc:docMk/>
            <pc:sldMk cId="1189897896" sldId="307"/>
            <ac:grpSpMk id="18" creationId="{452AEFEB-9EED-8162-893B-41ADDCB65753}"/>
          </ac:grpSpMkLst>
        </pc:grpChg>
        <pc:grpChg chg="add mod">
          <ac:chgData name="Thúy Mai" userId="222f1c7e07c9bd7a" providerId="LiveId" clId="{22D6062D-0BAF-4860-A89A-3D9174EBB0CE}" dt="2023-06-15T08:40:19.197" v="1119" actId="1037"/>
          <ac:grpSpMkLst>
            <pc:docMk/>
            <pc:sldMk cId="1189897896" sldId="307"/>
            <ac:grpSpMk id="23" creationId="{30FD564F-2117-0252-C98E-FA4C5137E1EB}"/>
          </ac:grpSpMkLst>
        </pc:grpChg>
        <pc:grpChg chg="mod">
          <ac:chgData name="Thúy Mai" userId="222f1c7e07c9bd7a" providerId="LiveId" clId="{22D6062D-0BAF-4860-A89A-3D9174EBB0CE}" dt="2023-06-15T08:38:39.223" v="1046"/>
          <ac:grpSpMkLst>
            <pc:docMk/>
            <pc:sldMk cId="1189897896" sldId="307"/>
            <ac:grpSpMk id="24" creationId="{65C9311F-EA6F-7514-C04B-C34BC59732C0}"/>
          </ac:grpSpMkLst>
        </pc:grpChg>
        <pc:grpChg chg="add mod">
          <ac:chgData name="Thúy Mai" userId="222f1c7e07c9bd7a" providerId="LiveId" clId="{22D6062D-0BAF-4860-A89A-3D9174EBB0CE}" dt="2023-06-15T08:40:54.883" v="1130"/>
          <ac:grpSpMkLst>
            <pc:docMk/>
            <pc:sldMk cId="1189897896" sldId="307"/>
            <ac:grpSpMk id="29" creationId="{0E7C07B6-65C6-D0D0-233A-AD568FBE7E19}"/>
          </ac:grpSpMkLst>
        </pc:grpChg>
        <pc:grpChg chg="mod">
          <ac:chgData name="Thúy Mai" userId="222f1c7e07c9bd7a" providerId="LiveId" clId="{22D6062D-0BAF-4860-A89A-3D9174EBB0CE}" dt="2023-06-15T08:40:54.883" v="1130"/>
          <ac:grpSpMkLst>
            <pc:docMk/>
            <pc:sldMk cId="1189897896" sldId="307"/>
            <ac:grpSpMk id="30" creationId="{31529C2F-C5A1-B534-4DC9-CD223779D1F9}"/>
          </ac:grpSpMkLst>
        </pc:grpChg>
        <pc:grpChg chg="add mod">
          <ac:chgData name="Thúy Mai" userId="222f1c7e07c9bd7a" providerId="LiveId" clId="{22D6062D-0BAF-4860-A89A-3D9174EBB0CE}" dt="2023-06-15T08:41:55.593" v="1153" actId="1076"/>
          <ac:grpSpMkLst>
            <pc:docMk/>
            <pc:sldMk cId="1189897896" sldId="307"/>
            <ac:grpSpMk id="35" creationId="{C1C1A385-AA94-08AC-282B-91C20F6DA845}"/>
          </ac:grpSpMkLst>
        </pc:grpChg>
        <pc:grpChg chg="mod">
          <ac:chgData name="Thúy Mai" userId="222f1c7e07c9bd7a" providerId="LiveId" clId="{22D6062D-0BAF-4860-A89A-3D9174EBB0CE}" dt="2023-06-15T08:41:50.294" v="1152"/>
          <ac:grpSpMkLst>
            <pc:docMk/>
            <pc:sldMk cId="1189897896" sldId="307"/>
            <ac:grpSpMk id="36" creationId="{E64C2F4D-BDDE-698E-D493-7E351DB81294}"/>
          </ac:grpSpMkLst>
        </pc:grpChg>
        <pc:graphicFrameChg chg="add del mod">
          <ac:chgData name="Thúy Mai" userId="222f1c7e07c9bd7a" providerId="LiveId" clId="{22D6062D-0BAF-4860-A89A-3D9174EBB0CE}" dt="2023-06-15T08:36:06.121" v="1000"/>
          <ac:graphicFrameMkLst>
            <pc:docMk/>
            <pc:sldMk cId="1189897896" sldId="307"/>
            <ac:graphicFrameMk id="2" creationId="{65D4A421-7A15-3B10-2835-0A1259147CD8}"/>
          </ac:graphicFrameMkLst>
        </pc:graphicFrameChg>
        <pc:graphicFrameChg chg="del">
          <ac:chgData name="Thúy Mai" userId="222f1c7e07c9bd7a" providerId="LiveId" clId="{22D6062D-0BAF-4860-A89A-3D9174EBB0CE}" dt="2023-06-15T08:35:20.129" v="995" actId="478"/>
          <ac:graphicFrameMkLst>
            <pc:docMk/>
            <pc:sldMk cId="1189897896" sldId="307"/>
            <ac:graphicFrameMk id="6" creationId="{5BC2B0F1-CE5D-85BE-C84C-B42B80E3543D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3:01:50.263" v="5389" actId="207"/>
        <pc:sldMkLst>
          <pc:docMk/>
          <pc:sldMk cId="3925589985" sldId="308"/>
        </pc:sldMkLst>
        <pc:spChg chg="add del mod">
          <ac:chgData name="Thúy Mai" userId="222f1c7e07c9bd7a" providerId="LiveId" clId="{22D6062D-0BAF-4860-A89A-3D9174EBB0CE}" dt="2023-06-15T08:47:05.889" v="1267"/>
          <ac:spMkLst>
            <pc:docMk/>
            <pc:sldMk cId="3925589985" sldId="308"/>
            <ac:spMk id="4" creationId="{A4CCE633-D53D-EE6C-D955-93DCF1BDE17B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6" creationId="{968B85EA-4742-0E05-1EAC-4EF05F182D3A}"/>
          </ac:spMkLst>
        </pc:spChg>
        <pc:spChg chg="mod">
          <ac:chgData name="Thúy Mai" userId="222f1c7e07c9bd7a" providerId="LiveId" clId="{22D6062D-0BAF-4860-A89A-3D9174EBB0CE}" dt="2023-06-16T03:01:50.263" v="5389" actId="207"/>
          <ac:spMkLst>
            <pc:docMk/>
            <pc:sldMk cId="3925589985" sldId="308"/>
            <ac:spMk id="9" creationId="{2CAFBAD4-9F62-1884-19B4-6C2FE4DF3988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12" creationId="{BCDB8D72-016B-82CD-C4FA-3F75B736EFB9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13" creationId="{02FFE8A9-8C20-BBED-F7D0-000FDF6FDE9D}"/>
          </ac:spMkLst>
        </pc:spChg>
        <pc:spChg chg="mod">
          <ac:chgData name="Thúy Mai" userId="222f1c7e07c9bd7a" providerId="LiveId" clId="{22D6062D-0BAF-4860-A89A-3D9174EBB0CE}" dt="2023-06-15T08:45:10.281" v="1222" actId="1076"/>
          <ac:spMkLst>
            <pc:docMk/>
            <pc:sldMk cId="3925589985" sldId="308"/>
            <ac:spMk id="15" creationId="{9435843C-206E-939F-0D27-4EE82DDE8436}"/>
          </ac:spMkLst>
        </pc:spChg>
        <pc:spChg chg="mod">
          <ac:chgData name="Thúy Mai" userId="222f1c7e07c9bd7a" providerId="LiveId" clId="{22D6062D-0BAF-4860-A89A-3D9174EBB0CE}" dt="2023-06-15T08:43:25.054" v="1193" actId="14100"/>
          <ac:spMkLst>
            <pc:docMk/>
            <pc:sldMk cId="3925589985" sldId="308"/>
            <ac:spMk id="19" creationId="{27AEA338-29D2-340A-215E-8C8D6622B53A}"/>
          </ac:spMkLst>
        </pc:spChg>
        <pc:spChg chg="mod">
          <ac:chgData name="Thúy Mai" userId="222f1c7e07c9bd7a" providerId="LiveId" clId="{22D6062D-0BAF-4860-A89A-3D9174EBB0CE}" dt="2023-06-15T08:43:34.992" v="1195" actId="14100"/>
          <ac:spMkLst>
            <pc:docMk/>
            <pc:sldMk cId="3925589985" sldId="308"/>
            <ac:spMk id="20" creationId="{78A8FE86-54F2-1096-F817-8553F667DAFE}"/>
          </ac:spMkLst>
        </pc:spChg>
        <pc:spChg chg="mod">
          <ac:chgData name="Thúy Mai" userId="222f1c7e07c9bd7a" providerId="LiveId" clId="{22D6062D-0BAF-4860-A89A-3D9174EBB0CE}" dt="2023-06-15T08:43:20.405" v="1191"/>
          <ac:spMkLst>
            <pc:docMk/>
            <pc:sldMk cId="3925589985" sldId="308"/>
            <ac:spMk id="21" creationId="{4E0E8B65-5F27-CB96-43B7-C655B9C91351}"/>
          </ac:spMkLst>
        </pc:spChg>
        <pc:spChg chg="mod">
          <ac:chgData name="Thúy Mai" userId="222f1c7e07c9bd7a" providerId="LiveId" clId="{22D6062D-0BAF-4860-A89A-3D9174EBB0CE}" dt="2023-06-15T08:43:30.488" v="1194" actId="1076"/>
          <ac:spMkLst>
            <pc:docMk/>
            <pc:sldMk cId="3925589985" sldId="308"/>
            <ac:spMk id="22" creationId="{6E9141E0-E55E-2E9C-DDF7-54A6792031CC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42" creationId="{EAC0A5E8-CCB2-C2C5-E7BC-9B96DCF4B07A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43" creationId="{B8D57BB5-1CD7-BB21-D3C7-6EB87F98C4D8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44" creationId="{D58FC504-1E2B-9617-4843-86638A6F8E7A}"/>
          </ac:spMkLst>
        </pc:spChg>
        <pc:spChg chg="mod">
          <ac:chgData name="Thúy Mai" userId="222f1c7e07c9bd7a" providerId="LiveId" clId="{22D6062D-0BAF-4860-A89A-3D9174EBB0CE}" dt="2023-06-15T08:45:07.318" v="1221" actId="14100"/>
          <ac:spMkLst>
            <pc:docMk/>
            <pc:sldMk cId="3925589985" sldId="308"/>
            <ac:spMk id="46" creationId="{1DF02C2C-7D4F-E4E2-F9FF-CF72D0147FB7}"/>
          </ac:spMkLst>
        </pc:spChg>
        <pc:spChg chg="mod">
          <ac:chgData name="Thúy Mai" userId="222f1c7e07c9bd7a" providerId="LiveId" clId="{22D6062D-0BAF-4860-A89A-3D9174EBB0CE}" dt="2023-06-15T08:44:12.646" v="1205"/>
          <ac:spMkLst>
            <pc:docMk/>
            <pc:sldMk cId="3925589985" sldId="308"/>
            <ac:spMk id="47" creationId="{CEBBD2FA-ECB7-774D-4EF9-A2894C2CBFCF}"/>
          </ac:spMkLst>
        </pc:spChg>
        <pc:spChg chg="mod">
          <ac:chgData name="Thúy Mai" userId="222f1c7e07c9bd7a" providerId="LiveId" clId="{22D6062D-0BAF-4860-A89A-3D9174EBB0CE}" dt="2023-06-15T08:44:54.696" v="1218" actId="20577"/>
          <ac:spMkLst>
            <pc:docMk/>
            <pc:sldMk cId="3925589985" sldId="308"/>
            <ac:spMk id="48" creationId="{38043227-5C80-D921-5F77-42B5619F4D7A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50" creationId="{B59F7B07-A286-C8C4-6234-0472C5A486AA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51" creationId="{CCE1C0A7-D816-E0AC-55F7-5650E69D4AF1}"/>
          </ac:spMkLst>
        </pc:spChg>
        <pc:spChg chg="mod">
          <ac:chgData name="Thúy Mai" userId="222f1c7e07c9bd7a" providerId="LiveId" clId="{22D6062D-0BAF-4860-A89A-3D9174EBB0CE}" dt="2023-06-15T08:44:02.550" v="1201"/>
          <ac:spMkLst>
            <pc:docMk/>
            <pc:sldMk cId="3925589985" sldId="308"/>
            <ac:spMk id="52" creationId="{9E462490-27FA-FAEE-19AE-79D2B5418E1C}"/>
          </ac:spMkLst>
        </pc:spChg>
        <pc:spChg chg="mod">
          <ac:chgData name="Thúy Mai" userId="222f1c7e07c9bd7a" providerId="LiveId" clId="{22D6062D-0BAF-4860-A89A-3D9174EBB0CE}" dt="2023-06-15T08:46:20.336" v="1246" actId="14100"/>
          <ac:spMkLst>
            <pc:docMk/>
            <pc:sldMk cId="3925589985" sldId="308"/>
            <ac:spMk id="54" creationId="{D9564DAC-4F0C-20B2-2C58-71719F00BF3B}"/>
          </ac:spMkLst>
        </pc:spChg>
        <pc:spChg chg="mod">
          <ac:chgData name="Thúy Mai" userId="222f1c7e07c9bd7a" providerId="LiveId" clId="{22D6062D-0BAF-4860-A89A-3D9174EBB0CE}" dt="2023-06-15T08:46:25.657" v="1247" actId="1076"/>
          <ac:spMkLst>
            <pc:docMk/>
            <pc:sldMk cId="3925589985" sldId="308"/>
            <ac:spMk id="55" creationId="{00DEC4BC-0781-A7D0-6D6B-257BBE9E4C6E}"/>
          </ac:spMkLst>
        </pc:spChg>
        <pc:spChg chg="mod">
          <ac:chgData name="Thúy Mai" userId="222f1c7e07c9bd7a" providerId="LiveId" clId="{22D6062D-0BAF-4860-A89A-3D9174EBB0CE}" dt="2023-06-15T08:46:17.177" v="1245" actId="14100"/>
          <ac:spMkLst>
            <pc:docMk/>
            <pc:sldMk cId="3925589985" sldId="308"/>
            <ac:spMk id="56" creationId="{8116CD62-9A46-7441-90D1-C80247A86568}"/>
          </ac:spMkLst>
        </pc:spChg>
        <pc:spChg chg="mod">
          <ac:chgData name="Thúy Mai" userId="222f1c7e07c9bd7a" providerId="LiveId" clId="{22D6062D-0BAF-4860-A89A-3D9174EBB0CE}" dt="2023-06-15T08:46:47.966" v="1257" actId="14100"/>
          <ac:spMkLst>
            <pc:docMk/>
            <pc:sldMk cId="3925589985" sldId="308"/>
            <ac:spMk id="58" creationId="{3DDC5698-2E4F-A8C8-6CFB-638B8DD77E1F}"/>
          </ac:spMkLst>
        </pc:spChg>
        <pc:spChg chg="mod">
          <ac:chgData name="Thúy Mai" userId="222f1c7e07c9bd7a" providerId="LiveId" clId="{22D6062D-0BAF-4860-A89A-3D9174EBB0CE}" dt="2023-06-15T08:46:38.998" v="1253"/>
          <ac:spMkLst>
            <pc:docMk/>
            <pc:sldMk cId="3925589985" sldId="308"/>
            <ac:spMk id="59" creationId="{40393E35-A3DB-D1B6-5358-9B891579C0C0}"/>
          </ac:spMkLst>
        </pc:spChg>
        <pc:spChg chg="mod">
          <ac:chgData name="Thúy Mai" userId="222f1c7e07c9bd7a" providerId="LiveId" clId="{22D6062D-0BAF-4860-A89A-3D9174EBB0CE}" dt="2023-06-15T08:46:44.909" v="1256" actId="14100"/>
          <ac:spMkLst>
            <pc:docMk/>
            <pc:sldMk cId="3925589985" sldId="308"/>
            <ac:spMk id="60" creationId="{09EF650F-B19B-1857-6A82-4DD74BD9D965}"/>
          </ac:spMkLst>
        </pc:spChg>
        <pc:spChg chg="mod">
          <ac:chgData name="Thúy Mai" userId="222f1c7e07c9bd7a" providerId="LiveId" clId="{22D6062D-0BAF-4860-A89A-3D9174EBB0CE}" dt="2023-06-15T08:46:52.944" v="1258"/>
          <ac:spMkLst>
            <pc:docMk/>
            <pc:sldMk cId="3925589985" sldId="308"/>
            <ac:spMk id="62" creationId="{0485099B-78BA-4B38-4CD1-DC8585FC5E25}"/>
          </ac:spMkLst>
        </pc:spChg>
        <pc:spChg chg="mod">
          <ac:chgData name="Thúy Mai" userId="222f1c7e07c9bd7a" providerId="LiveId" clId="{22D6062D-0BAF-4860-A89A-3D9174EBB0CE}" dt="2023-06-15T08:46:59.080" v="1260" actId="20577"/>
          <ac:spMkLst>
            <pc:docMk/>
            <pc:sldMk cId="3925589985" sldId="308"/>
            <ac:spMk id="63" creationId="{ABF6C881-F6CA-9E7F-A4AA-C526C1CEF9E3}"/>
          </ac:spMkLst>
        </pc:spChg>
        <pc:spChg chg="mod">
          <ac:chgData name="Thúy Mai" userId="222f1c7e07c9bd7a" providerId="LiveId" clId="{22D6062D-0BAF-4860-A89A-3D9174EBB0CE}" dt="2023-06-15T08:47:09.725" v="1268" actId="20577"/>
          <ac:spMkLst>
            <pc:docMk/>
            <pc:sldMk cId="3925589985" sldId="308"/>
            <ac:spMk id="64" creationId="{1A9C5C71-DDED-C3AC-CD89-CFD19762FE5B}"/>
          </ac:spMkLst>
        </pc:spChg>
        <pc:grpChg chg="add del mod">
          <ac:chgData name="Thúy Mai" userId="222f1c7e07c9bd7a" providerId="LiveId" clId="{22D6062D-0BAF-4860-A89A-3D9174EBB0CE}" dt="2023-06-15T08:45:23.231" v="1224" actId="478"/>
          <ac:grpSpMkLst>
            <pc:docMk/>
            <pc:sldMk cId="3925589985" sldId="308"/>
            <ac:grpSpMk id="5" creationId="{9A04AFF1-9A4B-43E1-C0C2-F493B15D9F1C}"/>
          </ac:grpSpMkLst>
        </pc:grpChg>
        <pc:grpChg chg="del">
          <ac:chgData name="Thúy Mai" userId="222f1c7e07c9bd7a" providerId="LiveId" clId="{22D6062D-0BAF-4860-A89A-3D9174EBB0CE}" dt="2023-06-15T08:43:03.800" v="1178" actId="478"/>
          <ac:grpSpMkLst>
            <pc:docMk/>
            <pc:sldMk cId="3925589985" sldId="308"/>
            <ac:grpSpMk id="16" creationId="{B7C55158-E0DE-688E-4EF5-FABFECFB487F}"/>
          </ac:grpSpMkLst>
        </pc:grpChg>
        <pc:grpChg chg="mod">
          <ac:chgData name="Thúy Mai" userId="222f1c7e07c9bd7a" providerId="LiveId" clId="{22D6062D-0BAF-4860-A89A-3D9174EBB0CE}" dt="2023-06-15T08:43:39.234" v="1196" actId="1076"/>
          <ac:grpSpMkLst>
            <pc:docMk/>
            <pc:sldMk cId="3925589985" sldId="308"/>
            <ac:grpSpMk id="17" creationId="{0F60A5D4-DE08-D6A3-9E2F-91AAFFCD60FE}"/>
          </ac:grpSpMkLst>
        </pc:grpChg>
        <pc:grpChg chg="mod">
          <ac:chgData name="Thúy Mai" userId="222f1c7e07c9bd7a" providerId="LiveId" clId="{22D6062D-0BAF-4860-A89A-3D9174EBB0CE}" dt="2023-06-15T08:43:20.405" v="1191"/>
          <ac:grpSpMkLst>
            <pc:docMk/>
            <pc:sldMk cId="3925589985" sldId="308"/>
            <ac:grpSpMk id="18" creationId="{452AEFEB-9EED-8162-893B-41ADDCB65753}"/>
          </ac:grpSpMkLst>
        </pc:grpChg>
        <pc:grpChg chg="del">
          <ac:chgData name="Thúy Mai" userId="222f1c7e07c9bd7a" providerId="LiveId" clId="{22D6062D-0BAF-4860-A89A-3D9174EBB0CE}" dt="2023-06-15T08:43:02.009" v="1177" actId="478"/>
          <ac:grpSpMkLst>
            <pc:docMk/>
            <pc:sldMk cId="3925589985" sldId="308"/>
            <ac:grpSpMk id="23" creationId="{30FD564F-2117-0252-C98E-FA4C5137E1EB}"/>
          </ac:grpSpMkLst>
        </pc:grpChg>
        <pc:grpChg chg="del">
          <ac:chgData name="Thúy Mai" userId="222f1c7e07c9bd7a" providerId="LiveId" clId="{22D6062D-0BAF-4860-A89A-3D9174EBB0CE}" dt="2023-06-15T08:43:03.800" v="1178" actId="478"/>
          <ac:grpSpMkLst>
            <pc:docMk/>
            <pc:sldMk cId="3925589985" sldId="308"/>
            <ac:grpSpMk id="29" creationId="{0E7C07B6-65C6-D0D0-233A-AD568FBE7E19}"/>
          </ac:grpSpMkLst>
        </pc:grpChg>
        <pc:grpChg chg="del">
          <ac:chgData name="Thúy Mai" userId="222f1c7e07c9bd7a" providerId="LiveId" clId="{22D6062D-0BAF-4860-A89A-3D9174EBB0CE}" dt="2023-06-15T08:43:03.800" v="1178" actId="478"/>
          <ac:grpSpMkLst>
            <pc:docMk/>
            <pc:sldMk cId="3925589985" sldId="308"/>
            <ac:grpSpMk id="35" creationId="{C1C1A385-AA94-08AC-282B-91C20F6DA845}"/>
          </ac:grpSpMkLst>
        </pc:grpChg>
        <pc:grpChg chg="add del mod">
          <ac:chgData name="Thúy Mai" userId="222f1c7e07c9bd7a" providerId="LiveId" clId="{22D6062D-0BAF-4860-A89A-3D9174EBB0CE}" dt="2023-06-15T08:45:23.231" v="1224" actId="478"/>
          <ac:grpSpMkLst>
            <pc:docMk/>
            <pc:sldMk cId="3925589985" sldId="308"/>
            <ac:grpSpMk id="41" creationId="{75006D6D-110C-B9AE-FFB8-43510D24C7CC}"/>
          </ac:grpSpMkLst>
        </pc:grpChg>
        <pc:grpChg chg="add mod">
          <ac:chgData name="Thúy Mai" userId="222f1c7e07c9bd7a" providerId="LiveId" clId="{22D6062D-0BAF-4860-A89A-3D9174EBB0CE}" dt="2023-06-15T08:47:14.705" v="1273" actId="1035"/>
          <ac:grpSpMkLst>
            <pc:docMk/>
            <pc:sldMk cId="3925589985" sldId="308"/>
            <ac:grpSpMk id="45" creationId="{CA18089F-FA90-7217-E69E-0B9BDA2014DE}"/>
          </ac:grpSpMkLst>
        </pc:grpChg>
        <pc:grpChg chg="add del mod">
          <ac:chgData name="Thúy Mai" userId="222f1c7e07c9bd7a" providerId="LiveId" clId="{22D6062D-0BAF-4860-A89A-3D9174EBB0CE}" dt="2023-06-15T08:45:23.231" v="1224" actId="478"/>
          <ac:grpSpMkLst>
            <pc:docMk/>
            <pc:sldMk cId="3925589985" sldId="308"/>
            <ac:grpSpMk id="49" creationId="{138D6F83-4FDA-64E0-C506-370B9A090417}"/>
          </ac:grpSpMkLst>
        </pc:grpChg>
        <pc:grpChg chg="add mod">
          <ac:chgData name="Thúy Mai" userId="222f1c7e07c9bd7a" providerId="LiveId" clId="{22D6062D-0BAF-4860-A89A-3D9174EBB0CE}" dt="2023-06-15T08:47:14.705" v="1273" actId="1035"/>
          <ac:grpSpMkLst>
            <pc:docMk/>
            <pc:sldMk cId="3925589985" sldId="308"/>
            <ac:grpSpMk id="53" creationId="{078426FC-55D3-92E6-5999-A98977D001FA}"/>
          </ac:grpSpMkLst>
        </pc:grpChg>
        <pc:grpChg chg="add mod">
          <ac:chgData name="Thúy Mai" userId="222f1c7e07c9bd7a" providerId="LiveId" clId="{22D6062D-0BAF-4860-A89A-3D9174EBB0CE}" dt="2023-06-15T08:47:14.705" v="1273" actId="1035"/>
          <ac:grpSpMkLst>
            <pc:docMk/>
            <pc:sldMk cId="3925589985" sldId="308"/>
            <ac:grpSpMk id="57" creationId="{720FB3FB-01B0-4A69-9D9E-2EC82960421D}"/>
          </ac:grpSpMkLst>
        </pc:grpChg>
        <pc:grpChg chg="add mod">
          <ac:chgData name="Thúy Mai" userId="222f1c7e07c9bd7a" providerId="LiveId" clId="{22D6062D-0BAF-4860-A89A-3D9174EBB0CE}" dt="2023-06-15T08:47:14.705" v="1273" actId="1035"/>
          <ac:grpSpMkLst>
            <pc:docMk/>
            <pc:sldMk cId="3925589985" sldId="308"/>
            <ac:grpSpMk id="61" creationId="{CEE5F3FD-7BB2-5CED-63BB-18EA35F86412}"/>
          </ac:grpSpMkLst>
        </pc:grpChg>
        <pc:graphicFrameChg chg="add del mod">
          <ac:chgData name="Thúy Mai" userId="222f1c7e07c9bd7a" providerId="LiveId" clId="{22D6062D-0BAF-4860-A89A-3D9174EBB0CE}" dt="2023-06-15T08:43:07.239" v="1181"/>
          <ac:graphicFrameMkLst>
            <pc:docMk/>
            <pc:sldMk cId="3925589985" sldId="308"/>
            <ac:graphicFrameMk id="2" creationId="{2209ADAF-5E77-5325-67C8-500F86B51713}"/>
          </ac:graphicFrameMkLst>
        </pc:graphicFrameChg>
      </pc:sldChg>
      <pc:sldChg chg="add del">
        <pc:chgData name="Thúy Mai" userId="222f1c7e07c9bd7a" providerId="LiveId" clId="{22D6062D-0BAF-4860-A89A-3D9174EBB0CE}" dt="2023-06-15T08:47:40.120" v="1275" actId="2890"/>
        <pc:sldMkLst>
          <pc:docMk/>
          <pc:sldMk cId="265419930" sldId="309"/>
        </pc:sldMkLst>
      </pc:sldChg>
      <pc:sldChg chg="addSp delSp modSp add mod modTransition delAnim">
        <pc:chgData name="Thúy Mai" userId="222f1c7e07c9bd7a" providerId="LiveId" clId="{22D6062D-0BAF-4860-A89A-3D9174EBB0CE}" dt="2023-06-16T03:01:55.901" v="5391" actId="207"/>
        <pc:sldMkLst>
          <pc:docMk/>
          <pc:sldMk cId="689273006" sldId="309"/>
        </pc:sldMkLst>
        <pc:spChg chg="add del mod">
          <ac:chgData name="Thúy Mai" userId="222f1c7e07c9bd7a" providerId="LiveId" clId="{22D6062D-0BAF-4860-A89A-3D9174EBB0CE}" dt="2023-06-15T08:50:17.543" v="1323" actId="478"/>
          <ac:spMkLst>
            <pc:docMk/>
            <pc:sldMk cId="689273006" sldId="309"/>
            <ac:spMk id="4" creationId="{093FB123-BA02-CDE3-64B1-ECA4390D9F30}"/>
          </ac:spMkLst>
        </pc:spChg>
        <pc:spChg chg="mod">
          <ac:chgData name="Thúy Mai" userId="222f1c7e07c9bd7a" providerId="LiveId" clId="{22D6062D-0BAF-4860-A89A-3D9174EBB0CE}" dt="2023-06-16T03:01:55.901" v="5391" actId="207"/>
          <ac:spMkLst>
            <pc:docMk/>
            <pc:sldMk cId="689273006" sldId="309"/>
            <ac:spMk id="9" creationId="{2CAFBAD4-9F62-1884-19B4-6C2FE4DF3988}"/>
          </ac:spMkLst>
        </pc:spChg>
        <pc:spChg chg="mod">
          <ac:chgData name="Thúy Mai" userId="222f1c7e07c9bd7a" providerId="LiveId" clId="{22D6062D-0BAF-4860-A89A-3D9174EBB0CE}" dt="2023-06-15T08:49:40.127" v="1314" actId="1035"/>
          <ac:spMkLst>
            <pc:docMk/>
            <pc:sldMk cId="689273006" sldId="309"/>
            <ac:spMk id="19" creationId="{27AEA338-29D2-340A-215E-8C8D6622B53A}"/>
          </ac:spMkLst>
        </pc:spChg>
        <pc:spChg chg="mod">
          <ac:chgData name="Thúy Mai" userId="222f1c7e07c9bd7a" providerId="LiveId" clId="{22D6062D-0BAF-4860-A89A-3D9174EBB0CE}" dt="2023-06-15T08:49:48.796" v="1316" actId="14100"/>
          <ac:spMkLst>
            <pc:docMk/>
            <pc:sldMk cId="689273006" sldId="309"/>
            <ac:spMk id="20" creationId="{78A8FE86-54F2-1096-F817-8553F667DAFE}"/>
          </ac:spMkLst>
        </pc:spChg>
        <pc:spChg chg="mod">
          <ac:chgData name="Thúy Mai" userId="222f1c7e07c9bd7a" providerId="LiveId" clId="{22D6062D-0BAF-4860-A89A-3D9174EBB0CE}" dt="2023-06-15T08:50:11.556" v="1321" actId="1076"/>
          <ac:spMkLst>
            <pc:docMk/>
            <pc:sldMk cId="689273006" sldId="309"/>
            <ac:spMk id="21" creationId="{4E0E8B65-5F27-CB96-43B7-C655B9C91351}"/>
          </ac:spMkLst>
        </pc:spChg>
        <pc:spChg chg="mod">
          <ac:chgData name="Thúy Mai" userId="222f1c7e07c9bd7a" providerId="LiveId" clId="{22D6062D-0BAF-4860-A89A-3D9174EBB0CE}" dt="2023-06-15T08:49:44.792" v="1315" actId="1076"/>
          <ac:spMkLst>
            <pc:docMk/>
            <pc:sldMk cId="689273006" sldId="309"/>
            <ac:spMk id="22" creationId="{6E9141E0-E55E-2E9C-DDF7-54A6792031CC}"/>
          </ac:spMkLst>
        </pc:spChg>
        <pc:grpChg chg="mod">
          <ac:chgData name="Thúy Mai" userId="222f1c7e07c9bd7a" providerId="LiveId" clId="{22D6062D-0BAF-4860-A89A-3D9174EBB0CE}" dt="2023-06-15T08:49:54.116" v="1318" actId="1037"/>
          <ac:grpSpMkLst>
            <pc:docMk/>
            <pc:sldMk cId="689273006" sldId="309"/>
            <ac:grpSpMk id="17" creationId="{0F60A5D4-DE08-D6A3-9E2F-91AAFFCD60FE}"/>
          </ac:grpSpMkLst>
        </pc:grpChg>
        <pc:grpChg chg="mod">
          <ac:chgData name="Thúy Mai" userId="222f1c7e07c9bd7a" providerId="LiveId" clId="{22D6062D-0BAF-4860-A89A-3D9174EBB0CE}" dt="2023-06-15T08:48:09.846" v="1290"/>
          <ac:grpSpMkLst>
            <pc:docMk/>
            <pc:sldMk cId="689273006" sldId="309"/>
            <ac:grpSpMk id="18" creationId="{452AEFEB-9EED-8162-893B-41ADDCB65753}"/>
          </ac:grpSpMkLst>
        </pc:grpChg>
        <pc:grpChg chg="del">
          <ac:chgData name="Thúy Mai" userId="222f1c7e07c9bd7a" providerId="LiveId" clId="{22D6062D-0BAF-4860-A89A-3D9174EBB0CE}" dt="2023-06-15T08:47:55.354" v="1284" actId="478"/>
          <ac:grpSpMkLst>
            <pc:docMk/>
            <pc:sldMk cId="689273006" sldId="309"/>
            <ac:grpSpMk id="45" creationId="{CA18089F-FA90-7217-E69E-0B9BDA2014DE}"/>
          </ac:grpSpMkLst>
        </pc:grpChg>
        <pc:grpChg chg="del">
          <ac:chgData name="Thúy Mai" userId="222f1c7e07c9bd7a" providerId="LiveId" clId="{22D6062D-0BAF-4860-A89A-3D9174EBB0CE}" dt="2023-06-15T08:47:55.354" v="1284" actId="478"/>
          <ac:grpSpMkLst>
            <pc:docMk/>
            <pc:sldMk cId="689273006" sldId="309"/>
            <ac:grpSpMk id="53" creationId="{078426FC-55D3-92E6-5999-A98977D001FA}"/>
          </ac:grpSpMkLst>
        </pc:grpChg>
        <pc:grpChg chg="del mod">
          <ac:chgData name="Thúy Mai" userId="222f1c7e07c9bd7a" providerId="LiveId" clId="{22D6062D-0BAF-4860-A89A-3D9174EBB0CE}" dt="2023-06-15T08:47:55.354" v="1284" actId="478"/>
          <ac:grpSpMkLst>
            <pc:docMk/>
            <pc:sldMk cId="689273006" sldId="309"/>
            <ac:grpSpMk id="57" creationId="{720FB3FB-01B0-4A69-9D9E-2EC82960421D}"/>
          </ac:grpSpMkLst>
        </pc:grpChg>
        <pc:grpChg chg="del">
          <ac:chgData name="Thúy Mai" userId="222f1c7e07c9bd7a" providerId="LiveId" clId="{22D6062D-0BAF-4860-A89A-3D9174EBB0CE}" dt="2023-06-15T08:47:55.354" v="1284" actId="478"/>
          <ac:grpSpMkLst>
            <pc:docMk/>
            <pc:sldMk cId="689273006" sldId="309"/>
            <ac:grpSpMk id="61" creationId="{CEE5F3FD-7BB2-5CED-63BB-18EA35F86412}"/>
          </ac:grpSpMkLst>
        </pc:grpChg>
        <pc:graphicFrameChg chg="add del mod">
          <ac:chgData name="Thúy Mai" userId="222f1c7e07c9bd7a" providerId="LiveId" clId="{22D6062D-0BAF-4860-A89A-3D9174EBB0CE}" dt="2023-06-15T08:47:45.533" v="1279"/>
          <ac:graphicFrameMkLst>
            <pc:docMk/>
            <pc:sldMk cId="689273006" sldId="309"/>
            <ac:graphicFrameMk id="2" creationId="{153E4A86-02C5-451C-DE9C-73FE228B6971}"/>
          </ac:graphicFrameMkLst>
        </pc:graphicFrameChg>
      </pc:sldChg>
      <pc:sldChg chg="addSp delSp modSp add mod modTransition addAnim delAnim modAnim">
        <pc:chgData name="Thúy Mai" userId="222f1c7e07c9bd7a" providerId="LiveId" clId="{22D6062D-0BAF-4860-A89A-3D9174EBB0CE}" dt="2023-06-16T03:03:13.726" v="5406" actId="1076"/>
        <pc:sldMkLst>
          <pc:docMk/>
          <pc:sldMk cId="3993279128" sldId="310"/>
        </pc:sldMkLst>
        <pc:spChg chg="add del mod">
          <ac:chgData name="Thúy Mai" userId="222f1c7e07c9bd7a" providerId="LiveId" clId="{22D6062D-0BAF-4860-A89A-3D9174EBB0CE}" dt="2023-06-15T08:52:05.406" v="1339" actId="478"/>
          <ac:spMkLst>
            <pc:docMk/>
            <pc:sldMk cId="3993279128" sldId="310"/>
            <ac:spMk id="2" creationId="{7B248DD1-6743-06B6-C6E8-3383E090C151}"/>
          </ac:spMkLst>
        </pc:spChg>
        <pc:spChg chg="add mod">
          <ac:chgData name="Thúy Mai" userId="222f1c7e07c9bd7a" providerId="LiveId" clId="{22D6062D-0BAF-4860-A89A-3D9174EBB0CE}" dt="2023-06-16T03:03:11.163" v="5405" actId="1076"/>
          <ac:spMkLst>
            <pc:docMk/>
            <pc:sldMk cId="3993279128" sldId="310"/>
            <ac:spMk id="3" creationId="{D97038E8-4083-CA91-45C1-AE6C7E296DC0}"/>
          </ac:spMkLst>
        </pc:spChg>
        <pc:spChg chg="add del mod">
          <ac:chgData name="Thúy Mai" userId="222f1c7e07c9bd7a" providerId="LiveId" clId="{22D6062D-0BAF-4860-A89A-3D9174EBB0CE}" dt="2023-06-16T03:03:13.726" v="5406" actId="1076"/>
          <ac:spMkLst>
            <pc:docMk/>
            <pc:sldMk cId="3993279128" sldId="310"/>
            <ac:spMk id="4" creationId="{093FB123-BA02-CDE3-64B1-ECA4390D9F30}"/>
          </ac:spMkLst>
        </pc:spChg>
        <pc:spChg chg="add mod">
          <ac:chgData name="Thúy Mai" userId="222f1c7e07c9bd7a" providerId="LiveId" clId="{22D6062D-0BAF-4860-A89A-3D9174EBB0CE}" dt="2023-06-16T03:03:07.908" v="5404" actId="1076"/>
          <ac:spMkLst>
            <pc:docMk/>
            <pc:sldMk cId="3993279128" sldId="310"/>
            <ac:spMk id="5" creationId="{1772E64D-7392-2F6D-B661-56D4684F6ADB}"/>
          </ac:spMkLst>
        </pc:spChg>
        <pc:spChg chg="mod">
          <ac:chgData name="Thúy Mai" userId="222f1c7e07c9bd7a" providerId="LiveId" clId="{22D6062D-0BAF-4860-A89A-3D9174EBB0CE}" dt="2023-06-16T03:02:00.813" v="5392" actId="207"/>
          <ac:spMkLst>
            <pc:docMk/>
            <pc:sldMk cId="3993279128" sldId="310"/>
            <ac:spMk id="9" creationId="{2CAFBAD4-9F62-1884-19B4-6C2FE4DF3988}"/>
          </ac:spMkLst>
        </pc:spChg>
        <pc:spChg chg="del mod">
          <ac:chgData name="Thúy Mai" userId="222f1c7e07c9bd7a" providerId="LiveId" clId="{22D6062D-0BAF-4860-A89A-3D9174EBB0CE}" dt="2023-06-15T08:51:03.438" v="1334" actId="478"/>
          <ac:spMkLst>
            <pc:docMk/>
            <pc:sldMk cId="3993279128" sldId="310"/>
            <ac:spMk id="15" creationId="{9435843C-206E-939F-0D27-4EE82DDE8436}"/>
          </ac:spMkLst>
        </pc:spChg>
        <pc:grpChg chg="del">
          <ac:chgData name="Thúy Mai" userId="222f1c7e07c9bd7a" providerId="LiveId" clId="{22D6062D-0BAF-4860-A89A-3D9174EBB0CE}" dt="2023-06-15T08:50:22.582" v="1324" actId="478"/>
          <ac:grpSpMkLst>
            <pc:docMk/>
            <pc:sldMk cId="3993279128" sldId="310"/>
            <ac:grpSpMk id="17" creationId="{0F60A5D4-DE08-D6A3-9E2F-91AAFFCD60FE}"/>
          </ac:grpSpMkLst>
        </pc:grpChg>
        <pc:picChg chg="add del mod">
          <ac:chgData name="Thúy Mai" userId="222f1c7e07c9bd7a" providerId="LiveId" clId="{22D6062D-0BAF-4860-A89A-3D9174EBB0CE}" dt="2023-06-16T03:02:42.519" v="5399" actId="478"/>
          <ac:picMkLst>
            <pc:docMk/>
            <pc:sldMk cId="3993279128" sldId="310"/>
            <ac:picMk id="2" creationId="{CAC82D4C-FB77-1873-F6F7-951CF653B60D}"/>
          </ac:picMkLst>
        </pc:picChg>
      </pc:sldChg>
      <pc:sldChg chg="addSp delSp modSp new mod ord modTransition modAnim">
        <pc:chgData name="Thúy Mai" userId="222f1c7e07c9bd7a" providerId="LiveId" clId="{22D6062D-0BAF-4860-A89A-3D9174EBB0CE}" dt="2023-06-16T02:39:26.035" v="5280"/>
        <pc:sldMkLst>
          <pc:docMk/>
          <pc:sldMk cId="1881668243" sldId="311"/>
        </pc:sldMkLst>
        <pc:spChg chg="del">
          <ac:chgData name="Thúy Mai" userId="222f1c7e07c9bd7a" providerId="LiveId" clId="{22D6062D-0BAF-4860-A89A-3D9174EBB0CE}" dt="2023-06-15T08:53:21.926" v="1349" actId="478"/>
          <ac:spMkLst>
            <pc:docMk/>
            <pc:sldMk cId="1881668243" sldId="311"/>
            <ac:spMk id="2" creationId="{486601BC-3E5A-194F-6F8C-8FFDA75C0384}"/>
          </ac:spMkLst>
        </pc:spChg>
        <pc:spChg chg="del">
          <ac:chgData name="Thúy Mai" userId="222f1c7e07c9bd7a" providerId="LiveId" clId="{22D6062D-0BAF-4860-A89A-3D9174EBB0CE}" dt="2023-06-15T08:53:21.926" v="1349" actId="478"/>
          <ac:spMkLst>
            <pc:docMk/>
            <pc:sldMk cId="1881668243" sldId="311"/>
            <ac:spMk id="3" creationId="{F7F814D3-694D-634B-30BA-D259955605D8}"/>
          </ac:spMkLst>
        </pc:spChg>
        <pc:spChg chg="add mod">
          <ac:chgData name="Thúy Mai" userId="222f1c7e07c9bd7a" providerId="LiveId" clId="{22D6062D-0BAF-4860-A89A-3D9174EBB0CE}" dt="2023-06-15T09:42:38.196" v="2090" actId="14100"/>
          <ac:spMkLst>
            <pc:docMk/>
            <pc:sldMk cId="1881668243" sldId="311"/>
            <ac:spMk id="6" creationId="{7E399B53-5BDF-4876-1809-25B2578E9DFC}"/>
          </ac:spMkLst>
        </pc:spChg>
        <pc:spChg chg="add mod">
          <ac:chgData name="Thúy Mai" userId="222f1c7e07c9bd7a" providerId="LiveId" clId="{22D6062D-0BAF-4860-A89A-3D9174EBB0CE}" dt="2023-06-15T09:48:32.445" v="2110" actId="1076"/>
          <ac:spMkLst>
            <pc:docMk/>
            <pc:sldMk cId="1881668243" sldId="311"/>
            <ac:spMk id="9" creationId="{CBE188D9-36E2-1EAA-2AD9-A2136B530FB2}"/>
          </ac:spMkLst>
        </pc:spChg>
        <pc:spChg chg="add mod">
          <ac:chgData name="Thúy Mai" userId="222f1c7e07c9bd7a" providerId="LiveId" clId="{22D6062D-0BAF-4860-A89A-3D9174EBB0CE}" dt="2023-06-15T09:47:53.282" v="2097" actId="1076"/>
          <ac:spMkLst>
            <pc:docMk/>
            <pc:sldMk cId="1881668243" sldId="311"/>
            <ac:spMk id="10" creationId="{FE9D4E9D-645E-09D3-A359-D5B0F7D52AA2}"/>
          </ac:spMkLst>
        </pc:spChg>
        <pc:spChg chg="add mod">
          <ac:chgData name="Thúy Mai" userId="222f1c7e07c9bd7a" providerId="LiveId" clId="{22D6062D-0BAF-4860-A89A-3D9174EBB0CE}" dt="2023-06-15T09:48:07.469" v="2103" actId="1076"/>
          <ac:spMkLst>
            <pc:docMk/>
            <pc:sldMk cId="1881668243" sldId="311"/>
            <ac:spMk id="12" creationId="{54EB47E3-9CB8-DE45-887D-F35A6427B772}"/>
          </ac:spMkLst>
        </pc:spChg>
        <pc:spChg chg="add mod">
          <ac:chgData name="Thúy Mai" userId="222f1c7e07c9bd7a" providerId="LiveId" clId="{22D6062D-0BAF-4860-A89A-3D9174EBB0CE}" dt="2023-06-15T09:48:24.128" v="2106" actId="1076"/>
          <ac:spMkLst>
            <pc:docMk/>
            <pc:sldMk cId="1881668243" sldId="311"/>
            <ac:spMk id="13" creationId="{21C84037-C2E8-DEBA-55E8-0B7C1EE24D63}"/>
          </ac:spMkLst>
        </pc:spChg>
        <pc:spChg chg="add mod">
          <ac:chgData name="Thúy Mai" userId="222f1c7e07c9bd7a" providerId="LiveId" clId="{22D6062D-0BAF-4860-A89A-3D9174EBB0CE}" dt="2023-06-15T09:48:30.373" v="2109" actId="14100"/>
          <ac:spMkLst>
            <pc:docMk/>
            <pc:sldMk cId="1881668243" sldId="311"/>
            <ac:spMk id="14" creationId="{D1B58BAC-DCF8-E935-A782-54562FE93CA2}"/>
          </ac:spMkLst>
        </pc:spChg>
        <pc:spChg chg="add del mod">
          <ac:chgData name="Thúy Mai" userId="222f1c7e07c9bd7a" providerId="LiveId" clId="{22D6062D-0BAF-4860-A89A-3D9174EBB0CE}" dt="2023-06-15T09:48:39.191" v="2113" actId="478"/>
          <ac:spMkLst>
            <pc:docMk/>
            <pc:sldMk cId="1881668243" sldId="311"/>
            <ac:spMk id="15" creationId="{ABF34DF0-B4F5-F4AB-2609-589B3ECF1EA4}"/>
          </ac:spMkLst>
        </pc:spChg>
        <pc:spChg chg="add mod">
          <ac:chgData name="Thúy Mai" userId="222f1c7e07c9bd7a" providerId="LiveId" clId="{22D6062D-0BAF-4860-A89A-3D9174EBB0CE}" dt="2023-06-15T09:48:37.420" v="2112" actId="1076"/>
          <ac:spMkLst>
            <pc:docMk/>
            <pc:sldMk cId="1881668243" sldId="311"/>
            <ac:spMk id="16" creationId="{5543E7F8-A768-BCEB-2BFB-2D67E735985E}"/>
          </ac:spMkLst>
        </pc:spChg>
        <pc:spChg chg="add mod">
          <ac:chgData name="Thúy Mai" userId="222f1c7e07c9bd7a" providerId="LiveId" clId="{22D6062D-0BAF-4860-A89A-3D9174EBB0CE}" dt="2023-06-15T09:48:47.106" v="2118" actId="20577"/>
          <ac:spMkLst>
            <pc:docMk/>
            <pc:sldMk cId="1881668243" sldId="311"/>
            <ac:spMk id="17" creationId="{1EFBCD81-9356-6388-1CD5-2D55DCDE26B3}"/>
          </ac:spMkLst>
        </pc:spChg>
        <pc:spChg chg="add del mod">
          <ac:chgData name="Thúy Mai" userId="222f1c7e07c9bd7a" providerId="LiveId" clId="{22D6062D-0BAF-4860-A89A-3D9174EBB0CE}" dt="2023-06-15T13:40:50.878" v="2123" actId="478"/>
          <ac:spMkLst>
            <pc:docMk/>
            <pc:sldMk cId="1881668243" sldId="311"/>
            <ac:spMk id="18" creationId="{D9B89272-6BA3-7151-CBC7-CBC9915F2F34}"/>
          </ac:spMkLst>
        </pc:spChg>
        <pc:graphicFrameChg chg="add del mod">
          <ac:chgData name="Thúy Mai" userId="222f1c7e07c9bd7a" providerId="LiveId" clId="{22D6062D-0BAF-4860-A89A-3D9174EBB0CE}" dt="2023-06-15T08:53:23.214" v="1352"/>
          <ac:graphicFrameMkLst>
            <pc:docMk/>
            <pc:sldMk cId="1881668243" sldId="311"/>
            <ac:graphicFrameMk id="4" creationId="{51869CA3-C98C-D5D6-0B79-0A97614C387A}"/>
          </ac:graphicFrameMkLst>
        </pc:graphicFrameChg>
        <pc:graphicFrameChg chg="add del mod">
          <ac:chgData name="Thúy Mai" userId="222f1c7e07c9bd7a" providerId="LiveId" clId="{22D6062D-0BAF-4860-A89A-3D9174EBB0CE}" dt="2023-06-15T08:53:30.549" v="1358"/>
          <ac:graphicFrameMkLst>
            <pc:docMk/>
            <pc:sldMk cId="1881668243" sldId="311"/>
            <ac:graphicFrameMk id="7" creationId="{BCB3760B-61D4-C369-7777-D986336D0129}"/>
          </ac:graphicFrameMkLst>
        </pc:graphicFrameChg>
        <pc:graphicFrameChg chg="add del mod modGraphic">
          <ac:chgData name="Thúy Mai" userId="222f1c7e07c9bd7a" providerId="LiveId" clId="{22D6062D-0BAF-4860-A89A-3D9174EBB0CE}" dt="2023-06-15T09:48:49.023" v="2119" actId="478"/>
          <ac:graphicFrameMkLst>
            <pc:docMk/>
            <pc:sldMk cId="1881668243" sldId="311"/>
            <ac:graphicFrameMk id="8" creationId="{32F2ABE0-3003-7CAC-00A7-93E32943ED14}"/>
          </ac:graphicFrameMkLst>
        </pc:graphicFrameChg>
      </pc:sldChg>
      <pc:sldChg chg="addSp delSp modSp new mod ord modTransition">
        <pc:chgData name="Thúy Mai" userId="222f1c7e07c9bd7a" providerId="LiveId" clId="{22D6062D-0BAF-4860-A89A-3D9174EBB0CE}" dt="2023-06-16T02:39:26.035" v="5280"/>
        <pc:sldMkLst>
          <pc:docMk/>
          <pc:sldMk cId="360540854" sldId="312"/>
        </pc:sldMkLst>
        <pc:spChg chg="del">
          <ac:chgData name="Thúy Mai" userId="222f1c7e07c9bd7a" providerId="LiveId" clId="{22D6062D-0BAF-4860-A89A-3D9174EBB0CE}" dt="2023-06-15T08:53:39.539" v="1361" actId="478"/>
          <ac:spMkLst>
            <pc:docMk/>
            <pc:sldMk cId="360540854" sldId="312"/>
            <ac:spMk id="2" creationId="{391654F1-B48D-502E-A04E-03C71A92222E}"/>
          </ac:spMkLst>
        </pc:spChg>
        <pc:spChg chg="del">
          <ac:chgData name="Thúy Mai" userId="222f1c7e07c9bd7a" providerId="LiveId" clId="{22D6062D-0BAF-4860-A89A-3D9174EBB0CE}" dt="2023-06-15T08:53:39.539" v="1361" actId="478"/>
          <ac:spMkLst>
            <pc:docMk/>
            <pc:sldMk cId="360540854" sldId="312"/>
            <ac:spMk id="3" creationId="{FFDB6DE4-EDC0-4773-DA7F-713181326064}"/>
          </ac:spMkLst>
        </pc:spChg>
        <pc:spChg chg="add mod">
          <ac:chgData name="Thúy Mai" userId="222f1c7e07c9bd7a" providerId="LiveId" clId="{22D6062D-0BAF-4860-A89A-3D9174EBB0CE}" dt="2023-06-15T14:16:47.089" v="2746" actId="207"/>
          <ac:spMkLst>
            <pc:docMk/>
            <pc:sldMk cId="360540854" sldId="312"/>
            <ac:spMk id="6" creationId="{524BA4E2-0500-3FB9-1BA5-8940D542F41C}"/>
          </ac:spMkLst>
        </pc:spChg>
        <pc:graphicFrameChg chg="add del mod">
          <ac:chgData name="Thúy Mai" userId="222f1c7e07c9bd7a" providerId="LiveId" clId="{22D6062D-0BAF-4860-A89A-3D9174EBB0CE}" dt="2023-06-15T08:53:40.973" v="1364"/>
          <ac:graphicFrameMkLst>
            <pc:docMk/>
            <pc:sldMk cId="360540854" sldId="312"/>
            <ac:graphicFrameMk id="4" creationId="{26C5C05A-052C-0916-32EB-2818FA448D08}"/>
          </ac:graphicFrameMkLst>
        </pc:graphicFrameChg>
        <pc:graphicFrameChg chg="add del mod">
          <ac:chgData name="Thúy Mai" userId="222f1c7e07c9bd7a" providerId="LiveId" clId="{22D6062D-0BAF-4860-A89A-3D9174EBB0CE}" dt="2023-06-15T08:53:48.032" v="1370"/>
          <ac:graphicFrameMkLst>
            <pc:docMk/>
            <pc:sldMk cId="360540854" sldId="312"/>
            <ac:graphicFrameMk id="7" creationId="{AD6CB76D-F72B-A66E-814A-81B4F77C6B94}"/>
          </ac:graphicFrameMkLst>
        </pc:graphicFrameChg>
        <pc:graphicFrameChg chg="add mod modGraphic">
          <ac:chgData name="Thúy Mai" userId="222f1c7e07c9bd7a" providerId="LiveId" clId="{22D6062D-0BAF-4860-A89A-3D9174EBB0CE}" dt="2023-06-15T14:18:15.185" v="2773" actId="1076"/>
          <ac:graphicFrameMkLst>
            <pc:docMk/>
            <pc:sldMk cId="360540854" sldId="312"/>
            <ac:graphicFrameMk id="8" creationId="{59B3AC67-F08C-0EEE-4B62-B56F64FC4C9A}"/>
          </ac:graphicFrameMkLst>
        </pc:graphicFrameChg>
      </pc:sldChg>
      <pc:sldChg chg="addSp delSp modSp new mod ord modTransition">
        <pc:chgData name="Thúy Mai" userId="222f1c7e07c9bd7a" providerId="LiveId" clId="{22D6062D-0BAF-4860-A89A-3D9174EBB0CE}" dt="2023-06-16T02:39:26.035" v="5280"/>
        <pc:sldMkLst>
          <pc:docMk/>
          <pc:sldMk cId="3131499922" sldId="313"/>
        </pc:sldMkLst>
        <pc:spChg chg="del">
          <ac:chgData name="Thúy Mai" userId="222f1c7e07c9bd7a" providerId="LiveId" clId="{22D6062D-0BAF-4860-A89A-3D9174EBB0CE}" dt="2023-06-15T08:53:59.108" v="1373" actId="478"/>
          <ac:spMkLst>
            <pc:docMk/>
            <pc:sldMk cId="3131499922" sldId="313"/>
            <ac:spMk id="2" creationId="{52E2D039-C858-03DB-6F20-C612298FF2F9}"/>
          </ac:spMkLst>
        </pc:spChg>
        <pc:spChg chg="del">
          <ac:chgData name="Thúy Mai" userId="222f1c7e07c9bd7a" providerId="LiveId" clId="{22D6062D-0BAF-4860-A89A-3D9174EBB0CE}" dt="2023-06-15T08:53:59.108" v="1373" actId="478"/>
          <ac:spMkLst>
            <pc:docMk/>
            <pc:sldMk cId="3131499922" sldId="313"/>
            <ac:spMk id="3" creationId="{EC8688A1-7C75-A53C-38C7-00B3BE9B752A}"/>
          </ac:spMkLst>
        </pc:spChg>
        <pc:spChg chg="add mod">
          <ac:chgData name="Thúy Mai" userId="222f1c7e07c9bd7a" providerId="LiveId" clId="{22D6062D-0BAF-4860-A89A-3D9174EBB0CE}" dt="2023-06-15T14:19:38.582" v="2797" actId="1076"/>
          <ac:spMkLst>
            <pc:docMk/>
            <pc:sldMk cId="3131499922" sldId="313"/>
            <ac:spMk id="6" creationId="{89384A31-4D4C-E654-B4B1-9BD395CAC250}"/>
          </ac:spMkLst>
        </pc:spChg>
        <pc:graphicFrameChg chg="add del mod">
          <ac:chgData name="Thúy Mai" userId="222f1c7e07c9bd7a" providerId="LiveId" clId="{22D6062D-0BAF-4860-A89A-3D9174EBB0CE}" dt="2023-06-15T08:54:00.072" v="1376"/>
          <ac:graphicFrameMkLst>
            <pc:docMk/>
            <pc:sldMk cId="3131499922" sldId="313"/>
            <ac:graphicFrameMk id="4" creationId="{A70A81E5-8FE1-D3B8-30CD-F196A26CCF4D}"/>
          </ac:graphicFrameMkLst>
        </pc:graphicFrameChg>
        <pc:graphicFrameChg chg="add del mod">
          <ac:chgData name="Thúy Mai" userId="222f1c7e07c9bd7a" providerId="LiveId" clId="{22D6062D-0BAF-4860-A89A-3D9174EBB0CE}" dt="2023-06-15T08:54:11.578" v="1382"/>
          <ac:graphicFrameMkLst>
            <pc:docMk/>
            <pc:sldMk cId="3131499922" sldId="313"/>
            <ac:graphicFrameMk id="7" creationId="{34661205-4787-9E0E-E8EA-25FF1E350AEB}"/>
          </ac:graphicFrameMkLst>
        </pc:graphicFrameChg>
        <pc:graphicFrameChg chg="add mod modGraphic">
          <ac:chgData name="Thúy Mai" userId="222f1c7e07c9bd7a" providerId="LiveId" clId="{22D6062D-0BAF-4860-A89A-3D9174EBB0CE}" dt="2023-06-15T14:19:36.167" v="2796" actId="1076"/>
          <ac:graphicFrameMkLst>
            <pc:docMk/>
            <pc:sldMk cId="3131499922" sldId="313"/>
            <ac:graphicFrameMk id="8" creationId="{9946B1F4-0BEB-3318-F2C7-8C511EE27AA0}"/>
          </ac:graphicFrameMkLst>
        </pc:graphicFrame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3485205202" sldId="314"/>
        </pc:sldMkLst>
        <pc:spChg chg="mod">
          <ac:chgData name="Thúy Mai" userId="222f1c7e07c9bd7a" providerId="LiveId" clId="{22D6062D-0BAF-4860-A89A-3D9174EBB0CE}" dt="2023-06-15T08:57:34.287" v="1590" actId="14100"/>
          <ac:spMkLst>
            <pc:docMk/>
            <pc:sldMk cId="3485205202" sldId="314"/>
            <ac:spMk id="4" creationId="{5022A08B-11DE-7DED-1F88-F0F987FFCAB4}"/>
          </ac:spMkLst>
        </pc:spChg>
        <pc:spChg chg="add del mod">
          <ac:chgData name="Thúy Mai" userId="222f1c7e07c9bd7a" providerId="LiveId" clId="{22D6062D-0BAF-4860-A89A-3D9174EBB0CE}" dt="2023-06-15T08:56:35.124" v="1557" actId="478"/>
          <ac:spMkLst>
            <pc:docMk/>
            <pc:sldMk cId="3485205202" sldId="314"/>
            <ac:spMk id="5" creationId="{445E962D-22F9-AB20-8438-DA8CE541D3F6}"/>
          </ac:spMkLst>
        </pc:spChg>
        <pc:spChg chg="mod">
          <ac:chgData name="Thúy Mai" userId="222f1c7e07c9bd7a" providerId="LiveId" clId="{22D6062D-0BAF-4860-A89A-3D9174EBB0CE}" dt="2023-06-15T08:56:57.619" v="1565" actId="1076"/>
          <ac:spMkLst>
            <pc:docMk/>
            <pc:sldMk cId="3485205202" sldId="314"/>
            <ac:spMk id="6" creationId="{3451E3C9-471F-BD98-6D2A-F2E77216A45E}"/>
          </ac:spMkLst>
        </pc:spChg>
        <pc:spChg chg="del">
          <ac:chgData name="Thúy Mai" userId="222f1c7e07c9bd7a" providerId="LiveId" clId="{22D6062D-0BAF-4860-A89A-3D9174EBB0CE}" dt="2023-06-15T08:57:15.906" v="1569" actId="478"/>
          <ac:spMkLst>
            <pc:docMk/>
            <pc:sldMk cId="3485205202" sldId="314"/>
            <ac:spMk id="7" creationId="{3F038F84-27F4-460D-4728-1BFE1E1A5DE5}"/>
          </ac:spMkLst>
        </pc:spChg>
        <pc:spChg chg="add mod">
          <ac:chgData name="Thúy Mai" userId="222f1c7e07c9bd7a" providerId="LiveId" clId="{22D6062D-0BAF-4860-A89A-3D9174EBB0CE}" dt="2023-06-15T08:58:07.687" v="1600" actId="1036"/>
          <ac:spMkLst>
            <pc:docMk/>
            <pc:sldMk cId="3485205202" sldId="314"/>
            <ac:spMk id="9" creationId="{F89CC12D-0B6B-998D-93F1-9478DE6BBAEC}"/>
          </ac:spMkLst>
        </pc:spChg>
        <pc:spChg chg="mod">
          <ac:chgData name="Thúy Mai" userId="222f1c7e07c9bd7a" providerId="LiveId" clId="{22D6062D-0BAF-4860-A89A-3D9174EBB0CE}" dt="2023-06-15T08:56:23.203" v="1555" actId="14100"/>
          <ac:spMkLst>
            <pc:docMk/>
            <pc:sldMk cId="3485205202" sldId="314"/>
            <ac:spMk id="10" creationId="{8E35997E-F2F2-4F18-829F-E630FBDA8ECF}"/>
          </ac:spMkLst>
        </pc:spChg>
        <pc:spChg chg="mod">
          <ac:chgData name="Thúy Mai" userId="222f1c7e07c9bd7a" providerId="LiveId" clId="{22D6062D-0BAF-4860-A89A-3D9174EBB0CE}" dt="2023-06-15T08:55:53.704" v="1464" actId="1076"/>
          <ac:spMkLst>
            <pc:docMk/>
            <pc:sldMk cId="3485205202" sldId="314"/>
            <ac:spMk id="15" creationId="{AA5F8A5E-DD32-453E-94E7-FF5E8C796A9E}"/>
          </ac:spMkLst>
        </pc:spChg>
        <pc:spChg chg="mod">
          <ac:chgData name="Thúy Mai" userId="222f1c7e07c9bd7a" providerId="LiveId" clId="{22D6062D-0BAF-4860-A89A-3D9174EBB0CE}" dt="2023-06-15T08:55:55.766" v="1465" actId="1076"/>
          <ac:spMkLst>
            <pc:docMk/>
            <pc:sldMk cId="3485205202" sldId="314"/>
            <ac:spMk id="16" creationId="{4CB4D9A1-C2A7-44E3-B191-424F31EFD06A}"/>
          </ac:spMkLst>
        </pc:spChg>
        <pc:graphicFrameChg chg="add del mod">
          <ac:chgData name="Thúy Mai" userId="222f1c7e07c9bd7a" providerId="LiveId" clId="{22D6062D-0BAF-4860-A89A-3D9174EBB0CE}" dt="2023-06-15T08:55:24.913" v="1390"/>
          <ac:graphicFrameMkLst>
            <pc:docMk/>
            <pc:sldMk cId="3485205202" sldId="314"/>
            <ac:graphicFrameMk id="2" creationId="{ADB30A8B-FB22-A29A-8883-370C0BE82529}"/>
          </ac:graphicFrameMkLst>
        </pc:graphicFrameChg>
        <pc:graphicFrameChg chg="add del mod">
          <ac:chgData name="Thúy Mai" userId="222f1c7e07c9bd7a" providerId="LiveId" clId="{22D6062D-0BAF-4860-A89A-3D9174EBB0CE}" dt="2023-06-15T08:56:43.917" v="1560"/>
          <ac:graphicFrameMkLst>
            <pc:docMk/>
            <pc:sldMk cId="3485205202" sldId="314"/>
            <ac:graphicFrameMk id="8" creationId="{EEB2ECC3-1DAC-877D-3C41-B549F4CC5BF4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2529684979" sldId="315"/>
        </pc:sldMkLst>
        <pc:spChg chg="add mod">
          <ac:chgData name="Thúy Mai" userId="222f1c7e07c9bd7a" providerId="LiveId" clId="{22D6062D-0BAF-4860-A89A-3D9174EBB0CE}" dt="2023-06-15T09:28:49.382" v="1619" actId="1076"/>
          <ac:spMkLst>
            <pc:docMk/>
            <pc:sldMk cId="2529684979" sldId="315"/>
            <ac:spMk id="2" creationId="{F04D4620-D7FD-61DF-DCCB-E64421992DE7}"/>
          </ac:spMkLst>
        </pc:spChg>
        <pc:spChg chg="del">
          <ac:chgData name="Thúy Mai" userId="222f1c7e07c9bd7a" providerId="LiveId" clId="{22D6062D-0BAF-4860-A89A-3D9174EBB0CE}" dt="2023-06-15T09:00:41.577" v="1608" actId="478"/>
          <ac:spMkLst>
            <pc:docMk/>
            <pc:sldMk cId="2529684979" sldId="315"/>
            <ac:spMk id="4" creationId="{5022A08B-11DE-7DED-1F88-F0F987FFCAB4}"/>
          </ac:spMkLst>
        </pc:spChg>
        <pc:spChg chg="del mod">
          <ac:chgData name="Thúy Mai" userId="222f1c7e07c9bd7a" providerId="LiveId" clId="{22D6062D-0BAF-4860-A89A-3D9174EBB0CE}" dt="2023-06-15T09:36:04.397" v="1723" actId="478"/>
          <ac:spMkLst>
            <pc:docMk/>
            <pc:sldMk cId="2529684979" sldId="315"/>
            <ac:spMk id="5" creationId="{445E962D-22F9-AB20-8438-DA8CE541D3F6}"/>
          </ac:spMkLst>
        </pc:spChg>
        <pc:spChg chg="del">
          <ac:chgData name="Thúy Mai" userId="222f1c7e07c9bd7a" providerId="LiveId" clId="{22D6062D-0BAF-4860-A89A-3D9174EBB0CE}" dt="2023-06-15T09:00:39.938" v="1607" actId="478"/>
          <ac:spMkLst>
            <pc:docMk/>
            <pc:sldMk cId="2529684979" sldId="315"/>
            <ac:spMk id="6" creationId="{3451E3C9-471F-BD98-6D2A-F2E77216A45E}"/>
          </ac:spMkLst>
        </pc:spChg>
        <pc:spChg chg="del">
          <ac:chgData name="Thúy Mai" userId="222f1c7e07c9bd7a" providerId="LiveId" clId="{22D6062D-0BAF-4860-A89A-3D9174EBB0CE}" dt="2023-06-15T09:00:42.616" v="1609" actId="478"/>
          <ac:spMkLst>
            <pc:docMk/>
            <pc:sldMk cId="2529684979" sldId="315"/>
            <ac:spMk id="7" creationId="{3F038F84-27F4-460D-4728-1BFE1E1A5DE5}"/>
          </ac:spMkLst>
        </pc:spChg>
        <pc:spChg chg="add mod">
          <ac:chgData name="Thúy Mai" userId="222f1c7e07c9bd7a" providerId="LiveId" clId="{22D6062D-0BAF-4860-A89A-3D9174EBB0CE}" dt="2023-06-15T09:29:10.705" v="1630" actId="1076"/>
          <ac:spMkLst>
            <pc:docMk/>
            <pc:sldMk cId="2529684979" sldId="315"/>
            <ac:spMk id="8" creationId="{122238CC-9FA3-6038-9823-96D0D731343A}"/>
          </ac:spMkLst>
        </pc:spChg>
        <pc:spChg chg="add mod">
          <ac:chgData name="Thúy Mai" userId="222f1c7e07c9bd7a" providerId="LiveId" clId="{22D6062D-0BAF-4860-A89A-3D9174EBB0CE}" dt="2023-06-15T09:31:02.541" v="1702" actId="1036"/>
          <ac:spMkLst>
            <pc:docMk/>
            <pc:sldMk cId="2529684979" sldId="315"/>
            <ac:spMk id="9" creationId="{8A668C2E-1CFD-3EB5-CF42-DD5388DD2A27}"/>
          </ac:spMkLst>
        </pc:spChg>
        <pc:spChg chg="mod">
          <ac:chgData name="Thúy Mai" userId="222f1c7e07c9bd7a" providerId="LiveId" clId="{22D6062D-0BAF-4860-A89A-3D9174EBB0CE}" dt="2023-06-15T09:00:55.347" v="1613" actId="1035"/>
          <ac:spMkLst>
            <pc:docMk/>
            <pc:sldMk cId="2529684979" sldId="315"/>
            <ac:spMk id="10" creationId="{8E35997E-F2F2-4F18-829F-E630FBDA8ECF}"/>
          </ac:spMkLst>
        </pc:spChg>
        <pc:spChg chg="add mod">
          <ac:chgData name="Thúy Mai" userId="222f1c7e07c9bd7a" providerId="LiveId" clId="{22D6062D-0BAF-4860-A89A-3D9174EBB0CE}" dt="2023-06-15T09:31:02.541" v="1702" actId="1036"/>
          <ac:spMkLst>
            <pc:docMk/>
            <pc:sldMk cId="2529684979" sldId="315"/>
            <ac:spMk id="12" creationId="{7B12D9FE-DF90-C321-00E6-C279CF8CF8B9}"/>
          </ac:spMkLst>
        </pc:spChg>
        <pc:spChg chg="add mod">
          <ac:chgData name="Thúy Mai" userId="222f1c7e07c9bd7a" providerId="LiveId" clId="{22D6062D-0BAF-4860-A89A-3D9174EBB0CE}" dt="2023-06-15T09:34:37.121" v="1721" actId="1035"/>
          <ac:spMkLst>
            <pc:docMk/>
            <pc:sldMk cId="2529684979" sldId="315"/>
            <ac:spMk id="13" creationId="{CE70B779-3D10-3780-1D25-2897A02D7CC3}"/>
          </ac:spMkLst>
        </pc:spChg>
        <pc:spChg chg="add mod">
          <ac:chgData name="Thúy Mai" userId="222f1c7e07c9bd7a" providerId="LiveId" clId="{22D6062D-0BAF-4860-A89A-3D9174EBB0CE}" dt="2023-06-15T09:34:37.121" v="1721" actId="1035"/>
          <ac:spMkLst>
            <pc:docMk/>
            <pc:sldMk cId="2529684979" sldId="315"/>
            <ac:spMk id="17" creationId="{4869AD03-2022-6BD2-BD44-E668BD0DFDC0}"/>
          </ac:spMkLst>
        </pc:spChg>
        <pc:spChg chg="add mod">
          <ac:chgData name="Thúy Mai" userId="222f1c7e07c9bd7a" providerId="LiveId" clId="{22D6062D-0BAF-4860-A89A-3D9174EBB0CE}" dt="2023-06-15T09:34:28.700" v="1704" actId="1076"/>
          <ac:spMkLst>
            <pc:docMk/>
            <pc:sldMk cId="2529684979" sldId="315"/>
            <ac:spMk id="18" creationId="{700FAC7E-611F-B151-8945-349538C9A99D}"/>
          </ac:spMkLst>
        </pc:spChg>
        <pc:grpChg chg="del">
          <ac:chgData name="Thúy Mai" userId="222f1c7e07c9bd7a" providerId="LiveId" clId="{22D6062D-0BAF-4860-A89A-3D9174EBB0CE}" dt="2023-06-15T09:00:49.512" v="1610" actId="478"/>
          <ac:grpSpMkLst>
            <pc:docMk/>
            <pc:sldMk cId="2529684979" sldId="315"/>
            <ac:grpSpMk id="14" creationId="{C44BC011-172F-409B-BAC4-CBF4877E2915}"/>
          </ac:grpSpMkLst>
        </pc:grpChg>
      </pc:sldChg>
      <pc:sldChg chg="delSp modSp add mod modTransition delAnim">
        <pc:chgData name="Thúy Mai" userId="222f1c7e07c9bd7a" providerId="LiveId" clId="{22D6062D-0BAF-4860-A89A-3D9174EBB0CE}" dt="2023-06-16T02:39:26.035" v="5280"/>
        <pc:sldMkLst>
          <pc:docMk/>
          <pc:sldMk cId="3770905883" sldId="316"/>
        </pc:sldMkLst>
        <pc:spChg chg="del mod">
          <ac:chgData name="Thúy Mai" userId="222f1c7e07c9bd7a" providerId="LiveId" clId="{22D6062D-0BAF-4860-A89A-3D9174EBB0CE}" dt="2023-06-15T09:36:51.423" v="1766" actId="478"/>
          <ac:spMkLst>
            <pc:docMk/>
            <pc:sldMk cId="3770905883" sldId="316"/>
            <ac:spMk id="5" creationId="{445E962D-22F9-AB20-8438-DA8CE541D3F6}"/>
          </ac:spMkLst>
        </pc:spChg>
        <pc:spChg chg="mod">
          <ac:chgData name="Thúy Mai" userId="222f1c7e07c9bd7a" providerId="LiveId" clId="{22D6062D-0BAF-4860-A89A-3D9174EBB0CE}" dt="2023-06-15T09:36:17.086" v="1757" actId="1076"/>
          <ac:spMkLst>
            <pc:docMk/>
            <pc:sldMk cId="3770905883" sldId="316"/>
            <ac:spMk id="8" creationId="{122238CC-9FA3-6038-9823-96D0D731343A}"/>
          </ac:spMkLst>
        </pc:spChg>
        <pc:spChg chg="mod">
          <ac:chgData name="Thúy Mai" userId="222f1c7e07c9bd7a" providerId="LiveId" clId="{22D6062D-0BAF-4860-A89A-3D9174EBB0CE}" dt="2023-06-15T09:36:32.468" v="1763" actId="1076"/>
          <ac:spMkLst>
            <pc:docMk/>
            <pc:sldMk cId="3770905883" sldId="316"/>
            <ac:spMk id="12" creationId="{7B12D9FE-DF90-C321-00E6-C279CF8CF8B9}"/>
          </ac:spMkLst>
        </pc:spChg>
        <pc:spChg chg="del">
          <ac:chgData name="Thúy Mai" userId="222f1c7e07c9bd7a" providerId="LiveId" clId="{22D6062D-0BAF-4860-A89A-3D9174EBB0CE}" dt="2023-06-15T09:36:25.847" v="1760" actId="478"/>
          <ac:spMkLst>
            <pc:docMk/>
            <pc:sldMk cId="3770905883" sldId="316"/>
            <ac:spMk id="13" creationId="{CE70B779-3D10-3780-1D25-2897A02D7CC3}"/>
          </ac:spMkLst>
        </pc:spChg>
        <pc:spChg chg="del">
          <ac:chgData name="Thúy Mai" userId="222f1c7e07c9bd7a" providerId="LiveId" clId="{22D6062D-0BAF-4860-A89A-3D9174EBB0CE}" dt="2023-06-15T09:36:27.193" v="1761" actId="478"/>
          <ac:spMkLst>
            <pc:docMk/>
            <pc:sldMk cId="3770905883" sldId="316"/>
            <ac:spMk id="17" creationId="{4869AD03-2022-6BD2-BD44-E668BD0DFDC0}"/>
          </ac:spMkLst>
        </pc:spChg>
        <pc:spChg chg="mod">
          <ac:chgData name="Thúy Mai" userId="222f1c7e07c9bd7a" providerId="LiveId" clId="{22D6062D-0BAF-4860-A89A-3D9174EBB0CE}" dt="2023-06-15T09:36:37.458" v="1764" actId="1076"/>
          <ac:spMkLst>
            <pc:docMk/>
            <pc:sldMk cId="3770905883" sldId="316"/>
            <ac:spMk id="18" creationId="{700FAC7E-611F-B151-8945-349538C9A99D}"/>
          </ac:spMkLst>
        </pc:sp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3433785701" sldId="317"/>
        </pc:sldMkLst>
        <pc:spChg chg="del">
          <ac:chgData name="Thúy Mai" userId="222f1c7e07c9bd7a" providerId="LiveId" clId="{22D6062D-0BAF-4860-A89A-3D9174EBB0CE}" dt="2023-06-15T09:36:55.383" v="1767" actId="478"/>
          <ac:spMkLst>
            <pc:docMk/>
            <pc:sldMk cId="3433785701" sldId="317"/>
            <ac:spMk id="2" creationId="{F04D4620-D7FD-61DF-DCCB-E64421992DE7}"/>
          </ac:spMkLst>
        </pc:spChg>
        <pc:spChg chg="add mod">
          <ac:chgData name="Thúy Mai" userId="222f1c7e07c9bd7a" providerId="LiveId" clId="{22D6062D-0BAF-4860-A89A-3D9174EBB0CE}" dt="2023-06-15T09:37:50.854" v="1794" actId="1076"/>
          <ac:spMkLst>
            <pc:docMk/>
            <pc:sldMk cId="3433785701" sldId="317"/>
            <ac:spMk id="3" creationId="{E225B8BE-4D8D-8084-3959-6E27BB71BC26}"/>
          </ac:spMkLst>
        </pc:spChg>
        <pc:spChg chg="del mod">
          <ac:chgData name="Thúy Mai" userId="222f1c7e07c9bd7a" providerId="LiveId" clId="{22D6062D-0BAF-4860-A89A-3D9174EBB0CE}" dt="2023-06-15T09:37:15.344" v="1783" actId="478"/>
          <ac:spMkLst>
            <pc:docMk/>
            <pc:sldMk cId="3433785701" sldId="317"/>
            <ac:spMk id="5" creationId="{445E962D-22F9-AB20-8438-DA8CE541D3F6}"/>
          </ac:spMkLst>
        </pc:spChg>
        <pc:spChg chg="del">
          <ac:chgData name="Thúy Mai" userId="222f1c7e07c9bd7a" providerId="LiveId" clId="{22D6062D-0BAF-4860-A89A-3D9174EBB0CE}" dt="2023-06-15T09:36:55.383" v="1767" actId="478"/>
          <ac:spMkLst>
            <pc:docMk/>
            <pc:sldMk cId="3433785701" sldId="317"/>
            <ac:spMk id="8" creationId="{122238CC-9FA3-6038-9823-96D0D731343A}"/>
          </ac:spMkLst>
        </pc:spChg>
        <pc:spChg chg="del">
          <ac:chgData name="Thúy Mai" userId="222f1c7e07c9bd7a" providerId="LiveId" clId="{22D6062D-0BAF-4860-A89A-3D9174EBB0CE}" dt="2023-06-15T09:36:55.383" v="1767" actId="478"/>
          <ac:spMkLst>
            <pc:docMk/>
            <pc:sldMk cId="3433785701" sldId="317"/>
            <ac:spMk id="9" creationId="{8A668C2E-1CFD-3EB5-CF42-DD5388DD2A27}"/>
          </ac:spMkLst>
        </pc:spChg>
        <pc:spChg chg="mod">
          <ac:chgData name="Thúy Mai" userId="222f1c7e07c9bd7a" providerId="LiveId" clId="{22D6062D-0BAF-4860-A89A-3D9174EBB0CE}" dt="2023-06-15T09:37:45.796" v="1791" actId="1076"/>
          <ac:spMkLst>
            <pc:docMk/>
            <pc:sldMk cId="3433785701" sldId="317"/>
            <ac:spMk id="12" creationId="{7B12D9FE-DF90-C321-00E6-C279CF8CF8B9}"/>
          </ac:spMkLst>
        </pc:sp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736131129" sldId="318"/>
        </pc:sldMkLst>
        <pc:spChg chg="mod">
          <ac:chgData name="Thúy Mai" userId="222f1c7e07c9bd7a" providerId="LiveId" clId="{22D6062D-0BAF-4860-A89A-3D9174EBB0CE}" dt="2023-06-15T09:41:40.209" v="2077" actId="1076"/>
          <ac:spMkLst>
            <pc:docMk/>
            <pc:sldMk cId="736131129" sldId="318"/>
            <ac:spMk id="4" creationId="{5022A08B-11DE-7DED-1F88-F0F987FFCAB4}"/>
          </ac:spMkLst>
        </pc:spChg>
        <pc:spChg chg="add del mod">
          <ac:chgData name="Thúy Mai" userId="222f1c7e07c9bd7a" providerId="LiveId" clId="{22D6062D-0BAF-4860-A89A-3D9174EBB0CE}" dt="2023-06-15T09:40:02.793" v="1979" actId="478"/>
          <ac:spMkLst>
            <pc:docMk/>
            <pc:sldMk cId="736131129" sldId="318"/>
            <ac:spMk id="5" creationId="{F8354AB2-D1F0-6207-E891-066FE7DCF9B9}"/>
          </ac:spMkLst>
        </pc:spChg>
        <pc:spChg chg="mod">
          <ac:chgData name="Thúy Mai" userId="222f1c7e07c9bd7a" providerId="LiveId" clId="{22D6062D-0BAF-4860-A89A-3D9174EBB0CE}" dt="2023-06-15T09:41:41.668" v="2078" actId="1076"/>
          <ac:spMkLst>
            <pc:docMk/>
            <pc:sldMk cId="736131129" sldId="318"/>
            <ac:spMk id="6" creationId="{3451E3C9-471F-BD98-6D2A-F2E77216A45E}"/>
          </ac:spMkLst>
        </pc:spChg>
        <pc:spChg chg="add mod">
          <ac:chgData name="Thúy Mai" userId="222f1c7e07c9bd7a" providerId="LiveId" clId="{22D6062D-0BAF-4860-A89A-3D9174EBB0CE}" dt="2023-06-15T09:39:41.456" v="1974" actId="1076"/>
          <ac:spMkLst>
            <pc:docMk/>
            <pc:sldMk cId="736131129" sldId="318"/>
            <ac:spMk id="8" creationId="{C522D722-2575-1384-B088-3492A0A78641}"/>
          </ac:spMkLst>
        </pc:spChg>
        <pc:spChg chg="del mod">
          <ac:chgData name="Thúy Mai" userId="222f1c7e07c9bd7a" providerId="LiveId" clId="{22D6062D-0BAF-4860-A89A-3D9174EBB0CE}" dt="2023-06-15T09:41:02.494" v="2067" actId="478"/>
          <ac:spMkLst>
            <pc:docMk/>
            <pc:sldMk cId="736131129" sldId="318"/>
            <ac:spMk id="9" creationId="{F89CC12D-0B6B-998D-93F1-9478DE6BBAEC}"/>
          </ac:spMkLst>
        </pc:spChg>
        <pc:spChg chg="mod">
          <ac:chgData name="Thúy Mai" userId="222f1c7e07c9bd7a" providerId="LiveId" clId="{22D6062D-0BAF-4860-A89A-3D9174EBB0CE}" dt="2023-06-15T09:39:07.673" v="1928" actId="14100"/>
          <ac:spMkLst>
            <pc:docMk/>
            <pc:sldMk cId="736131129" sldId="318"/>
            <ac:spMk id="10" creationId="{8E35997E-F2F2-4F18-829F-E630FBDA8ECF}"/>
          </ac:spMkLst>
        </pc:spChg>
        <pc:graphicFrameChg chg="add del mod">
          <ac:chgData name="Thúy Mai" userId="222f1c7e07c9bd7a" providerId="LiveId" clId="{22D6062D-0BAF-4860-A89A-3D9174EBB0CE}" dt="2023-06-15T09:38:32.485" v="1801"/>
          <ac:graphicFrameMkLst>
            <pc:docMk/>
            <pc:sldMk cId="736131129" sldId="318"/>
            <ac:graphicFrameMk id="2" creationId="{2A2434A0-CBB8-8AF2-6902-02FC301664E1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4:58:00.017" v="5465"/>
        <pc:sldMkLst>
          <pc:docMk/>
          <pc:sldMk cId="2857223719" sldId="319"/>
        </pc:sldMkLst>
        <pc:spChg chg="add mod">
          <ac:chgData name="Thúy Mai" userId="222f1c7e07c9bd7a" providerId="LiveId" clId="{22D6062D-0BAF-4860-A89A-3D9174EBB0CE}" dt="2023-06-15T13:42:51.650" v="2136" actId="14100"/>
          <ac:spMkLst>
            <pc:docMk/>
            <pc:sldMk cId="2857223719" sldId="319"/>
            <ac:spMk id="2" creationId="{B34A86B8-3F35-64C4-B811-C5D4A29D5874}"/>
          </ac:spMkLst>
        </pc:spChg>
        <pc:spChg chg="del">
          <ac:chgData name="Thúy Mai" userId="222f1c7e07c9bd7a" providerId="LiveId" clId="{22D6062D-0BAF-4860-A89A-3D9174EBB0CE}" dt="2023-06-15T13:41:16.114" v="2129" actId="478"/>
          <ac:spMkLst>
            <pc:docMk/>
            <pc:sldMk cId="2857223719" sldId="319"/>
            <ac:spMk id="4" creationId="{5022A08B-11DE-7DED-1F88-F0F987FFCAB4}"/>
          </ac:spMkLst>
        </pc:spChg>
        <pc:spChg chg="del mod">
          <ac:chgData name="Thúy Mai" userId="222f1c7e07c9bd7a" providerId="LiveId" clId="{22D6062D-0BAF-4860-A89A-3D9174EBB0CE}" dt="2023-06-15T14:05:26.112" v="2405" actId="478"/>
          <ac:spMkLst>
            <pc:docMk/>
            <pc:sldMk cId="2857223719" sldId="319"/>
            <ac:spMk id="5" creationId="{F8354AB2-D1F0-6207-E891-066FE7DCF9B9}"/>
          </ac:spMkLst>
        </pc:spChg>
        <pc:spChg chg="del">
          <ac:chgData name="Thúy Mai" userId="222f1c7e07c9bd7a" providerId="LiveId" clId="{22D6062D-0BAF-4860-A89A-3D9174EBB0CE}" dt="2023-06-15T13:41:15.061" v="2128" actId="478"/>
          <ac:spMkLst>
            <pc:docMk/>
            <pc:sldMk cId="2857223719" sldId="319"/>
            <ac:spMk id="6" creationId="{3451E3C9-471F-BD98-6D2A-F2E77216A45E}"/>
          </ac:spMkLst>
        </pc:spChg>
        <pc:spChg chg="add mod">
          <ac:chgData name="Thúy Mai" userId="222f1c7e07c9bd7a" providerId="LiveId" clId="{22D6062D-0BAF-4860-A89A-3D9174EBB0CE}" dt="2023-06-15T13:43:14.494" v="2148" actId="14100"/>
          <ac:spMkLst>
            <pc:docMk/>
            <pc:sldMk cId="2857223719" sldId="319"/>
            <ac:spMk id="7" creationId="{DEC92FC2-0C95-920D-71C8-0DAA5EBD44AF}"/>
          </ac:spMkLst>
        </pc:spChg>
        <pc:spChg chg="mod">
          <ac:chgData name="Thúy Mai" userId="222f1c7e07c9bd7a" providerId="LiveId" clId="{22D6062D-0BAF-4860-A89A-3D9174EBB0CE}" dt="2023-06-15T13:41:04.438" v="2126" actId="1076"/>
          <ac:spMkLst>
            <pc:docMk/>
            <pc:sldMk cId="2857223719" sldId="319"/>
            <ac:spMk id="8" creationId="{C522D722-2575-1384-B088-3492A0A78641}"/>
          </ac:spMkLst>
        </pc:spChg>
        <pc:spChg chg="del">
          <ac:chgData name="Thúy Mai" userId="222f1c7e07c9bd7a" providerId="LiveId" clId="{22D6062D-0BAF-4860-A89A-3D9174EBB0CE}" dt="2023-06-15T13:41:16.772" v="2130" actId="478"/>
          <ac:spMkLst>
            <pc:docMk/>
            <pc:sldMk cId="2857223719" sldId="319"/>
            <ac:spMk id="9" creationId="{F89CC12D-0B6B-998D-93F1-9478DE6BBAEC}"/>
          </ac:spMkLst>
        </pc:spChg>
        <pc:spChg chg="del">
          <ac:chgData name="Thúy Mai" userId="222f1c7e07c9bd7a" providerId="LiveId" clId="{22D6062D-0BAF-4860-A89A-3D9174EBB0CE}" dt="2023-06-15T13:40:58.161" v="2124" actId="478"/>
          <ac:spMkLst>
            <pc:docMk/>
            <pc:sldMk cId="2857223719" sldId="319"/>
            <ac:spMk id="10" creationId="{8E35997E-F2F2-4F18-829F-E630FBDA8ECF}"/>
          </ac:spMkLst>
        </pc:spChg>
        <pc:spChg chg="add mod">
          <ac:chgData name="Thúy Mai" userId="222f1c7e07c9bd7a" providerId="LiveId" clId="{22D6062D-0BAF-4860-A89A-3D9174EBB0CE}" dt="2023-06-15T13:53:00.431" v="2164" actId="1076"/>
          <ac:spMkLst>
            <pc:docMk/>
            <pc:sldMk cId="2857223719" sldId="319"/>
            <ac:spMk id="11" creationId="{65CF01E9-D7AC-BA9F-A5E7-476272A202EE}"/>
          </ac:spMkLst>
        </pc:spChg>
        <pc:spChg chg="add mod">
          <ac:chgData name="Thúy Mai" userId="222f1c7e07c9bd7a" providerId="LiveId" clId="{22D6062D-0BAF-4860-A89A-3D9174EBB0CE}" dt="2023-06-15T13:52:17.137" v="2154" actId="1076"/>
          <ac:spMkLst>
            <pc:docMk/>
            <pc:sldMk cId="2857223719" sldId="319"/>
            <ac:spMk id="12" creationId="{02B3FEBE-8762-3C8D-1113-65D0B1D35E06}"/>
          </ac:spMkLst>
        </pc:spChg>
        <pc:spChg chg="add mod">
          <ac:chgData name="Thúy Mai" userId="222f1c7e07c9bd7a" providerId="LiveId" clId="{22D6062D-0BAF-4860-A89A-3D9174EBB0CE}" dt="2023-06-15T13:52:30.079" v="2157" actId="1076"/>
          <ac:spMkLst>
            <pc:docMk/>
            <pc:sldMk cId="2857223719" sldId="319"/>
            <ac:spMk id="13" creationId="{079EEA10-A675-2729-7FC6-D2BF80D07715}"/>
          </ac:spMkLst>
        </pc:spChg>
        <pc:spChg chg="add del mod">
          <ac:chgData name="Thúy Mai" userId="222f1c7e07c9bd7a" providerId="LiveId" clId="{22D6062D-0BAF-4860-A89A-3D9174EBB0CE}" dt="2023-06-15T13:52:39.400" v="2159" actId="478"/>
          <ac:spMkLst>
            <pc:docMk/>
            <pc:sldMk cId="2857223719" sldId="319"/>
            <ac:spMk id="17" creationId="{E53AC345-142A-8EAC-3738-EB23034CD8E4}"/>
          </ac:spMkLst>
        </pc:spChg>
        <pc:spChg chg="add mod">
          <ac:chgData name="Thúy Mai" userId="222f1c7e07c9bd7a" providerId="LiveId" clId="{22D6062D-0BAF-4860-A89A-3D9174EBB0CE}" dt="2023-06-15T13:52:56.855" v="2163" actId="1076"/>
          <ac:spMkLst>
            <pc:docMk/>
            <pc:sldMk cId="2857223719" sldId="319"/>
            <ac:spMk id="18" creationId="{2F7C0B97-0EF0-EBF6-8EEC-076368E02DBB}"/>
          </ac:spMkLst>
        </pc:spChg>
        <pc:spChg chg="add mod">
          <ac:chgData name="Thúy Mai" userId="222f1c7e07c9bd7a" providerId="LiveId" clId="{22D6062D-0BAF-4860-A89A-3D9174EBB0CE}" dt="2023-06-15T13:54:01.123" v="2183" actId="1076"/>
          <ac:spMkLst>
            <pc:docMk/>
            <pc:sldMk cId="2857223719" sldId="319"/>
            <ac:spMk id="20" creationId="{E0565EC6-1319-4A51-E3C7-F9082D05848D}"/>
          </ac:spMkLst>
        </pc:spChg>
        <pc:spChg chg="add mod">
          <ac:chgData name="Thúy Mai" userId="222f1c7e07c9bd7a" providerId="LiveId" clId="{22D6062D-0BAF-4860-A89A-3D9174EBB0CE}" dt="2023-06-15T13:53:58.874" v="2182" actId="1076"/>
          <ac:spMkLst>
            <pc:docMk/>
            <pc:sldMk cId="2857223719" sldId="319"/>
            <ac:spMk id="21" creationId="{8EEA69ED-D513-B58E-B456-C858E455CCA9}"/>
          </ac:spMkLst>
        </pc:spChg>
        <pc:spChg chg="add mod">
          <ac:chgData name="Thúy Mai" userId="222f1c7e07c9bd7a" providerId="LiveId" clId="{22D6062D-0BAF-4860-A89A-3D9174EBB0CE}" dt="2023-06-15T13:54:37.637" v="2189" actId="1076"/>
          <ac:spMkLst>
            <pc:docMk/>
            <pc:sldMk cId="2857223719" sldId="319"/>
            <ac:spMk id="22" creationId="{57ED3033-78A0-52F2-2D1C-3ED36FB4617E}"/>
          </ac:spMkLst>
        </pc:spChg>
        <pc:grpChg chg="del">
          <ac:chgData name="Thúy Mai" userId="222f1c7e07c9bd7a" providerId="LiveId" clId="{22D6062D-0BAF-4860-A89A-3D9174EBB0CE}" dt="2023-06-15T13:41:00.498" v="2125" actId="478"/>
          <ac:grpSpMkLst>
            <pc:docMk/>
            <pc:sldMk cId="2857223719" sldId="319"/>
            <ac:grpSpMk id="14" creationId="{C44BC011-172F-409B-BAC4-CBF4877E2915}"/>
          </ac:grpSpMkLst>
        </pc:grpChg>
      </pc:sldChg>
      <pc:sldChg chg="add del">
        <pc:chgData name="Thúy Mai" userId="222f1c7e07c9bd7a" providerId="LiveId" clId="{22D6062D-0BAF-4860-A89A-3D9174EBB0CE}" dt="2023-06-15T09:39:56.385" v="1977" actId="2890"/>
        <pc:sldMkLst>
          <pc:docMk/>
          <pc:sldMk cId="3956006935" sldId="319"/>
        </pc:sldMkLst>
      </pc:sldChg>
      <pc:sldChg chg="addSp delSp modSp add mod modTransition modAnim">
        <pc:chgData name="Thúy Mai" userId="222f1c7e07c9bd7a" providerId="LiveId" clId="{22D6062D-0BAF-4860-A89A-3D9174EBB0CE}" dt="2023-06-16T02:39:26.035" v="5280"/>
        <pc:sldMkLst>
          <pc:docMk/>
          <pc:sldMk cId="3424401022" sldId="320"/>
        </pc:sldMkLst>
        <pc:spChg chg="mod">
          <ac:chgData name="Thúy Mai" userId="222f1c7e07c9bd7a" providerId="LiveId" clId="{22D6062D-0BAF-4860-A89A-3D9174EBB0CE}" dt="2023-06-15T13:58:21.363" v="2282" actId="1076"/>
          <ac:spMkLst>
            <pc:docMk/>
            <pc:sldMk cId="3424401022" sldId="320"/>
            <ac:spMk id="2" creationId="{B34A86B8-3F35-64C4-B811-C5D4A29D5874}"/>
          </ac:spMkLst>
        </pc:spChg>
        <pc:spChg chg="add mod ord">
          <ac:chgData name="Thúy Mai" userId="222f1c7e07c9bd7a" providerId="LiveId" clId="{22D6062D-0BAF-4860-A89A-3D9174EBB0CE}" dt="2023-06-15T13:59:03.096" v="2295" actId="1076"/>
          <ac:spMkLst>
            <pc:docMk/>
            <pc:sldMk cId="3424401022" sldId="320"/>
            <ac:spMk id="3" creationId="{66607049-C0F5-1FAF-0F8D-DE5212ACCAE8}"/>
          </ac:spMkLst>
        </pc:spChg>
        <pc:spChg chg="add mod">
          <ac:chgData name="Thúy Mai" userId="222f1c7e07c9bd7a" providerId="LiveId" clId="{22D6062D-0BAF-4860-A89A-3D9174EBB0CE}" dt="2023-06-15T13:59:07.493" v="2296" actId="1076"/>
          <ac:spMkLst>
            <pc:docMk/>
            <pc:sldMk cId="3424401022" sldId="320"/>
            <ac:spMk id="4" creationId="{05C9ACA2-C6E0-A9CD-C21C-568335F1224A}"/>
          </ac:spMkLst>
        </pc:spChg>
        <pc:spChg chg="mod">
          <ac:chgData name="Thúy Mai" userId="222f1c7e07c9bd7a" providerId="LiveId" clId="{22D6062D-0BAF-4860-A89A-3D9174EBB0CE}" dt="2023-06-15T13:59:40.612" v="2313" actId="21"/>
          <ac:spMkLst>
            <pc:docMk/>
            <pc:sldMk cId="3424401022" sldId="320"/>
            <ac:spMk id="5" creationId="{F8354AB2-D1F0-6207-E891-066FE7DCF9B9}"/>
          </ac:spMkLst>
        </pc:spChg>
        <pc:spChg chg="add mod">
          <ac:chgData name="Thúy Mai" userId="222f1c7e07c9bd7a" providerId="LiveId" clId="{22D6062D-0BAF-4860-A89A-3D9174EBB0CE}" dt="2023-06-15T13:59:10.634" v="2297" actId="1076"/>
          <ac:spMkLst>
            <pc:docMk/>
            <pc:sldMk cId="3424401022" sldId="320"/>
            <ac:spMk id="6" creationId="{BC1C6FB2-DE0B-5FD4-3A83-9DF9E3B73020}"/>
          </ac:spMkLst>
        </pc:spChg>
        <pc:spChg chg="mod">
          <ac:chgData name="Thúy Mai" userId="222f1c7e07c9bd7a" providerId="LiveId" clId="{22D6062D-0BAF-4860-A89A-3D9174EBB0CE}" dt="2023-06-15T13:58:23.944" v="2283" actId="1076"/>
          <ac:spMkLst>
            <pc:docMk/>
            <pc:sldMk cId="3424401022" sldId="320"/>
            <ac:spMk id="7" creationId="{DEC92FC2-0C95-920D-71C8-0DAA5EBD44AF}"/>
          </ac:spMkLst>
        </pc:spChg>
        <pc:spChg chg="add mod">
          <ac:chgData name="Thúy Mai" userId="222f1c7e07c9bd7a" providerId="LiveId" clId="{22D6062D-0BAF-4860-A89A-3D9174EBB0CE}" dt="2023-06-15T13:59:16.174" v="2306" actId="1036"/>
          <ac:spMkLst>
            <pc:docMk/>
            <pc:sldMk cId="3424401022" sldId="320"/>
            <ac:spMk id="9" creationId="{CBEA5242-AEDA-A8A0-B981-B6022CA6735F}"/>
          </ac:spMkLst>
        </pc:spChg>
        <pc:spChg chg="add mod ord">
          <ac:chgData name="Thúy Mai" userId="222f1c7e07c9bd7a" providerId="LiveId" clId="{22D6062D-0BAF-4860-A89A-3D9174EBB0CE}" dt="2023-06-15T13:58:58.409" v="2294" actId="167"/>
          <ac:spMkLst>
            <pc:docMk/>
            <pc:sldMk cId="3424401022" sldId="320"/>
            <ac:spMk id="10" creationId="{6341EBAA-AE08-E3B1-3537-D9F156ABE827}"/>
          </ac:spMkLst>
        </pc:spChg>
        <pc:spChg chg="del">
          <ac:chgData name="Thúy Mai" userId="222f1c7e07c9bd7a" providerId="LiveId" clId="{22D6062D-0BAF-4860-A89A-3D9174EBB0CE}" dt="2023-06-15T13:56:22.398" v="2254" actId="478"/>
          <ac:spMkLst>
            <pc:docMk/>
            <pc:sldMk cId="3424401022" sldId="320"/>
            <ac:spMk id="11" creationId="{65CF01E9-D7AC-BA9F-A5E7-476272A202EE}"/>
          </ac:spMkLst>
        </pc:spChg>
        <pc:spChg chg="del">
          <ac:chgData name="Thúy Mai" userId="222f1c7e07c9bd7a" providerId="LiveId" clId="{22D6062D-0BAF-4860-A89A-3D9174EBB0CE}" dt="2023-06-15T13:55:17.243" v="2218" actId="478"/>
          <ac:spMkLst>
            <pc:docMk/>
            <pc:sldMk cId="3424401022" sldId="320"/>
            <ac:spMk id="12" creationId="{02B3FEBE-8762-3C8D-1113-65D0B1D35E06}"/>
          </ac:spMkLst>
        </pc:spChg>
        <pc:spChg chg="mod ord">
          <ac:chgData name="Thúy Mai" userId="222f1c7e07c9bd7a" providerId="LiveId" clId="{22D6062D-0BAF-4860-A89A-3D9174EBB0CE}" dt="2023-06-15T13:59:25.074" v="2309" actId="1076"/>
          <ac:spMkLst>
            <pc:docMk/>
            <pc:sldMk cId="3424401022" sldId="320"/>
            <ac:spMk id="13" creationId="{079EEA10-A675-2729-7FC6-D2BF80D07715}"/>
          </ac:spMkLst>
        </pc:spChg>
        <pc:spChg chg="add mod ord">
          <ac:chgData name="Thúy Mai" userId="222f1c7e07c9bd7a" providerId="LiveId" clId="{22D6062D-0BAF-4860-A89A-3D9174EBB0CE}" dt="2023-06-15T13:58:58.409" v="2294" actId="167"/>
          <ac:spMkLst>
            <pc:docMk/>
            <pc:sldMk cId="3424401022" sldId="320"/>
            <ac:spMk id="14" creationId="{E06ADD2B-DA2D-4419-59C9-459857315F4F}"/>
          </ac:spMkLst>
        </pc:spChg>
        <pc:spChg chg="add mod">
          <ac:chgData name="Thúy Mai" userId="222f1c7e07c9bd7a" providerId="LiveId" clId="{22D6062D-0BAF-4860-A89A-3D9174EBB0CE}" dt="2023-06-15T14:02:13.548" v="2366" actId="120"/>
          <ac:spMkLst>
            <pc:docMk/>
            <pc:sldMk cId="3424401022" sldId="320"/>
            <ac:spMk id="16" creationId="{3EA76583-DCBD-9468-1740-9CB74FAD5B95}"/>
          </ac:spMkLst>
        </pc:spChg>
        <pc:spChg chg="mod">
          <ac:chgData name="Thúy Mai" userId="222f1c7e07c9bd7a" providerId="LiveId" clId="{22D6062D-0BAF-4860-A89A-3D9174EBB0CE}" dt="2023-06-15T13:59:32.880" v="2312" actId="1076"/>
          <ac:spMkLst>
            <pc:docMk/>
            <pc:sldMk cId="3424401022" sldId="320"/>
            <ac:spMk id="18" creationId="{2F7C0B97-0EF0-EBF6-8EEC-076368E02DBB}"/>
          </ac:spMkLst>
        </pc:spChg>
        <pc:spChg chg="mod">
          <ac:chgData name="Thúy Mai" userId="222f1c7e07c9bd7a" providerId="LiveId" clId="{22D6062D-0BAF-4860-A89A-3D9174EBB0CE}" dt="2023-06-15T13:58:26.029" v="2284" actId="1076"/>
          <ac:spMkLst>
            <pc:docMk/>
            <pc:sldMk cId="3424401022" sldId="320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5T13:58:54.287" v="2293" actId="1076"/>
          <ac:spMkLst>
            <pc:docMk/>
            <pc:sldMk cId="3424401022" sldId="320"/>
            <ac:spMk id="21" creationId="{8EEA69ED-D513-B58E-B456-C858E455CCA9}"/>
          </ac:spMkLst>
        </pc:spChg>
        <pc:spChg chg="del">
          <ac:chgData name="Thúy Mai" userId="222f1c7e07c9bd7a" providerId="LiveId" clId="{22D6062D-0BAF-4860-A89A-3D9174EBB0CE}" dt="2023-06-15T13:56:26.862" v="2255" actId="478"/>
          <ac:spMkLst>
            <pc:docMk/>
            <pc:sldMk cId="3424401022" sldId="320"/>
            <ac:spMk id="22" creationId="{57ED3033-78A0-52F2-2D1C-3ED36FB4617E}"/>
          </ac:spMkLst>
        </pc:spChg>
      </pc:sldChg>
      <pc:sldChg chg="delSp modSp add mod modTransition">
        <pc:chgData name="Thúy Mai" userId="222f1c7e07c9bd7a" providerId="LiveId" clId="{22D6062D-0BAF-4860-A89A-3D9174EBB0CE}" dt="2023-06-16T02:39:26.035" v="5280"/>
        <pc:sldMkLst>
          <pc:docMk/>
          <pc:sldMk cId="1874950063" sldId="321"/>
        </pc:sldMkLst>
        <pc:spChg chg="mod">
          <ac:chgData name="Thúy Mai" userId="222f1c7e07c9bd7a" providerId="LiveId" clId="{22D6062D-0BAF-4860-A89A-3D9174EBB0CE}" dt="2023-06-15T14:01:48.338" v="2363" actId="1035"/>
          <ac:spMkLst>
            <pc:docMk/>
            <pc:sldMk cId="1874950063" sldId="321"/>
            <ac:spMk id="2" creationId="{B34A86B8-3F35-64C4-B811-C5D4A29D5874}"/>
          </ac:spMkLst>
        </pc:spChg>
        <pc:spChg chg="del">
          <ac:chgData name="Thúy Mai" userId="222f1c7e07c9bd7a" providerId="LiveId" clId="{22D6062D-0BAF-4860-A89A-3D9174EBB0CE}" dt="2023-06-15T14:01:28.909" v="2353" actId="478"/>
          <ac:spMkLst>
            <pc:docMk/>
            <pc:sldMk cId="1874950063" sldId="321"/>
            <ac:spMk id="3" creationId="{66607049-C0F5-1FAF-0F8D-DE5212ACCAE8}"/>
          </ac:spMkLst>
        </pc:spChg>
        <pc:spChg chg="del">
          <ac:chgData name="Thúy Mai" userId="222f1c7e07c9bd7a" providerId="LiveId" clId="{22D6062D-0BAF-4860-A89A-3D9174EBB0CE}" dt="2023-06-15T14:01:28.909" v="2353" actId="478"/>
          <ac:spMkLst>
            <pc:docMk/>
            <pc:sldMk cId="1874950063" sldId="321"/>
            <ac:spMk id="4" creationId="{05C9ACA2-C6E0-A9CD-C21C-568335F1224A}"/>
          </ac:spMkLst>
        </pc:spChg>
        <pc:spChg chg="mod">
          <ac:chgData name="Thúy Mai" userId="222f1c7e07c9bd7a" providerId="LiveId" clId="{22D6062D-0BAF-4860-A89A-3D9174EBB0CE}" dt="2023-06-15T14:01:08.313" v="2348" actId="21"/>
          <ac:spMkLst>
            <pc:docMk/>
            <pc:sldMk cId="1874950063" sldId="321"/>
            <ac:spMk id="5" creationId="{F8354AB2-D1F0-6207-E891-066FE7DCF9B9}"/>
          </ac:spMkLst>
        </pc:spChg>
        <pc:spChg chg="del">
          <ac:chgData name="Thúy Mai" userId="222f1c7e07c9bd7a" providerId="LiveId" clId="{22D6062D-0BAF-4860-A89A-3D9174EBB0CE}" dt="2023-06-15T14:01:28.909" v="2353" actId="478"/>
          <ac:spMkLst>
            <pc:docMk/>
            <pc:sldMk cId="1874950063" sldId="321"/>
            <ac:spMk id="6" creationId="{BC1C6FB2-DE0B-5FD4-3A83-9DF9E3B73020}"/>
          </ac:spMkLst>
        </pc:spChg>
        <pc:spChg chg="mod">
          <ac:chgData name="Thúy Mai" userId="222f1c7e07c9bd7a" providerId="LiveId" clId="{22D6062D-0BAF-4860-A89A-3D9174EBB0CE}" dt="2023-06-15T14:01:48.338" v="2363" actId="1035"/>
          <ac:spMkLst>
            <pc:docMk/>
            <pc:sldMk cId="1874950063" sldId="321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5T14:01:28.909" v="2353" actId="478"/>
          <ac:spMkLst>
            <pc:docMk/>
            <pc:sldMk cId="1874950063" sldId="321"/>
            <ac:spMk id="9" creationId="{CBEA5242-AEDA-A8A0-B981-B6022CA6735F}"/>
          </ac:spMkLst>
        </pc:spChg>
        <pc:spChg chg="mod">
          <ac:chgData name="Thúy Mai" userId="222f1c7e07c9bd7a" providerId="LiveId" clId="{22D6062D-0BAF-4860-A89A-3D9174EBB0CE}" dt="2023-06-15T14:01:31.366" v="2354" actId="1076"/>
          <ac:spMkLst>
            <pc:docMk/>
            <pc:sldMk cId="1874950063" sldId="321"/>
            <ac:spMk id="10" creationId="{6341EBAA-AE08-E3B1-3537-D9F156ABE827}"/>
          </ac:spMkLst>
        </pc:spChg>
        <pc:spChg chg="del">
          <ac:chgData name="Thúy Mai" userId="222f1c7e07c9bd7a" providerId="LiveId" clId="{22D6062D-0BAF-4860-A89A-3D9174EBB0CE}" dt="2023-06-15T14:01:25.932" v="2352" actId="478"/>
          <ac:spMkLst>
            <pc:docMk/>
            <pc:sldMk cId="1874950063" sldId="321"/>
            <ac:spMk id="13" creationId="{079EEA10-A675-2729-7FC6-D2BF80D07715}"/>
          </ac:spMkLst>
        </pc:spChg>
        <pc:spChg chg="del">
          <ac:chgData name="Thúy Mai" userId="222f1c7e07c9bd7a" providerId="LiveId" clId="{22D6062D-0BAF-4860-A89A-3D9174EBB0CE}" dt="2023-06-15T14:01:25.932" v="2352" actId="478"/>
          <ac:spMkLst>
            <pc:docMk/>
            <pc:sldMk cId="1874950063" sldId="321"/>
            <ac:spMk id="14" creationId="{E06ADD2B-DA2D-4419-59C9-459857315F4F}"/>
          </ac:spMkLst>
        </pc:spChg>
        <pc:spChg chg="mod">
          <ac:chgData name="Thúy Mai" userId="222f1c7e07c9bd7a" providerId="LiveId" clId="{22D6062D-0BAF-4860-A89A-3D9174EBB0CE}" dt="2023-06-15T14:02:04.614" v="2364" actId="207"/>
          <ac:spMkLst>
            <pc:docMk/>
            <pc:sldMk cId="1874950063" sldId="321"/>
            <ac:spMk id="16" creationId="{3EA76583-DCBD-9468-1740-9CB74FAD5B95}"/>
          </ac:spMkLst>
        </pc:spChg>
        <pc:spChg chg="del">
          <ac:chgData name="Thúy Mai" userId="222f1c7e07c9bd7a" providerId="LiveId" clId="{22D6062D-0BAF-4860-A89A-3D9174EBB0CE}" dt="2023-06-15T14:01:28.909" v="2353" actId="478"/>
          <ac:spMkLst>
            <pc:docMk/>
            <pc:sldMk cId="1874950063" sldId="321"/>
            <ac:spMk id="18" creationId="{2F7C0B97-0EF0-EBF6-8EEC-076368E02DBB}"/>
          </ac:spMkLst>
        </pc:spChg>
        <pc:spChg chg="mod">
          <ac:chgData name="Thúy Mai" userId="222f1c7e07c9bd7a" providerId="LiveId" clId="{22D6062D-0BAF-4860-A89A-3D9174EBB0CE}" dt="2023-06-15T14:01:42.460" v="2357" actId="1076"/>
          <ac:spMkLst>
            <pc:docMk/>
            <pc:sldMk cId="1874950063" sldId="321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5T14:01:45.022" v="2358" actId="1076"/>
          <ac:spMkLst>
            <pc:docMk/>
            <pc:sldMk cId="1874950063" sldId="321"/>
            <ac:spMk id="21" creationId="{8EEA69ED-D513-B58E-B456-C858E455CCA9}"/>
          </ac:spMkLst>
        </pc:spChg>
      </pc:sldChg>
      <pc:sldChg chg="addSp delSp modSp add mod modTransition delAnim modAnim">
        <pc:chgData name="Thúy Mai" userId="222f1c7e07c9bd7a" providerId="LiveId" clId="{22D6062D-0BAF-4860-A89A-3D9174EBB0CE}" dt="2023-06-16T05:00:14.974" v="5467" actId="1076"/>
        <pc:sldMkLst>
          <pc:docMk/>
          <pc:sldMk cId="2785277428" sldId="322"/>
        </pc:sldMkLst>
        <pc:spChg chg="del">
          <ac:chgData name="Thúy Mai" userId="222f1c7e07c9bd7a" providerId="LiveId" clId="{22D6062D-0BAF-4860-A89A-3D9174EBB0CE}" dt="2023-06-15T14:02:23.021" v="2369" actId="478"/>
          <ac:spMkLst>
            <pc:docMk/>
            <pc:sldMk cId="2785277428" sldId="322"/>
            <ac:spMk id="2" creationId="{B34A86B8-3F35-64C4-B811-C5D4A29D5874}"/>
          </ac:spMkLst>
        </pc:spChg>
        <pc:spChg chg="add mod">
          <ac:chgData name="Thúy Mai" userId="222f1c7e07c9bd7a" providerId="LiveId" clId="{22D6062D-0BAF-4860-A89A-3D9174EBB0CE}" dt="2023-06-16T05:00:14.974" v="5467" actId="1076"/>
          <ac:spMkLst>
            <pc:docMk/>
            <pc:sldMk cId="2785277428" sldId="322"/>
            <ac:spMk id="4" creationId="{7D5FE9EC-93F7-CA08-02EF-D2DA3638A8FB}"/>
          </ac:spMkLst>
        </pc:spChg>
        <pc:spChg chg="del mod">
          <ac:chgData name="Thúy Mai" userId="222f1c7e07c9bd7a" providerId="LiveId" clId="{22D6062D-0BAF-4860-A89A-3D9174EBB0CE}" dt="2023-06-15T14:02:29.617" v="2373" actId="478"/>
          <ac:spMkLst>
            <pc:docMk/>
            <pc:sldMk cId="2785277428" sldId="322"/>
            <ac:spMk id="5" creationId="{F8354AB2-D1F0-6207-E891-066FE7DCF9B9}"/>
          </ac:spMkLst>
        </pc:spChg>
        <pc:spChg chg="add mod">
          <ac:chgData name="Thúy Mai" userId="222f1c7e07c9bd7a" providerId="LiveId" clId="{22D6062D-0BAF-4860-A89A-3D9174EBB0CE}" dt="2023-06-15T14:04:12.328" v="2402" actId="1076"/>
          <ac:spMkLst>
            <pc:docMk/>
            <pc:sldMk cId="2785277428" sldId="322"/>
            <ac:spMk id="6" creationId="{464BC700-E3F9-6E47-81B0-6CF555C480B9}"/>
          </ac:spMkLst>
        </pc:spChg>
        <pc:spChg chg="del">
          <ac:chgData name="Thúy Mai" userId="222f1c7e07c9bd7a" providerId="LiveId" clId="{22D6062D-0BAF-4860-A89A-3D9174EBB0CE}" dt="2023-06-15T14:02:23.021" v="2369" actId="478"/>
          <ac:spMkLst>
            <pc:docMk/>
            <pc:sldMk cId="2785277428" sldId="322"/>
            <ac:spMk id="7" creationId="{DEC92FC2-0C95-920D-71C8-0DAA5EBD44AF}"/>
          </ac:spMkLst>
        </pc:spChg>
        <pc:spChg chg="mod">
          <ac:chgData name="Thúy Mai" userId="222f1c7e07c9bd7a" providerId="LiveId" clId="{22D6062D-0BAF-4860-A89A-3D9174EBB0CE}" dt="2023-06-15T14:03:49.265" v="2395" actId="1076"/>
          <ac:spMkLst>
            <pc:docMk/>
            <pc:sldMk cId="2785277428" sldId="322"/>
            <ac:spMk id="8" creationId="{C522D722-2575-1384-B088-3492A0A78641}"/>
          </ac:spMkLst>
        </pc:spChg>
        <pc:spChg chg="mod">
          <ac:chgData name="Thúy Mai" userId="222f1c7e07c9bd7a" providerId="LiveId" clId="{22D6062D-0BAF-4860-A89A-3D9174EBB0CE}" dt="2023-06-15T14:04:09.742" v="2401" actId="1076"/>
          <ac:spMkLst>
            <pc:docMk/>
            <pc:sldMk cId="2785277428" sldId="322"/>
            <ac:spMk id="10" creationId="{6341EBAA-AE08-E3B1-3537-D9F156ABE827}"/>
          </ac:spMkLst>
        </pc:spChg>
        <pc:spChg chg="del">
          <ac:chgData name="Thúy Mai" userId="222f1c7e07c9bd7a" providerId="LiveId" clId="{22D6062D-0BAF-4860-A89A-3D9174EBB0CE}" dt="2023-06-15T14:02:21.270" v="2368" actId="478"/>
          <ac:spMkLst>
            <pc:docMk/>
            <pc:sldMk cId="2785277428" sldId="322"/>
            <ac:spMk id="16" creationId="{3EA76583-DCBD-9468-1740-9CB74FAD5B95}"/>
          </ac:spMkLst>
        </pc:spChg>
        <pc:spChg chg="del">
          <ac:chgData name="Thúy Mai" userId="222f1c7e07c9bd7a" providerId="LiveId" clId="{22D6062D-0BAF-4860-A89A-3D9174EBB0CE}" dt="2023-06-15T14:02:23.021" v="2369" actId="478"/>
          <ac:spMkLst>
            <pc:docMk/>
            <pc:sldMk cId="2785277428" sldId="322"/>
            <ac:spMk id="20" creationId="{E0565EC6-1319-4A51-E3C7-F9082D05848D}"/>
          </ac:spMkLst>
        </pc:spChg>
        <pc:spChg chg="del">
          <ac:chgData name="Thúy Mai" userId="222f1c7e07c9bd7a" providerId="LiveId" clId="{22D6062D-0BAF-4860-A89A-3D9174EBB0CE}" dt="2023-06-15T14:02:21.270" v="2368" actId="478"/>
          <ac:spMkLst>
            <pc:docMk/>
            <pc:sldMk cId="2785277428" sldId="322"/>
            <ac:spMk id="21" creationId="{8EEA69ED-D513-B58E-B456-C858E455CCA9}"/>
          </ac:spMkLst>
        </pc:sp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3114722376" sldId="323"/>
        </pc:sldMkLst>
        <pc:spChg chg="add mod">
          <ac:chgData name="Thúy Mai" userId="222f1c7e07c9bd7a" providerId="LiveId" clId="{22D6062D-0BAF-4860-A89A-3D9174EBB0CE}" dt="2023-06-16T00:39:32.344" v="3307" actId="1076"/>
          <ac:spMkLst>
            <pc:docMk/>
            <pc:sldMk cId="3114722376" sldId="323"/>
            <ac:spMk id="2" creationId="{CFA7D09F-BA2C-1C2C-DC1E-77D4ABFCE7D6}"/>
          </ac:spMkLst>
        </pc:spChg>
        <pc:spChg chg="add mod">
          <ac:chgData name="Thúy Mai" userId="222f1c7e07c9bd7a" providerId="LiveId" clId="{22D6062D-0BAF-4860-A89A-3D9174EBB0CE}" dt="2023-06-16T00:39:49.578" v="3350" actId="14100"/>
          <ac:spMkLst>
            <pc:docMk/>
            <pc:sldMk cId="3114722376" sldId="323"/>
            <ac:spMk id="3" creationId="{565CB08C-3B81-9269-696D-EB81D44BA5F8}"/>
          </ac:spMkLst>
        </pc:spChg>
        <pc:spChg chg="del">
          <ac:chgData name="Thúy Mai" userId="222f1c7e07c9bd7a" providerId="LiveId" clId="{22D6062D-0BAF-4860-A89A-3D9174EBB0CE}" dt="2023-06-15T14:16:15.314" v="2736" actId="478"/>
          <ac:spMkLst>
            <pc:docMk/>
            <pc:sldMk cId="3114722376" sldId="323"/>
            <ac:spMk id="4" creationId="{5022A08B-11DE-7DED-1F88-F0F987FFCAB4}"/>
          </ac:spMkLst>
        </pc:spChg>
        <pc:spChg chg="add mod">
          <ac:chgData name="Thúy Mai" userId="222f1c7e07c9bd7a" providerId="LiveId" clId="{22D6062D-0BAF-4860-A89A-3D9174EBB0CE}" dt="2023-06-16T01:00:57.852" v="3491" actId="14100"/>
          <ac:spMkLst>
            <pc:docMk/>
            <pc:sldMk cId="3114722376" sldId="323"/>
            <ac:spMk id="4" creationId="{5B94BF8D-45E1-E72A-C30A-DA6F71E61250}"/>
          </ac:spMkLst>
        </pc:spChg>
        <pc:spChg chg="add del mod">
          <ac:chgData name="Thúy Mai" userId="222f1c7e07c9bd7a" providerId="LiveId" clId="{22D6062D-0BAF-4860-A89A-3D9174EBB0CE}" dt="2023-06-15T14:27:04.310" v="2820" actId="21"/>
          <ac:spMkLst>
            <pc:docMk/>
            <pc:sldMk cId="3114722376" sldId="323"/>
            <ac:spMk id="5" creationId="{191BA9FB-53B3-F125-F73B-671B9A462861}"/>
          </ac:spMkLst>
        </pc:spChg>
        <pc:spChg chg="add mod">
          <ac:chgData name="Thúy Mai" userId="222f1c7e07c9bd7a" providerId="LiveId" clId="{22D6062D-0BAF-4860-A89A-3D9174EBB0CE}" dt="2023-06-16T00:57:26.764" v="3477" actId="14100"/>
          <ac:spMkLst>
            <pc:docMk/>
            <pc:sldMk cId="3114722376" sldId="323"/>
            <ac:spMk id="5" creationId="{466E7F70-57BD-446B-7E2D-5EBFE819814B}"/>
          </ac:spMkLst>
        </pc:spChg>
        <pc:spChg chg="del">
          <ac:chgData name="Thúy Mai" userId="222f1c7e07c9bd7a" providerId="LiveId" clId="{22D6062D-0BAF-4860-A89A-3D9174EBB0CE}" dt="2023-06-15T14:16:14.350" v="2735" actId="478"/>
          <ac:spMkLst>
            <pc:docMk/>
            <pc:sldMk cId="3114722376" sldId="323"/>
            <ac:spMk id="6" creationId="{3451E3C9-471F-BD98-6D2A-F2E77216A45E}"/>
          </ac:spMkLst>
        </pc:spChg>
        <pc:spChg chg="del mod">
          <ac:chgData name="Thúy Mai" userId="222f1c7e07c9bd7a" providerId="LiveId" clId="{22D6062D-0BAF-4860-A89A-3D9174EBB0CE}" dt="2023-06-15T14:54:30.937" v="3243" actId="478"/>
          <ac:spMkLst>
            <pc:docMk/>
            <pc:sldMk cId="3114722376" sldId="323"/>
            <ac:spMk id="8" creationId="{C522D722-2575-1384-B088-3492A0A78641}"/>
          </ac:spMkLst>
        </pc:spChg>
        <pc:spChg chg="del">
          <ac:chgData name="Thúy Mai" userId="222f1c7e07c9bd7a" providerId="LiveId" clId="{22D6062D-0BAF-4860-A89A-3D9174EBB0CE}" dt="2023-06-15T14:16:08.984" v="2732" actId="478"/>
          <ac:spMkLst>
            <pc:docMk/>
            <pc:sldMk cId="3114722376" sldId="323"/>
            <ac:spMk id="10" creationId="{8E35997E-F2F2-4F18-829F-E630FBDA8ECF}"/>
          </ac:spMkLst>
        </pc:spChg>
        <pc:spChg chg="add del mod">
          <ac:chgData name="Thúy Mai" userId="222f1c7e07c9bd7a" providerId="LiveId" clId="{22D6062D-0BAF-4860-A89A-3D9174EBB0CE}" dt="2023-06-16T00:41:19.349" v="3379" actId="478"/>
          <ac:spMkLst>
            <pc:docMk/>
            <pc:sldMk cId="3114722376" sldId="323"/>
            <ac:spMk id="11" creationId="{DAF5C81F-DB7C-BFC6-60E8-04D420739B34}"/>
          </ac:spMkLst>
        </pc:spChg>
        <pc:spChg chg="add mod">
          <ac:chgData name="Thúy Mai" userId="222f1c7e07c9bd7a" providerId="LiveId" clId="{22D6062D-0BAF-4860-A89A-3D9174EBB0CE}" dt="2023-06-15T14:54:33.894" v="3245" actId="20577"/>
          <ac:spMkLst>
            <pc:docMk/>
            <pc:sldMk cId="3114722376" sldId="323"/>
            <ac:spMk id="12" creationId="{D7BC3AFD-8184-9377-4699-6CEE5A278E3F}"/>
          </ac:spMkLst>
        </pc:spChg>
        <pc:spChg chg="add mod">
          <ac:chgData name="Thúy Mai" userId="222f1c7e07c9bd7a" providerId="LiveId" clId="{22D6062D-0BAF-4860-A89A-3D9174EBB0CE}" dt="2023-06-16T01:05:46.928" v="3563"/>
          <ac:spMkLst>
            <pc:docMk/>
            <pc:sldMk cId="3114722376" sldId="323"/>
            <ac:spMk id="18" creationId="{C306DF45-2BB0-02BA-E782-C2484D9E7A97}"/>
          </ac:spMkLst>
        </pc:spChg>
        <pc:grpChg chg="del">
          <ac:chgData name="Thúy Mai" userId="222f1c7e07c9bd7a" providerId="LiveId" clId="{22D6062D-0BAF-4860-A89A-3D9174EBB0CE}" dt="2023-06-15T14:16:10.149" v="2733" actId="478"/>
          <ac:grpSpMkLst>
            <pc:docMk/>
            <pc:sldMk cId="3114722376" sldId="323"/>
            <ac:grpSpMk id="14" creationId="{C44BC011-172F-409B-BAC4-CBF4877E2915}"/>
          </ac:grpSpMkLst>
        </pc:grpChg>
        <pc:grpChg chg="add mod">
          <ac:chgData name="Thúy Mai" userId="222f1c7e07c9bd7a" providerId="LiveId" clId="{22D6062D-0BAF-4860-A89A-3D9174EBB0CE}" dt="2023-06-16T01:06:11.141" v="3566" actId="1076"/>
          <ac:grpSpMkLst>
            <pc:docMk/>
            <pc:sldMk cId="3114722376" sldId="323"/>
            <ac:grpSpMk id="24" creationId="{6021B419-CBE9-60A8-421C-E293A28B54FE}"/>
          </ac:grpSpMkLst>
        </pc:grpChg>
        <pc:graphicFrameChg chg="add del mod">
          <ac:chgData name="Thúy Mai" userId="222f1c7e07c9bd7a" providerId="LiveId" clId="{22D6062D-0BAF-4860-A89A-3D9174EBB0CE}" dt="2023-06-15T14:05:38.089" v="2411"/>
          <ac:graphicFrameMkLst>
            <pc:docMk/>
            <pc:sldMk cId="3114722376" sldId="323"/>
            <ac:graphicFrameMk id="2" creationId="{6ED543F3-E397-94B6-E5A3-C91E3332ABB3}"/>
          </ac:graphicFrameMkLst>
        </pc:graphicFrameChg>
        <pc:graphicFrameChg chg="add del mod">
          <ac:chgData name="Thúy Mai" userId="222f1c7e07c9bd7a" providerId="LiveId" clId="{22D6062D-0BAF-4860-A89A-3D9174EBB0CE}" dt="2023-06-15T14:51:28.429" v="3139"/>
          <ac:graphicFrameMkLst>
            <pc:docMk/>
            <pc:sldMk cId="3114722376" sldId="323"/>
            <ac:graphicFrameMk id="7" creationId="{3CD21643-2587-875A-CE06-173E16206FFC}"/>
          </ac:graphicFrameMkLst>
        </pc:graphicFrameChg>
        <pc:picChg chg="add del mod">
          <ac:chgData name="Thúy Mai" userId="222f1c7e07c9bd7a" providerId="LiveId" clId="{22D6062D-0BAF-4860-A89A-3D9174EBB0CE}" dt="2023-06-16T01:00:37.668" v="3484" actId="478"/>
          <ac:picMkLst>
            <pc:docMk/>
            <pc:sldMk cId="3114722376" sldId="323"/>
            <ac:picMk id="7" creationId="{D3AC650F-5493-6ABB-F3EA-E564DEFC79DC}"/>
          </ac:picMkLst>
        </pc:picChg>
        <pc:picChg chg="add mod ord">
          <ac:chgData name="Thúy Mai" userId="222f1c7e07c9bd7a" providerId="LiveId" clId="{22D6062D-0BAF-4860-A89A-3D9174EBB0CE}" dt="2023-06-16T01:06:15.113" v="3570" actId="1035"/>
          <ac:picMkLst>
            <pc:docMk/>
            <pc:sldMk cId="3114722376" sldId="323"/>
            <ac:picMk id="9" creationId="{9048A67C-F1AE-2AC3-E925-B4E0858E8DEB}"/>
          </ac:picMkLst>
        </pc:picChg>
        <pc:picChg chg="add del mod ord">
          <ac:chgData name="Thúy Mai" userId="222f1c7e07c9bd7a" providerId="LiveId" clId="{22D6062D-0BAF-4860-A89A-3D9174EBB0CE}" dt="2023-06-16T01:04:48.667" v="3548" actId="478"/>
          <ac:picMkLst>
            <pc:docMk/>
            <pc:sldMk cId="3114722376" sldId="323"/>
            <ac:picMk id="13" creationId="{7F3191C2-C193-92C4-196B-86A81F49074B}"/>
          </ac:picMkLst>
        </pc:picChg>
        <pc:picChg chg="add mod ord">
          <ac:chgData name="Thúy Mai" userId="222f1c7e07c9bd7a" providerId="LiveId" clId="{22D6062D-0BAF-4860-A89A-3D9174EBB0CE}" dt="2023-06-16T01:02:41.493" v="3529" actId="1076"/>
          <ac:picMkLst>
            <pc:docMk/>
            <pc:sldMk cId="3114722376" sldId="323"/>
            <ac:picMk id="15" creationId="{FC17846C-029C-4CF2-30E7-29BEFD3DE6FD}"/>
          </ac:picMkLst>
        </pc:picChg>
        <pc:picChg chg="add mod">
          <ac:chgData name="Thúy Mai" userId="222f1c7e07c9bd7a" providerId="LiveId" clId="{22D6062D-0BAF-4860-A89A-3D9174EBB0CE}" dt="2023-06-16T01:03:06.500" v="3545" actId="1076"/>
          <ac:picMkLst>
            <pc:docMk/>
            <pc:sldMk cId="3114722376" sldId="323"/>
            <ac:picMk id="17" creationId="{23D10F5A-30E4-D1C8-9B04-B394F89DB74C}"/>
          </ac:picMkLst>
        </pc:picChg>
        <pc:picChg chg="add mod">
          <ac:chgData name="Thúy Mai" userId="222f1c7e07c9bd7a" providerId="LiveId" clId="{22D6062D-0BAF-4860-A89A-3D9174EBB0CE}" dt="2023-06-16T01:06:05.709" v="3565" actId="164"/>
          <ac:picMkLst>
            <pc:docMk/>
            <pc:sldMk cId="3114722376" sldId="323"/>
            <ac:picMk id="20" creationId="{B417C68E-357D-6915-C37C-F3916D952A33}"/>
          </ac:picMkLst>
        </pc:picChg>
        <pc:picChg chg="add mod">
          <ac:chgData name="Thúy Mai" userId="222f1c7e07c9bd7a" providerId="LiveId" clId="{22D6062D-0BAF-4860-A89A-3D9174EBB0CE}" dt="2023-06-16T01:06:05.709" v="3565" actId="164"/>
          <ac:picMkLst>
            <pc:docMk/>
            <pc:sldMk cId="3114722376" sldId="323"/>
            <ac:picMk id="21" creationId="{014E42BC-2AD2-B587-DE9F-ED91134F1F95}"/>
          </ac:picMkLst>
        </pc:picChg>
        <pc:picChg chg="add mod">
          <ac:chgData name="Thúy Mai" userId="222f1c7e07c9bd7a" providerId="LiveId" clId="{22D6062D-0BAF-4860-A89A-3D9174EBB0CE}" dt="2023-06-16T01:06:05.709" v="3565" actId="164"/>
          <ac:picMkLst>
            <pc:docMk/>
            <pc:sldMk cId="3114722376" sldId="323"/>
            <ac:picMk id="22" creationId="{E09A1682-C881-AD05-ABE0-197208419D9A}"/>
          </ac:picMkLst>
        </pc:picChg>
        <pc:picChg chg="add mod">
          <ac:chgData name="Thúy Mai" userId="222f1c7e07c9bd7a" providerId="LiveId" clId="{22D6062D-0BAF-4860-A89A-3D9174EBB0CE}" dt="2023-06-16T01:06:05.709" v="3565" actId="164"/>
          <ac:picMkLst>
            <pc:docMk/>
            <pc:sldMk cId="3114722376" sldId="323"/>
            <ac:picMk id="23" creationId="{DEA7BB25-0B4A-21BD-DF9D-68F7770CE267}"/>
          </ac:picMkLst>
        </pc:picChg>
        <pc:picChg chg="add del mod">
          <ac:chgData name="Thúy Mai" userId="222f1c7e07c9bd7a" providerId="LiveId" clId="{22D6062D-0BAF-4860-A89A-3D9174EBB0CE}" dt="2023-06-16T00:56:56.627" v="3468" actId="478"/>
          <ac:picMkLst>
            <pc:docMk/>
            <pc:sldMk cId="3114722376" sldId="323"/>
            <ac:picMk id="1026" creationId="{D02D0DFB-4E41-636F-88B1-7C90CE3C3EE0}"/>
          </ac:picMkLst>
        </pc:picChg>
      </pc:sldChg>
      <pc:sldChg chg="addSp delSp modSp add mod ord modTransition delAnim modAnim">
        <pc:chgData name="Thúy Mai" userId="222f1c7e07c9bd7a" providerId="LiveId" clId="{22D6062D-0BAF-4860-A89A-3D9174EBB0CE}" dt="2023-06-16T05:01:09.029" v="5500" actId="1036"/>
        <pc:sldMkLst>
          <pc:docMk/>
          <pc:sldMk cId="2760924860" sldId="324"/>
        </pc:sldMkLst>
        <pc:spChg chg="add mod">
          <ac:chgData name="Thúy Mai" userId="222f1c7e07c9bd7a" providerId="LiveId" clId="{22D6062D-0BAF-4860-A89A-3D9174EBB0CE}" dt="2023-06-16T05:00:57.093" v="5487" actId="1035"/>
          <ac:spMkLst>
            <pc:docMk/>
            <pc:sldMk cId="2760924860" sldId="324"/>
            <ac:spMk id="2" creationId="{079A5135-C0BC-4924-0A3D-9DFE4A2AAAEC}"/>
          </ac:spMkLst>
        </pc:spChg>
        <pc:spChg chg="del">
          <ac:chgData name="Thúy Mai" userId="222f1c7e07c9bd7a" providerId="LiveId" clId="{22D6062D-0BAF-4860-A89A-3D9174EBB0CE}" dt="2023-06-15T14:07:53.696" v="2549" actId="478"/>
          <ac:spMkLst>
            <pc:docMk/>
            <pc:sldMk cId="2760924860" sldId="324"/>
            <ac:spMk id="4" creationId="{5022A08B-11DE-7DED-1F88-F0F987FFCAB4}"/>
          </ac:spMkLst>
        </pc:spChg>
        <pc:spChg chg="del">
          <ac:chgData name="Thúy Mai" userId="222f1c7e07c9bd7a" providerId="LiveId" clId="{22D6062D-0BAF-4860-A89A-3D9174EBB0CE}" dt="2023-06-15T14:09:03.828" v="2562" actId="478"/>
          <ac:spMkLst>
            <pc:docMk/>
            <pc:sldMk cId="2760924860" sldId="324"/>
            <ac:spMk id="5" creationId="{191BA9FB-53B3-F125-F73B-671B9A462861}"/>
          </ac:spMkLst>
        </pc:spChg>
        <pc:spChg chg="mod">
          <ac:chgData name="Thúy Mai" userId="222f1c7e07c9bd7a" providerId="LiveId" clId="{22D6062D-0BAF-4860-A89A-3D9174EBB0CE}" dt="2023-06-15T14:10:04.652" v="2595" actId="1076"/>
          <ac:spMkLst>
            <pc:docMk/>
            <pc:sldMk cId="2760924860" sldId="324"/>
            <ac:spMk id="6" creationId="{3451E3C9-471F-BD98-6D2A-F2E77216A45E}"/>
          </ac:spMkLst>
        </pc:spChg>
        <pc:spChg chg="del mod">
          <ac:chgData name="Thúy Mai" userId="222f1c7e07c9bd7a" providerId="LiveId" clId="{22D6062D-0BAF-4860-A89A-3D9174EBB0CE}" dt="2023-06-15T14:52:48.715" v="3159" actId="21"/>
          <ac:spMkLst>
            <pc:docMk/>
            <pc:sldMk cId="2760924860" sldId="324"/>
            <ac:spMk id="8" creationId="{C522D722-2575-1384-B088-3492A0A78641}"/>
          </ac:spMkLst>
        </pc:spChg>
        <pc:spChg chg="add del mod">
          <ac:chgData name="Thúy Mai" userId="222f1c7e07c9bd7a" providerId="LiveId" clId="{22D6062D-0BAF-4860-A89A-3D9174EBB0CE}" dt="2023-06-15T14:11:38.918" v="2695" actId="478"/>
          <ac:spMkLst>
            <pc:docMk/>
            <pc:sldMk cId="2760924860" sldId="324"/>
            <ac:spMk id="9" creationId="{46583CB1-7EE5-CA01-D1B4-6B85EEBE8A9E}"/>
          </ac:spMkLst>
        </pc:spChg>
        <pc:spChg chg="del mod">
          <ac:chgData name="Thúy Mai" userId="222f1c7e07c9bd7a" providerId="LiveId" clId="{22D6062D-0BAF-4860-A89A-3D9174EBB0CE}" dt="2023-06-15T14:06:18.437" v="2524" actId="478"/>
          <ac:spMkLst>
            <pc:docMk/>
            <pc:sldMk cId="2760924860" sldId="324"/>
            <ac:spMk id="10" creationId="{8E35997E-F2F2-4F18-829F-E630FBDA8ECF}"/>
          </ac:spMkLst>
        </pc:spChg>
        <pc:spChg chg="add mod">
          <ac:chgData name="Thúy Mai" userId="222f1c7e07c9bd7a" providerId="LiveId" clId="{22D6062D-0BAF-4860-A89A-3D9174EBB0CE}" dt="2023-06-16T05:00:57.093" v="5487" actId="1035"/>
          <ac:spMkLst>
            <pc:docMk/>
            <pc:sldMk cId="2760924860" sldId="324"/>
            <ac:spMk id="12" creationId="{38BD0206-64DD-8FA5-BA2C-B9DE6A141D32}"/>
          </ac:spMkLst>
        </pc:spChg>
        <pc:spChg chg="add mod">
          <ac:chgData name="Thúy Mai" userId="222f1c7e07c9bd7a" providerId="LiveId" clId="{22D6062D-0BAF-4860-A89A-3D9174EBB0CE}" dt="2023-06-16T05:00:57.093" v="5487" actId="1035"/>
          <ac:spMkLst>
            <pc:docMk/>
            <pc:sldMk cId="2760924860" sldId="324"/>
            <ac:spMk id="17" creationId="{610BE17A-BC82-1D6B-9A2B-7C0D7DAEB93F}"/>
          </ac:spMkLst>
        </pc:spChg>
        <pc:spChg chg="add mod">
          <ac:chgData name="Thúy Mai" userId="222f1c7e07c9bd7a" providerId="LiveId" clId="{22D6062D-0BAF-4860-A89A-3D9174EBB0CE}" dt="2023-06-16T05:01:09.029" v="5500" actId="1036"/>
          <ac:spMkLst>
            <pc:docMk/>
            <pc:sldMk cId="2760924860" sldId="324"/>
            <ac:spMk id="18" creationId="{6279DD28-9827-B030-B7FD-19121A2AA7F6}"/>
          </ac:spMkLst>
        </pc:spChg>
        <pc:spChg chg="add mod">
          <ac:chgData name="Thúy Mai" userId="222f1c7e07c9bd7a" providerId="LiveId" clId="{22D6062D-0BAF-4860-A89A-3D9174EBB0CE}" dt="2023-06-16T05:01:09.029" v="5500" actId="1036"/>
          <ac:spMkLst>
            <pc:docMk/>
            <pc:sldMk cId="2760924860" sldId="324"/>
            <ac:spMk id="19" creationId="{01B1803B-EEDA-524D-CFCE-18754FF23C9B}"/>
          </ac:spMkLst>
        </pc:spChg>
        <pc:spChg chg="add mod">
          <ac:chgData name="Thúy Mai" userId="222f1c7e07c9bd7a" providerId="LiveId" clId="{22D6062D-0BAF-4860-A89A-3D9174EBB0CE}" dt="2023-06-16T05:01:09.029" v="5500" actId="1036"/>
          <ac:spMkLst>
            <pc:docMk/>
            <pc:sldMk cId="2760924860" sldId="324"/>
            <ac:spMk id="20" creationId="{6DA273EC-A560-D78B-2502-77838D022B36}"/>
          </ac:spMkLst>
        </pc:spChg>
        <pc:grpChg chg="del">
          <ac:chgData name="Thúy Mai" userId="222f1c7e07c9bd7a" providerId="LiveId" clId="{22D6062D-0BAF-4860-A89A-3D9174EBB0CE}" dt="2023-06-15T14:06:15.453" v="2522" actId="478"/>
          <ac:grpSpMkLst>
            <pc:docMk/>
            <pc:sldMk cId="2760924860" sldId="324"/>
            <ac:grpSpMk id="14" creationId="{C44BC011-172F-409B-BAC4-CBF4877E2915}"/>
          </ac:grpSpMkLst>
        </pc:grpChg>
        <pc:graphicFrameChg chg="add del mod">
          <ac:chgData name="Thúy Mai" userId="222f1c7e07c9bd7a" providerId="LiveId" clId="{22D6062D-0BAF-4860-A89A-3D9174EBB0CE}" dt="2023-06-15T14:08:52.753" v="2558"/>
          <ac:graphicFrameMkLst>
            <pc:docMk/>
            <pc:sldMk cId="2760924860" sldId="324"/>
            <ac:graphicFrameMk id="3" creationId="{94755071-DC86-972A-2DA6-2542BD4336BB}"/>
          </ac:graphicFrameMkLst>
        </pc:graphicFrameChg>
      </pc:sldChg>
      <pc:sldChg chg="add del">
        <pc:chgData name="Thúy Mai" userId="222f1c7e07c9bd7a" providerId="LiveId" clId="{22D6062D-0BAF-4860-A89A-3D9174EBB0CE}" dt="2023-06-15T14:26:35.721" v="2799" actId="2696"/>
        <pc:sldMkLst>
          <pc:docMk/>
          <pc:sldMk cId="1658529571" sldId="325"/>
        </pc:sldMkLst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3148520108" sldId="325"/>
        </pc:sldMkLst>
        <pc:spChg chg="mod">
          <ac:chgData name="Thúy Mai" userId="222f1c7e07c9bd7a" providerId="LiveId" clId="{22D6062D-0BAF-4860-A89A-3D9174EBB0CE}" dt="2023-06-15T14:53:24.860" v="3214" actId="1035"/>
          <ac:spMkLst>
            <pc:docMk/>
            <pc:sldMk cId="3148520108" sldId="325"/>
            <ac:spMk id="2" creationId="{B34A86B8-3F35-64C4-B811-C5D4A29D5874}"/>
          </ac:spMkLst>
        </pc:spChg>
        <pc:spChg chg="add del mod">
          <ac:chgData name="Thúy Mai" userId="222f1c7e07c9bd7a" providerId="LiveId" clId="{22D6062D-0BAF-4860-A89A-3D9174EBB0CE}" dt="2023-06-15T14:51:40.484" v="3142" actId="478"/>
          <ac:spMkLst>
            <pc:docMk/>
            <pc:sldMk cId="3148520108" sldId="325"/>
            <ac:spMk id="3" creationId="{460127D0-4EC4-98C3-FAB1-086EA81A128E}"/>
          </ac:spMkLst>
        </pc:spChg>
        <pc:spChg chg="mod">
          <ac:chgData name="Thúy Mai" userId="222f1c7e07c9bd7a" providerId="LiveId" clId="{22D6062D-0BAF-4860-A89A-3D9174EBB0CE}" dt="2023-06-15T14:53:24.860" v="3214" actId="1035"/>
          <ac:spMkLst>
            <pc:docMk/>
            <pc:sldMk cId="3148520108" sldId="325"/>
            <ac:spMk id="7" creationId="{DEC92FC2-0C95-920D-71C8-0DAA5EBD44AF}"/>
          </ac:spMkLst>
        </pc:spChg>
        <pc:spChg chg="mod">
          <ac:chgData name="Thúy Mai" userId="222f1c7e07c9bd7a" providerId="LiveId" clId="{22D6062D-0BAF-4860-A89A-3D9174EBB0CE}" dt="2023-06-15T14:53:05.350" v="3177" actId="1076"/>
          <ac:spMkLst>
            <pc:docMk/>
            <pc:sldMk cId="3148520108" sldId="325"/>
            <ac:spMk id="8" creationId="{C522D722-2575-1384-B088-3492A0A78641}"/>
          </ac:spMkLst>
        </pc:spChg>
        <pc:spChg chg="add mod">
          <ac:chgData name="Thúy Mai" userId="222f1c7e07c9bd7a" providerId="LiveId" clId="{22D6062D-0BAF-4860-A89A-3D9174EBB0CE}" dt="2023-06-15T14:53:09.278" v="3180" actId="1037"/>
          <ac:spMkLst>
            <pc:docMk/>
            <pc:sldMk cId="3148520108" sldId="325"/>
            <ac:spMk id="10" creationId="{03F77520-3A96-0860-403F-6FE177E934D0}"/>
          </ac:spMkLst>
        </pc:spChg>
        <pc:spChg chg="del">
          <ac:chgData name="Thúy Mai" userId="222f1c7e07c9bd7a" providerId="LiveId" clId="{22D6062D-0BAF-4860-A89A-3D9174EBB0CE}" dt="2023-06-15T14:27:33.843" v="2851" actId="478"/>
          <ac:spMkLst>
            <pc:docMk/>
            <pc:sldMk cId="3148520108" sldId="325"/>
            <ac:spMk id="11" creationId="{65CF01E9-D7AC-BA9F-A5E7-476272A202EE}"/>
          </ac:spMkLst>
        </pc:spChg>
        <pc:spChg chg="del">
          <ac:chgData name="Thúy Mai" userId="222f1c7e07c9bd7a" providerId="LiveId" clId="{22D6062D-0BAF-4860-A89A-3D9174EBB0CE}" dt="2023-06-15T14:27:35.400" v="2852" actId="478"/>
          <ac:spMkLst>
            <pc:docMk/>
            <pc:sldMk cId="3148520108" sldId="325"/>
            <ac:spMk id="12" creationId="{02B3FEBE-8762-3C8D-1113-65D0B1D35E06}"/>
          </ac:spMkLst>
        </pc:spChg>
        <pc:spChg chg="del">
          <ac:chgData name="Thúy Mai" userId="222f1c7e07c9bd7a" providerId="LiveId" clId="{22D6062D-0BAF-4860-A89A-3D9174EBB0CE}" dt="2023-06-15T14:27:36.129" v="2853" actId="478"/>
          <ac:spMkLst>
            <pc:docMk/>
            <pc:sldMk cId="3148520108" sldId="325"/>
            <ac:spMk id="13" creationId="{079EEA10-A675-2729-7FC6-D2BF80D07715}"/>
          </ac:spMkLst>
        </pc:spChg>
        <pc:spChg chg="del">
          <ac:chgData name="Thúy Mai" userId="222f1c7e07c9bd7a" providerId="LiveId" clId="{22D6062D-0BAF-4860-A89A-3D9174EBB0CE}" dt="2023-06-15T14:27:36.652" v="2854" actId="478"/>
          <ac:spMkLst>
            <pc:docMk/>
            <pc:sldMk cId="3148520108" sldId="325"/>
            <ac:spMk id="18" creationId="{2F7C0B97-0EF0-EBF6-8EEC-076368E02DBB}"/>
          </ac:spMkLst>
        </pc:spChg>
        <pc:spChg chg="mod">
          <ac:chgData name="Thúy Mai" userId="222f1c7e07c9bd7a" providerId="LiveId" clId="{22D6062D-0BAF-4860-A89A-3D9174EBB0CE}" dt="2023-06-15T14:53:24.860" v="3214" actId="1035"/>
          <ac:spMkLst>
            <pc:docMk/>
            <pc:sldMk cId="3148520108" sldId="325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6T01:50:02.102" v="4259" actId="14100"/>
          <ac:spMkLst>
            <pc:docMk/>
            <pc:sldMk cId="3148520108" sldId="325"/>
            <ac:spMk id="21" creationId="{8EEA69ED-D513-B58E-B456-C858E455CCA9}"/>
          </ac:spMkLst>
        </pc:spChg>
        <pc:spChg chg="del">
          <ac:chgData name="Thúy Mai" userId="222f1c7e07c9bd7a" providerId="LiveId" clId="{22D6062D-0BAF-4860-A89A-3D9174EBB0CE}" dt="2023-06-15T14:29:50.470" v="2870" actId="478"/>
          <ac:spMkLst>
            <pc:docMk/>
            <pc:sldMk cId="3148520108" sldId="325"/>
            <ac:spMk id="22" creationId="{57ED3033-78A0-52F2-2D1C-3ED36FB4617E}"/>
          </ac:spMkLst>
        </pc:spChg>
        <pc:picChg chg="add del mod">
          <ac:chgData name="Thúy Mai" userId="222f1c7e07c9bd7a" providerId="LiveId" clId="{22D6062D-0BAF-4860-A89A-3D9174EBB0CE}" dt="2023-06-16T01:49:21.172" v="4242" actId="478"/>
          <ac:picMkLst>
            <pc:docMk/>
            <pc:sldMk cId="3148520108" sldId="325"/>
            <ac:picMk id="5" creationId="{81E2C4CD-29C2-8E80-9C79-EE386B7CFC44}"/>
          </ac:picMkLst>
        </pc:picChg>
        <pc:picChg chg="add del mod">
          <ac:chgData name="Thúy Mai" userId="222f1c7e07c9bd7a" providerId="LiveId" clId="{22D6062D-0BAF-4860-A89A-3D9174EBB0CE}" dt="2023-06-16T01:49:20.418" v="4241" actId="478"/>
          <ac:picMkLst>
            <pc:docMk/>
            <pc:sldMk cId="3148520108" sldId="325"/>
            <ac:picMk id="9" creationId="{E7CAF668-66EA-DC85-3F44-5F480047EA22}"/>
          </ac:picMkLst>
        </pc:picChg>
        <pc:picChg chg="add mod">
          <ac:chgData name="Thúy Mai" userId="222f1c7e07c9bd7a" providerId="LiveId" clId="{22D6062D-0BAF-4860-A89A-3D9174EBB0CE}" dt="2023-06-16T01:50:10.752" v="4264" actId="1076"/>
          <ac:picMkLst>
            <pc:docMk/>
            <pc:sldMk cId="3148520108" sldId="325"/>
            <ac:picMk id="3074" creationId="{1586ABA9-E74E-6460-6B34-BD3D90A875E9}"/>
          </ac:picMkLst>
        </pc:picChg>
        <pc:picChg chg="add del mod">
          <ac:chgData name="Thúy Mai" userId="222f1c7e07c9bd7a" providerId="LiveId" clId="{22D6062D-0BAF-4860-A89A-3D9174EBB0CE}" dt="2023-06-16T01:49:19.497" v="4239" actId="478"/>
          <ac:picMkLst>
            <pc:docMk/>
            <pc:sldMk cId="3148520108" sldId="325"/>
            <ac:picMk id="5122" creationId="{9CEAB165-C627-E078-2BDF-85E61728990A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2860002274" sldId="326"/>
        </pc:sldMkLst>
        <pc:spChg chg="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2" creationId="{B34A86B8-3F35-64C4-B811-C5D4A29D5874}"/>
          </ac:spMkLst>
        </pc:spChg>
        <pc:spChg chg="del mod">
          <ac:chgData name="Thúy Mai" userId="222f1c7e07c9bd7a" providerId="LiveId" clId="{22D6062D-0BAF-4860-A89A-3D9174EBB0CE}" dt="2023-06-15T14:42:17.494" v="3054" actId="478"/>
          <ac:spMkLst>
            <pc:docMk/>
            <pc:sldMk cId="2860002274" sldId="326"/>
            <ac:spMk id="3" creationId="{460127D0-4EC4-98C3-FAB1-086EA81A128E}"/>
          </ac:spMkLst>
        </pc:spChg>
        <pc:spChg chg="add 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4" creationId="{4F9A3389-EFFD-9112-564D-00DF3B004C62}"/>
          </ac:spMkLst>
        </pc:spChg>
        <pc:spChg chg="add 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6" creationId="{25576FDD-A39A-920D-EDA7-CDE23206CC69}"/>
          </ac:spMkLst>
        </pc:spChg>
        <pc:spChg chg="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5T14:54:04.259" v="3232" actId="478"/>
          <ac:spMkLst>
            <pc:docMk/>
            <pc:sldMk cId="2860002274" sldId="326"/>
            <ac:spMk id="8" creationId="{C522D722-2575-1384-B088-3492A0A78641}"/>
          </ac:spMkLst>
        </pc:spChg>
        <pc:spChg chg="add 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10" creationId="{3F584074-854B-3C21-D5E8-C8CE914CD94F}"/>
          </ac:spMkLst>
        </pc:spChg>
        <pc:spChg chg="add 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11" creationId="{DCE2DECA-6119-645A-B384-208652A0111D}"/>
          </ac:spMkLst>
        </pc:spChg>
        <pc:spChg chg="add 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13" creationId="{31A0DD1E-06D3-8C88-AD25-3A7CC053422C}"/>
          </ac:spMkLst>
        </pc:spChg>
        <pc:spChg chg="add mod">
          <ac:chgData name="Thúy Mai" userId="222f1c7e07c9bd7a" providerId="LiveId" clId="{22D6062D-0BAF-4860-A89A-3D9174EBB0CE}" dt="2023-06-15T14:54:07.036" v="3234" actId="1076"/>
          <ac:spMkLst>
            <pc:docMk/>
            <pc:sldMk cId="2860002274" sldId="326"/>
            <ac:spMk id="16" creationId="{1681E8BB-2F39-CC9B-70D9-25EC1ACD5647}"/>
          </ac:spMkLst>
        </pc:spChg>
        <pc:spChg chg="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6T00:35:49.730" v="3296" actId="1036"/>
          <ac:spMkLst>
            <pc:docMk/>
            <pc:sldMk cId="2860002274" sldId="326"/>
            <ac:spMk id="21" creationId="{8EEA69ED-D513-B58E-B456-C858E455CCA9}"/>
          </ac:spMkLst>
        </pc:spChg>
        <pc:picChg chg="del">
          <ac:chgData name="Thúy Mai" userId="222f1c7e07c9bd7a" providerId="LiveId" clId="{22D6062D-0BAF-4860-A89A-3D9174EBB0CE}" dt="2023-06-15T14:37:10.799" v="2969" actId="478"/>
          <ac:picMkLst>
            <pc:docMk/>
            <pc:sldMk cId="2860002274" sldId="326"/>
            <ac:picMk id="5" creationId="{81E2C4CD-29C2-8E80-9C79-EE386B7CFC44}"/>
          </ac:picMkLst>
        </pc:picChg>
        <pc:picChg chg="del mod">
          <ac:chgData name="Thúy Mai" userId="222f1c7e07c9bd7a" providerId="LiveId" clId="{22D6062D-0BAF-4860-A89A-3D9174EBB0CE}" dt="2023-06-15T14:37:11.618" v="2971" actId="478"/>
          <ac:picMkLst>
            <pc:docMk/>
            <pc:sldMk cId="2860002274" sldId="326"/>
            <ac:picMk id="9" creationId="{E7CAF668-66EA-DC85-3F44-5F480047EA22}"/>
          </ac:picMkLst>
        </pc:picChg>
        <pc:picChg chg="add mod">
          <ac:chgData name="Thúy Mai" userId="222f1c7e07c9bd7a" providerId="LiveId" clId="{22D6062D-0BAF-4860-A89A-3D9174EBB0CE}" dt="2023-06-16T00:35:56.943" v="3298" actId="14100"/>
          <ac:picMkLst>
            <pc:docMk/>
            <pc:sldMk cId="2860002274" sldId="326"/>
            <ac:picMk id="15" creationId="{BC6EDA72-E76B-985D-41A1-173B7DEFC903}"/>
          </ac:picMkLst>
        </pc:picChg>
        <pc:picChg chg="del">
          <ac:chgData name="Thúy Mai" userId="222f1c7e07c9bd7a" providerId="LiveId" clId="{22D6062D-0BAF-4860-A89A-3D9174EBB0CE}" dt="2023-06-15T14:36:50.134" v="2962" actId="478"/>
          <ac:picMkLst>
            <pc:docMk/>
            <pc:sldMk cId="2860002274" sldId="326"/>
            <ac:picMk id="5122" creationId="{9CEAB165-C627-E078-2BDF-85E61728990A}"/>
          </ac:picMkLst>
        </pc:picChg>
      </pc:sldChg>
      <pc:sldChg chg="addSp delSp modSp add mod modTransition delAnim">
        <pc:chgData name="Thúy Mai" userId="222f1c7e07c9bd7a" providerId="LiveId" clId="{22D6062D-0BAF-4860-A89A-3D9174EBB0CE}" dt="2023-06-16T05:03:01.044" v="5502" actId="1076"/>
        <pc:sldMkLst>
          <pc:docMk/>
          <pc:sldMk cId="2912127826" sldId="327"/>
        </pc:sldMkLst>
        <pc:spChg chg="mod">
          <ac:chgData name="Thúy Mai" userId="222f1c7e07c9bd7a" providerId="LiveId" clId="{22D6062D-0BAF-4860-A89A-3D9174EBB0CE}" dt="2023-06-15T14:45:56.995" v="3076" actId="1076"/>
          <ac:spMkLst>
            <pc:docMk/>
            <pc:sldMk cId="2912127826" sldId="327"/>
            <ac:spMk id="2" creationId="{B34A86B8-3F35-64C4-B811-C5D4A29D5874}"/>
          </ac:spMkLst>
        </pc:spChg>
        <pc:spChg chg="del mod">
          <ac:chgData name="Thúy Mai" userId="222f1c7e07c9bd7a" providerId="LiveId" clId="{22D6062D-0BAF-4860-A89A-3D9174EBB0CE}" dt="2023-06-15T14:49:14.927" v="3108" actId="478"/>
          <ac:spMkLst>
            <pc:docMk/>
            <pc:sldMk cId="2912127826" sldId="327"/>
            <ac:spMk id="3" creationId="{460127D0-4EC4-98C3-FAB1-086EA81A128E}"/>
          </ac:spMkLst>
        </pc:spChg>
        <pc:spChg chg="del">
          <ac:chgData name="Thúy Mai" userId="222f1c7e07c9bd7a" providerId="LiveId" clId="{22D6062D-0BAF-4860-A89A-3D9174EBB0CE}" dt="2023-06-15T14:42:48.648" v="3062" actId="478"/>
          <ac:spMkLst>
            <pc:docMk/>
            <pc:sldMk cId="2912127826" sldId="327"/>
            <ac:spMk id="4" creationId="{4F9A3389-EFFD-9112-564D-00DF3B004C62}"/>
          </ac:spMkLst>
        </pc:spChg>
        <pc:spChg chg="mod ord">
          <ac:chgData name="Thúy Mai" userId="222f1c7e07c9bd7a" providerId="LiveId" clId="{22D6062D-0BAF-4860-A89A-3D9174EBB0CE}" dt="2023-06-15T14:51:01.367" v="3135" actId="1076"/>
          <ac:spMkLst>
            <pc:docMk/>
            <pc:sldMk cId="2912127826" sldId="327"/>
            <ac:spMk id="7" creationId="{DEC92FC2-0C95-920D-71C8-0DAA5EBD44AF}"/>
          </ac:spMkLst>
        </pc:spChg>
        <pc:spChg chg="del mod">
          <ac:chgData name="Thúy Mai" userId="222f1c7e07c9bd7a" providerId="LiveId" clId="{22D6062D-0BAF-4860-A89A-3D9174EBB0CE}" dt="2023-06-15T14:54:14.838" v="3236" actId="478"/>
          <ac:spMkLst>
            <pc:docMk/>
            <pc:sldMk cId="2912127826" sldId="327"/>
            <ac:spMk id="8" creationId="{C522D722-2575-1384-B088-3492A0A78641}"/>
          </ac:spMkLst>
        </pc:spChg>
        <pc:spChg chg="add mod">
          <ac:chgData name="Thúy Mai" userId="222f1c7e07c9bd7a" providerId="LiveId" clId="{22D6062D-0BAF-4860-A89A-3D9174EBB0CE}" dt="2023-06-15T14:54:15.593" v="3237"/>
          <ac:spMkLst>
            <pc:docMk/>
            <pc:sldMk cId="2912127826" sldId="327"/>
            <ac:spMk id="13" creationId="{FD6D58AD-CFD0-CC57-DDA2-B1F4A8F3B6EA}"/>
          </ac:spMkLst>
        </pc:spChg>
        <pc:spChg chg="del">
          <ac:chgData name="Thúy Mai" userId="222f1c7e07c9bd7a" providerId="LiveId" clId="{22D6062D-0BAF-4860-A89A-3D9174EBB0CE}" dt="2023-06-15T14:42:48.648" v="3062" actId="478"/>
          <ac:spMkLst>
            <pc:docMk/>
            <pc:sldMk cId="2912127826" sldId="327"/>
            <ac:spMk id="20" creationId="{E0565EC6-1319-4A51-E3C7-F9082D05848D}"/>
          </ac:spMkLst>
        </pc:spChg>
        <pc:spChg chg="del">
          <ac:chgData name="Thúy Mai" userId="222f1c7e07c9bd7a" providerId="LiveId" clId="{22D6062D-0BAF-4860-A89A-3D9174EBB0CE}" dt="2023-06-15T14:42:48.648" v="3062" actId="478"/>
          <ac:spMkLst>
            <pc:docMk/>
            <pc:sldMk cId="2912127826" sldId="327"/>
            <ac:spMk id="21" creationId="{8EEA69ED-D513-B58E-B456-C858E455CCA9}"/>
          </ac:spMkLst>
        </pc:spChg>
        <pc:picChg chg="add mod ord">
          <ac:chgData name="Thúy Mai" userId="222f1c7e07c9bd7a" providerId="LiveId" clId="{22D6062D-0BAF-4860-A89A-3D9174EBB0CE}" dt="2023-06-16T05:03:01.044" v="5502" actId="1076"/>
          <ac:picMkLst>
            <pc:docMk/>
            <pc:sldMk cId="2912127826" sldId="327"/>
            <ac:picMk id="6" creationId="{CB127724-1EFF-A8FF-825A-D9143D304018}"/>
          </ac:picMkLst>
        </pc:picChg>
        <pc:picChg chg="add mod">
          <ac:chgData name="Thúy Mai" userId="222f1c7e07c9bd7a" providerId="LiveId" clId="{22D6062D-0BAF-4860-A89A-3D9174EBB0CE}" dt="2023-06-15T14:51:12.502" v="3136" actId="1076"/>
          <ac:picMkLst>
            <pc:docMk/>
            <pc:sldMk cId="2912127826" sldId="327"/>
            <ac:picMk id="10" creationId="{CA54997B-04AE-65E6-3077-11D6BC3EEC25}"/>
          </ac:picMkLst>
        </pc:picChg>
        <pc:picChg chg="add del mod">
          <ac:chgData name="Thúy Mai" userId="222f1c7e07c9bd7a" providerId="LiveId" clId="{22D6062D-0BAF-4860-A89A-3D9174EBB0CE}" dt="2023-06-16T05:02:58.383" v="5501" actId="478"/>
          <ac:picMkLst>
            <pc:docMk/>
            <pc:sldMk cId="2912127826" sldId="327"/>
            <ac:picMk id="12" creationId="{3B3DCE6F-3242-CAA4-84A9-58E638C98A32}"/>
          </ac:picMkLst>
        </pc:picChg>
      </pc:sldChg>
      <pc:sldChg chg="addSp delSp modSp add mod modTransition">
        <pc:chgData name="Thúy Mai" userId="222f1c7e07c9bd7a" providerId="LiveId" clId="{22D6062D-0BAF-4860-A89A-3D9174EBB0CE}" dt="2023-06-16T05:03:24.374" v="5513" actId="1038"/>
        <pc:sldMkLst>
          <pc:docMk/>
          <pc:sldMk cId="3982507436" sldId="328"/>
        </pc:sldMkLst>
        <pc:spChg chg="mod">
          <ac:chgData name="Thúy Mai" userId="222f1c7e07c9bd7a" providerId="LiveId" clId="{22D6062D-0BAF-4860-A89A-3D9174EBB0CE}" dt="2023-06-16T05:03:21.481" v="5511" actId="1038"/>
          <ac:spMkLst>
            <pc:docMk/>
            <pc:sldMk cId="3982507436" sldId="328"/>
            <ac:spMk id="2" creationId="{B34A86B8-3F35-64C4-B811-C5D4A29D5874}"/>
          </ac:spMkLst>
        </pc:spChg>
        <pc:spChg chg="del mod">
          <ac:chgData name="Thúy Mai" userId="222f1c7e07c9bd7a" providerId="LiveId" clId="{22D6062D-0BAF-4860-A89A-3D9174EBB0CE}" dt="2023-06-15T14:50:18.374" v="3131" actId="478"/>
          <ac:spMkLst>
            <pc:docMk/>
            <pc:sldMk cId="3982507436" sldId="328"/>
            <ac:spMk id="3" creationId="{460127D0-4EC4-98C3-FAB1-086EA81A128E}"/>
          </ac:spMkLst>
        </pc:spChg>
        <pc:spChg chg="add mod">
          <ac:chgData name="Thúy Mai" userId="222f1c7e07c9bd7a" providerId="LiveId" clId="{22D6062D-0BAF-4860-A89A-3D9174EBB0CE}" dt="2023-06-15T14:54:20.965" v="3239"/>
          <ac:spMkLst>
            <pc:docMk/>
            <pc:sldMk cId="3982507436" sldId="328"/>
            <ac:spMk id="4" creationId="{D382876F-710D-1284-5918-9502ACF912FE}"/>
          </ac:spMkLst>
        </pc:spChg>
        <pc:spChg chg="mod">
          <ac:chgData name="Thúy Mai" userId="222f1c7e07c9bd7a" providerId="LiveId" clId="{22D6062D-0BAF-4860-A89A-3D9174EBB0CE}" dt="2023-06-16T05:03:24.374" v="5513" actId="1038"/>
          <ac:spMkLst>
            <pc:docMk/>
            <pc:sldMk cId="3982507436" sldId="328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5T14:54:20.027" v="3238" actId="478"/>
          <ac:spMkLst>
            <pc:docMk/>
            <pc:sldMk cId="3982507436" sldId="328"/>
            <ac:spMk id="8" creationId="{C522D722-2575-1384-B088-3492A0A78641}"/>
          </ac:spMkLst>
        </pc:spChg>
        <pc:picChg chg="mod">
          <ac:chgData name="Thúy Mai" userId="222f1c7e07c9bd7a" providerId="LiveId" clId="{22D6062D-0BAF-4860-A89A-3D9174EBB0CE}" dt="2023-06-16T05:03:16.773" v="5504" actId="1076"/>
          <ac:picMkLst>
            <pc:docMk/>
            <pc:sldMk cId="3982507436" sldId="328"/>
            <ac:picMk id="6" creationId="{CB127724-1EFF-A8FF-825A-D9143D304018}"/>
          </ac:picMkLst>
        </pc:picChg>
        <pc:picChg chg="del">
          <ac:chgData name="Thúy Mai" userId="222f1c7e07c9bd7a" providerId="LiveId" clId="{22D6062D-0BAF-4860-A89A-3D9174EBB0CE}" dt="2023-06-16T05:03:15.289" v="5503" actId="478"/>
          <ac:picMkLst>
            <pc:docMk/>
            <pc:sldMk cId="3982507436" sldId="328"/>
            <ac:picMk id="12" creationId="{3B3DCE6F-3242-CAA4-84A9-58E638C98A32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5:03:59.697" v="5516"/>
        <pc:sldMkLst>
          <pc:docMk/>
          <pc:sldMk cId="2026924763" sldId="329"/>
        </pc:sldMkLst>
        <pc:spChg chg="del">
          <ac:chgData name="Thúy Mai" userId="222f1c7e07c9bd7a" providerId="LiveId" clId="{22D6062D-0BAF-4860-A89A-3D9174EBB0CE}" dt="2023-06-15T14:49:42.633" v="3115" actId="478"/>
          <ac:spMkLst>
            <pc:docMk/>
            <pc:sldMk cId="2026924763" sldId="329"/>
            <ac:spMk id="2" creationId="{B34A86B8-3F35-64C4-B811-C5D4A29D5874}"/>
          </ac:spMkLst>
        </pc:spChg>
        <pc:spChg chg="del mod">
          <ac:chgData name="Thúy Mai" userId="222f1c7e07c9bd7a" providerId="LiveId" clId="{22D6062D-0BAF-4860-A89A-3D9174EBB0CE}" dt="2023-06-15T14:50:15.699" v="3130" actId="478"/>
          <ac:spMkLst>
            <pc:docMk/>
            <pc:sldMk cId="2026924763" sldId="329"/>
            <ac:spMk id="3" creationId="{460127D0-4EC4-98C3-FAB1-086EA81A128E}"/>
          </ac:spMkLst>
        </pc:spChg>
        <pc:spChg chg="add mod">
          <ac:chgData name="Thúy Mai" userId="222f1c7e07c9bd7a" providerId="LiveId" clId="{22D6062D-0BAF-4860-A89A-3D9174EBB0CE}" dt="2023-06-16T01:54:30.038" v="4290" actId="1076"/>
          <ac:spMkLst>
            <pc:docMk/>
            <pc:sldMk cId="2026924763" sldId="329"/>
            <ac:spMk id="4" creationId="{1A141252-683B-8AD2-B4E2-4D93E4D09986}"/>
          </ac:spMkLst>
        </pc:spChg>
        <pc:spChg chg="add mod">
          <ac:chgData name="Thúy Mai" userId="222f1c7e07c9bd7a" providerId="LiveId" clId="{22D6062D-0BAF-4860-A89A-3D9174EBB0CE}" dt="2023-06-16T01:11:59.742" v="3591" actId="1076"/>
          <ac:spMkLst>
            <pc:docMk/>
            <pc:sldMk cId="2026924763" sldId="329"/>
            <ac:spMk id="5" creationId="{A77B597B-7B6A-AFC3-8297-FE3E84A3097D}"/>
          </ac:spMkLst>
        </pc:spChg>
        <pc:spChg chg="del">
          <ac:chgData name="Thúy Mai" userId="222f1c7e07c9bd7a" providerId="LiveId" clId="{22D6062D-0BAF-4860-A89A-3D9174EBB0CE}" dt="2023-06-15T14:49:42.633" v="3115" actId="478"/>
          <ac:spMkLst>
            <pc:docMk/>
            <pc:sldMk cId="2026924763" sldId="329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5T14:54:24.849" v="3240" actId="478"/>
          <ac:spMkLst>
            <pc:docMk/>
            <pc:sldMk cId="2026924763" sldId="329"/>
            <ac:spMk id="8" creationId="{C522D722-2575-1384-B088-3492A0A78641}"/>
          </ac:spMkLst>
        </pc:spChg>
        <pc:spChg chg="add mod">
          <ac:chgData name="Thúy Mai" userId="222f1c7e07c9bd7a" providerId="LiveId" clId="{22D6062D-0BAF-4860-A89A-3D9174EBB0CE}" dt="2023-06-15T14:54:25.674" v="3241"/>
          <ac:spMkLst>
            <pc:docMk/>
            <pc:sldMk cId="2026924763" sldId="329"/>
            <ac:spMk id="9" creationId="{A0EEF58D-1F1F-2890-FC57-87A77F7B5291}"/>
          </ac:spMkLst>
        </pc:spChg>
        <pc:picChg chg="add mod">
          <ac:chgData name="Thúy Mai" userId="222f1c7e07c9bd7a" providerId="LiveId" clId="{22D6062D-0BAF-4860-A89A-3D9174EBB0CE}" dt="2023-06-16T00:38:57.953" v="3304" actId="14100"/>
          <ac:picMkLst>
            <pc:docMk/>
            <pc:sldMk cId="2026924763" sldId="329"/>
            <ac:picMk id="2" creationId="{24B005F6-F3A6-1C0E-2D44-6968A4DB35B6}"/>
          </ac:picMkLst>
        </pc:picChg>
        <pc:picChg chg="add del mod">
          <ac:chgData name="Thúy Mai" userId="222f1c7e07c9bd7a" providerId="LiveId" clId="{22D6062D-0BAF-4860-A89A-3D9174EBB0CE}" dt="2023-06-16T01:54:27.531" v="4288" actId="478"/>
          <ac:picMkLst>
            <pc:docMk/>
            <pc:sldMk cId="2026924763" sldId="329"/>
            <ac:picMk id="3" creationId="{923164A4-B8B4-A561-AB39-9329DF1CF070}"/>
          </ac:picMkLst>
        </pc:picChg>
        <pc:picChg chg="del mod">
          <ac:chgData name="Thúy Mai" userId="222f1c7e07c9bd7a" providerId="LiveId" clId="{22D6062D-0BAF-4860-A89A-3D9174EBB0CE}" dt="2023-06-16T01:11:50.524" v="3585" actId="478"/>
          <ac:picMkLst>
            <pc:docMk/>
            <pc:sldMk cId="2026924763" sldId="329"/>
            <ac:picMk id="6" creationId="{CB127724-1EFF-A8FF-825A-D9143D304018}"/>
          </ac:picMkLst>
        </pc:picChg>
        <pc:picChg chg="mod">
          <ac:chgData name="Thúy Mai" userId="222f1c7e07c9bd7a" providerId="LiveId" clId="{22D6062D-0BAF-4860-A89A-3D9174EBB0CE}" dt="2023-06-16T01:11:52.760" v="3587" actId="1076"/>
          <ac:picMkLst>
            <pc:docMk/>
            <pc:sldMk cId="2026924763" sldId="329"/>
            <ac:picMk id="10" creationId="{CA54997B-04AE-65E6-3077-11D6BC3EEC25}"/>
          </ac:picMkLst>
        </pc:picChg>
        <pc:picChg chg="del">
          <ac:chgData name="Thúy Mai" userId="222f1c7e07c9bd7a" providerId="LiveId" clId="{22D6062D-0BAF-4860-A89A-3D9174EBB0CE}" dt="2023-06-16T01:11:50.973" v="3586" actId="478"/>
          <ac:picMkLst>
            <pc:docMk/>
            <pc:sldMk cId="2026924763" sldId="329"/>
            <ac:picMk id="12" creationId="{3B3DCE6F-3242-CAA4-84A9-58E638C98A32}"/>
          </ac:picMkLst>
        </pc:picChg>
      </pc:sldChg>
      <pc:sldChg chg="addSp delSp modSp add mod modTransition modAnim">
        <pc:chgData name="Thúy Mai" userId="222f1c7e07c9bd7a" providerId="LiveId" clId="{22D6062D-0BAF-4860-A89A-3D9174EBB0CE}" dt="2023-06-16T02:39:26.035" v="5280"/>
        <pc:sldMkLst>
          <pc:docMk/>
          <pc:sldMk cId="2280296375" sldId="330"/>
        </pc:sldMkLst>
        <pc:spChg chg="mod">
          <ac:chgData name="Thúy Mai" userId="222f1c7e07c9bd7a" providerId="LiveId" clId="{22D6062D-0BAF-4860-A89A-3D9174EBB0CE}" dt="2023-06-16T00:41:26.107" v="3397" actId="20577"/>
          <ac:spMkLst>
            <pc:docMk/>
            <pc:sldMk cId="2280296375" sldId="330"/>
            <ac:spMk id="3" creationId="{565CB08C-3B81-9269-696D-EB81D44BA5F8}"/>
          </ac:spMkLst>
        </pc:spChg>
        <pc:spChg chg="mod">
          <ac:chgData name="Thúy Mai" userId="222f1c7e07c9bd7a" providerId="LiveId" clId="{22D6062D-0BAF-4860-A89A-3D9174EBB0CE}" dt="2023-06-16T01:11:17.023" v="3583" actId="1076"/>
          <ac:spMkLst>
            <pc:docMk/>
            <pc:sldMk cId="2280296375" sldId="330"/>
            <ac:spMk id="4" creationId="{5B94BF8D-45E1-E72A-C30A-DA6F71E61250}"/>
          </ac:spMkLst>
        </pc:spChg>
        <pc:spChg chg="mod">
          <ac:chgData name="Thúy Mai" userId="222f1c7e07c9bd7a" providerId="LiveId" clId="{22D6062D-0BAF-4860-A89A-3D9174EBB0CE}" dt="2023-06-16T01:11:20.115" v="3584" actId="1076"/>
          <ac:spMkLst>
            <pc:docMk/>
            <pc:sldMk cId="2280296375" sldId="330"/>
            <ac:spMk id="5" creationId="{466E7F70-57BD-446B-7E2D-5EBFE819814B}"/>
          </ac:spMkLst>
        </pc:spChg>
        <pc:spChg chg="del mod">
          <ac:chgData name="Thúy Mai" userId="222f1c7e07c9bd7a" providerId="LiveId" clId="{22D6062D-0BAF-4860-A89A-3D9174EBB0CE}" dt="2023-06-16T00:41:51.399" v="3406" actId="478"/>
          <ac:spMkLst>
            <pc:docMk/>
            <pc:sldMk cId="2280296375" sldId="330"/>
            <ac:spMk id="11" creationId="{DAF5C81F-DB7C-BFC6-60E8-04D420739B34}"/>
          </ac:spMkLst>
        </pc:spChg>
        <pc:picChg chg="add del mod">
          <ac:chgData name="Thúy Mai" userId="222f1c7e07c9bd7a" providerId="LiveId" clId="{22D6062D-0BAF-4860-A89A-3D9174EBB0CE}" dt="2023-06-16T01:11:01.142" v="3578" actId="478"/>
          <ac:picMkLst>
            <pc:docMk/>
            <pc:sldMk cId="2280296375" sldId="330"/>
            <ac:picMk id="7" creationId="{CA7F3455-C29F-645D-ADF2-E528E1D8CFE1}"/>
          </ac:picMkLst>
        </pc:picChg>
        <pc:picChg chg="add mod">
          <ac:chgData name="Thúy Mai" userId="222f1c7e07c9bd7a" providerId="LiveId" clId="{22D6062D-0BAF-4860-A89A-3D9174EBB0CE}" dt="2023-06-16T01:12:49.863" v="3601" actId="1076"/>
          <ac:picMkLst>
            <pc:docMk/>
            <pc:sldMk cId="2280296375" sldId="330"/>
            <ac:picMk id="9" creationId="{0084586E-EA2F-3C85-09A5-CDC27FDB7EF3}"/>
          </ac:picMkLst>
        </pc:picChg>
        <pc:picChg chg="add mod">
          <ac:chgData name="Thúy Mai" userId="222f1c7e07c9bd7a" providerId="LiveId" clId="{22D6062D-0BAF-4860-A89A-3D9174EBB0CE}" dt="2023-06-16T01:12:52.021" v="3602" actId="1076"/>
          <ac:picMkLst>
            <pc:docMk/>
            <pc:sldMk cId="2280296375" sldId="330"/>
            <ac:picMk id="10" creationId="{35A523EC-4CBB-67B7-0135-6F828B0F1133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2257549979" sldId="331"/>
        </pc:sldMkLst>
        <pc:spChg chg="mod">
          <ac:chgData name="Thúy Mai" userId="222f1c7e07c9bd7a" providerId="LiveId" clId="{22D6062D-0BAF-4860-A89A-3D9174EBB0CE}" dt="2023-06-16T01:16:54.508" v="3654" actId="1076"/>
          <ac:spMkLst>
            <pc:docMk/>
            <pc:sldMk cId="2257549979" sldId="331"/>
            <ac:spMk id="2" creationId="{CFA7D09F-BA2C-1C2C-DC1E-77D4ABFCE7D6}"/>
          </ac:spMkLst>
        </pc:spChg>
        <pc:spChg chg="mod">
          <ac:chgData name="Thúy Mai" userId="222f1c7e07c9bd7a" providerId="LiveId" clId="{22D6062D-0BAF-4860-A89A-3D9174EBB0CE}" dt="2023-06-16T01:16:42.330" v="3652" actId="1035"/>
          <ac:spMkLst>
            <pc:docMk/>
            <pc:sldMk cId="2257549979" sldId="331"/>
            <ac:spMk id="3" creationId="{565CB08C-3B81-9269-696D-EB81D44BA5F8}"/>
          </ac:spMkLst>
        </pc:spChg>
        <pc:spChg chg="mod">
          <ac:chgData name="Thúy Mai" userId="222f1c7e07c9bd7a" providerId="LiveId" clId="{22D6062D-0BAF-4860-A89A-3D9174EBB0CE}" dt="2023-06-16T01:16:42.330" v="3652" actId="1035"/>
          <ac:spMkLst>
            <pc:docMk/>
            <pc:sldMk cId="2257549979" sldId="331"/>
            <ac:spMk id="4" creationId="{5B94BF8D-45E1-E72A-C30A-DA6F71E61250}"/>
          </ac:spMkLst>
        </pc:spChg>
        <pc:spChg chg="del">
          <ac:chgData name="Thúy Mai" userId="222f1c7e07c9bd7a" providerId="LiveId" clId="{22D6062D-0BAF-4860-A89A-3D9174EBB0CE}" dt="2023-06-16T00:42:32.960" v="3433" actId="478"/>
          <ac:spMkLst>
            <pc:docMk/>
            <pc:sldMk cId="2257549979" sldId="331"/>
            <ac:spMk id="5" creationId="{466E7F70-57BD-446B-7E2D-5EBFE819814B}"/>
          </ac:spMkLst>
        </pc:spChg>
        <pc:spChg chg="add mod">
          <ac:chgData name="Thúy Mai" userId="222f1c7e07c9bd7a" providerId="LiveId" clId="{22D6062D-0BAF-4860-A89A-3D9174EBB0CE}" dt="2023-06-16T01:16:42.330" v="3652" actId="1035"/>
          <ac:spMkLst>
            <pc:docMk/>
            <pc:sldMk cId="2257549979" sldId="331"/>
            <ac:spMk id="7" creationId="{80CE4237-28E4-2523-5D1E-D0040C71C373}"/>
          </ac:spMkLst>
        </pc:spChg>
        <pc:spChg chg="del mod">
          <ac:chgData name="Thúy Mai" userId="222f1c7e07c9bd7a" providerId="LiveId" clId="{22D6062D-0BAF-4860-A89A-3D9174EBB0CE}" dt="2023-06-16T00:43:24.339" v="3449" actId="478"/>
          <ac:spMkLst>
            <pc:docMk/>
            <pc:sldMk cId="2257549979" sldId="331"/>
            <ac:spMk id="11" creationId="{DAF5C81F-DB7C-BFC6-60E8-04D420739B34}"/>
          </ac:spMkLst>
        </pc:spChg>
        <pc:picChg chg="add mod">
          <ac:chgData name="Thúy Mai" userId="222f1c7e07c9bd7a" providerId="LiveId" clId="{22D6062D-0BAF-4860-A89A-3D9174EBB0CE}" dt="2023-06-16T01:16:51.634" v="3653" actId="1076"/>
          <ac:picMkLst>
            <pc:docMk/>
            <pc:sldMk cId="2257549979" sldId="331"/>
            <ac:picMk id="9" creationId="{5DC660F0-CB53-3E70-E70F-DD46C68DEB0A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5:06:07.402" v="5517"/>
        <pc:sldMkLst>
          <pc:docMk/>
          <pc:sldMk cId="958457951" sldId="332"/>
        </pc:sldMkLst>
        <pc:spChg chg="mod">
          <ac:chgData name="Thúy Mai" userId="222f1c7e07c9bd7a" providerId="LiveId" clId="{22D6062D-0BAF-4860-A89A-3D9174EBB0CE}" dt="2023-06-16T00:43:49.678" v="3456" actId="14100"/>
          <ac:spMkLst>
            <pc:docMk/>
            <pc:sldMk cId="958457951" sldId="332"/>
            <ac:spMk id="3" creationId="{565CB08C-3B81-9269-696D-EB81D44BA5F8}"/>
          </ac:spMkLst>
        </pc:spChg>
        <pc:spChg chg="del">
          <ac:chgData name="Thúy Mai" userId="222f1c7e07c9bd7a" providerId="LiveId" clId="{22D6062D-0BAF-4860-A89A-3D9174EBB0CE}" dt="2023-06-16T00:43:33.022" v="3451" actId="478"/>
          <ac:spMkLst>
            <pc:docMk/>
            <pc:sldMk cId="958457951" sldId="332"/>
            <ac:spMk id="4" creationId="{5B94BF8D-45E1-E72A-C30A-DA6F71E61250}"/>
          </ac:spMkLst>
        </pc:spChg>
        <pc:spChg chg="del">
          <ac:chgData name="Thúy Mai" userId="222f1c7e07c9bd7a" providerId="LiveId" clId="{22D6062D-0BAF-4860-A89A-3D9174EBB0CE}" dt="2023-06-16T00:43:34.894" v="3452" actId="478"/>
          <ac:spMkLst>
            <pc:docMk/>
            <pc:sldMk cId="958457951" sldId="332"/>
            <ac:spMk id="7" creationId="{80CE4237-28E4-2523-5D1E-D0040C71C373}"/>
          </ac:spMkLst>
        </pc:spChg>
        <pc:spChg chg="add mod">
          <ac:chgData name="Thúy Mai" userId="222f1c7e07c9bd7a" providerId="LiveId" clId="{22D6062D-0BAF-4860-A89A-3D9174EBB0CE}" dt="2023-06-16T01:22:51.025" v="3877" actId="1036"/>
          <ac:spMkLst>
            <pc:docMk/>
            <pc:sldMk cId="958457951" sldId="332"/>
            <ac:spMk id="10" creationId="{F2870285-BD12-7F6A-4423-3D1D5DE86D8E}"/>
          </ac:spMkLst>
        </pc:spChg>
        <pc:spChg chg="mod">
          <ac:chgData name="Thúy Mai" userId="222f1c7e07c9bd7a" providerId="LiveId" clId="{22D6062D-0BAF-4860-A89A-3D9174EBB0CE}" dt="2023-06-16T00:43:29.598" v="3450" actId="21"/>
          <ac:spMkLst>
            <pc:docMk/>
            <pc:sldMk cId="958457951" sldId="332"/>
            <ac:spMk id="11" creationId="{DAF5C81F-DB7C-BFC6-60E8-04D420739B34}"/>
          </ac:spMkLst>
        </pc:spChg>
        <pc:spChg chg="add mod ord">
          <ac:chgData name="Thúy Mai" userId="222f1c7e07c9bd7a" providerId="LiveId" clId="{22D6062D-0BAF-4860-A89A-3D9174EBB0CE}" dt="2023-06-16T01:24:22.198" v="3891" actId="1076"/>
          <ac:spMkLst>
            <pc:docMk/>
            <pc:sldMk cId="958457951" sldId="332"/>
            <ac:spMk id="13" creationId="{9DE7E5D5-2EAF-2C69-F78F-6667CD9F4046}"/>
          </ac:spMkLst>
        </pc:spChg>
        <pc:spChg chg="add mod">
          <ac:chgData name="Thúy Mai" userId="222f1c7e07c9bd7a" providerId="LiveId" clId="{22D6062D-0BAF-4860-A89A-3D9174EBB0CE}" dt="2023-06-16T01:24:19.363" v="3890" actId="14100"/>
          <ac:spMkLst>
            <pc:docMk/>
            <pc:sldMk cId="958457951" sldId="332"/>
            <ac:spMk id="14" creationId="{335516BA-45E3-BE1A-3CBD-3B05FC55D8FA}"/>
          </ac:spMkLst>
        </pc:spChg>
        <pc:picChg chg="add mod">
          <ac:chgData name="Thúy Mai" userId="222f1c7e07c9bd7a" providerId="LiveId" clId="{22D6062D-0BAF-4860-A89A-3D9174EBB0CE}" dt="2023-06-16T01:20:42.506" v="3658" actId="1076"/>
          <ac:picMkLst>
            <pc:docMk/>
            <pc:sldMk cId="958457951" sldId="332"/>
            <ac:picMk id="6" creationId="{03AA30D2-6213-B91F-B483-8FECADC709A3}"/>
          </ac:picMkLst>
        </pc:picChg>
        <pc:picChg chg="add mod">
          <ac:chgData name="Thúy Mai" userId="222f1c7e07c9bd7a" providerId="LiveId" clId="{22D6062D-0BAF-4860-A89A-3D9174EBB0CE}" dt="2023-06-16T01:21:51.681" v="3870" actId="1076"/>
          <ac:picMkLst>
            <pc:docMk/>
            <pc:sldMk cId="958457951" sldId="332"/>
            <ac:picMk id="9" creationId="{D281512D-A2AA-1A20-09C0-3E262875614B}"/>
          </ac:picMkLst>
        </pc:pic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3985006205" sldId="333"/>
        </pc:sldMkLst>
        <pc:spChg chg="add del mod">
          <ac:chgData name="Thúy Mai" userId="222f1c7e07c9bd7a" providerId="LiveId" clId="{22D6062D-0BAF-4860-A89A-3D9174EBB0CE}" dt="2023-06-16T01:51:38.036" v="4273" actId="478"/>
          <ac:spMkLst>
            <pc:docMk/>
            <pc:sldMk cId="3985006205" sldId="333"/>
            <ac:spMk id="6" creationId="{36C0CC7E-5C1B-3403-3FD8-62322D2CE391}"/>
          </ac:spMkLst>
        </pc:spChg>
        <pc:spChg chg="mod">
          <ac:chgData name="Thúy Mai" userId="222f1c7e07c9bd7a" providerId="LiveId" clId="{22D6062D-0BAF-4860-A89A-3D9174EBB0CE}" dt="2023-06-16T01:27:47.539" v="4076" actId="14100"/>
          <ac:spMkLst>
            <pc:docMk/>
            <pc:sldMk cId="3985006205" sldId="333"/>
            <ac:spMk id="7" creationId="{DEC92FC2-0C95-920D-71C8-0DAA5EBD44AF}"/>
          </ac:spMkLst>
        </pc:spChg>
        <pc:spChg chg="mod">
          <ac:chgData name="Thúy Mai" userId="222f1c7e07c9bd7a" providerId="LiveId" clId="{22D6062D-0BAF-4860-A89A-3D9174EBB0CE}" dt="2023-06-16T01:27:11.374" v="4003" actId="20577"/>
          <ac:spMkLst>
            <pc:docMk/>
            <pc:sldMk cId="3985006205" sldId="333"/>
            <ac:spMk id="8" creationId="{C522D722-2575-1384-B088-3492A0A78641}"/>
          </ac:spMkLst>
        </pc:spChg>
        <pc:spChg chg="mod">
          <ac:chgData name="Thúy Mai" userId="222f1c7e07c9bd7a" providerId="LiveId" clId="{22D6062D-0BAF-4860-A89A-3D9174EBB0CE}" dt="2023-06-16T01:25:53.315" v="4001" actId="20577"/>
          <ac:spMkLst>
            <pc:docMk/>
            <pc:sldMk cId="3985006205" sldId="333"/>
            <ac:spMk id="10" creationId="{03F77520-3A96-0860-403F-6FE177E934D0}"/>
          </ac:spMkLst>
        </pc:spChg>
        <pc:spChg chg="add mod">
          <ac:chgData name="Thúy Mai" userId="222f1c7e07c9bd7a" providerId="LiveId" clId="{22D6062D-0BAF-4860-A89A-3D9174EBB0CE}" dt="2023-06-16T01:34:49.998" v="4105" actId="14100"/>
          <ac:spMkLst>
            <pc:docMk/>
            <pc:sldMk cId="3985006205" sldId="333"/>
            <ac:spMk id="12" creationId="{663A7CA2-4ABA-7A9F-4040-9FF7FE3301A6}"/>
          </ac:spMkLst>
        </pc:spChg>
        <pc:spChg chg="mod">
          <ac:chgData name="Thúy Mai" userId="222f1c7e07c9bd7a" providerId="LiveId" clId="{22D6062D-0BAF-4860-A89A-3D9174EBB0CE}" dt="2023-06-16T01:28:17.413" v="4083" actId="14100"/>
          <ac:spMkLst>
            <pc:docMk/>
            <pc:sldMk cId="3985006205" sldId="333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6T01:34:11.762" v="4095" actId="14100"/>
          <ac:spMkLst>
            <pc:docMk/>
            <pc:sldMk cId="3985006205" sldId="333"/>
            <ac:spMk id="21" creationId="{8EEA69ED-D513-B58E-B456-C858E455CCA9}"/>
          </ac:spMkLst>
        </pc:spChg>
        <pc:graphicFrameChg chg="add del mod">
          <ac:chgData name="Thúy Mai" userId="222f1c7e07c9bd7a" providerId="LiveId" clId="{22D6062D-0BAF-4860-A89A-3D9174EBB0CE}" dt="2023-06-16T01:25:11.941" v="3897"/>
          <ac:graphicFrameMkLst>
            <pc:docMk/>
            <pc:sldMk cId="3985006205" sldId="333"/>
            <ac:graphicFrameMk id="3" creationId="{954B28AF-1CDE-5710-4F4E-E2AEC8F7954A}"/>
          </ac:graphicFrameMkLst>
        </pc:graphicFrameChg>
        <pc:picChg chg="del">
          <ac:chgData name="Thúy Mai" userId="222f1c7e07c9bd7a" providerId="LiveId" clId="{22D6062D-0BAF-4860-A89A-3D9174EBB0CE}" dt="2023-06-16T01:27:19.299" v="4006" actId="478"/>
          <ac:picMkLst>
            <pc:docMk/>
            <pc:sldMk cId="3985006205" sldId="333"/>
            <ac:picMk id="5" creationId="{81E2C4CD-29C2-8E80-9C79-EE386B7CFC44}"/>
          </ac:picMkLst>
        </pc:picChg>
        <pc:picChg chg="del">
          <ac:chgData name="Thúy Mai" userId="222f1c7e07c9bd7a" providerId="LiveId" clId="{22D6062D-0BAF-4860-A89A-3D9174EBB0CE}" dt="2023-06-16T01:27:18.759" v="4005" actId="478"/>
          <ac:picMkLst>
            <pc:docMk/>
            <pc:sldMk cId="3985006205" sldId="333"/>
            <ac:picMk id="9" creationId="{E7CAF668-66EA-DC85-3F44-5F480047EA22}"/>
          </ac:picMkLst>
        </pc:picChg>
        <pc:picChg chg="add del mod">
          <ac:chgData name="Thúy Mai" userId="222f1c7e07c9bd7a" providerId="LiveId" clId="{22D6062D-0BAF-4860-A89A-3D9174EBB0CE}" dt="2023-06-16T01:51:16.612" v="4265" actId="478"/>
          <ac:picMkLst>
            <pc:docMk/>
            <pc:sldMk cId="3985006205" sldId="333"/>
            <ac:picMk id="11" creationId="{E6FC8F8E-4C10-1FFC-C91A-DE9C00252C88}"/>
          </ac:picMkLst>
        </pc:picChg>
        <pc:picChg chg="add mod">
          <ac:chgData name="Thúy Mai" userId="222f1c7e07c9bd7a" providerId="LiveId" clId="{22D6062D-0BAF-4860-A89A-3D9174EBB0CE}" dt="2023-06-16T01:51:34.503" v="4272" actId="1076"/>
          <ac:picMkLst>
            <pc:docMk/>
            <pc:sldMk cId="3985006205" sldId="333"/>
            <ac:picMk id="14" creationId="{FD074898-B739-BD1A-31E9-FA246D4DC1D4}"/>
          </ac:picMkLst>
        </pc:picChg>
        <pc:picChg chg="del">
          <ac:chgData name="Thúy Mai" userId="222f1c7e07c9bd7a" providerId="LiveId" clId="{22D6062D-0BAF-4860-A89A-3D9174EBB0CE}" dt="2023-06-16T01:27:18.156" v="4004" actId="478"/>
          <ac:picMkLst>
            <pc:docMk/>
            <pc:sldMk cId="3985006205" sldId="333"/>
            <ac:picMk id="5122" creationId="{9CEAB165-C627-E078-2BDF-85E61728990A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2219785595" sldId="334"/>
        </pc:sldMkLst>
        <pc:spChg chg="add mod">
          <ac:chgData name="Thúy Mai" userId="222f1c7e07c9bd7a" providerId="LiveId" clId="{22D6062D-0BAF-4860-A89A-3D9174EBB0CE}" dt="2023-06-16T01:36:15.538" v="4145" actId="1076"/>
          <ac:spMkLst>
            <pc:docMk/>
            <pc:sldMk cId="2219785595" sldId="334"/>
            <ac:spMk id="3" creationId="{399581B2-9A3D-519F-4FF3-0C51D235EF5C}"/>
          </ac:spMkLst>
        </pc:spChg>
        <pc:spChg chg="add mod">
          <ac:chgData name="Thúy Mai" userId="222f1c7e07c9bd7a" providerId="LiveId" clId="{22D6062D-0BAF-4860-A89A-3D9174EBB0CE}" dt="2023-06-16T01:36:13.606" v="4144" actId="1076"/>
          <ac:spMkLst>
            <pc:docMk/>
            <pc:sldMk cId="2219785595" sldId="334"/>
            <ac:spMk id="4" creationId="{9DCB68B4-EAAE-FEAC-167D-5ADEC2D44522}"/>
          </ac:spMkLst>
        </pc:spChg>
        <pc:spChg chg="del mod">
          <ac:chgData name="Thúy Mai" userId="222f1c7e07c9bd7a" providerId="LiveId" clId="{22D6062D-0BAF-4860-A89A-3D9174EBB0CE}" dt="2023-06-16T01:36:18.983" v="4146" actId="478"/>
          <ac:spMkLst>
            <pc:docMk/>
            <pc:sldMk cId="2219785595" sldId="334"/>
            <ac:spMk id="6" creationId="{36C0CC7E-5C1B-3403-3FD8-62322D2CE391}"/>
          </ac:spMkLst>
        </pc:spChg>
        <pc:spChg chg="mod">
          <ac:chgData name="Thúy Mai" userId="222f1c7e07c9bd7a" providerId="LiveId" clId="{22D6062D-0BAF-4860-A89A-3D9174EBB0CE}" dt="2023-06-16T01:35:09.094" v="4122" actId="20577"/>
          <ac:spMkLst>
            <pc:docMk/>
            <pc:sldMk cId="2219785595" sldId="334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6T01:35:55.213" v="4134" actId="478"/>
          <ac:spMkLst>
            <pc:docMk/>
            <pc:sldMk cId="2219785595" sldId="334"/>
            <ac:spMk id="12" creationId="{663A7CA2-4ABA-7A9F-4040-9FF7FE3301A6}"/>
          </ac:spMkLst>
        </pc:spChg>
        <pc:spChg chg="mod">
          <ac:chgData name="Thúy Mai" userId="222f1c7e07c9bd7a" providerId="LiveId" clId="{22D6062D-0BAF-4860-A89A-3D9174EBB0CE}" dt="2023-06-16T01:35:26.988" v="4126" actId="1076"/>
          <ac:spMkLst>
            <pc:docMk/>
            <pc:sldMk cId="2219785595" sldId="334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6T01:35:39.621" v="4131" actId="1076"/>
          <ac:spMkLst>
            <pc:docMk/>
            <pc:sldMk cId="2219785595" sldId="334"/>
            <ac:spMk id="21" creationId="{8EEA69ED-D513-B58E-B456-C858E455CCA9}"/>
          </ac:spMkLst>
        </pc:spChg>
        <pc:picChg chg="add mod">
          <ac:chgData name="Thúy Mai" userId="222f1c7e07c9bd7a" providerId="LiveId" clId="{22D6062D-0BAF-4860-A89A-3D9174EBB0CE}" dt="2023-06-16T01:51:44.294" v="4276" actId="1076"/>
          <ac:picMkLst>
            <pc:docMk/>
            <pc:sldMk cId="2219785595" sldId="334"/>
            <ac:picMk id="5" creationId="{09F5091C-0F3E-E650-DE84-DA58B9A8F46B}"/>
          </ac:picMkLst>
        </pc:picChg>
        <pc:picChg chg="del mod">
          <ac:chgData name="Thúy Mai" userId="222f1c7e07c9bd7a" providerId="LiveId" clId="{22D6062D-0BAF-4860-A89A-3D9174EBB0CE}" dt="2023-06-16T01:51:41.693" v="4274" actId="478"/>
          <ac:picMkLst>
            <pc:docMk/>
            <pc:sldMk cId="2219785595" sldId="334"/>
            <ac:picMk id="11" creationId="{E6FC8F8E-4C10-1FFC-C91A-DE9C00252C88}"/>
          </ac:picMkLst>
        </pc:pic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3658725981" sldId="335"/>
        </pc:sldMkLst>
        <pc:spChg chg="add del mod">
          <ac:chgData name="Thúy Mai" userId="222f1c7e07c9bd7a" providerId="LiveId" clId="{22D6062D-0BAF-4860-A89A-3D9174EBB0CE}" dt="2023-06-16T01:37:50.666" v="4171" actId="478"/>
          <ac:spMkLst>
            <pc:docMk/>
            <pc:sldMk cId="3658725981" sldId="335"/>
            <ac:spMk id="5" creationId="{28149DD3-0D72-6BBE-0C9A-98052A9F0626}"/>
          </ac:spMkLst>
        </pc:spChg>
        <pc:spChg chg="del mod">
          <ac:chgData name="Thúy Mai" userId="222f1c7e07c9bd7a" providerId="LiveId" clId="{22D6062D-0BAF-4860-A89A-3D9174EBB0CE}" dt="2023-06-16T01:37:45.719" v="4170" actId="478"/>
          <ac:spMkLst>
            <pc:docMk/>
            <pc:sldMk cId="3658725981" sldId="335"/>
            <ac:spMk id="6" creationId="{36C0CC7E-5C1B-3403-3FD8-62322D2CE391}"/>
          </ac:spMkLst>
        </pc:spChg>
        <pc:spChg chg="mod">
          <ac:chgData name="Thúy Mai" userId="222f1c7e07c9bd7a" providerId="LiveId" clId="{22D6062D-0BAF-4860-A89A-3D9174EBB0CE}" dt="2023-06-16T01:38:39.862" v="4187" actId="1076"/>
          <ac:spMkLst>
            <pc:docMk/>
            <pc:sldMk cId="3658725981" sldId="335"/>
            <ac:spMk id="7" creationId="{DEC92FC2-0C95-920D-71C8-0DAA5EBD44AF}"/>
          </ac:spMkLst>
        </pc:spChg>
        <pc:spChg chg="mod">
          <ac:chgData name="Thúy Mai" userId="222f1c7e07c9bd7a" providerId="LiveId" clId="{22D6062D-0BAF-4860-A89A-3D9174EBB0CE}" dt="2023-06-16T01:37:36.126" v="4168" actId="1076"/>
          <ac:spMkLst>
            <pc:docMk/>
            <pc:sldMk cId="3658725981" sldId="335"/>
            <ac:spMk id="8" creationId="{C522D722-2575-1384-B088-3492A0A78641}"/>
          </ac:spMkLst>
        </pc:spChg>
        <pc:spChg chg="del">
          <ac:chgData name="Thúy Mai" userId="222f1c7e07c9bd7a" providerId="LiveId" clId="{22D6062D-0BAF-4860-A89A-3D9174EBB0CE}" dt="2023-06-16T01:36:53.844" v="4156" actId="478"/>
          <ac:spMkLst>
            <pc:docMk/>
            <pc:sldMk cId="3658725981" sldId="335"/>
            <ac:spMk id="10" creationId="{03F77520-3A96-0860-403F-6FE177E934D0}"/>
          </ac:spMkLst>
        </pc:spChg>
        <pc:spChg chg="del mod">
          <ac:chgData name="Thúy Mai" userId="222f1c7e07c9bd7a" providerId="LiveId" clId="{22D6062D-0BAF-4860-A89A-3D9174EBB0CE}" dt="2023-06-16T01:38:50.357" v="4192" actId="478"/>
          <ac:spMkLst>
            <pc:docMk/>
            <pc:sldMk cId="3658725981" sldId="335"/>
            <ac:spMk id="12" creationId="{663A7CA2-4ABA-7A9F-4040-9FF7FE3301A6}"/>
          </ac:spMkLst>
        </pc:spChg>
        <pc:spChg chg="add del">
          <ac:chgData name="Thúy Mai" userId="222f1c7e07c9bd7a" providerId="LiveId" clId="{22D6062D-0BAF-4860-A89A-3D9174EBB0CE}" dt="2023-06-16T01:38:16.524" v="4174" actId="478"/>
          <ac:spMkLst>
            <pc:docMk/>
            <pc:sldMk cId="3658725981" sldId="335"/>
            <ac:spMk id="13" creationId="{D91F8570-BEF0-04BB-70C9-1E9B6225D3E6}"/>
          </ac:spMkLst>
        </pc:spChg>
        <pc:spChg chg="add del mod">
          <ac:chgData name="Thúy Mai" userId="222f1c7e07c9bd7a" providerId="LiveId" clId="{22D6062D-0BAF-4860-A89A-3D9174EBB0CE}" dt="2023-06-16T01:39:37.762" v="4210" actId="478"/>
          <ac:spMkLst>
            <pc:docMk/>
            <pc:sldMk cId="3658725981" sldId="335"/>
            <ac:spMk id="16" creationId="{6E980A52-EB38-3A67-20B2-8505FC8048D8}"/>
          </ac:spMkLst>
        </pc:spChg>
        <pc:spChg chg="add mod">
          <ac:chgData name="Thúy Mai" userId="222f1c7e07c9bd7a" providerId="LiveId" clId="{22D6062D-0BAF-4860-A89A-3D9174EBB0CE}" dt="2023-06-16T01:38:56.034" v="4194" actId="1076"/>
          <ac:spMkLst>
            <pc:docMk/>
            <pc:sldMk cId="3658725981" sldId="335"/>
            <ac:spMk id="17" creationId="{17527DDE-C53F-0035-C57D-F4163D972025}"/>
          </ac:spMkLst>
        </pc:spChg>
        <pc:spChg chg="add mod">
          <ac:chgData name="Thúy Mai" userId="222f1c7e07c9bd7a" providerId="LiveId" clId="{22D6062D-0BAF-4860-A89A-3D9174EBB0CE}" dt="2023-06-16T01:39:21.051" v="4209" actId="14100"/>
          <ac:spMkLst>
            <pc:docMk/>
            <pc:sldMk cId="3658725981" sldId="335"/>
            <ac:spMk id="18" creationId="{F078712B-3B02-2BD2-DC4A-CD199500FADF}"/>
          </ac:spMkLst>
        </pc:spChg>
        <pc:spChg chg="del">
          <ac:chgData name="Thúy Mai" userId="222f1c7e07c9bd7a" providerId="LiveId" clId="{22D6062D-0BAF-4860-A89A-3D9174EBB0CE}" dt="2023-06-16T01:38:41.896" v="4188" actId="478"/>
          <ac:spMkLst>
            <pc:docMk/>
            <pc:sldMk cId="3658725981" sldId="335"/>
            <ac:spMk id="20" creationId="{E0565EC6-1319-4A51-E3C7-F9082D05848D}"/>
          </ac:spMkLst>
        </pc:spChg>
        <pc:spChg chg="del">
          <ac:chgData name="Thúy Mai" userId="222f1c7e07c9bd7a" providerId="LiveId" clId="{22D6062D-0BAF-4860-A89A-3D9174EBB0CE}" dt="2023-06-16T01:38:44.053" v="4189" actId="478"/>
          <ac:spMkLst>
            <pc:docMk/>
            <pc:sldMk cId="3658725981" sldId="335"/>
            <ac:spMk id="21" creationId="{8EEA69ED-D513-B58E-B456-C858E455CCA9}"/>
          </ac:spMkLst>
        </pc:spChg>
        <pc:spChg chg="add del mod">
          <ac:chgData name="Thúy Mai" userId="222f1c7e07c9bd7a" providerId="LiveId" clId="{22D6062D-0BAF-4860-A89A-3D9174EBB0CE}" dt="2023-06-16T01:52:23.052" v="4283" actId="478"/>
          <ac:spMkLst>
            <pc:docMk/>
            <pc:sldMk cId="3658725981" sldId="335"/>
            <ac:spMk id="23" creationId="{2907FBC8-BBCC-DEF5-B403-2B4B7CA3587D}"/>
          </ac:spMkLst>
        </pc:spChg>
        <pc:graphicFrameChg chg="add del mod">
          <ac:chgData name="Thúy Mai" userId="222f1c7e07c9bd7a" providerId="LiveId" clId="{22D6062D-0BAF-4860-A89A-3D9174EBB0CE}" dt="2023-06-16T01:36:47.561" v="4152"/>
          <ac:graphicFrameMkLst>
            <pc:docMk/>
            <pc:sldMk cId="3658725981" sldId="335"/>
            <ac:graphicFrameMk id="3" creationId="{03E75C98-E867-690A-852A-9CF0B53EA5E6}"/>
          </ac:graphicFrameMkLst>
        </pc:graphicFrameChg>
        <pc:graphicFrameChg chg="add del mod">
          <ac:chgData name="Thúy Mai" userId="222f1c7e07c9bd7a" providerId="LiveId" clId="{22D6062D-0BAF-4860-A89A-3D9174EBB0CE}" dt="2023-06-16T01:38:21.609" v="4177"/>
          <ac:graphicFrameMkLst>
            <pc:docMk/>
            <pc:sldMk cId="3658725981" sldId="335"/>
            <ac:graphicFrameMk id="14" creationId="{D4D420A5-B1E4-6ED2-E237-854923FCBE22}"/>
          </ac:graphicFrameMkLst>
        </pc:graphicFrameChg>
        <pc:graphicFrameChg chg="add del mod">
          <ac:chgData name="Thúy Mai" userId="222f1c7e07c9bd7a" providerId="LiveId" clId="{22D6062D-0BAF-4860-A89A-3D9174EBB0CE}" dt="2023-06-16T01:39:38.857" v="4213"/>
          <ac:graphicFrameMkLst>
            <pc:docMk/>
            <pc:sldMk cId="3658725981" sldId="335"/>
            <ac:graphicFrameMk id="19" creationId="{1621C206-D359-3811-B44B-7A65FD378E1C}"/>
          </ac:graphicFrameMkLst>
        </pc:graphicFrameChg>
        <pc:picChg chg="del mod">
          <ac:chgData name="Thúy Mai" userId="222f1c7e07c9bd7a" providerId="LiveId" clId="{22D6062D-0BAF-4860-A89A-3D9174EBB0CE}" dt="2023-06-16T01:51:47.032" v="4277" actId="478"/>
          <ac:picMkLst>
            <pc:docMk/>
            <pc:sldMk cId="3658725981" sldId="335"/>
            <ac:picMk id="11" creationId="{E6FC8F8E-4C10-1FFC-C91A-DE9C00252C88}"/>
          </ac:picMkLst>
        </pc:picChg>
        <pc:picChg chg="add mod">
          <ac:chgData name="Thúy Mai" userId="222f1c7e07c9bd7a" providerId="LiveId" clId="{22D6062D-0BAF-4860-A89A-3D9174EBB0CE}" dt="2023-06-16T01:51:55.390" v="4281" actId="1076"/>
          <ac:picMkLst>
            <pc:docMk/>
            <pc:sldMk cId="3658725981" sldId="335"/>
            <ac:picMk id="24" creationId="{45753852-5E61-33AD-5EB9-72C77E3E14F1}"/>
          </ac:picMkLst>
        </pc:picChg>
      </pc:sldChg>
      <pc:sldChg chg="addSp delSp modSp new del mod">
        <pc:chgData name="Thúy Mai" userId="222f1c7e07c9bd7a" providerId="LiveId" clId="{22D6062D-0BAF-4860-A89A-3D9174EBB0CE}" dt="2023-06-16T01:48:21.632" v="4238" actId="47"/>
        <pc:sldMkLst>
          <pc:docMk/>
          <pc:sldMk cId="965979863" sldId="336"/>
        </pc:sldMkLst>
        <pc:spChg chg="add mod">
          <ac:chgData name="Thúy Mai" userId="222f1c7e07c9bd7a" providerId="LiveId" clId="{22D6062D-0BAF-4860-A89A-3D9174EBB0CE}" dt="2023-06-16T01:42:55.941" v="4236" actId="14100"/>
          <ac:spMkLst>
            <pc:docMk/>
            <pc:sldMk cId="965979863" sldId="336"/>
            <ac:spMk id="4" creationId="{66D7CB11-7211-1B8F-1687-19BEE7ADC57E}"/>
          </ac:spMkLst>
        </pc:spChg>
        <pc:spChg chg="add del mod">
          <ac:chgData name="Thúy Mai" userId="222f1c7e07c9bd7a" providerId="LiveId" clId="{22D6062D-0BAF-4860-A89A-3D9174EBB0CE}" dt="2023-06-16T01:48:18.670" v="4237" actId="478"/>
          <ac:spMkLst>
            <pc:docMk/>
            <pc:sldMk cId="965979863" sldId="336"/>
            <ac:spMk id="5" creationId="{970D8D5E-0502-E98C-B6F1-55843846F1D2}"/>
          </ac:spMkLst>
        </pc:spChg>
        <pc:picChg chg="add">
          <ac:chgData name="Thúy Mai" userId="222f1c7e07c9bd7a" providerId="LiveId" clId="{22D6062D-0BAF-4860-A89A-3D9174EBB0CE}" dt="2023-06-16T01:41:11.564" v="4224"/>
          <ac:picMkLst>
            <pc:docMk/>
            <pc:sldMk cId="965979863" sldId="336"/>
            <ac:picMk id="2050" creationId="{C814C6AF-A726-EBB6-F8EA-C69A5668312B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5:08:11.321" v="5519" actId="478"/>
        <pc:sldMkLst>
          <pc:docMk/>
          <pc:sldMk cId="3678103379" sldId="336"/>
        </pc:sldMkLst>
        <pc:spChg chg="add mod">
          <ac:chgData name="Thúy Mai" userId="222f1c7e07c9bd7a" providerId="LiveId" clId="{22D6062D-0BAF-4860-A89A-3D9174EBB0CE}" dt="2023-06-16T05:08:08.191" v="5518" actId="14100"/>
          <ac:spMkLst>
            <pc:docMk/>
            <pc:sldMk cId="3678103379" sldId="336"/>
            <ac:spMk id="3" creationId="{FC6083E4-3946-927A-5941-884FE706215E}"/>
          </ac:spMkLst>
        </pc:spChg>
        <pc:spChg chg="add mod">
          <ac:chgData name="Thúy Mai" userId="222f1c7e07c9bd7a" providerId="LiveId" clId="{22D6062D-0BAF-4860-A89A-3D9174EBB0CE}" dt="2023-06-16T01:56:44.332" v="4344" actId="196"/>
          <ac:spMkLst>
            <pc:docMk/>
            <pc:sldMk cId="3678103379" sldId="336"/>
            <ac:spMk id="4" creationId="{AAE9CFDF-E530-3076-7A71-D4EEB5C282B3}"/>
          </ac:spMkLst>
        </pc:spChg>
        <pc:spChg chg="add mod">
          <ac:chgData name="Thúy Mai" userId="222f1c7e07c9bd7a" providerId="LiveId" clId="{22D6062D-0BAF-4860-A89A-3D9174EBB0CE}" dt="2023-06-16T01:57:05.939" v="4352"/>
          <ac:spMkLst>
            <pc:docMk/>
            <pc:sldMk cId="3678103379" sldId="336"/>
            <ac:spMk id="5" creationId="{5D9D88E1-6ED2-4146-2CA4-1A8161ECB152}"/>
          </ac:spMkLst>
        </pc:spChg>
        <pc:spChg chg="add mod">
          <ac:chgData name="Thúy Mai" userId="222f1c7e07c9bd7a" providerId="LiveId" clId="{22D6062D-0BAF-4860-A89A-3D9174EBB0CE}" dt="2023-06-16T01:57:20.560" v="4358" actId="14100"/>
          <ac:spMkLst>
            <pc:docMk/>
            <pc:sldMk cId="3678103379" sldId="336"/>
            <ac:spMk id="6" creationId="{E0C40D50-A018-56A9-8480-6686BBE7865B}"/>
          </ac:spMkLst>
        </pc:spChg>
        <pc:spChg chg="mod">
          <ac:chgData name="Thúy Mai" userId="222f1c7e07c9bd7a" providerId="LiveId" clId="{22D6062D-0BAF-4860-A89A-3D9174EBB0CE}" dt="2023-06-16T01:56:18.100" v="4337" actId="20577"/>
          <ac:spMkLst>
            <pc:docMk/>
            <pc:sldMk cId="3678103379" sldId="336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6T01:56:20.992" v="4338" actId="478"/>
          <ac:spMkLst>
            <pc:docMk/>
            <pc:sldMk cId="3678103379" sldId="336"/>
            <ac:spMk id="17" creationId="{17527DDE-C53F-0035-C57D-F4163D972025}"/>
          </ac:spMkLst>
        </pc:spChg>
        <pc:spChg chg="del">
          <ac:chgData name="Thúy Mai" userId="222f1c7e07c9bd7a" providerId="LiveId" clId="{22D6062D-0BAF-4860-A89A-3D9174EBB0CE}" dt="2023-06-16T01:56:22.487" v="4339" actId="478"/>
          <ac:spMkLst>
            <pc:docMk/>
            <pc:sldMk cId="3678103379" sldId="336"/>
            <ac:spMk id="18" creationId="{F078712B-3B02-2BD2-DC4A-CD199500FADF}"/>
          </ac:spMkLst>
        </pc:spChg>
        <pc:spChg chg="del mod">
          <ac:chgData name="Thúy Mai" userId="222f1c7e07c9bd7a" providerId="LiveId" clId="{22D6062D-0BAF-4860-A89A-3D9174EBB0CE}" dt="2023-06-16T05:08:11.321" v="5519" actId="478"/>
          <ac:spMkLst>
            <pc:docMk/>
            <pc:sldMk cId="3678103379" sldId="336"/>
            <ac:spMk id="23" creationId="{2907FBC8-BBCC-DEF5-B403-2B4B7CA3587D}"/>
          </ac:spMkLst>
        </pc:spChg>
        <pc:picChg chg="del">
          <ac:chgData name="Thúy Mai" userId="222f1c7e07c9bd7a" providerId="LiveId" clId="{22D6062D-0BAF-4860-A89A-3D9174EBB0CE}" dt="2023-06-16T01:54:14.213" v="4284" actId="478"/>
          <ac:picMkLst>
            <pc:docMk/>
            <pc:sldMk cId="3678103379" sldId="336"/>
            <ac:picMk id="24" creationId="{45753852-5E61-33AD-5EB9-72C77E3E14F1}"/>
          </ac:picMkLst>
        </pc:picChg>
      </pc:sldChg>
      <pc:sldChg chg="addSp delSp modSp new mod modTransition">
        <pc:chgData name="Thúy Mai" userId="222f1c7e07c9bd7a" providerId="LiveId" clId="{22D6062D-0BAF-4860-A89A-3D9174EBB0CE}" dt="2023-06-16T04:49:09.845" v="5419" actId="14100"/>
        <pc:sldMkLst>
          <pc:docMk/>
          <pc:sldMk cId="3428592363" sldId="337"/>
        </pc:sldMkLst>
        <pc:spChg chg="add mod">
          <ac:chgData name="Thúy Mai" userId="222f1c7e07c9bd7a" providerId="LiveId" clId="{22D6062D-0BAF-4860-A89A-3D9174EBB0CE}" dt="2023-06-16T04:49:09.845" v="5419" actId="14100"/>
          <ac:spMkLst>
            <pc:docMk/>
            <pc:sldMk cId="3428592363" sldId="337"/>
            <ac:spMk id="4" creationId="{14D1809F-09BA-8E61-1573-E18BF1D8569C}"/>
          </ac:spMkLst>
        </pc:spChg>
        <pc:spChg chg="add del mod">
          <ac:chgData name="Thúy Mai" userId="222f1c7e07c9bd7a" providerId="LiveId" clId="{22D6062D-0BAF-4860-A89A-3D9174EBB0CE}" dt="2023-06-16T02:56:45.861" v="5357" actId="478"/>
          <ac:spMkLst>
            <pc:docMk/>
            <pc:sldMk cId="3428592363" sldId="337"/>
            <ac:spMk id="5" creationId="{A9E7696C-05D5-F257-2817-1E8F286C0154}"/>
          </ac:spMkLst>
        </pc:spChg>
        <pc:spChg chg="add mod">
          <ac:chgData name="Thúy Mai" userId="222f1c7e07c9bd7a" providerId="LiveId" clId="{22D6062D-0BAF-4860-A89A-3D9174EBB0CE}" dt="2023-06-16T04:48:52.707" v="5415" actId="1035"/>
          <ac:spMkLst>
            <pc:docMk/>
            <pc:sldMk cId="3428592363" sldId="337"/>
            <ac:spMk id="6" creationId="{1812E060-60D1-8F31-F4F4-1227043F59E4}"/>
          </ac:spMkLst>
        </pc:spChg>
      </pc:sldChg>
      <pc:sldChg chg="addSp delSp modSp add mod modTransition delAnim modAnim">
        <pc:chgData name="Thúy Mai" userId="222f1c7e07c9bd7a" providerId="LiveId" clId="{22D6062D-0BAF-4860-A89A-3D9174EBB0CE}" dt="2023-06-16T05:08:38.060" v="5520" actId="14100"/>
        <pc:sldMkLst>
          <pc:docMk/>
          <pc:sldMk cId="2010965865" sldId="338"/>
        </pc:sldMkLst>
        <pc:spChg chg="del">
          <ac:chgData name="Thúy Mai" userId="222f1c7e07c9bd7a" providerId="LiveId" clId="{22D6062D-0BAF-4860-A89A-3D9174EBB0CE}" dt="2023-06-16T01:57:38.346" v="4377" actId="478"/>
          <ac:spMkLst>
            <pc:docMk/>
            <pc:sldMk cId="2010965865" sldId="338"/>
            <ac:spMk id="2" creationId="{B34A86B8-3F35-64C4-B811-C5D4A29D5874}"/>
          </ac:spMkLst>
        </pc:spChg>
        <pc:spChg chg="mod">
          <ac:chgData name="Thúy Mai" userId="222f1c7e07c9bd7a" providerId="LiveId" clId="{22D6062D-0BAF-4860-A89A-3D9174EBB0CE}" dt="2023-06-16T05:08:38.060" v="5520" actId="14100"/>
          <ac:spMkLst>
            <pc:docMk/>
            <pc:sldMk cId="2010965865" sldId="338"/>
            <ac:spMk id="3" creationId="{FC6083E4-3946-927A-5941-884FE706215E}"/>
          </ac:spMkLst>
        </pc:spChg>
        <pc:spChg chg="mod">
          <ac:chgData name="Thúy Mai" userId="222f1c7e07c9bd7a" providerId="LiveId" clId="{22D6062D-0BAF-4860-A89A-3D9174EBB0CE}" dt="2023-06-16T01:58:35.169" v="4390" actId="14100"/>
          <ac:spMkLst>
            <pc:docMk/>
            <pc:sldMk cId="2010965865" sldId="338"/>
            <ac:spMk id="4" creationId="{AAE9CFDF-E530-3076-7A71-D4EEB5C282B3}"/>
          </ac:spMkLst>
        </pc:spChg>
        <pc:spChg chg="mod">
          <ac:chgData name="Thúy Mai" userId="222f1c7e07c9bd7a" providerId="LiveId" clId="{22D6062D-0BAF-4860-A89A-3D9174EBB0CE}" dt="2023-06-16T01:58:39.649" v="4392"/>
          <ac:spMkLst>
            <pc:docMk/>
            <pc:sldMk cId="2010965865" sldId="338"/>
            <ac:spMk id="5" creationId="{5D9D88E1-6ED2-4146-2CA4-1A8161ECB152}"/>
          </ac:spMkLst>
        </pc:spChg>
        <pc:spChg chg="mod">
          <ac:chgData name="Thúy Mai" userId="222f1c7e07c9bd7a" providerId="LiveId" clId="{22D6062D-0BAF-4860-A89A-3D9174EBB0CE}" dt="2023-06-16T01:58:53.788" v="4396" actId="1076"/>
          <ac:spMkLst>
            <pc:docMk/>
            <pc:sldMk cId="2010965865" sldId="338"/>
            <ac:spMk id="6" creationId="{E0C40D50-A018-56A9-8480-6686BBE7865B}"/>
          </ac:spMkLst>
        </pc:spChg>
        <pc:spChg chg="mod">
          <ac:chgData name="Thúy Mai" userId="222f1c7e07c9bd7a" providerId="LiveId" clId="{22D6062D-0BAF-4860-A89A-3D9174EBB0CE}" dt="2023-06-16T01:58:20.510" v="4386" actId="1076"/>
          <ac:spMkLst>
            <pc:docMk/>
            <pc:sldMk cId="2010965865" sldId="338"/>
            <ac:spMk id="7" creationId="{DEC92FC2-0C95-920D-71C8-0DAA5EBD44AF}"/>
          </ac:spMkLst>
        </pc:spChg>
        <pc:spChg chg="add del mod">
          <ac:chgData name="Thúy Mai" userId="222f1c7e07c9bd7a" providerId="LiveId" clId="{22D6062D-0BAF-4860-A89A-3D9174EBB0CE}" dt="2023-06-16T01:58:03.438" v="4382" actId="478"/>
          <ac:spMkLst>
            <pc:docMk/>
            <pc:sldMk cId="2010965865" sldId="338"/>
            <ac:spMk id="9" creationId="{E85A96B4-3090-C3FB-056F-326B9805D973}"/>
          </ac:spMkLst>
        </pc:spChg>
        <pc:spChg chg="del mod">
          <ac:chgData name="Thúy Mai" userId="222f1c7e07c9bd7a" providerId="LiveId" clId="{22D6062D-0BAF-4860-A89A-3D9174EBB0CE}" dt="2023-06-16T01:58:58.179" v="4397" actId="478"/>
          <ac:spMkLst>
            <pc:docMk/>
            <pc:sldMk cId="2010965865" sldId="338"/>
            <ac:spMk id="23" creationId="{2907FBC8-BBCC-DEF5-B403-2B4B7CA3587D}"/>
          </ac:spMkLst>
        </pc:spChg>
        <pc:picChg chg="add mod">
          <ac:chgData name="Thúy Mai" userId="222f1c7e07c9bd7a" providerId="LiveId" clId="{22D6062D-0BAF-4860-A89A-3D9174EBB0CE}" dt="2023-06-16T01:58:16.765" v="4385" actId="1076"/>
          <ac:picMkLst>
            <pc:docMk/>
            <pc:sldMk cId="2010965865" sldId="338"/>
            <ac:picMk id="10" creationId="{10CA0BA2-0801-315E-E5EF-F602A5155A73}"/>
          </ac:picMkLst>
        </pc:picChg>
      </pc:sldChg>
      <pc:sldChg chg="addSp delSp modSp add mod ord modTransition delAnim modAnim">
        <pc:chgData name="Thúy Mai" userId="222f1c7e07c9bd7a" providerId="LiveId" clId="{22D6062D-0BAF-4860-A89A-3D9174EBB0CE}" dt="2023-06-16T02:39:26.035" v="5280"/>
        <pc:sldMkLst>
          <pc:docMk/>
          <pc:sldMk cId="1480837187" sldId="339"/>
        </pc:sldMkLst>
        <pc:spChg chg="del">
          <ac:chgData name="Thúy Mai" userId="222f1c7e07c9bd7a" providerId="LiveId" clId="{22D6062D-0BAF-4860-A89A-3D9174EBB0CE}" dt="2023-06-16T02:01:08.744" v="4428" actId="478"/>
          <ac:spMkLst>
            <pc:docMk/>
            <pc:sldMk cId="1480837187" sldId="339"/>
            <ac:spMk id="2" creationId="{B34A86B8-3F35-64C4-B811-C5D4A29D5874}"/>
          </ac:spMkLst>
        </pc:spChg>
        <pc:spChg chg="add del mod">
          <ac:chgData name="Thúy Mai" userId="222f1c7e07c9bd7a" providerId="LiveId" clId="{22D6062D-0BAF-4860-A89A-3D9174EBB0CE}" dt="2023-06-16T02:01:07.776" v="4427" actId="478"/>
          <ac:spMkLst>
            <pc:docMk/>
            <pc:sldMk cId="1480837187" sldId="339"/>
            <ac:spMk id="5" creationId="{CBFBFEBD-1A10-54B6-44C3-9888854742AF}"/>
          </ac:spMkLst>
        </pc:spChg>
        <pc:spChg chg="del">
          <ac:chgData name="Thúy Mai" userId="222f1c7e07c9bd7a" providerId="LiveId" clId="{22D6062D-0BAF-4860-A89A-3D9174EBB0CE}" dt="2023-06-16T02:01:05.500" v="4425" actId="478"/>
          <ac:spMkLst>
            <pc:docMk/>
            <pc:sldMk cId="1480837187" sldId="339"/>
            <ac:spMk id="7" creationId="{DEC92FC2-0C95-920D-71C8-0DAA5EBD44AF}"/>
          </ac:spMkLst>
        </pc:spChg>
        <pc:spChg chg="del">
          <ac:chgData name="Thúy Mai" userId="222f1c7e07c9bd7a" providerId="LiveId" clId="{22D6062D-0BAF-4860-A89A-3D9174EBB0CE}" dt="2023-06-16T02:00:56.012" v="4422" actId="478"/>
          <ac:spMkLst>
            <pc:docMk/>
            <pc:sldMk cId="1480837187" sldId="339"/>
            <ac:spMk id="8" creationId="{C522D722-2575-1384-B088-3492A0A78641}"/>
          </ac:spMkLst>
        </pc:spChg>
        <pc:spChg chg="mod">
          <ac:chgData name="Thúy Mai" userId="222f1c7e07c9bd7a" providerId="LiveId" clId="{22D6062D-0BAF-4860-A89A-3D9174EBB0CE}" dt="2023-06-16T02:00:51.814" v="4421" actId="1076"/>
          <ac:spMkLst>
            <pc:docMk/>
            <pc:sldMk cId="1480837187" sldId="339"/>
            <ac:spMk id="10" creationId="{03F77520-3A96-0860-403F-6FE177E934D0}"/>
          </ac:spMkLst>
        </pc:spChg>
        <pc:spChg chg="add del mod">
          <ac:chgData name="Thúy Mai" userId="222f1c7e07c9bd7a" providerId="LiveId" clId="{22D6062D-0BAF-4860-A89A-3D9174EBB0CE}" dt="2023-06-16T02:07:50.204" v="4576" actId="478"/>
          <ac:spMkLst>
            <pc:docMk/>
            <pc:sldMk cId="1480837187" sldId="339"/>
            <ac:spMk id="11" creationId="{7726FAE1-85DF-1C68-D840-ACB656179F08}"/>
          </ac:spMkLst>
        </pc:spChg>
        <pc:spChg chg="mod">
          <ac:chgData name="Thúy Mai" userId="222f1c7e07c9bd7a" providerId="LiveId" clId="{22D6062D-0BAF-4860-A89A-3D9174EBB0CE}" dt="2023-06-16T02:05:29.746" v="4509"/>
          <ac:spMkLst>
            <pc:docMk/>
            <pc:sldMk cId="1480837187" sldId="339"/>
            <ac:spMk id="13" creationId="{165EADA5-C5FF-331D-8917-F511BAC1D97E}"/>
          </ac:spMkLst>
        </pc:spChg>
        <pc:spChg chg="mod">
          <ac:chgData name="Thúy Mai" userId="222f1c7e07c9bd7a" providerId="LiveId" clId="{22D6062D-0BAF-4860-A89A-3D9174EBB0CE}" dt="2023-06-16T02:07:22.272" v="4566" actId="20577"/>
          <ac:spMkLst>
            <pc:docMk/>
            <pc:sldMk cId="1480837187" sldId="339"/>
            <ac:spMk id="14" creationId="{6987123C-964E-AA74-5884-75274E3F0FFE}"/>
          </ac:spMkLst>
        </pc:spChg>
        <pc:spChg chg="mod">
          <ac:chgData name="Thúy Mai" userId="222f1c7e07c9bd7a" providerId="LiveId" clId="{22D6062D-0BAF-4860-A89A-3D9174EBB0CE}" dt="2023-06-16T02:05:29.746" v="4509"/>
          <ac:spMkLst>
            <pc:docMk/>
            <pc:sldMk cId="1480837187" sldId="339"/>
            <ac:spMk id="16" creationId="{D3154C94-27E3-CDAE-D150-926C113C1BCF}"/>
          </ac:spMkLst>
        </pc:spChg>
        <pc:spChg chg="mod">
          <ac:chgData name="Thúy Mai" userId="222f1c7e07c9bd7a" providerId="LiveId" clId="{22D6062D-0BAF-4860-A89A-3D9174EBB0CE}" dt="2023-06-16T02:05:50.963" v="4534" actId="20577"/>
          <ac:spMkLst>
            <pc:docMk/>
            <pc:sldMk cId="1480837187" sldId="339"/>
            <ac:spMk id="17" creationId="{028C479D-256D-BD33-C73B-A1ED698ECCFC}"/>
          </ac:spMkLst>
        </pc:spChg>
        <pc:spChg chg="add mod">
          <ac:chgData name="Thúy Mai" userId="222f1c7e07c9bd7a" providerId="LiveId" clId="{22D6062D-0BAF-4860-A89A-3D9174EBB0CE}" dt="2023-06-16T02:09:38.495" v="4618" actId="1037"/>
          <ac:spMkLst>
            <pc:docMk/>
            <pc:sldMk cId="1480837187" sldId="339"/>
            <ac:spMk id="18" creationId="{4FFF0935-908D-4258-6F31-0F3948BA45BA}"/>
          </ac:spMkLst>
        </pc:spChg>
        <pc:spChg chg="del">
          <ac:chgData name="Thúy Mai" userId="222f1c7e07c9bd7a" providerId="LiveId" clId="{22D6062D-0BAF-4860-A89A-3D9174EBB0CE}" dt="2023-06-16T02:01:05.500" v="4425" actId="478"/>
          <ac:spMkLst>
            <pc:docMk/>
            <pc:sldMk cId="1480837187" sldId="339"/>
            <ac:spMk id="20" creationId="{E0565EC6-1319-4A51-E3C7-F9082D05848D}"/>
          </ac:spMkLst>
        </pc:spChg>
        <pc:spChg chg="del">
          <ac:chgData name="Thúy Mai" userId="222f1c7e07c9bd7a" providerId="LiveId" clId="{22D6062D-0BAF-4860-A89A-3D9174EBB0CE}" dt="2023-06-16T02:01:05.500" v="4425" actId="478"/>
          <ac:spMkLst>
            <pc:docMk/>
            <pc:sldMk cId="1480837187" sldId="339"/>
            <ac:spMk id="21" creationId="{8EEA69ED-D513-B58E-B456-C858E455CCA9}"/>
          </ac:spMkLst>
        </pc:spChg>
        <pc:spChg chg="add mod">
          <ac:chgData name="Thúy Mai" userId="222f1c7e07c9bd7a" providerId="LiveId" clId="{22D6062D-0BAF-4860-A89A-3D9174EBB0CE}" dt="2023-06-16T02:11:00.621" v="4631" actId="1076"/>
          <ac:spMkLst>
            <pc:docMk/>
            <pc:sldMk cId="1480837187" sldId="339"/>
            <ac:spMk id="22" creationId="{B8EBB428-2AC3-8A0E-BAD3-60FB12D1D5CB}"/>
          </ac:spMkLst>
        </pc:spChg>
        <pc:grpChg chg="add mod">
          <ac:chgData name="Thúy Mai" userId="222f1c7e07c9bd7a" providerId="LiveId" clId="{22D6062D-0BAF-4860-A89A-3D9174EBB0CE}" dt="2023-06-16T02:09:38.495" v="4618" actId="1037"/>
          <ac:grpSpMkLst>
            <pc:docMk/>
            <pc:sldMk cId="1480837187" sldId="339"/>
            <ac:grpSpMk id="12" creationId="{FFAE28AD-4BA9-07CD-8FC5-FE712C968873}"/>
          </ac:grpSpMkLst>
        </pc:grpChg>
        <pc:grpChg chg="add mod">
          <ac:chgData name="Thúy Mai" userId="222f1c7e07c9bd7a" providerId="LiveId" clId="{22D6062D-0BAF-4860-A89A-3D9174EBB0CE}" dt="2023-06-16T02:09:38.495" v="4618" actId="1037"/>
          <ac:grpSpMkLst>
            <pc:docMk/>
            <pc:sldMk cId="1480837187" sldId="339"/>
            <ac:grpSpMk id="15" creationId="{F3B3DCE0-C6BA-B604-063B-A1E8B5F135F8}"/>
          </ac:grpSpMkLst>
        </pc:grpChg>
        <pc:graphicFrameChg chg="add del mod">
          <ac:chgData name="Thúy Mai" userId="222f1c7e07c9bd7a" providerId="LiveId" clId="{22D6062D-0BAF-4860-A89A-3D9174EBB0CE}" dt="2023-06-16T01:59:39.140" v="4403"/>
          <ac:graphicFrameMkLst>
            <pc:docMk/>
            <pc:sldMk cId="1480837187" sldId="339"/>
            <ac:graphicFrameMk id="3" creationId="{5B137224-7F93-B6F6-9823-6398DB3504B5}"/>
          </ac:graphicFrameMkLst>
        </pc:graphicFrameChg>
        <pc:graphicFrameChg chg="add del mod">
          <ac:chgData name="Thúy Mai" userId="222f1c7e07c9bd7a" providerId="LiveId" clId="{22D6062D-0BAF-4860-A89A-3D9174EBB0CE}" dt="2023-06-16T02:04:00.469" v="4431"/>
          <ac:graphicFrameMkLst>
            <pc:docMk/>
            <pc:sldMk cId="1480837187" sldId="339"/>
            <ac:graphicFrameMk id="6" creationId="{BB59095E-487C-ED7C-5FEC-B45844607439}"/>
          </ac:graphicFrameMkLst>
        </pc:graphicFrameChg>
        <pc:picChg chg="add mod">
          <ac:chgData name="Thúy Mai" userId="222f1c7e07c9bd7a" providerId="LiveId" clId="{22D6062D-0BAF-4860-A89A-3D9174EBB0CE}" dt="2023-06-16T02:09:33.169" v="4592" actId="1076"/>
          <ac:picMkLst>
            <pc:docMk/>
            <pc:sldMk cId="1480837187" sldId="339"/>
            <ac:picMk id="19" creationId="{FE663225-E352-B974-7173-C1D0FCB59B49}"/>
          </ac:picMkLst>
        </pc:picChg>
        <pc:picChg chg="del">
          <ac:chgData name="Thúy Mai" userId="222f1c7e07c9bd7a" providerId="LiveId" clId="{22D6062D-0BAF-4860-A89A-3D9174EBB0CE}" dt="2023-06-16T02:00:59.059" v="4423" actId="478"/>
          <ac:picMkLst>
            <pc:docMk/>
            <pc:sldMk cId="1480837187" sldId="339"/>
            <ac:picMk id="3074" creationId="{1586ABA9-E74E-6460-6B34-BD3D90A875E9}"/>
          </ac:picMkLst>
        </pc:pic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3740492323" sldId="340"/>
        </pc:sldMkLst>
        <pc:spChg chg="del">
          <ac:chgData name="Thúy Mai" userId="222f1c7e07c9bd7a" providerId="LiveId" clId="{22D6062D-0BAF-4860-A89A-3D9174EBB0CE}" dt="2023-06-16T02:12:09.710" v="4636" actId="478"/>
          <ac:spMkLst>
            <pc:docMk/>
            <pc:sldMk cId="3740492323" sldId="340"/>
            <ac:spMk id="2" creationId="{B34A86B8-3F35-64C4-B811-C5D4A29D5874}"/>
          </ac:spMkLst>
        </pc:spChg>
        <pc:spChg chg="add mod">
          <ac:chgData name="Thúy Mai" userId="222f1c7e07c9bd7a" providerId="LiveId" clId="{22D6062D-0BAF-4860-A89A-3D9174EBB0CE}" dt="2023-06-16T02:13:11.435" v="4663" actId="1076"/>
          <ac:spMkLst>
            <pc:docMk/>
            <pc:sldMk cId="3740492323" sldId="340"/>
            <ac:spMk id="3" creationId="{16AA3B7B-5D69-4A0F-F478-86EE253A20B6}"/>
          </ac:spMkLst>
        </pc:spChg>
        <pc:spChg chg="add mod">
          <ac:chgData name="Thúy Mai" userId="222f1c7e07c9bd7a" providerId="LiveId" clId="{22D6062D-0BAF-4860-A89A-3D9174EBB0CE}" dt="2023-06-16T02:14:26.049" v="4670"/>
          <ac:spMkLst>
            <pc:docMk/>
            <pc:sldMk cId="3740492323" sldId="340"/>
            <ac:spMk id="4" creationId="{4A5A5757-6C08-3A77-37FE-96CAEFB70B3E}"/>
          </ac:spMkLst>
        </pc:spChg>
        <pc:spChg chg="del mod">
          <ac:chgData name="Thúy Mai" userId="222f1c7e07c9bd7a" providerId="LiveId" clId="{22D6062D-0BAF-4860-A89A-3D9174EBB0CE}" dt="2023-06-16T02:16:24.847" v="4676" actId="478"/>
          <ac:spMkLst>
            <pc:docMk/>
            <pc:sldMk cId="3740492323" sldId="340"/>
            <ac:spMk id="5" creationId="{CBFBFEBD-1A10-54B6-44C3-9888854742AF}"/>
          </ac:spMkLst>
        </pc:spChg>
        <pc:spChg chg="add mod">
          <ac:chgData name="Thúy Mai" userId="222f1c7e07c9bd7a" providerId="LiveId" clId="{22D6062D-0BAF-4860-A89A-3D9174EBB0CE}" dt="2023-06-16T02:14:21.762" v="4668" actId="1076"/>
          <ac:spMkLst>
            <pc:docMk/>
            <pc:sldMk cId="3740492323" sldId="340"/>
            <ac:spMk id="6" creationId="{A496A272-4FA9-5F5E-7B84-25F4693B7EEC}"/>
          </ac:spMkLst>
        </pc:spChg>
        <pc:spChg chg="del">
          <ac:chgData name="Thúy Mai" userId="222f1c7e07c9bd7a" providerId="LiveId" clId="{22D6062D-0BAF-4860-A89A-3D9174EBB0CE}" dt="2023-06-16T02:12:11.405" v="4637" actId="478"/>
          <ac:spMkLst>
            <pc:docMk/>
            <pc:sldMk cId="3740492323" sldId="340"/>
            <ac:spMk id="7" creationId="{DEC92FC2-0C95-920D-71C8-0DAA5EBD44AF}"/>
          </ac:spMkLst>
        </pc:spChg>
        <pc:spChg chg="add mod">
          <ac:chgData name="Thúy Mai" userId="222f1c7e07c9bd7a" providerId="LiveId" clId="{22D6062D-0BAF-4860-A89A-3D9174EBB0CE}" dt="2023-06-16T02:16:16.025" v="4674" actId="1076"/>
          <ac:spMkLst>
            <pc:docMk/>
            <pc:sldMk cId="3740492323" sldId="340"/>
            <ac:spMk id="8" creationId="{3AA6BA3C-B59B-4533-6C3A-A82BE15644A6}"/>
          </ac:spMkLst>
        </pc:spChg>
        <pc:spChg chg="del">
          <ac:chgData name="Thúy Mai" userId="222f1c7e07c9bd7a" providerId="LiveId" clId="{22D6062D-0BAF-4860-A89A-3D9174EBB0CE}" dt="2023-06-16T02:12:12.896" v="4638" actId="478"/>
          <ac:spMkLst>
            <pc:docMk/>
            <pc:sldMk cId="3740492323" sldId="340"/>
            <ac:spMk id="20" creationId="{E0565EC6-1319-4A51-E3C7-F9082D05848D}"/>
          </ac:spMkLst>
        </pc:spChg>
        <pc:spChg chg="mod">
          <ac:chgData name="Thúy Mai" userId="222f1c7e07c9bd7a" providerId="LiveId" clId="{22D6062D-0BAF-4860-A89A-3D9174EBB0CE}" dt="2023-06-16T02:13:18.420" v="4666" actId="14100"/>
          <ac:spMkLst>
            <pc:docMk/>
            <pc:sldMk cId="3740492323" sldId="340"/>
            <ac:spMk id="21" creationId="{8EEA69ED-D513-B58E-B456-C858E455CCA9}"/>
          </ac:spMkLst>
        </pc:spChg>
      </pc:sldChg>
      <pc:sldChg chg="addSp delSp modSp new mod modTransition modAnim">
        <pc:chgData name="Thúy Mai" userId="222f1c7e07c9bd7a" providerId="LiveId" clId="{22D6062D-0BAF-4860-A89A-3D9174EBB0CE}" dt="2023-06-16T02:39:26.035" v="5280"/>
        <pc:sldMkLst>
          <pc:docMk/>
          <pc:sldMk cId="632813755" sldId="341"/>
        </pc:sldMkLst>
        <pc:spChg chg="del">
          <ac:chgData name="Thúy Mai" userId="222f1c7e07c9bd7a" providerId="LiveId" clId="{22D6062D-0BAF-4860-A89A-3D9174EBB0CE}" dt="2023-06-16T02:06:03.554" v="4536" actId="478"/>
          <ac:spMkLst>
            <pc:docMk/>
            <pc:sldMk cId="632813755" sldId="341"/>
            <ac:spMk id="2" creationId="{042E3B54-A9E5-6E40-5102-9C0FA7FD7A83}"/>
          </ac:spMkLst>
        </pc:spChg>
        <pc:spChg chg="del">
          <ac:chgData name="Thúy Mai" userId="222f1c7e07c9bd7a" providerId="LiveId" clId="{22D6062D-0BAF-4860-A89A-3D9174EBB0CE}" dt="2023-06-16T02:06:03.554" v="4536" actId="478"/>
          <ac:spMkLst>
            <pc:docMk/>
            <pc:sldMk cId="632813755" sldId="341"/>
            <ac:spMk id="3" creationId="{345D6596-16B4-17AC-B58B-844DF625604F}"/>
          </ac:spMkLst>
        </pc:spChg>
        <pc:spChg chg="mod">
          <ac:chgData name="Thúy Mai" userId="222f1c7e07c9bd7a" providerId="LiveId" clId="{22D6062D-0BAF-4860-A89A-3D9174EBB0CE}" dt="2023-06-16T02:10:37.856" v="4624"/>
          <ac:spMkLst>
            <pc:docMk/>
            <pc:sldMk cId="632813755" sldId="341"/>
            <ac:spMk id="7" creationId="{B285FC31-69EB-DEFC-2FBB-2BF09BF29053}"/>
          </ac:spMkLst>
        </pc:spChg>
        <pc:spChg chg="mod">
          <ac:chgData name="Thúy Mai" userId="222f1c7e07c9bd7a" providerId="LiveId" clId="{22D6062D-0BAF-4860-A89A-3D9174EBB0CE}" dt="2023-06-16T02:10:44.449" v="4626" actId="20577"/>
          <ac:spMkLst>
            <pc:docMk/>
            <pc:sldMk cId="632813755" sldId="341"/>
            <ac:spMk id="8" creationId="{D6DDAE63-4FC0-DB1A-C61E-DD77C87A15BB}"/>
          </ac:spMkLst>
        </pc:spChg>
        <pc:spChg chg="add mod">
          <ac:chgData name="Thúy Mai" userId="222f1c7e07c9bd7a" providerId="LiveId" clId="{22D6062D-0BAF-4860-A89A-3D9174EBB0CE}" dt="2023-06-16T02:11:07.459" v="4635" actId="1076"/>
          <ac:spMkLst>
            <pc:docMk/>
            <pc:sldMk cId="632813755" sldId="341"/>
            <ac:spMk id="9" creationId="{C07BE3D5-FAA3-97EB-179A-816FF33F8C4A}"/>
          </ac:spMkLst>
        </pc:spChg>
        <pc:grpChg chg="add mod">
          <ac:chgData name="Thúy Mai" userId="222f1c7e07c9bd7a" providerId="LiveId" clId="{22D6062D-0BAF-4860-A89A-3D9174EBB0CE}" dt="2023-06-16T02:10:47.943" v="4628" actId="1076"/>
          <ac:grpSpMkLst>
            <pc:docMk/>
            <pc:sldMk cId="632813755" sldId="341"/>
            <ac:grpSpMk id="6" creationId="{9FBEFC4E-7675-F030-ED17-93D1D32DC66A}"/>
          </ac:grpSpMkLst>
        </pc:grpChg>
        <pc:graphicFrameChg chg="add del mod">
          <ac:chgData name="Thúy Mai" userId="222f1c7e07c9bd7a" providerId="LiveId" clId="{22D6062D-0BAF-4860-A89A-3D9174EBB0CE}" dt="2023-06-16T02:06:11.059" v="4539"/>
          <ac:graphicFrameMkLst>
            <pc:docMk/>
            <pc:sldMk cId="632813755" sldId="341"/>
            <ac:graphicFrameMk id="4" creationId="{239E1392-B427-04AC-3CFC-AE3E4C3BA229}"/>
          </ac:graphicFrameMkLst>
        </pc:graphicFrameChg>
        <pc:graphicFrameChg chg="add mod modGraphic">
          <ac:chgData name="Thúy Mai" userId="222f1c7e07c9bd7a" providerId="LiveId" clId="{22D6062D-0BAF-4860-A89A-3D9174EBB0CE}" dt="2023-06-16T02:10:51.547" v="4630" actId="14100"/>
          <ac:graphicFrameMkLst>
            <pc:docMk/>
            <pc:sldMk cId="632813755" sldId="341"/>
            <ac:graphicFrameMk id="5" creationId="{03DB8C66-CE29-4ED0-EC26-483B3D6414D2}"/>
          </ac:graphicFrameMkLst>
        </pc:graphicFrame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993828693" sldId="342"/>
        </pc:sldMkLst>
        <pc:spChg chg="add mod">
          <ac:chgData name="Thúy Mai" userId="222f1c7e07c9bd7a" providerId="LiveId" clId="{22D6062D-0BAF-4860-A89A-3D9174EBB0CE}" dt="2023-06-16T02:16:56.343" v="4681" actId="1076"/>
          <ac:spMkLst>
            <pc:docMk/>
            <pc:sldMk cId="993828693" sldId="342"/>
            <ac:spMk id="2" creationId="{3ED10314-8C0B-BA57-2E70-544348AAD78B}"/>
          </ac:spMkLst>
        </pc:spChg>
        <pc:spChg chg="del">
          <ac:chgData name="Thúy Mai" userId="222f1c7e07c9bd7a" providerId="LiveId" clId="{22D6062D-0BAF-4860-A89A-3D9174EBB0CE}" dt="2023-06-16T02:16:50.354" v="4677" actId="478"/>
          <ac:spMkLst>
            <pc:docMk/>
            <pc:sldMk cId="993828693" sldId="342"/>
            <ac:spMk id="3" creationId="{16AA3B7B-5D69-4A0F-F478-86EE253A20B6}"/>
          </ac:spMkLst>
        </pc:spChg>
        <pc:spChg chg="del">
          <ac:chgData name="Thúy Mai" userId="222f1c7e07c9bd7a" providerId="LiveId" clId="{22D6062D-0BAF-4860-A89A-3D9174EBB0CE}" dt="2023-06-16T02:17:02.547" v="4684" actId="478"/>
          <ac:spMkLst>
            <pc:docMk/>
            <pc:sldMk cId="993828693" sldId="342"/>
            <ac:spMk id="4" creationId="{4A5A5757-6C08-3A77-37FE-96CAEFB70B3E}"/>
          </ac:spMkLst>
        </pc:spChg>
        <pc:spChg chg="del mod">
          <ac:chgData name="Thúy Mai" userId="222f1c7e07c9bd7a" providerId="LiveId" clId="{22D6062D-0BAF-4860-A89A-3D9174EBB0CE}" dt="2023-06-16T02:17:38.905" v="4694" actId="478"/>
          <ac:spMkLst>
            <pc:docMk/>
            <pc:sldMk cId="993828693" sldId="342"/>
            <ac:spMk id="5" creationId="{CBFBFEBD-1A10-54B6-44C3-9888854742AF}"/>
          </ac:spMkLst>
        </pc:spChg>
        <pc:spChg chg="del">
          <ac:chgData name="Thúy Mai" userId="222f1c7e07c9bd7a" providerId="LiveId" clId="{22D6062D-0BAF-4860-A89A-3D9174EBB0CE}" dt="2023-06-16T02:17:01.219" v="4683" actId="478"/>
          <ac:spMkLst>
            <pc:docMk/>
            <pc:sldMk cId="993828693" sldId="342"/>
            <ac:spMk id="6" creationId="{A496A272-4FA9-5F5E-7B84-25F4693B7EEC}"/>
          </ac:spMkLst>
        </pc:spChg>
        <pc:spChg chg="add mod">
          <ac:chgData name="Thúy Mai" userId="222f1c7e07c9bd7a" providerId="LiveId" clId="{22D6062D-0BAF-4860-A89A-3D9174EBB0CE}" dt="2023-06-16T02:17:28.747" v="4691"/>
          <ac:spMkLst>
            <pc:docMk/>
            <pc:sldMk cId="993828693" sldId="342"/>
            <ac:spMk id="7" creationId="{A276AD3C-C9B9-B1AE-303C-076181D1801F}"/>
          </ac:spMkLst>
        </pc:spChg>
        <pc:spChg chg="mod">
          <ac:chgData name="Thúy Mai" userId="222f1c7e07c9bd7a" providerId="LiveId" clId="{22D6062D-0BAF-4860-A89A-3D9174EBB0CE}" dt="2023-06-16T02:17:31.605" v="4692" actId="1076"/>
          <ac:spMkLst>
            <pc:docMk/>
            <pc:sldMk cId="993828693" sldId="342"/>
            <ac:spMk id="8" creationId="{3AA6BA3C-B59B-4533-6C3A-A82BE15644A6}"/>
          </ac:spMkLst>
        </pc:spChg>
        <pc:spChg chg="add mod">
          <ac:chgData name="Thúy Mai" userId="222f1c7e07c9bd7a" providerId="LiveId" clId="{22D6062D-0BAF-4860-A89A-3D9174EBB0CE}" dt="2023-06-16T02:17:23.796" v="4689" actId="1076"/>
          <ac:spMkLst>
            <pc:docMk/>
            <pc:sldMk cId="993828693" sldId="342"/>
            <ac:spMk id="9" creationId="{90C128A1-69B0-E7A0-E1B7-46A704199270}"/>
          </ac:spMkLst>
        </pc:spChg>
        <pc:spChg chg="mod">
          <ac:chgData name="Thúy Mai" userId="222f1c7e07c9bd7a" providerId="LiveId" clId="{22D6062D-0BAF-4860-A89A-3D9174EBB0CE}" dt="2023-06-16T02:17:12.902" v="4687"/>
          <ac:spMkLst>
            <pc:docMk/>
            <pc:sldMk cId="993828693" sldId="342"/>
            <ac:spMk id="21" creationId="{8EEA69ED-D513-B58E-B456-C858E455CCA9}"/>
          </ac:spMkLst>
        </pc:spChg>
      </pc:sldChg>
      <pc:sldChg chg="delSp modSp add mod modTransition delAnim">
        <pc:chgData name="Thúy Mai" userId="222f1c7e07c9bd7a" providerId="LiveId" clId="{22D6062D-0BAF-4860-A89A-3D9174EBB0CE}" dt="2023-06-16T02:39:26.035" v="5280"/>
        <pc:sldMkLst>
          <pc:docMk/>
          <pc:sldMk cId="2056441120" sldId="343"/>
        </pc:sldMkLst>
        <pc:spChg chg="mod">
          <ac:chgData name="Thúy Mai" userId="222f1c7e07c9bd7a" providerId="LiveId" clId="{22D6062D-0BAF-4860-A89A-3D9174EBB0CE}" dt="2023-06-16T02:18:05.763" v="4702" actId="1076"/>
          <ac:spMkLst>
            <pc:docMk/>
            <pc:sldMk cId="2056441120" sldId="343"/>
            <ac:spMk id="2" creationId="{3ED10314-8C0B-BA57-2E70-544348AAD78B}"/>
          </ac:spMkLst>
        </pc:spChg>
        <pc:spChg chg="mod">
          <ac:chgData name="Thúy Mai" userId="222f1c7e07c9bd7a" providerId="LiveId" clId="{22D6062D-0BAF-4860-A89A-3D9174EBB0CE}" dt="2023-06-16T02:17:44.258" v="4695" actId="21"/>
          <ac:spMkLst>
            <pc:docMk/>
            <pc:sldMk cId="2056441120" sldId="343"/>
            <ac:spMk id="5" creationId="{CBFBFEBD-1A10-54B6-44C3-9888854742AF}"/>
          </ac:spMkLst>
        </pc:spChg>
        <pc:spChg chg="del">
          <ac:chgData name="Thúy Mai" userId="222f1c7e07c9bd7a" providerId="LiveId" clId="{22D6062D-0BAF-4860-A89A-3D9174EBB0CE}" dt="2023-06-16T02:17:46.552" v="4696" actId="478"/>
          <ac:spMkLst>
            <pc:docMk/>
            <pc:sldMk cId="2056441120" sldId="343"/>
            <ac:spMk id="7" creationId="{A276AD3C-C9B9-B1AE-303C-076181D1801F}"/>
          </ac:spMkLst>
        </pc:spChg>
        <pc:spChg chg="del">
          <ac:chgData name="Thúy Mai" userId="222f1c7e07c9bd7a" providerId="LiveId" clId="{22D6062D-0BAF-4860-A89A-3D9174EBB0CE}" dt="2023-06-16T02:17:46.552" v="4696" actId="478"/>
          <ac:spMkLst>
            <pc:docMk/>
            <pc:sldMk cId="2056441120" sldId="343"/>
            <ac:spMk id="9" creationId="{90C128A1-69B0-E7A0-E1B7-46A704199270}"/>
          </ac:spMkLst>
        </pc:spChg>
        <pc:spChg chg="mod">
          <ac:chgData name="Thúy Mai" userId="222f1c7e07c9bd7a" providerId="LiveId" clId="{22D6062D-0BAF-4860-A89A-3D9174EBB0CE}" dt="2023-06-16T02:18:00.860" v="4701" actId="123"/>
          <ac:spMkLst>
            <pc:docMk/>
            <pc:sldMk cId="2056441120" sldId="343"/>
            <ac:spMk id="21" creationId="{8EEA69ED-D513-B58E-B456-C858E455CCA9}"/>
          </ac:spMkLst>
        </pc:spChg>
      </pc:sldChg>
      <pc:sldChg chg="addSp delSp modSp add mod modTransition delAnim modAnim">
        <pc:chgData name="Thúy Mai" userId="222f1c7e07c9bd7a" providerId="LiveId" clId="{22D6062D-0BAF-4860-A89A-3D9174EBB0CE}" dt="2023-06-16T02:39:26.035" v="5280"/>
        <pc:sldMkLst>
          <pc:docMk/>
          <pc:sldMk cId="3410646959" sldId="344"/>
        </pc:sldMkLst>
        <pc:spChg chg="add mod">
          <ac:chgData name="Thúy Mai" userId="222f1c7e07c9bd7a" providerId="LiveId" clId="{22D6062D-0BAF-4860-A89A-3D9174EBB0CE}" dt="2023-06-16T02:24:13.347" v="4842" actId="12"/>
          <ac:spMkLst>
            <pc:docMk/>
            <pc:sldMk cId="3410646959" sldId="344"/>
            <ac:spMk id="2" creationId="{D8927C89-FE96-2C30-DD3C-72E9D2D1441F}"/>
          </ac:spMkLst>
        </pc:spChg>
        <pc:spChg chg="add mod">
          <ac:chgData name="Thúy Mai" userId="222f1c7e07c9bd7a" providerId="LiveId" clId="{22D6062D-0BAF-4860-A89A-3D9174EBB0CE}" dt="2023-06-16T02:24:32.259" v="4850" actId="20577"/>
          <ac:spMkLst>
            <pc:docMk/>
            <pc:sldMk cId="3410646959" sldId="344"/>
            <ac:spMk id="4" creationId="{51015498-0DEF-F735-3906-5C6FCB108D1A}"/>
          </ac:spMkLst>
        </pc:spChg>
        <pc:spChg chg="mod">
          <ac:chgData name="Thúy Mai" userId="222f1c7e07c9bd7a" providerId="LiveId" clId="{22D6062D-0BAF-4860-A89A-3D9174EBB0CE}" dt="2023-06-16T02:24:51.660" v="4858" actId="1076"/>
          <ac:spMkLst>
            <pc:docMk/>
            <pc:sldMk cId="3410646959" sldId="344"/>
            <ac:spMk id="5" creationId="{F33657D6-597A-BE03-D1B4-44D91EB4F313}"/>
          </ac:spMkLst>
        </pc:spChg>
        <pc:spChg chg="add mod">
          <ac:chgData name="Thúy Mai" userId="222f1c7e07c9bd7a" providerId="LiveId" clId="{22D6062D-0BAF-4860-A89A-3D9174EBB0CE}" dt="2023-06-16T02:24:49.130" v="4857" actId="1076"/>
          <ac:spMkLst>
            <pc:docMk/>
            <pc:sldMk cId="3410646959" sldId="344"/>
            <ac:spMk id="6" creationId="{35D3EE12-72E4-64C9-9F9E-335FCE0D2B97}"/>
          </ac:spMkLst>
        </pc:spChg>
        <pc:spChg chg="add mod">
          <ac:chgData name="Thúy Mai" userId="222f1c7e07c9bd7a" providerId="LiveId" clId="{22D6062D-0BAF-4860-A89A-3D9174EBB0CE}" dt="2023-06-16T02:25:28.107" v="4860" actId="1076"/>
          <ac:spMkLst>
            <pc:docMk/>
            <pc:sldMk cId="3410646959" sldId="344"/>
            <ac:spMk id="7" creationId="{F0CFEA1A-4362-F915-AE7A-27F5D05E3944}"/>
          </ac:spMkLst>
        </pc:spChg>
        <pc:spChg chg="mod">
          <ac:chgData name="Thúy Mai" userId="222f1c7e07c9bd7a" providerId="LiveId" clId="{22D6062D-0BAF-4860-A89A-3D9174EBB0CE}" dt="2023-06-16T02:21:36.576" v="4812" actId="14100"/>
          <ac:spMkLst>
            <pc:docMk/>
            <pc:sldMk cId="3410646959" sldId="344"/>
            <ac:spMk id="39" creationId="{B6F02EE4-47C1-4F38-B067-85F5737E0C17}"/>
          </ac:spMkLst>
        </pc:spChg>
        <pc:spChg chg="mod">
          <ac:chgData name="Thúy Mai" userId="222f1c7e07c9bd7a" providerId="LiveId" clId="{22D6062D-0BAF-4860-A89A-3D9174EBB0CE}" dt="2023-06-16T02:22:02.355" v="4814" actId="1076"/>
          <ac:spMkLst>
            <pc:docMk/>
            <pc:sldMk cId="3410646959" sldId="344"/>
            <ac:spMk id="40" creationId="{375C021B-D1F8-4010-B34A-4EEAA4F3997B}"/>
          </ac:spMkLst>
        </pc:spChg>
        <pc:spChg chg="mod">
          <ac:chgData name="Thúy Mai" userId="222f1c7e07c9bd7a" providerId="LiveId" clId="{22D6062D-0BAF-4860-A89A-3D9174EBB0CE}" dt="2023-06-16T02:22:05.797" v="4815" actId="1076"/>
          <ac:spMkLst>
            <pc:docMk/>
            <pc:sldMk cId="3410646959" sldId="344"/>
            <ac:spMk id="41" creationId="{E10AFC14-E8AC-4953-904D-B53157D2DB6C}"/>
          </ac:spMkLst>
        </pc:spChg>
        <pc:spChg chg="mod">
          <ac:chgData name="Thúy Mai" userId="222f1c7e07c9bd7a" providerId="LiveId" clId="{22D6062D-0BAF-4860-A89A-3D9174EBB0CE}" dt="2023-06-16T02:23:42.384" v="4832" actId="12"/>
          <ac:spMkLst>
            <pc:docMk/>
            <pc:sldMk cId="3410646959" sldId="344"/>
            <ac:spMk id="42" creationId="{647E56CE-0C5D-4763-83E4-F34F51CAA02E}"/>
          </ac:spMkLst>
        </pc:spChg>
        <pc:grpChg chg="mod">
          <ac:chgData name="Thúy Mai" userId="222f1c7e07c9bd7a" providerId="LiveId" clId="{22D6062D-0BAF-4860-A89A-3D9174EBB0CE}" dt="2023-06-16T02:21:40.550" v="4813" actId="1076"/>
          <ac:grpSpMkLst>
            <pc:docMk/>
            <pc:sldMk cId="3410646959" sldId="344"/>
            <ac:grpSpMk id="38" creationId="{1CF45C9C-D79F-446F-9E80-A5BB53AC54B5}"/>
          </ac:grpSpMkLst>
        </pc:grpChg>
        <pc:picChg chg="del mod">
          <ac:chgData name="Thúy Mai" userId="222f1c7e07c9bd7a" providerId="LiveId" clId="{22D6062D-0BAF-4860-A89A-3D9174EBB0CE}" dt="2023-06-16T02:23:54.783" v="4835" actId="478"/>
          <ac:picMkLst>
            <pc:docMk/>
            <pc:sldMk cId="3410646959" sldId="344"/>
            <ac:picMk id="3" creationId="{D37DBCDE-A69A-46F5-BFA9-2F9A1A7494BB}"/>
          </ac:picMkLst>
        </pc:picChg>
      </pc:sldChg>
      <pc:sldChg chg="addSp delSp modSp add mod modTransition delAnim">
        <pc:chgData name="Thúy Mai" userId="222f1c7e07c9bd7a" providerId="LiveId" clId="{22D6062D-0BAF-4860-A89A-3D9174EBB0CE}" dt="2023-06-16T02:39:26.035" v="5280"/>
        <pc:sldMkLst>
          <pc:docMk/>
          <pc:sldMk cId="2550900594" sldId="345"/>
        </pc:sldMkLst>
        <pc:spChg chg="del">
          <ac:chgData name="Thúy Mai" userId="222f1c7e07c9bd7a" providerId="LiveId" clId="{22D6062D-0BAF-4860-A89A-3D9174EBB0CE}" dt="2023-06-16T02:25:52.757" v="4884" actId="478"/>
          <ac:spMkLst>
            <pc:docMk/>
            <pc:sldMk cId="2550900594" sldId="345"/>
            <ac:spMk id="2" creationId="{D8927C89-FE96-2C30-DD3C-72E9D2D1441F}"/>
          </ac:spMkLst>
        </pc:spChg>
        <pc:spChg chg="add mod">
          <ac:chgData name="Thúy Mai" userId="222f1c7e07c9bd7a" providerId="LiveId" clId="{22D6062D-0BAF-4860-A89A-3D9174EBB0CE}" dt="2023-06-16T02:27:26.686" v="4905" actId="1076"/>
          <ac:spMkLst>
            <pc:docMk/>
            <pc:sldMk cId="2550900594" sldId="345"/>
            <ac:spMk id="3" creationId="{055C04DD-4D30-5608-B9C7-58E6EFA0811D}"/>
          </ac:spMkLst>
        </pc:spChg>
        <pc:spChg chg="mod">
          <ac:chgData name="Thúy Mai" userId="222f1c7e07c9bd7a" providerId="LiveId" clId="{22D6062D-0BAF-4860-A89A-3D9174EBB0CE}" dt="2023-06-16T02:27:19.843" v="4902" actId="1076"/>
          <ac:spMkLst>
            <pc:docMk/>
            <pc:sldMk cId="2550900594" sldId="345"/>
            <ac:spMk id="4" creationId="{51015498-0DEF-F735-3906-5C6FCB108D1A}"/>
          </ac:spMkLst>
        </pc:spChg>
        <pc:spChg chg="mod">
          <ac:chgData name="Thúy Mai" userId="222f1c7e07c9bd7a" providerId="LiveId" clId="{22D6062D-0BAF-4860-A89A-3D9174EBB0CE}" dt="2023-06-16T02:26:05.011" v="4888" actId="21"/>
          <ac:spMkLst>
            <pc:docMk/>
            <pc:sldMk cId="2550900594" sldId="345"/>
            <ac:spMk id="5" creationId="{F33657D6-597A-BE03-D1B4-44D91EB4F313}"/>
          </ac:spMkLst>
        </pc:spChg>
        <pc:spChg chg="del">
          <ac:chgData name="Thúy Mai" userId="222f1c7e07c9bd7a" providerId="LiveId" clId="{22D6062D-0BAF-4860-A89A-3D9174EBB0CE}" dt="2023-06-16T02:26:06.674" v="4889" actId="478"/>
          <ac:spMkLst>
            <pc:docMk/>
            <pc:sldMk cId="2550900594" sldId="345"/>
            <ac:spMk id="6" creationId="{35D3EE12-72E4-64C9-9F9E-335FCE0D2B97}"/>
          </ac:spMkLst>
        </pc:spChg>
        <pc:spChg chg="del">
          <ac:chgData name="Thúy Mai" userId="222f1c7e07c9bd7a" providerId="LiveId" clId="{22D6062D-0BAF-4860-A89A-3D9174EBB0CE}" dt="2023-06-16T02:26:21.843" v="4896" actId="478"/>
          <ac:spMkLst>
            <pc:docMk/>
            <pc:sldMk cId="2550900594" sldId="345"/>
            <ac:spMk id="7" creationId="{F0CFEA1A-4362-F915-AE7A-27F5D05E3944}"/>
          </ac:spMkLst>
        </pc:spChg>
        <pc:spChg chg="mod">
          <ac:chgData name="Thúy Mai" userId="222f1c7e07c9bd7a" providerId="LiveId" clId="{22D6062D-0BAF-4860-A89A-3D9174EBB0CE}" dt="2023-06-16T02:25:55.945" v="4886" actId="20577"/>
          <ac:spMkLst>
            <pc:docMk/>
            <pc:sldMk cId="2550900594" sldId="345"/>
            <ac:spMk id="40" creationId="{375C021B-D1F8-4010-B34A-4EEAA4F3997B}"/>
          </ac:spMkLst>
        </pc:spChg>
        <pc:spChg chg="mod">
          <ac:chgData name="Thúy Mai" userId="222f1c7e07c9bd7a" providerId="LiveId" clId="{22D6062D-0BAF-4860-A89A-3D9174EBB0CE}" dt="2023-06-16T02:25:37.432" v="4875" actId="20577"/>
          <ac:spMkLst>
            <pc:docMk/>
            <pc:sldMk cId="2550900594" sldId="345"/>
            <ac:spMk id="41" creationId="{E10AFC14-E8AC-4953-904D-B53157D2DB6C}"/>
          </ac:spMkLst>
        </pc:spChg>
        <pc:spChg chg="mod">
          <ac:chgData name="Thúy Mai" userId="222f1c7e07c9bd7a" providerId="LiveId" clId="{22D6062D-0BAF-4860-A89A-3D9174EBB0CE}" dt="2023-06-16T02:27:17.036" v="4901" actId="14100"/>
          <ac:spMkLst>
            <pc:docMk/>
            <pc:sldMk cId="2550900594" sldId="345"/>
            <ac:spMk id="42" creationId="{647E56CE-0C5D-4763-83E4-F34F51CAA02E}"/>
          </ac:spMkLst>
        </pc:spChg>
      </pc:sldChg>
      <pc:sldChg chg="modSp add mod ord modTransition modAnim">
        <pc:chgData name="Thúy Mai" userId="222f1c7e07c9bd7a" providerId="LiveId" clId="{22D6062D-0BAF-4860-A89A-3D9174EBB0CE}" dt="2023-06-16T05:12:23.924" v="5525"/>
        <pc:sldMkLst>
          <pc:docMk/>
          <pc:sldMk cId="2758665534" sldId="346"/>
        </pc:sldMkLst>
        <pc:spChg chg="mod">
          <ac:chgData name="Thúy Mai" userId="222f1c7e07c9bd7a" providerId="LiveId" clId="{22D6062D-0BAF-4860-A89A-3D9174EBB0CE}" dt="2023-06-16T02:28:55.945" v="4926" actId="20577"/>
          <ac:spMkLst>
            <pc:docMk/>
            <pc:sldMk cId="2758665534" sldId="346"/>
            <ac:spMk id="28" creationId="{1D683E4C-C813-4644-9A07-4D93B52025EA}"/>
          </ac:spMkLst>
        </pc:spChg>
        <pc:spChg chg="mod">
          <ac:chgData name="Thúy Mai" userId="222f1c7e07c9bd7a" providerId="LiveId" clId="{22D6062D-0BAF-4860-A89A-3D9174EBB0CE}" dt="2023-06-16T02:29:03.476" v="4968" actId="20577"/>
          <ac:spMkLst>
            <pc:docMk/>
            <pc:sldMk cId="2758665534" sldId="346"/>
            <ac:spMk id="38" creationId="{0F238C97-556E-4F9C-819F-7505F2793140}"/>
          </ac:spMkLst>
        </pc:spChg>
        <pc:grpChg chg="mod">
          <ac:chgData name="Thúy Mai" userId="222f1c7e07c9bd7a" providerId="LiveId" clId="{22D6062D-0BAF-4860-A89A-3D9174EBB0CE}" dt="2023-06-16T02:29:54.553" v="4969" actId="14100"/>
          <ac:grpSpMkLst>
            <pc:docMk/>
            <pc:sldMk cId="2758665534" sldId="346"/>
            <ac:grpSpMk id="30" creationId="{F8B65200-F528-4A52-A299-0150D791D354}"/>
          </ac:grpSpMkLst>
        </pc:grpChg>
      </pc:sldChg>
      <pc:sldChg chg="addSp delSp modSp add mod modTransition delAnim modAnim">
        <pc:chgData name="Thúy Mai" userId="222f1c7e07c9bd7a" providerId="LiveId" clId="{22D6062D-0BAF-4860-A89A-3D9174EBB0CE}" dt="2023-06-16T02:55:57.351" v="5352"/>
        <pc:sldMkLst>
          <pc:docMk/>
          <pc:sldMk cId="1714079734" sldId="347"/>
        </pc:sldMkLst>
        <pc:spChg chg="del">
          <ac:chgData name="Thúy Mai" userId="222f1c7e07c9bd7a" providerId="LiveId" clId="{22D6062D-0BAF-4860-A89A-3D9174EBB0CE}" dt="2023-06-16T02:34:39.543" v="5124" actId="478"/>
          <ac:spMkLst>
            <pc:docMk/>
            <pc:sldMk cId="1714079734" sldId="347"/>
            <ac:spMk id="2" creationId="{00000000-0000-0000-0000-000000000000}"/>
          </ac:spMkLst>
        </pc:spChg>
        <pc:spChg chg="add del mod">
          <ac:chgData name="Thúy Mai" userId="222f1c7e07c9bd7a" providerId="LiveId" clId="{22D6062D-0BAF-4860-A89A-3D9174EBB0CE}" dt="2023-06-16T02:54:59.141" v="5342" actId="478"/>
          <ac:spMkLst>
            <pc:docMk/>
            <pc:sldMk cId="1714079734" sldId="347"/>
            <ac:spMk id="9" creationId="{B177708B-4170-F910-3A17-B339C482E62C}"/>
          </ac:spMkLst>
        </pc:spChg>
        <pc:spChg chg="del">
          <ac:chgData name="Thúy Mai" userId="222f1c7e07c9bd7a" providerId="LiveId" clId="{22D6062D-0BAF-4860-A89A-3D9174EBB0CE}" dt="2023-06-16T02:34:39.543" v="5124" actId="478"/>
          <ac:spMkLst>
            <pc:docMk/>
            <pc:sldMk cId="1714079734" sldId="347"/>
            <ac:spMk id="15" creationId="{55E26642-6A46-48DB-8BA9-E75470A52CB7}"/>
          </ac:spMkLst>
        </pc:spChg>
        <pc:spChg chg="add mod">
          <ac:chgData name="Thúy Mai" userId="222f1c7e07c9bd7a" providerId="LiveId" clId="{22D6062D-0BAF-4860-A89A-3D9174EBB0CE}" dt="2023-06-16T02:41:45.520" v="5314" actId="1076"/>
          <ac:spMkLst>
            <pc:docMk/>
            <pc:sldMk cId="1714079734" sldId="347"/>
            <ac:spMk id="16" creationId="{F61F3652-A72C-9CA0-1F7C-E2B0B4AC540C}"/>
          </ac:spMkLst>
        </pc:spChg>
        <pc:spChg chg="del">
          <ac:chgData name="Thúy Mai" userId="222f1c7e07c9bd7a" providerId="LiveId" clId="{22D6062D-0BAF-4860-A89A-3D9174EBB0CE}" dt="2023-06-16T02:34:39.543" v="5124" actId="478"/>
          <ac:spMkLst>
            <pc:docMk/>
            <pc:sldMk cId="1714079734" sldId="347"/>
            <ac:spMk id="17" creationId="{FA903DBA-8D14-48A0-B15E-E65681315BAD}"/>
          </ac:spMkLst>
        </pc:spChg>
        <pc:spChg chg="add mod">
          <ac:chgData name="Thúy Mai" userId="222f1c7e07c9bd7a" providerId="LiveId" clId="{22D6062D-0BAF-4860-A89A-3D9174EBB0CE}" dt="2023-06-16T02:52:14.486" v="5330" actId="14100"/>
          <ac:spMkLst>
            <pc:docMk/>
            <pc:sldMk cId="1714079734" sldId="347"/>
            <ac:spMk id="20" creationId="{69880096-C2EB-104D-C89E-9C744EF331C8}"/>
          </ac:spMkLst>
        </pc:spChg>
        <pc:spChg chg="add mod">
          <ac:chgData name="Thúy Mai" userId="222f1c7e07c9bd7a" providerId="LiveId" clId="{22D6062D-0BAF-4860-A89A-3D9174EBB0CE}" dt="2023-06-16T02:54:29.072" v="5335" actId="1076"/>
          <ac:spMkLst>
            <pc:docMk/>
            <pc:sldMk cId="1714079734" sldId="347"/>
            <ac:spMk id="21" creationId="{8EBBDD94-20EA-2616-24CF-C0F170EA43CC}"/>
          </ac:spMkLst>
        </pc:spChg>
        <pc:spChg chg="add mod">
          <ac:chgData name="Thúy Mai" userId="222f1c7e07c9bd7a" providerId="LiveId" clId="{22D6062D-0BAF-4860-A89A-3D9174EBB0CE}" dt="2023-06-16T02:54:53.619" v="5341" actId="20577"/>
          <ac:spMkLst>
            <pc:docMk/>
            <pc:sldMk cId="1714079734" sldId="347"/>
            <ac:spMk id="28" creationId="{76C0C74B-2D20-4E92-F296-CC0EA7E88945}"/>
          </ac:spMkLst>
        </pc:spChg>
        <pc:spChg chg="add mod">
          <ac:chgData name="Thúy Mai" userId="222f1c7e07c9bd7a" providerId="LiveId" clId="{22D6062D-0BAF-4860-A89A-3D9174EBB0CE}" dt="2023-06-16T02:55:20.775" v="5346" actId="1076"/>
          <ac:spMkLst>
            <pc:docMk/>
            <pc:sldMk cId="1714079734" sldId="347"/>
            <ac:spMk id="29" creationId="{1A314877-DE5D-FA19-0D34-EC362255A9D6}"/>
          </ac:spMkLst>
        </pc:spChg>
        <pc:grpChg chg="mod">
          <ac:chgData name="Thúy Mai" userId="222f1c7e07c9bd7a" providerId="LiveId" clId="{22D6062D-0BAF-4860-A89A-3D9174EBB0CE}" dt="2023-06-16T02:34:48.980" v="5135" actId="1076"/>
          <ac:grpSpMkLst>
            <pc:docMk/>
            <pc:sldMk cId="1714079734" sldId="347"/>
            <ac:grpSpMk id="25" creationId="{BE2E6E2C-B466-4667-A265-218F89FCA5F5}"/>
          </ac:grpSpMkLst>
        </pc:grpChg>
        <pc:graphicFrameChg chg="add del mod">
          <ac:chgData name="Thúy Mai" userId="222f1c7e07c9bd7a" providerId="LiveId" clId="{22D6062D-0BAF-4860-A89A-3D9174EBB0CE}" dt="2023-06-16T02:34:45.511" v="5131"/>
          <ac:graphicFrameMkLst>
            <pc:docMk/>
            <pc:sldMk cId="1714079734" sldId="347"/>
            <ac:graphicFrameMk id="3" creationId="{E1F9186D-041F-E278-B610-68E930574C5E}"/>
          </ac:graphicFrameMkLst>
        </pc:graphicFrameChg>
        <pc:picChg chg="del">
          <ac:chgData name="Thúy Mai" userId="222f1c7e07c9bd7a" providerId="LiveId" clId="{22D6062D-0BAF-4860-A89A-3D9174EBB0CE}" dt="2023-06-16T02:34:39.543" v="5124" actId="478"/>
          <ac:picMkLst>
            <pc:docMk/>
            <pc:sldMk cId="1714079734" sldId="347"/>
            <ac:picMk id="14" creationId="{14358B9C-8C76-4350-BF1C-B786E4BCB1F5}"/>
          </ac:picMkLst>
        </pc:picChg>
        <pc:picChg chg="add mod">
          <ac:chgData name="Thúy Mai" userId="222f1c7e07c9bd7a" providerId="LiveId" clId="{22D6062D-0BAF-4860-A89A-3D9174EBB0CE}" dt="2023-06-16T02:52:07.639" v="5327" actId="1076"/>
          <ac:picMkLst>
            <pc:docMk/>
            <pc:sldMk cId="1714079734" sldId="347"/>
            <ac:picMk id="18" creationId="{D4B8C8FE-32C2-F1EA-5826-13779F618D2E}"/>
          </ac:picMkLst>
        </pc:picChg>
        <pc:picChg chg="add mod">
          <ac:chgData name="Thúy Mai" userId="222f1c7e07c9bd7a" providerId="LiveId" clId="{22D6062D-0BAF-4860-A89A-3D9174EBB0CE}" dt="2023-06-16T02:54:44.469" v="5338" actId="1076"/>
          <ac:picMkLst>
            <pc:docMk/>
            <pc:sldMk cId="1714079734" sldId="347"/>
            <ac:picMk id="26" creationId="{BF307226-5139-001B-36B2-9E51E72034F3}"/>
          </ac:picMkLst>
        </pc:picChg>
        <pc:picChg chg="add mod">
          <ac:chgData name="Thúy Mai" userId="222f1c7e07c9bd7a" providerId="LiveId" clId="{22D6062D-0BAF-4860-A89A-3D9174EBB0CE}" dt="2023-06-16T02:54:51.513" v="5340" actId="1076"/>
          <ac:picMkLst>
            <pc:docMk/>
            <pc:sldMk cId="1714079734" sldId="347"/>
            <ac:picMk id="27" creationId="{899BDB9D-CE1D-8E31-DC78-572E8022DA14}"/>
          </ac:picMkLst>
        </pc:picChg>
      </pc:sldChg>
      <pc:sldChg chg="addSp delSp modSp add mod modTransition modAnim">
        <pc:chgData name="Thúy Mai" userId="222f1c7e07c9bd7a" providerId="LiveId" clId="{22D6062D-0BAF-4860-A89A-3D9174EBB0CE}" dt="2023-06-16T05:13:07.577" v="5526"/>
        <pc:sldMkLst>
          <pc:docMk/>
          <pc:sldMk cId="2932791764" sldId="348"/>
        </pc:sldMkLst>
        <pc:spChg chg="add mod">
          <ac:chgData name="Thúy Mai" userId="222f1c7e07c9bd7a" providerId="LiveId" clId="{22D6062D-0BAF-4860-A89A-3D9174EBB0CE}" dt="2023-06-16T02:33:53.554" v="5098" actId="122"/>
          <ac:spMkLst>
            <pc:docMk/>
            <pc:sldMk cId="2932791764" sldId="348"/>
            <ac:spMk id="4" creationId="{476F1599-A122-FFDA-E51D-E49DE25379C9}"/>
          </ac:spMkLst>
        </pc:spChg>
        <pc:spChg chg="mod">
          <ac:chgData name="Thúy Mai" userId="222f1c7e07c9bd7a" providerId="LiveId" clId="{22D6062D-0BAF-4860-A89A-3D9174EBB0CE}" dt="2023-06-16T02:35:47.326" v="5157" actId="20577"/>
          <ac:spMkLst>
            <pc:docMk/>
            <pc:sldMk cId="2932791764" sldId="348"/>
            <ac:spMk id="15" creationId="{55E26642-6A46-48DB-8BA9-E75470A52CB7}"/>
          </ac:spMkLst>
        </pc:spChg>
        <pc:spChg chg="mod">
          <ac:chgData name="Thúy Mai" userId="222f1c7e07c9bd7a" providerId="LiveId" clId="{22D6062D-0BAF-4860-A89A-3D9174EBB0CE}" dt="2023-06-16T02:33:09.793" v="5078" actId="20577"/>
          <ac:spMkLst>
            <pc:docMk/>
            <pc:sldMk cId="2932791764" sldId="348"/>
            <ac:spMk id="18" creationId="{AAEC45B8-D0E5-1AFF-02B2-4780F3CD1B33}"/>
          </ac:spMkLst>
        </pc:spChg>
        <pc:grpChg chg="mod">
          <ac:chgData name="Thúy Mai" userId="222f1c7e07c9bd7a" providerId="LiveId" clId="{22D6062D-0BAF-4860-A89A-3D9174EBB0CE}" dt="2023-06-16T02:33:46.988" v="5096" actId="14100"/>
          <ac:grpSpMkLst>
            <pc:docMk/>
            <pc:sldMk cId="2932791764" sldId="348"/>
            <ac:grpSpMk id="25" creationId="{BE2E6E2C-B466-4667-A265-218F89FCA5F5}"/>
          </ac:grpSpMkLst>
        </pc:grpChg>
        <pc:graphicFrameChg chg="add del mod">
          <ac:chgData name="Thúy Mai" userId="222f1c7e07c9bd7a" providerId="LiveId" clId="{22D6062D-0BAF-4860-A89A-3D9174EBB0CE}" dt="2023-06-16T02:33:20.694" v="5082"/>
          <ac:graphicFrameMkLst>
            <pc:docMk/>
            <pc:sldMk cId="2932791764" sldId="348"/>
            <ac:graphicFrameMk id="2" creationId="{3B148C91-455D-78B7-3E68-365851977585}"/>
          </ac:graphicFrameMkLst>
        </pc:graphicFrameChg>
      </pc:sldChg>
      <pc:sldChg chg="modSp add mod ord modTransition">
        <pc:chgData name="Thúy Mai" userId="222f1c7e07c9bd7a" providerId="LiveId" clId="{22D6062D-0BAF-4860-A89A-3D9174EBB0CE}" dt="2023-06-16T02:39:26.035" v="5280"/>
        <pc:sldMkLst>
          <pc:docMk/>
          <pc:sldMk cId="2188364485" sldId="349"/>
        </pc:sldMkLst>
        <pc:spChg chg="mod">
          <ac:chgData name="Thúy Mai" userId="222f1c7e07c9bd7a" providerId="LiveId" clId="{22D6062D-0BAF-4860-A89A-3D9174EBB0CE}" dt="2023-06-16T02:34:16.136" v="5103" actId="20577"/>
          <ac:spMkLst>
            <pc:docMk/>
            <pc:sldMk cId="2188364485" sldId="349"/>
            <ac:spMk id="28" creationId="{1D683E4C-C813-4644-9A07-4D93B52025EA}"/>
          </ac:spMkLst>
        </pc:spChg>
        <pc:spChg chg="mod">
          <ac:chgData name="Thúy Mai" userId="222f1c7e07c9bd7a" providerId="LiveId" clId="{22D6062D-0BAF-4860-A89A-3D9174EBB0CE}" dt="2023-06-16T02:34:19.819" v="5123" actId="20577"/>
          <ac:spMkLst>
            <pc:docMk/>
            <pc:sldMk cId="2188364485" sldId="349"/>
            <ac:spMk id="38" creationId="{0F238C97-556E-4F9C-819F-7505F2793140}"/>
          </ac:spMkLst>
        </pc:spChg>
      </pc:sldChg>
      <pc:sldChg chg="addSp delSp modSp new mod modTransition">
        <pc:chgData name="Thúy Mai" userId="222f1c7e07c9bd7a" providerId="LiveId" clId="{22D6062D-0BAF-4860-A89A-3D9174EBB0CE}" dt="2023-06-16T02:39:26.035" v="5280"/>
        <pc:sldMkLst>
          <pc:docMk/>
          <pc:sldMk cId="1153341317" sldId="350"/>
        </pc:sldMkLst>
        <pc:spChg chg="del">
          <ac:chgData name="Thúy Mai" userId="222f1c7e07c9bd7a" providerId="LiveId" clId="{22D6062D-0BAF-4860-A89A-3D9174EBB0CE}" dt="2023-06-16T02:34:56.696" v="5137" actId="478"/>
          <ac:spMkLst>
            <pc:docMk/>
            <pc:sldMk cId="1153341317" sldId="350"/>
            <ac:spMk id="2" creationId="{FB5EB840-786F-8B3C-569F-12D8B8661BD8}"/>
          </ac:spMkLst>
        </pc:spChg>
        <pc:spChg chg="del">
          <ac:chgData name="Thúy Mai" userId="222f1c7e07c9bd7a" providerId="LiveId" clId="{22D6062D-0BAF-4860-A89A-3D9174EBB0CE}" dt="2023-06-16T02:34:56.696" v="5137" actId="478"/>
          <ac:spMkLst>
            <pc:docMk/>
            <pc:sldMk cId="1153341317" sldId="350"/>
            <ac:spMk id="3" creationId="{98AC85F5-2C6E-E3D0-334D-3B06766F2519}"/>
          </ac:spMkLst>
        </pc:spChg>
        <pc:spChg chg="add mod">
          <ac:chgData name="Thúy Mai" userId="222f1c7e07c9bd7a" providerId="LiveId" clId="{22D6062D-0BAF-4860-A89A-3D9174EBB0CE}" dt="2023-06-16T02:35:16.136" v="5150" actId="1076"/>
          <ac:spMkLst>
            <pc:docMk/>
            <pc:sldMk cId="1153341317" sldId="350"/>
            <ac:spMk id="6" creationId="{5B049425-837A-86EF-169D-6120B164338A}"/>
          </ac:spMkLst>
        </pc:spChg>
        <pc:graphicFrameChg chg="add del mod">
          <ac:chgData name="Thúy Mai" userId="222f1c7e07c9bd7a" providerId="LiveId" clId="{22D6062D-0BAF-4860-A89A-3D9174EBB0CE}" dt="2023-06-16T02:35:03.351" v="5140"/>
          <ac:graphicFrameMkLst>
            <pc:docMk/>
            <pc:sldMk cId="1153341317" sldId="350"/>
            <ac:graphicFrameMk id="4" creationId="{A9A8F1CB-2991-10B7-7C4C-DE18C4AB6F6E}"/>
          </ac:graphicFrameMkLst>
        </pc:graphicFrameChg>
        <pc:graphicFrameChg chg="add del mod">
          <ac:chgData name="Thúy Mai" userId="222f1c7e07c9bd7a" providerId="LiveId" clId="{22D6062D-0BAF-4860-A89A-3D9174EBB0CE}" dt="2023-06-16T02:36:02.352" v="5160"/>
          <ac:graphicFrameMkLst>
            <pc:docMk/>
            <pc:sldMk cId="1153341317" sldId="350"/>
            <ac:graphicFrameMk id="7" creationId="{E442046D-3C0C-D067-431B-2158E2114FAA}"/>
          </ac:graphicFrameMkLst>
        </pc:graphicFrameChg>
        <pc:graphicFrameChg chg="add mod modGraphic">
          <ac:chgData name="Thúy Mai" userId="222f1c7e07c9bd7a" providerId="LiveId" clId="{22D6062D-0BAF-4860-A89A-3D9174EBB0CE}" dt="2023-06-16T02:38:49.147" v="5271" actId="14100"/>
          <ac:graphicFrameMkLst>
            <pc:docMk/>
            <pc:sldMk cId="1153341317" sldId="350"/>
            <ac:graphicFrameMk id="8" creationId="{077D5A48-CEC1-CC48-CE44-9EDDE488C035}"/>
          </ac:graphicFrameMkLst>
        </pc:graphicFrameChg>
      </pc:sldChg>
      <pc:sldChg chg="modSp add mod ord modTransition">
        <pc:chgData name="Thúy Mai" userId="222f1c7e07c9bd7a" providerId="LiveId" clId="{22D6062D-0BAF-4860-A89A-3D9174EBB0CE}" dt="2023-06-16T02:39:26.035" v="5280"/>
        <pc:sldMkLst>
          <pc:docMk/>
          <pc:sldMk cId="788829403" sldId="351"/>
        </pc:sldMkLst>
        <pc:graphicFrameChg chg="modGraphic">
          <ac:chgData name="Thúy Mai" userId="222f1c7e07c9bd7a" providerId="LiveId" clId="{22D6062D-0BAF-4860-A89A-3D9174EBB0CE}" dt="2023-06-16T02:38:26.421" v="5262" actId="2164"/>
          <ac:graphicFrameMkLst>
            <pc:docMk/>
            <pc:sldMk cId="788829403" sldId="351"/>
            <ac:graphicFrameMk id="8" creationId="{077D5A48-CEC1-CC48-CE44-9EDDE488C035}"/>
          </ac:graphicFrameMkLst>
        </pc:graphicFrameChg>
      </pc:sldChg>
      <pc:sldChg chg="modSp add mod modTransition">
        <pc:chgData name="Thúy Mai" userId="222f1c7e07c9bd7a" providerId="LiveId" clId="{22D6062D-0BAF-4860-A89A-3D9174EBB0CE}" dt="2023-06-16T02:39:26.035" v="5280"/>
        <pc:sldMkLst>
          <pc:docMk/>
          <pc:sldMk cId="3805778214" sldId="352"/>
        </pc:sldMkLst>
        <pc:graphicFrameChg chg="mod modGraphic">
          <ac:chgData name="Thúy Mai" userId="222f1c7e07c9bd7a" providerId="LiveId" clId="{22D6062D-0BAF-4860-A89A-3D9174EBB0CE}" dt="2023-06-16T02:39:09.031" v="5279" actId="1035"/>
          <ac:graphicFrameMkLst>
            <pc:docMk/>
            <pc:sldMk cId="3805778214" sldId="352"/>
            <ac:graphicFrameMk id="8" creationId="{077D5A48-CEC1-CC48-CE44-9EDDE488C035}"/>
          </ac:graphicFrameMkLst>
        </pc:graphicFrameChg>
      </pc:sldChg>
      <pc:sldMasterChg chg="modTransition modSldLayout">
        <pc:chgData name="Thúy Mai" userId="222f1c7e07c9bd7a" providerId="LiveId" clId="{22D6062D-0BAF-4860-A89A-3D9174EBB0CE}" dt="2023-06-16T02:39:26.035" v="5280"/>
        <pc:sldMasterMkLst>
          <pc:docMk/>
          <pc:sldMasterMk cId="1518548003" sldId="2147483648"/>
        </pc:sldMasterMkLst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093205648" sldId="2147483649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774392454" sldId="2147483650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032023843" sldId="2147483651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1400310186" sldId="2147483652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378976161" sldId="2147483653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968208428" sldId="2147483654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3713969542" sldId="2147483655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764093113" sldId="2147483656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4054862581" sldId="2147483657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1589750372" sldId="2147483658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1609520712" sldId="2147483659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1518548003" sldId="2147483648"/>
            <pc:sldLayoutMk cId="215713633" sldId="2147483660"/>
          </pc:sldLayoutMkLst>
        </pc:sldLayoutChg>
      </pc:sldMasterChg>
      <pc:sldMasterChg chg="modTransition modSldLayout">
        <pc:chgData name="Thúy Mai" userId="222f1c7e07c9bd7a" providerId="LiveId" clId="{22D6062D-0BAF-4860-A89A-3D9174EBB0CE}" dt="2023-06-16T02:39:26.035" v="5280"/>
        <pc:sldMasterMkLst>
          <pc:docMk/>
          <pc:sldMasterMk cId="2230212497" sldId="2147483661"/>
        </pc:sldMasterMkLst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2230212497" sldId="2147483661"/>
            <pc:sldLayoutMk cId="3774371539" sldId="2147483662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2230212497" sldId="2147483661"/>
            <pc:sldLayoutMk cId="456616778" sldId="2147483663"/>
          </pc:sldLayoutMkLst>
        </pc:sldLayoutChg>
        <pc:sldLayoutChg chg="modTransition">
          <pc:chgData name="Thúy Mai" userId="222f1c7e07c9bd7a" providerId="LiveId" clId="{22D6062D-0BAF-4860-A89A-3D9174EBB0CE}" dt="2023-06-16T02:39:26.035" v="5280"/>
          <pc:sldLayoutMkLst>
            <pc:docMk/>
            <pc:sldMasterMk cId="2230212497" sldId="2147483661"/>
            <pc:sldLayoutMk cId="90944564" sldId="2147483664"/>
          </pc:sldLayoutMkLst>
        </pc:sldLayoutChg>
      </pc:sldMasterChg>
      <pc:sldMasterChg chg="del modTransition delSldLayout modSldLayout">
        <pc:chgData name="Thúy Mai" userId="222f1c7e07c9bd7a" providerId="LiveId" clId="{22D6062D-0BAF-4860-A89A-3D9174EBB0CE}" dt="2023-06-16T02:27:54.386" v="4910" actId="47"/>
        <pc:sldMasterMkLst>
          <pc:docMk/>
          <pc:sldMasterMk cId="2519215261" sldId="2147483665"/>
        </pc:sldMasterMkLst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718878674" sldId="2147483666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104143520" sldId="2147483667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981190006" sldId="2147483668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638857954" sldId="2147483669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232537330" sldId="2147483670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682950234" sldId="2147483671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703806366" sldId="2147483672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828940514" sldId="2147483673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1596859707" sldId="2147483674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2184828927" sldId="2147483675"/>
          </pc:sldLayoutMkLst>
        </pc:sldLayoutChg>
        <pc:sldLayoutChg chg="del modTransition">
          <pc:chgData name="Thúy Mai" userId="222f1c7e07c9bd7a" providerId="LiveId" clId="{22D6062D-0BAF-4860-A89A-3D9174EBB0CE}" dt="2023-06-16T02:27:54.386" v="4910" actId="47"/>
          <pc:sldLayoutMkLst>
            <pc:docMk/>
            <pc:sldMasterMk cId="2519215261" sldId="2147483665"/>
            <pc:sldLayoutMk cId="3676835334" sldId="214748367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7F2B2-C81D-4948-9EDF-568F71B89931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8009E-218E-4EEF-9489-D323FC69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87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8009E-218E-4EEF-9489-D323FC6996E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55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8009E-218E-4EEF-9489-D323FC6996E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03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745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F8009E-218E-4EEF-9489-D323FC6996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516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8009E-218E-4EEF-9489-D323FC6996E4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273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F8009E-218E-4EEF-9489-D323FC6996E4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735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9C05A8-2E32-4C24-8A1A-04D3D9F18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8EF6CA8-0529-4D94-9622-9EA0245D6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D7469B-889F-4044-9244-CD2B83034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3B46E1-240C-4826-BC5B-3CE90EDB3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DF0142-D141-49C5-A417-9CE0CF375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20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D39CFB-9CC6-443C-8BE0-7F8765C8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5BBE96B-7D74-48BC-9F49-C5D35792B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7C54B76-C4B1-4B6F-BFE9-AFA93371F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73BD73-FDAA-4757-86E6-ACD965E5B1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9CB0BD-D9F8-486B-AD85-9DFBA9E9A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26534DC-8ADB-4580-BB5E-AE2C3EB8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86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D1AC1-E1E1-46A1-9F0C-F8F253A6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E2E949D-A517-4578-9DAB-F9E04A3B3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6C901F-E2D5-410B-8142-341A28BA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3BA70A-6611-466E-94BA-5548B6C97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0B061A-70D3-4D29-903F-6234358BE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75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20C473B-421E-44DD-A73A-C876C89A59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250054B-CBBC-4659-980B-C7626B377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663CF6-C057-44A3-98A4-1561EE4A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4F5477-95A3-430A-8B02-E2E613B5D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1E2F62-26C8-4FDF-8DC7-CFCC4C8B6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52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4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18839-956D-88FF-BE2D-BEDC91CF05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4FA941-AA7B-11B8-853E-840CE17C6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EAE2F-2FB5-698E-DAF5-E2DFF2FA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E5680-B31A-29F5-8681-BB4F544E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5D74F-4BC2-25B2-B252-5D6D70E9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67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0D18-1941-1D19-0955-B4FF7A6E5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8FD23-B502-1924-78C9-2BC2352B4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9A375-4D9D-E621-E0C8-6EA17825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90360-D8C3-DA0C-237F-AC895906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BB454-2736-92F0-8C0F-CE25B4667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02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C2E85-1695-4299-D5A4-BB46F2677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85FE4-6447-A057-AB9A-459B1424C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7EC6-BD21-290F-AE5F-DDD2EE138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3D532-8D5D-BECD-182E-00949629D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70980-28FA-FD7D-D84C-D61B3AF0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61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6DA5C-BB63-E8C5-A076-CF3AD4375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24631-8F50-0576-AD06-C77B644C9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28F5D-D84E-89A8-6C51-59B88E3B4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D7AF7-1CA2-4885-1871-FB73892BC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5B4A1-0C3B-6D6D-9F54-36FEA1F7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868BE2-A34B-9F3B-7D31-6E21F1C71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5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17647-EE01-4446-BAA7-833363016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3967774-3BFF-4173-85AD-F5D71D71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F45905-7969-4354-B836-039BCCD923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9DE830-376F-464B-8C1A-03C3FEC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7B1709-A091-4C28-92EA-3F85970B7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E2B395-C558-47D2-A0C0-2339088C5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"/>
            <a:ext cx="12192000" cy="6857678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D95E08D-F97C-4F3E-AE9F-277D624FD3AD}"/>
              </a:ext>
            </a:extLst>
          </p:cNvPr>
          <p:cNvSpPr/>
          <p:nvPr userDrawn="1"/>
        </p:nvSpPr>
        <p:spPr>
          <a:xfrm>
            <a:off x="303882" y="391887"/>
            <a:ext cx="11584237" cy="6181674"/>
          </a:xfrm>
          <a:prstGeom prst="roundRect">
            <a:avLst>
              <a:gd name="adj" fmla="val 17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2B9A05D-5A04-432D-9B3B-917F4DF2C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395352"/>
            <a:ext cx="12228513" cy="14626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AF83799-56ED-42AF-BBFE-EFBE94B90C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5785884"/>
            <a:ext cx="2932115" cy="107211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39F8832-A45E-40FC-A35D-408A6D06E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7669" y="5874257"/>
            <a:ext cx="1417818" cy="9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9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D7D42-53DD-DFED-FB76-7E897CF99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49337-5ACB-5056-E9EF-CDA772D5C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63C3A-A610-0090-5738-1CE41A9CF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1C3720-6196-074C-F653-B09C165FE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7B1B11-E218-7E5D-2A6D-A5F1CEBD5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29CB0A-69A1-35BE-70DF-333F0246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FB9550-D297-18EB-1F8F-3459C38D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7A14F6-8ED2-DC97-DD15-BC29CC035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02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06E11-0134-8AA6-F3DB-9B4F2FD1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276282-A533-FB61-2064-9BCC7101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49DC3-87BD-8A94-039E-55A6529D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0D891-60A4-EA46-A66B-6F5CE1B9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66526-FB0B-026E-7540-CA27D4A73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B3978D-A0D0-14FF-6A3E-DFDBA664E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F2370-66DE-4BC8-1587-1A8936236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5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4DDF5-0E2C-E9B8-49AB-3B069C934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744A5-F0CC-2DA4-EA0A-D667370DA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5A979-FDF5-0AA1-935E-61842B193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AB487-CC9D-8D2C-286D-E8ED2328E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CC62D-0A4D-7287-D9F8-4B9034841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061E11-A843-D878-4604-9917606D7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47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A1D8C-00F5-4BF4-6921-56CB61750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D7D11B-C502-6779-9B10-49EF45929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D5163F-07EA-4EEF-D373-1441F5D5F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F4EE0-30EC-5A2D-6465-1FEF3891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D095B-804E-3216-53BA-0C0018C0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0A65E-4FCD-DE3A-F56D-8D3775758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61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64B8A-4063-DE21-FE36-C119640E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7B89E2-8F19-AD0D-EF7C-2942A4747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A8258-2CE0-E072-1CD0-6B3735863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D15C1-BA02-6F52-545A-B030BBEF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AB2D6-D0FA-5DD8-6E5C-939F71450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231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23218-F043-4575-4B7C-0A8B1B6F9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776104-49C9-0211-3659-0C8D4D6A6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8207-DAAC-EB5F-6439-F1FE1B914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8FEDC-23AB-3C50-0651-B989FF737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198DE-1113-2D63-6389-42F56CAC6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7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25CDAB-FBF4-4EAA-AED5-C55BF4AA0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BC463C-1E4B-4638-8D9F-1014DB167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0D89D7-40FE-44DC-8987-0B504750B3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DA1EF6-B5CF-464D-A03F-0F2478095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1800FE7-B7DC-4A99-9393-69D23F98E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02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A39BF0-F827-4E8B-B940-8CD1D838D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FD950AE-DA1E-45E6-A961-1378C4A9D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D6AE50-0373-4548-944F-89B4139EE1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B5B669-DFA6-434B-B6E3-A2F65BD0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156D82-A0AB-4408-8C0E-CB3BB36A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946DD33-4D4E-4739-BD37-A76AD208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31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94DD7-6B64-4CC4-90C8-B68D5252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36E106-475A-4450-96A0-5E8B5739B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6AB2DC-8364-4DE7-866D-2C57480C8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424009-2AF8-47DD-A800-AFE78B5CA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231C06-AC02-4766-8271-F3BCED0A1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D4AEE86-A472-4C63-BC70-C409FC7C5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79019E6-ECB0-465C-A2EA-F18F6B56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DAACB4C-AB3E-460F-819F-82DD5A24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97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94DD7-6B64-4CC4-90C8-B68D5252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36E106-475A-4450-96A0-5E8B5739B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6AB2DC-8364-4DE7-866D-2C57480C8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424009-2AF8-47DD-A800-AFE78B5CA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231C06-AC02-4766-8271-F3BCED0A1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D4AEE86-A472-4C63-BC70-C409FC7C5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79019E6-ECB0-465C-A2EA-F18F6B56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DAACB4C-AB3E-460F-819F-82DD5A24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45062" y="6725660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http://www.1ppt.com/hangye/</a:t>
            </a:r>
          </a:p>
        </p:txBody>
      </p:sp>
    </p:spTree>
    <p:extLst>
      <p:ext uri="{BB962C8B-B14F-4D97-AF65-F5344CB8AC3E}">
        <p14:creationId xmlns:p14="http://schemas.microsoft.com/office/powerpoint/2010/main" val="21571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CE663C-AE46-4725-B5E2-0221E63BA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7023481-BEF4-4554-A102-3B857BDE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5D77A6-0E1C-44B7-BD49-5C8BF2E5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08377DA-194B-48CB-B68E-D2E1F5AF2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2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9192988-23BA-44B4-9D88-5DCCC2F3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E1A062-4D86-4AE2-A237-80470F739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5E99BB-AF39-44FB-A1D2-3F357421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96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D35C9D-F050-4DB0-92E2-BE4CDCD00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79804DD-5BEC-4531-ABD9-444F0D2A8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A0439DE-2E79-4984-832C-B87FA3BCC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042D77-71C2-416B-8817-95772A42B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0BAEC-A70E-436E-92C6-3ECF094493EF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98FCDE-B30C-4940-A5E7-D41C59BA2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8613B7-9E0C-47C5-9B57-4B36E8DA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45BC63-D829-4A71-B2F4-3CC30B2DF0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09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54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21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FAE3B6-3278-1943-4E64-3CF263CA1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CA428-B04A-C743-9468-91238D518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7AE72-FE2A-44DC-E505-38695FF63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8A798-F2B1-4B97-98CB-A882CC1D3EF7}" type="datetimeFigureOut">
              <a:rPr lang="en-US" smtClean="0"/>
              <a:t>22-Jul-23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EEE97-4D53-C6CB-1BD2-557A9CB58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BCF55-308B-D3F4-DB62-662921230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82DF0-4A45-4F14-BF45-73FE9B499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7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9.png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8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2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7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.jpeg"/><Relationship Id="rId27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45.png"/><Relationship Id="rId10" Type="http://schemas.openxmlformats.org/officeDocument/2006/relationships/image" Target="../media/image66.sv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72.svg"/><Relationship Id="rId7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7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9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7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9.sv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sv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56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gif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59.svg"/><Relationship Id="rId7" Type="http://schemas.openxmlformats.org/officeDocument/2006/relationships/image" Target="../media/image6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svg"/><Relationship Id="rId3" Type="http://schemas.openxmlformats.org/officeDocument/2006/relationships/image" Target="../media/image59.svg"/><Relationship Id="rId7" Type="http://schemas.openxmlformats.org/officeDocument/2006/relationships/image" Target="../media/image7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75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8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image" Target="../media/image7.png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12" Type="http://schemas.openxmlformats.org/officeDocument/2006/relationships/image" Target="../media/image1.jpeg"/><Relationship Id="rId17" Type="http://schemas.openxmlformats.org/officeDocument/2006/relationships/image" Target="../media/image102.png"/><Relationship Id="rId2" Type="http://schemas.openxmlformats.org/officeDocument/2006/relationships/tags" Target="../tags/tag22.xml"/><Relationship Id="rId16" Type="http://schemas.openxmlformats.org/officeDocument/2006/relationships/image" Target="../media/image8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5.xml"/><Relationship Id="rId15" Type="http://schemas.openxmlformats.org/officeDocument/2006/relationships/image" Target="../media/image2.png"/><Relationship Id="rId10" Type="http://schemas.openxmlformats.org/officeDocument/2006/relationships/tags" Target="../tags/tag30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image" Target="../media/image7.png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image" Target="../media/image1.jpeg"/><Relationship Id="rId17" Type="http://schemas.openxmlformats.org/officeDocument/2006/relationships/image" Target="../media/image102.png"/><Relationship Id="rId2" Type="http://schemas.openxmlformats.org/officeDocument/2006/relationships/tags" Target="../tags/tag32.xml"/><Relationship Id="rId16" Type="http://schemas.openxmlformats.org/officeDocument/2006/relationships/image" Target="../media/image8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5.xml"/><Relationship Id="rId15" Type="http://schemas.openxmlformats.org/officeDocument/2006/relationships/image" Target="../media/image2.png"/><Relationship Id="rId10" Type="http://schemas.openxmlformats.org/officeDocument/2006/relationships/tags" Target="../tags/tag40.xml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image" Target="../media/image7.png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image" Target="../media/image1.jpeg"/><Relationship Id="rId17" Type="http://schemas.openxmlformats.org/officeDocument/2006/relationships/image" Target="../media/image102.png"/><Relationship Id="rId2" Type="http://schemas.openxmlformats.org/officeDocument/2006/relationships/tags" Target="../tags/tag42.xml"/><Relationship Id="rId16" Type="http://schemas.openxmlformats.org/officeDocument/2006/relationships/image" Target="../media/image8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15" Type="http://schemas.openxmlformats.org/officeDocument/2006/relationships/image" Target="../media/image2.png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image" Target="../media/image2.png"/><Relationship Id="rId18" Type="http://schemas.openxmlformats.org/officeDocument/2006/relationships/image" Target="../media/image139.svg"/><Relationship Id="rId3" Type="http://schemas.openxmlformats.org/officeDocument/2006/relationships/tags" Target="../tags/tag53.xml"/><Relationship Id="rId21" Type="http://schemas.openxmlformats.org/officeDocument/2006/relationships/image" Target="../media/image142.svg"/><Relationship Id="rId7" Type="http://schemas.openxmlformats.org/officeDocument/2006/relationships/tags" Target="../tags/tag57.xml"/><Relationship Id="rId12" Type="http://schemas.openxmlformats.org/officeDocument/2006/relationships/image" Target="../media/image7.png"/><Relationship Id="rId17" Type="http://schemas.openxmlformats.org/officeDocument/2006/relationships/image" Target="../media/image104.png"/><Relationship Id="rId2" Type="http://schemas.openxmlformats.org/officeDocument/2006/relationships/tags" Target="../tags/tag52.xml"/><Relationship Id="rId16" Type="http://schemas.openxmlformats.org/officeDocument/2006/relationships/image" Target="../media/image103.gif"/><Relationship Id="rId20" Type="http://schemas.openxmlformats.org/officeDocument/2006/relationships/image" Target="../media/image106.png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1.jpeg"/><Relationship Id="rId5" Type="http://schemas.openxmlformats.org/officeDocument/2006/relationships/tags" Target="../tags/tag55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105.png"/><Relationship Id="rId4" Type="http://schemas.openxmlformats.org/officeDocument/2006/relationships/tags" Target="../tags/tag54.xml"/><Relationship Id="rId9" Type="http://schemas.openxmlformats.org/officeDocument/2006/relationships/tags" Target="../tags/tag59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sv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05925F7-3505-AD6F-63E8-25B77A7E6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5CD2FFC-0E83-B60C-7B39-2830EB31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14D1809F-09BA-8E61-1573-E18BF1D8569C}"/>
              </a:ext>
            </a:extLst>
          </p:cNvPr>
          <p:cNvSpPr/>
          <p:nvPr/>
        </p:nvSpPr>
        <p:spPr>
          <a:xfrm>
            <a:off x="-1" y="-4274"/>
            <a:ext cx="12273699" cy="6829280"/>
          </a:xfrm>
          <a:custGeom>
            <a:avLst/>
            <a:gdLst/>
            <a:ahLst/>
            <a:cxnLst/>
            <a:rect l="l" t="t" r="r" b="b"/>
            <a:pathLst>
              <a:path w="12530617" h="7048472">
                <a:moveTo>
                  <a:pt x="0" y="0"/>
                </a:moveTo>
                <a:lnTo>
                  <a:pt x="12530616" y="0"/>
                </a:lnTo>
                <a:lnTo>
                  <a:pt x="12530616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17">
            <a:extLst>
              <a:ext uri="{FF2B5EF4-FFF2-40B4-BE49-F238E27FC236}">
                <a16:creationId xmlns:a16="http://schemas.microsoft.com/office/drawing/2014/main" id="{1812E060-60D1-8F31-F4F4-1227043F59E4}"/>
              </a:ext>
            </a:extLst>
          </p:cNvPr>
          <p:cNvSpPr/>
          <p:nvPr/>
        </p:nvSpPr>
        <p:spPr>
          <a:xfrm>
            <a:off x="401624" y="-4274"/>
            <a:ext cx="1134945" cy="1138237"/>
          </a:xfrm>
          <a:custGeom>
            <a:avLst/>
            <a:gdLst/>
            <a:ahLst/>
            <a:cxnLst/>
            <a:rect l="l" t="t" r="r" b="b"/>
            <a:pathLst>
              <a:path w="2109990" h="1988666">
                <a:moveTo>
                  <a:pt x="0" y="0"/>
                </a:moveTo>
                <a:lnTo>
                  <a:pt x="2109990" y="0"/>
                </a:lnTo>
                <a:lnTo>
                  <a:pt x="2109990" y="1988666"/>
                </a:lnTo>
                <a:lnTo>
                  <a:pt x="0" y="19886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2859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6A531F9-69F3-B72D-DF2B-63319B2FE27D}"/>
              </a:ext>
            </a:extLst>
          </p:cNvPr>
          <p:cNvSpPr txBox="1"/>
          <p:nvPr/>
        </p:nvSpPr>
        <p:spPr>
          <a:xfrm>
            <a:off x="566409" y="4967348"/>
            <a:ext cx="40292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(1913-2004)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166062-C725-00A1-18BA-4C4CBB6894E7}"/>
              </a:ext>
            </a:extLst>
          </p:cNvPr>
          <p:cNvGrpSpPr/>
          <p:nvPr/>
        </p:nvGrpSpPr>
        <p:grpSpPr>
          <a:xfrm>
            <a:off x="660400" y="289787"/>
            <a:ext cx="4634211" cy="746643"/>
            <a:chOff x="333714" y="1441257"/>
            <a:chExt cx="4634211" cy="746643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FD35BB3-6EF5-201D-AB4F-AAC28935E601}"/>
                </a:ext>
              </a:extLst>
            </p:cNvPr>
            <p:cNvSpPr/>
            <p:nvPr/>
          </p:nvSpPr>
          <p:spPr>
            <a:xfrm>
              <a:off x="394631" y="1463702"/>
              <a:ext cx="4512378" cy="724198"/>
            </a:xfrm>
            <a:custGeom>
              <a:avLst/>
              <a:gdLst/>
              <a:ahLst/>
              <a:cxnLst/>
              <a:rect l="l" t="t" r="r" b="b"/>
              <a:pathLst>
                <a:path w="4106390" h="1627624">
                  <a:moveTo>
                    <a:pt x="0" y="0"/>
                  </a:moveTo>
                  <a:lnTo>
                    <a:pt x="4106390" y="0"/>
                  </a:lnTo>
                  <a:lnTo>
                    <a:pt x="4106390" y="1627624"/>
                  </a:lnTo>
                  <a:lnTo>
                    <a:pt x="0" y="1627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i$ľiḍe">
              <a:extLst>
                <a:ext uri="{FF2B5EF4-FFF2-40B4-BE49-F238E27FC236}">
                  <a16:creationId xmlns:a16="http://schemas.microsoft.com/office/drawing/2014/main" id="{91A93D47-4273-1402-4394-98BD8AE7B184}"/>
                </a:ext>
              </a:extLst>
            </p:cNvPr>
            <p:cNvSpPr/>
            <p:nvPr/>
          </p:nvSpPr>
          <p:spPr>
            <a:xfrm>
              <a:off x="333714" y="1441257"/>
              <a:ext cx="4634211" cy="682129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1.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Tác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giả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Đoàn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Văn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Cừ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7768141-1513-2409-AA77-3188AF7FC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10" y="1280454"/>
            <a:ext cx="3072677" cy="363670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DAA65C7-A400-969E-DEDF-C557E414270F}"/>
              </a:ext>
            </a:extLst>
          </p:cNvPr>
          <p:cNvGrpSpPr/>
          <p:nvPr/>
        </p:nvGrpSpPr>
        <p:grpSpPr>
          <a:xfrm>
            <a:off x="4424516" y="2021588"/>
            <a:ext cx="6933174" cy="1077218"/>
            <a:chOff x="4424516" y="2021588"/>
            <a:chExt cx="6933174" cy="1077218"/>
          </a:xfrm>
        </p:grpSpPr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7FF7F52F-90CB-E610-8300-F85FD44685DF}"/>
                </a:ext>
              </a:extLst>
            </p:cNvPr>
            <p:cNvSpPr txBox="1"/>
            <p:nvPr/>
          </p:nvSpPr>
          <p:spPr>
            <a:xfrm>
              <a:off x="4664372" y="2021588"/>
              <a:ext cx="6418201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tiêu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9DA1D24-C1B4-35D1-DA7B-43126275CED1}"/>
                </a:ext>
              </a:extLst>
            </p:cNvPr>
            <p:cNvSpPr/>
            <p:nvPr/>
          </p:nvSpPr>
          <p:spPr>
            <a:xfrm>
              <a:off x="4424516" y="2021588"/>
              <a:ext cx="6933174" cy="107721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C9225C-6340-637F-9C29-28473B8C2759}"/>
              </a:ext>
            </a:extLst>
          </p:cNvPr>
          <p:cNvGrpSpPr/>
          <p:nvPr/>
        </p:nvGrpSpPr>
        <p:grpSpPr>
          <a:xfrm>
            <a:off x="4576916" y="3609869"/>
            <a:ext cx="7020630" cy="1127408"/>
            <a:chOff x="4576916" y="3609869"/>
            <a:chExt cx="7020630" cy="1127408"/>
          </a:xfrm>
        </p:grpSpPr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D7B8E482-D673-E644-2C64-DB6064498BAC}"/>
                </a:ext>
              </a:extLst>
            </p:cNvPr>
            <p:cNvSpPr txBox="1"/>
            <p:nvPr/>
          </p:nvSpPr>
          <p:spPr>
            <a:xfrm>
              <a:off x="4664372" y="3609869"/>
              <a:ext cx="693317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được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tặng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Giải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thưởng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Nhà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nước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về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Văn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học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nghệ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thuật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năm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2001. 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B8CE25B-4C21-52DC-1986-97B9DABC3FDD}"/>
                </a:ext>
              </a:extLst>
            </p:cNvPr>
            <p:cNvSpPr/>
            <p:nvPr/>
          </p:nvSpPr>
          <p:spPr>
            <a:xfrm>
              <a:off x="4576916" y="3660059"/>
              <a:ext cx="6933174" cy="107721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806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6A531F9-69F3-B72D-DF2B-63319B2FE27D}"/>
              </a:ext>
            </a:extLst>
          </p:cNvPr>
          <p:cNvSpPr txBox="1"/>
          <p:nvPr/>
        </p:nvSpPr>
        <p:spPr>
          <a:xfrm>
            <a:off x="566409" y="4967348"/>
            <a:ext cx="40292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Văn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(1913-2004)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166062-C725-00A1-18BA-4C4CBB6894E7}"/>
              </a:ext>
            </a:extLst>
          </p:cNvPr>
          <p:cNvGrpSpPr/>
          <p:nvPr/>
        </p:nvGrpSpPr>
        <p:grpSpPr>
          <a:xfrm>
            <a:off x="660400" y="289787"/>
            <a:ext cx="4634211" cy="746643"/>
            <a:chOff x="333714" y="1441257"/>
            <a:chExt cx="4634211" cy="746643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FD35BB3-6EF5-201D-AB4F-AAC28935E601}"/>
                </a:ext>
              </a:extLst>
            </p:cNvPr>
            <p:cNvSpPr/>
            <p:nvPr/>
          </p:nvSpPr>
          <p:spPr>
            <a:xfrm>
              <a:off x="394631" y="1463702"/>
              <a:ext cx="4512378" cy="724198"/>
            </a:xfrm>
            <a:custGeom>
              <a:avLst/>
              <a:gdLst/>
              <a:ahLst/>
              <a:cxnLst/>
              <a:rect l="l" t="t" r="r" b="b"/>
              <a:pathLst>
                <a:path w="4106390" h="1627624">
                  <a:moveTo>
                    <a:pt x="0" y="0"/>
                  </a:moveTo>
                  <a:lnTo>
                    <a:pt x="4106390" y="0"/>
                  </a:lnTo>
                  <a:lnTo>
                    <a:pt x="4106390" y="1627624"/>
                  </a:lnTo>
                  <a:lnTo>
                    <a:pt x="0" y="1627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i$ľiḍe">
              <a:extLst>
                <a:ext uri="{FF2B5EF4-FFF2-40B4-BE49-F238E27FC236}">
                  <a16:creationId xmlns:a16="http://schemas.microsoft.com/office/drawing/2014/main" id="{91A93D47-4273-1402-4394-98BD8AE7B184}"/>
                </a:ext>
              </a:extLst>
            </p:cNvPr>
            <p:cNvSpPr/>
            <p:nvPr/>
          </p:nvSpPr>
          <p:spPr>
            <a:xfrm>
              <a:off x="333714" y="1441257"/>
              <a:ext cx="4634211" cy="682129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1.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Tác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giả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Đoàn</a:t>
              </a: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 Văn </a:t>
              </a:r>
              <a:r>
                <a:rPr kumimoji="0" lang="en-US" altLang="zh-CN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lt"/>
                </a:rPr>
                <a:t>Cừ</a:t>
              </a:r>
              <a:endParaRPr kumimoji="0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7768141-1513-2409-AA77-3188AF7FC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10" y="1280454"/>
            <a:ext cx="3072677" cy="363670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ED870FD-2DB4-0BD9-F76C-DB887E94443F}"/>
              </a:ext>
            </a:extLst>
          </p:cNvPr>
          <p:cNvGrpSpPr/>
          <p:nvPr/>
        </p:nvGrpSpPr>
        <p:grpSpPr>
          <a:xfrm>
            <a:off x="4871419" y="1482045"/>
            <a:ext cx="6324038" cy="3435112"/>
            <a:chOff x="4435266" y="1832309"/>
            <a:chExt cx="6324038" cy="343511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25FAB4-7F36-9F26-098F-326927CABBDA}"/>
                </a:ext>
              </a:extLst>
            </p:cNvPr>
            <p:cNvGrpSpPr/>
            <p:nvPr/>
          </p:nvGrpSpPr>
          <p:grpSpPr>
            <a:xfrm>
              <a:off x="4435266" y="1832309"/>
              <a:ext cx="6324038" cy="3435112"/>
              <a:chOff x="4996885" y="2241493"/>
              <a:chExt cx="4795299" cy="2776632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0769405-F5C9-75E7-5243-3C164AA92F17}"/>
                  </a:ext>
                </a:extLst>
              </p:cNvPr>
              <p:cNvSpPr/>
              <p:nvPr/>
            </p:nvSpPr>
            <p:spPr>
              <a:xfrm>
                <a:off x="6695274" y="2241493"/>
                <a:ext cx="1561633" cy="690801"/>
              </a:xfrm>
              <a:custGeom>
                <a:avLst/>
                <a:gdLst>
                  <a:gd name="connsiteX0" fmla="*/ 0 w 1193469"/>
                  <a:gd name="connsiteY0" fmla="*/ 0 h 690801"/>
                  <a:gd name="connsiteX1" fmla="*/ 1193469 w 1193469"/>
                  <a:gd name="connsiteY1" fmla="*/ 0 h 690801"/>
                  <a:gd name="connsiteX2" fmla="*/ 1193469 w 1193469"/>
                  <a:gd name="connsiteY2" fmla="*/ 690801 h 690801"/>
                  <a:gd name="connsiteX3" fmla="*/ 0 w 1193469"/>
                  <a:gd name="connsiteY3" fmla="*/ 690801 h 690801"/>
                  <a:gd name="connsiteX4" fmla="*/ 0 w 1193469"/>
                  <a:gd name="connsiteY4" fmla="*/ 0 h 690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3469" h="690801">
                    <a:moveTo>
                      <a:pt x="0" y="0"/>
                    </a:moveTo>
                    <a:lnTo>
                      <a:pt x="1193469" y="0"/>
                    </a:lnTo>
                    <a:lnTo>
                      <a:pt x="1193469" y="690801"/>
                    </a:lnTo>
                    <a:lnTo>
                      <a:pt x="0" y="69080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Thôn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 I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(1944)</a:t>
                </a: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EF3BD76-AD0F-AD80-5D57-442BC3E37896}"/>
                  </a:ext>
                </a:extLst>
              </p:cNvPr>
              <p:cNvSpPr/>
              <p:nvPr/>
            </p:nvSpPr>
            <p:spPr>
              <a:xfrm>
                <a:off x="8392100" y="2989815"/>
                <a:ext cx="1400084" cy="749593"/>
              </a:xfrm>
              <a:custGeom>
                <a:avLst/>
                <a:gdLst>
                  <a:gd name="connsiteX0" fmla="*/ 0 w 1070007"/>
                  <a:gd name="connsiteY0" fmla="*/ 0 h 749593"/>
                  <a:gd name="connsiteX1" fmla="*/ 1070007 w 1070007"/>
                  <a:gd name="connsiteY1" fmla="*/ 0 h 749593"/>
                  <a:gd name="connsiteX2" fmla="*/ 1070007 w 1070007"/>
                  <a:gd name="connsiteY2" fmla="*/ 749593 h 749593"/>
                  <a:gd name="connsiteX3" fmla="*/ 0 w 1070007"/>
                  <a:gd name="connsiteY3" fmla="*/ 749593 h 749593"/>
                  <a:gd name="connsiteX4" fmla="*/ 0 w 1070007"/>
                  <a:gd name="connsiteY4" fmla="*/ 0 h 74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0007" h="749593">
                    <a:moveTo>
                      <a:pt x="0" y="0"/>
                    </a:moveTo>
                    <a:lnTo>
                      <a:pt x="1070007" y="0"/>
                    </a:lnTo>
                    <a:lnTo>
                      <a:pt x="1070007" y="749593"/>
                    </a:lnTo>
                    <a:lnTo>
                      <a:pt x="0" y="74959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Thơ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lửa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(1947) </a:t>
                </a: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A64F318-01FD-067E-4287-4A99547953DD}"/>
                  </a:ext>
                </a:extLst>
              </p:cNvPr>
              <p:cNvSpPr/>
              <p:nvPr/>
            </p:nvSpPr>
            <p:spPr>
              <a:xfrm>
                <a:off x="8384045" y="4268532"/>
                <a:ext cx="1400084" cy="749593"/>
              </a:xfrm>
              <a:custGeom>
                <a:avLst/>
                <a:gdLst>
                  <a:gd name="connsiteX0" fmla="*/ 0 w 1070007"/>
                  <a:gd name="connsiteY0" fmla="*/ 0 h 749593"/>
                  <a:gd name="connsiteX1" fmla="*/ 1070007 w 1070007"/>
                  <a:gd name="connsiteY1" fmla="*/ 0 h 749593"/>
                  <a:gd name="connsiteX2" fmla="*/ 1070007 w 1070007"/>
                  <a:gd name="connsiteY2" fmla="*/ 749593 h 749593"/>
                  <a:gd name="connsiteX3" fmla="*/ 0 w 1070007"/>
                  <a:gd name="connsiteY3" fmla="*/ 749593 h 749593"/>
                  <a:gd name="connsiteX4" fmla="*/ 0 w 1070007"/>
                  <a:gd name="connsiteY4" fmla="*/ 0 h 74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0007" h="749593">
                    <a:moveTo>
                      <a:pt x="0" y="0"/>
                    </a:moveTo>
                    <a:lnTo>
                      <a:pt x="1070007" y="0"/>
                    </a:lnTo>
                    <a:lnTo>
                      <a:pt x="1070007" y="749593"/>
                    </a:lnTo>
                    <a:lnTo>
                      <a:pt x="0" y="74959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Thôn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 II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(1960)</a:t>
                </a: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7A45813-FC41-46C6-4A3B-8E8BB0D11B69}"/>
                  </a:ext>
                </a:extLst>
              </p:cNvPr>
              <p:cNvSpPr/>
              <p:nvPr/>
            </p:nvSpPr>
            <p:spPr>
              <a:xfrm>
                <a:off x="4996885" y="4268532"/>
                <a:ext cx="1400084" cy="749593"/>
              </a:xfrm>
              <a:custGeom>
                <a:avLst/>
                <a:gdLst>
                  <a:gd name="connsiteX0" fmla="*/ 0 w 1070007"/>
                  <a:gd name="connsiteY0" fmla="*/ 0 h 749593"/>
                  <a:gd name="connsiteX1" fmla="*/ 1070007 w 1070007"/>
                  <a:gd name="connsiteY1" fmla="*/ 0 h 749593"/>
                  <a:gd name="connsiteX2" fmla="*/ 1070007 w 1070007"/>
                  <a:gd name="connsiteY2" fmla="*/ 749593 h 749593"/>
                  <a:gd name="connsiteX3" fmla="*/ 0 w 1070007"/>
                  <a:gd name="connsiteY3" fmla="*/ 749593 h 749593"/>
                  <a:gd name="connsiteX4" fmla="*/ 0 w 1070007"/>
                  <a:gd name="connsiteY4" fmla="*/ 0 h 74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0007" h="749593">
                    <a:moveTo>
                      <a:pt x="0" y="0"/>
                    </a:moveTo>
                    <a:lnTo>
                      <a:pt x="1070007" y="0"/>
                    </a:lnTo>
                    <a:lnTo>
                      <a:pt x="1070007" y="749593"/>
                    </a:lnTo>
                    <a:lnTo>
                      <a:pt x="0" y="74959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Dọc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xuân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(1979) 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1BFC4C4-3296-803C-45E1-E75F064255DA}"/>
                  </a:ext>
                </a:extLst>
              </p:cNvPr>
              <p:cNvSpPr/>
              <p:nvPr/>
            </p:nvSpPr>
            <p:spPr>
              <a:xfrm>
                <a:off x="6440952" y="3023276"/>
                <a:ext cx="1893502" cy="182585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alpha val="50000"/>
                  <a:hueOff val="2710599"/>
                  <a:satOff val="100000"/>
                  <a:lumOff val="-14706"/>
                  <a:alphaOff val="0"/>
                </a:schemeClr>
              </a:fillRef>
              <a:effectRef idx="0">
                <a:schemeClr val="accent3">
                  <a:alpha val="50000"/>
                  <a:hueOff val="2710599"/>
                  <a:satOff val="100000"/>
                  <a:lumOff val="-14706"/>
                  <a:alphaOff val="0"/>
                </a:schemeClr>
              </a:effectRef>
              <a:fontRef idx="minor">
                <a:schemeClr val="tx1"/>
              </a:fontRef>
            </p:style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2B13AB7-E187-A061-4E33-A24DCBDD4CDA}"/>
                  </a:ext>
                </a:extLst>
              </p:cNvPr>
              <p:cNvSpPr/>
              <p:nvPr/>
            </p:nvSpPr>
            <p:spPr>
              <a:xfrm>
                <a:off x="5000017" y="2989815"/>
                <a:ext cx="1400084" cy="749593"/>
              </a:xfrm>
              <a:custGeom>
                <a:avLst/>
                <a:gdLst>
                  <a:gd name="connsiteX0" fmla="*/ 0 w 1070007"/>
                  <a:gd name="connsiteY0" fmla="*/ 0 h 749593"/>
                  <a:gd name="connsiteX1" fmla="*/ 1070007 w 1070007"/>
                  <a:gd name="connsiteY1" fmla="*/ 0 h 749593"/>
                  <a:gd name="connsiteX2" fmla="*/ 1070007 w 1070007"/>
                  <a:gd name="connsiteY2" fmla="*/ 749593 h 749593"/>
                  <a:gd name="connsiteX3" fmla="*/ 0 w 1070007"/>
                  <a:gd name="connsiteY3" fmla="*/ 749593 h 749593"/>
                  <a:gd name="connsiteX4" fmla="*/ 0 w 1070007"/>
                  <a:gd name="connsiteY4" fmla="*/ 0 h 74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0007" h="749593">
                    <a:moveTo>
                      <a:pt x="0" y="0"/>
                    </a:moveTo>
                    <a:lnTo>
                      <a:pt x="1070007" y="0"/>
                    </a:lnTo>
                    <a:lnTo>
                      <a:pt x="1070007" y="749593"/>
                    </a:lnTo>
                    <a:lnTo>
                      <a:pt x="0" y="74959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về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quê</a:t>
                </a:r>
                <a:r>
                  <a:rPr lang="en-US" sz="2800" b="1" i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kern="1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2800" b="1" kern="1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(1987)…</a:t>
                </a:r>
                <a:endParaRPr lang="en-US" sz="1600" b="1" kern="1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6A2378C-2D05-A0CB-5722-F449E8CC0F52}"/>
                </a:ext>
              </a:extLst>
            </p:cNvPr>
            <p:cNvSpPr txBox="1"/>
            <p:nvPr/>
          </p:nvSpPr>
          <p:spPr>
            <a:xfrm>
              <a:off x="6486741" y="3328756"/>
              <a:ext cx="229261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phẩm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thơ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chính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0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835236" y="1714769"/>
            <a:ext cx="6141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1479473-B2F9-7F50-AC80-09BB3E9A840F}"/>
              </a:ext>
            </a:extLst>
          </p:cNvPr>
          <p:cNvSpPr txBox="1"/>
          <p:nvPr/>
        </p:nvSpPr>
        <p:spPr>
          <a:xfrm>
            <a:off x="835236" y="2614640"/>
            <a:ext cx="6141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8C5BC46E-4B84-CC2F-C707-29220DEE736E}"/>
              </a:ext>
            </a:extLst>
          </p:cNvPr>
          <p:cNvSpPr/>
          <p:nvPr/>
        </p:nvSpPr>
        <p:spPr>
          <a:xfrm>
            <a:off x="6346696" y="1233536"/>
            <a:ext cx="5172204" cy="4326906"/>
          </a:xfrm>
          <a:custGeom>
            <a:avLst/>
            <a:gdLst/>
            <a:ahLst/>
            <a:cxnLst/>
            <a:rect l="l" t="t" r="r" b="b"/>
            <a:pathLst>
              <a:path w="6152038" h="5121571">
                <a:moveTo>
                  <a:pt x="0" y="0"/>
                </a:moveTo>
                <a:lnTo>
                  <a:pt x="6152038" y="0"/>
                </a:lnTo>
                <a:lnTo>
                  <a:pt x="6152038" y="5121571"/>
                </a:lnTo>
                <a:lnTo>
                  <a:pt x="0" y="51215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D9E4EB09-8118-8BBF-6917-F7283B060062}"/>
              </a:ext>
            </a:extLst>
          </p:cNvPr>
          <p:cNvSpPr/>
          <p:nvPr/>
        </p:nvSpPr>
        <p:spPr>
          <a:xfrm>
            <a:off x="774232" y="657725"/>
            <a:ext cx="3549055" cy="741949"/>
          </a:xfrm>
          <a:custGeom>
            <a:avLst/>
            <a:gdLst/>
            <a:ahLst/>
            <a:cxnLst/>
            <a:rect l="l" t="t" r="r" b="b"/>
            <a:pathLst>
              <a:path w="3549055" h="1406716">
                <a:moveTo>
                  <a:pt x="0" y="0"/>
                </a:moveTo>
                <a:lnTo>
                  <a:pt x="3549055" y="0"/>
                </a:lnTo>
                <a:lnTo>
                  <a:pt x="3549055" y="1406717"/>
                </a:lnTo>
                <a:lnTo>
                  <a:pt x="0" y="14067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i$ľiḍe">
            <a:extLst>
              <a:ext uri="{FF2B5EF4-FFF2-40B4-BE49-F238E27FC236}">
                <a16:creationId xmlns:a16="http://schemas.microsoft.com/office/drawing/2014/main" id="{EDE40086-970F-EC2A-35C0-5D6EBB1DB228}"/>
              </a:ext>
            </a:extLst>
          </p:cNvPr>
          <p:cNvSpPr/>
          <p:nvPr/>
        </p:nvSpPr>
        <p:spPr>
          <a:xfrm>
            <a:off x="1026965" y="781947"/>
            <a:ext cx="3043590" cy="45158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 defTabSz="913765"/>
            <a:r>
              <a:rPr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2. Văn </a:t>
            </a:r>
            <a:r>
              <a:rPr lang="en-US" altLang="zh-CN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bản</a:t>
            </a:r>
            <a:endParaRPr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092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81FC7C-A10B-0EA2-2DFA-F4E82764524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E053AE9-570A-E374-6C52-20D079FDF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59B4340-64F1-8FA8-2D58-FA119156B4EE}"/>
                </a:ext>
              </a:extLst>
            </p:cNvPr>
            <p:cNvSpPr/>
            <p:nvPr/>
          </p:nvSpPr>
          <p:spPr>
            <a:xfrm>
              <a:off x="250723" y="5812180"/>
              <a:ext cx="2344993" cy="898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83B512-6CE6-DBCB-1DBE-784D3753462B}"/>
                </a:ext>
              </a:extLst>
            </p:cNvPr>
            <p:cNvSpPr/>
            <p:nvPr/>
          </p:nvSpPr>
          <p:spPr>
            <a:xfrm>
              <a:off x="250723" y="250722"/>
              <a:ext cx="5043948" cy="16891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444257" y="341994"/>
            <a:ext cx="61415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7A82E62-336C-09C9-8B4F-21DEDE364335}"/>
              </a:ext>
            </a:extLst>
          </p:cNvPr>
          <p:cNvSpPr txBox="1"/>
          <p:nvPr/>
        </p:nvSpPr>
        <p:spPr>
          <a:xfrm>
            <a:off x="1144993" y="1344992"/>
            <a:ext cx="4008749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pt-BR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PHIẾU HỌC TẬP 01 </a:t>
            </a:r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Bảng 5">
            <a:extLst>
              <a:ext uri="{FF2B5EF4-FFF2-40B4-BE49-F238E27FC236}">
                <a16:creationId xmlns:a16="http://schemas.microsoft.com/office/drawing/2014/main" id="{5BC2B0F1-CE5D-85BE-C84C-B42B80E35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00838"/>
              </p:ext>
            </p:extLst>
          </p:nvPr>
        </p:nvGraphicFramePr>
        <p:xfrm>
          <a:off x="660400" y="2478708"/>
          <a:ext cx="10858500" cy="384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2039">
                  <a:extLst>
                    <a:ext uri="{9D8B030D-6E8A-4147-A177-3AD203B41FA5}">
                      <a16:colId xmlns:a16="http://schemas.microsoft.com/office/drawing/2014/main" val="2713586775"/>
                    </a:ext>
                  </a:extLst>
                </a:gridCol>
                <a:gridCol w="6386461">
                  <a:extLst>
                    <a:ext uri="{9D8B030D-6E8A-4147-A177-3AD203B41FA5}">
                      <a16:colId xmlns:a16="http://schemas.microsoft.com/office/drawing/2014/main" val="1952877539"/>
                    </a:ext>
                  </a:extLst>
                </a:gridCol>
              </a:tblGrid>
              <a:tr h="77895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chung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2800" i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i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i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  <a:alpha val="82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131996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135832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052222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gieo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632223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68065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Nhan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853767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616147"/>
                  </a:ext>
                </a:extLst>
              </a:tr>
              <a:tr h="3659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endParaRPr lang="en-US" sz="2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22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905582" y="411742"/>
            <a:ext cx="6141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B7C55158-E0DE-688E-4EF5-FABFECFB487F}"/>
              </a:ext>
            </a:extLst>
          </p:cNvPr>
          <p:cNvGrpSpPr/>
          <p:nvPr/>
        </p:nvGrpSpPr>
        <p:grpSpPr>
          <a:xfrm>
            <a:off x="851660" y="2850704"/>
            <a:ext cx="10540809" cy="954107"/>
            <a:chOff x="1061957" y="1209970"/>
            <a:chExt cx="11114569" cy="954107"/>
          </a:xfrm>
        </p:grpSpPr>
        <p:grpSp>
          <p:nvGrpSpPr>
            <p:cNvPr id="7" name="组合 10">
              <a:extLst>
                <a:ext uri="{FF2B5EF4-FFF2-40B4-BE49-F238E27FC236}">
                  <a16:creationId xmlns:a16="http://schemas.microsoft.com/office/drawing/2014/main" id="{1FFC87AB-EF91-E9D6-E2DF-332D22ABF756}"/>
                </a:ext>
              </a:extLst>
            </p:cNvPr>
            <p:cNvGrpSpPr/>
            <p:nvPr/>
          </p:nvGrpSpPr>
          <p:grpSpPr>
            <a:xfrm>
              <a:off x="1061957" y="1221053"/>
              <a:ext cx="10872726" cy="878823"/>
              <a:chOff x="1011381" y="1555056"/>
              <a:chExt cx="15709788" cy="2028674"/>
            </a:xfrm>
          </p:grpSpPr>
          <p:sp>
            <p:nvSpPr>
              <p:cNvPr id="8" name="矩形 11">
                <a:extLst>
                  <a:ext uri="{FF2B5EF4-FFF2-40B4-BE49-F238E27FC236}">
                    <a16:creationId xmlns:a16="http://schemas.microsoft.com/office/drawing/2014/main" id="{5898FBD1-4BCE-BB61-8244-1A6686C7A213}"/>
                  </a:ext>
                </a:extLst>
              </p:cNvPr>
              <p:cNvSpPr/>
              <p:nvPr/>
            </p:nvSpPr>
            <p:spPr>
              <a:xfrm>
                <a:off x="1327450" y="1555056"/>
                <a:ext cx="15337854" cy="2028674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0" name="矩形 12">
                <a:extLst>
                  <a:ext uri="{FF2B5EF4-FFF2-40B4-BE49-F238E27FC236}">
                    <a16:creationId xmlns:a16="http://schemas.microsoft.com/office/drawing/2014/main" id="{DB921CA0-474B-AD68-C71D-BC79BEC0C33A}"/>
                  </a:ext>
                </a:extLst>
              </p:cNvPr>
              <p:cNvSpPr/>
              <p:nvPr/>
            </p:nvSpPr>
            <p:spPr>
              <a:xfrm flipH="1">
                <a:off x="1011381" y="1797251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11" name="矩形 13">
                <a:extLst>
                  <a:ext uri="{FF2B5EF4-FFF2-40B4-BE49-F238E27FC236}">
                    <a16:creationId xmlns:a16="http://schemas.microsoft.com/office/drawing/2014/main" id="{E678B0A6-3C5F-5AB1-B683-DD2E3E70E969}"/>
                  </a:ext>
                </a:extLst>
              </p:cNvPr>
              <p:cNvSpPr/>
              <p:nvPr/>
            </p:nvSpPr>
            <p:spPr>
              <a:xfrm flipH="1">
                <a:off x="16598689" y="1896406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6435CCC5-F8C0-0CEA-BB24-84222A51AB7D}"/>
                </a:ext>
              </a:extLst>
            </p:cNvPr>
            <p:cNvSpPr txBox="1"/>
            <p:nvPr/>
          </p:nvSpPr>
          <p:spPr>
            <a:xfrm>
              <a:off x="1483886" y="1209970"/>
              <a:ext cx="1069264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91440"/>
              <a:r>
                <a:rPr lang="en-US" sz="2800" b="1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Gieo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vần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Vần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gieo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thơ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vần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chân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(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ngần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thân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bề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vàng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đầu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nâu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đồng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hồng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quen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– </a:t>
              </a:r>
              <a:r>
                <a:rPr lang="en-US" sz="2800" dirty="0" err="1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quên</a:t>
              </a:r>
              <a:r>
                <a:rPr lang="en-US" sz="2800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).</a:t>
              </a:r>
              <a:endPara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Freeform 17">
            <a:extLst>
              <a:ext uri="{FF2B5EF4-FFF2-40B4-BE49-F238E27FC236}">
                <a16:creationId xmlns:a16="http://schemas.microsoft.com/office/drawing/2014/main" id="{9435843C-206E-939F-0D27-4EE82DDE8436}"/>
              </a:ext>
            </a:extLst>
          </p:cNvPr>
          <p:cNvSpPr/>
          <p:nvPr/>
        </p:nvSpPr>
        <p:spPr>
          <a:xfrm>
            <a:off x="9274252" y="1028700"/>
            <a:ext cx="2112666" cy="1450752"/>
          </a:xfrm>
          <a:custGeom>
            <a:avLst/>
            <a:gdLst/>
            <a:ahLst/>
            <a:cxnLst/>
            <a:rect l="l" t="t" r="r" b="b"/>
            <a:pathLst>
              <a:path w="4927904" h="4114800">
                <a:moveTo>
                  <a:pt x="0" y="0"/>
                </a:moveTo>
                <a:lnTo>
                  <a:pt x="4927904" y="0"/>
                </a:lnTo>
                <a:lnTo>
                  <a:pt x="4927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0F60A5D4-DE08-D6A3-9E2F-91AAFFCD60FE}"/>
              </a:ext>
            </a:extLst>
          </p:cNvPr>
          <p:cNvGrpSpPr/>
          <p:nvPr/>
        </p:nvGrpSpPr>
        <p:grpSpPr>
          <a:xfrm>
            <a:off x="839229" y="1942609"/>
            <a:ext cx="4013514" cy="811042"/>
            <a:chOff x="992119" y="1221805"/>
            <a:chExt cx="4013514" cy="811042"/>
          </a:xfrm>
        </p:grpSpPr>
        <p:grpSp>
          <p:nvGrpSpPr>
            <p:cNvPr id="18" name="组合 10">
              <a:extLst>
                <a:ext uri="{FF2B5EF4-FFF2-40B4-BE49-F238E27FC236}">
                  <a16:creationId xmlns:a16="http://schemas.microsoft.com/office/drawing/2014/main" id="{452AEFEB-9EED-8162-893B-41ADDCB65753}"/>
                </a:ext>
              </a:extLst>
            </p:cNvPr>
            <p:cNvGrpSpPr/>
            <p:nvPr/>
          </p:nvGrpSpPr>
          <p:grpSpPr>
            <a:xfrm>
              <a:off x="992119" y="1221805"/>
              <a:ext cx="3834405" cy="811042"/>
              <a:chOff x="910473" y="1556792"/>
              <a:chExt cx="5540257" cy="1872208"/>
            </a:xfrm>
          </p:grpSpPr>
          <p:sp>
            <p:nvSpPr>
              <p:cNvPr id="20" name="矩形 11">
                <a:extLst>
                  <a:ext uri="{FF2B5EF4-FFF2-40B4-BE49-F238E27FC236}">
                    <a16:creationId xmlns:a16="http://schemas.microsoft.com/office/drawing/2014/main" id="{78A8FE86-54F2-1096-F817-8553F667DAFE}"/>
                  </a:ext>
                </a:extLst>
              </p:cNvPr>
              <p:cNvSpPr/>
              <p:nvPr/>
            </p:nvSpPr>
            <p:spPr>
              <a:xfrm>
                <a:off x="1096644" y="1556792"/>
                <a:ext cx="5340465" cy="1872208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1" name="矩形 12">
                <a:extLst>
                  <a:ext uri="{FF2B5EF4-FFF2-40B4-BE49-F238E27FC236}">
                    <a16:creationId xmlns:a16="http://schemas.microsoft.com/office/drawing/2014/main" id="{4E0E8B65-5F27-CB96-43B7-C655B9C91351}"/>
                  </a:ext>
                </a:extLst>
              </p:cNvPr>
              <p:cNvSpPr/>
              <p:nvPr/>
            </p:nvSpPr>
            <p:spPr>
              <a:xfrm flipH="1">
                <a:off x="910473" y="1787600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矩形 13">
                <a:extLst>
                  <a:ext uri="{FF2B5EF4-FFF2-40B4-BE49-F238E27FC236}">
                    <a16:creationId xmlns:a16="http://schemas.microsoft.com/office/drawing/2014/main" id="{6E9141E0-E55E-2E9C-DDF7-54A6792031CC}"/>
                  </a:ext>
                </a:extLst>
              </p:cNvPr>
              <p:cNvSpPr/>
              <p:nvPr/>
            </p:nvSpPr>
            <p:spPr>
              <a:xfrm flipH="1">
                <a:off x="6328250" y="1736427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27AEA338-29D2-340A-215E-8C8D6622B53A}"/>
                </a:ext>
              </a:extLst>
            </p:cNvPr>
            <p:cNvSpPr txBox="1"/>
            <p:nvPr/>
          </p:nvSpPr>
          <p:spPr>
            <a:xfrm>
              <a:off x="1429621" y="1380936"/>
              <a:ext cx="357601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91440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thơ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bảy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chữ</a:t>
              </a:r>
              <a:endPara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30FD564F-2117-0252-C98E-FA4C5137E1EB}"/>
              </a:ext>
            </a:extLst>
          </p:cNvPr>
          <p:cNvGrpSpPr/>
          <p:nvPr/>
        </p:nvGrpSpPr>
        <p:grpSpPr>
          <a:xfrm>
            <a:off x="839229" y="1034514"/>
            <a:ext cx="7177794" cy="811042"/>
            <a:chOff x="992119" y="1221805"/>
            <a:chExt cx="7177794" cy="811042"/>
          </a:xfrm>
        </p:grpSpPr>
        <p:grpSp>
          <p:nvGrpSpPr>
            <p:cNvPr id="24" name="组合 10">
              <a:extLst>
                <a:ext uri="{FF2B5EF4-FFF2-40B4-BE49-F238E27FC236}">
                  <a16:creationId xmlns:a16="http://schemas.microsoft.com/office/drawing/2014/main" id="{65C9311F-EA6F-7514-C04B-C34BC59732C0}"/>
                </a:ext>
              </a:extLst>
            </p:cNvPr>
            <p:cNvGrpSpPr/>
            <p:nvPr/>
          </p:nvGrpSpPr>
          <p:grpSpPr>
            <a:xfrm>
              <a:off x="992119" y="1221805"/>
              <a:ext cx="7048945" cy="811042"/>
              <a:chOff x="910473" y="1556792"/>
              <a:chExt cx="10184883" cy="1872208"/>
            </a:xfrm>
          </p:grpSpPr>
          <p:sp>
            <p:nvSpPr>
              <p:cNvPr id="26" name="矩形 11">
                <a:extLst>
                  <a:ext uri="{FF2B5EF4-FFF2-40B4-BE49-F238E27FC236}">
                    <a16:creationId xmlns:a16="http://schemas.microsoft.com/office/drawing/2014/main" id="{CE2AA987-6384-662B-4E80-9EC742F96786}"/>
                  </a:ext>
                </a:extLst>
              </p:cNvPr>
              <p:cNvSpPr/>
              <p:nvPr/>
            </p:nvSpPr>
            <p:spPr>
              <a:xfrm>
                <a:off x="1096644" y="1556792"/>
                <a:ext cx="9998712" cy="1872208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7" name="矩形 12">
                <a:extLst>
                  <a:ext uri="{FF2B5EF4-FFF2-40B4-BE49-F238E27FC236}">
                    <a16:creationId xmlns:a16="http://schemas.microsoft.com/office/drawing/2014/main" id="{286332B0-4D0A-56AB-AA08-D95669C7524C}"/>
                  </a:ext>
                </a:extLst>
              </p:cNvPr>
              <p:cNvSpPr/>
              <p:nvPr/>
            </p:nvSpPr>
            <p:spPr>
              <a:xfrm flipH="1">
                <a:off x="910473" y="1787600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8" name="矩形 13">
                <a:extLst>
                  <a:ext uri="{FF2B5EF4-FFF2-40B4-BE49-F238E27FC236}">
                    <a16:creationId xmlns:a16="http://schemas.microsoft.com/office/drawing/2014/main" id="{49DD1FC2-79DC-B3EA-25B5-C1B04ECDA886}"/>
                  </a:ext>
                </a:extLst>
              </p:cNvPr>
              <p:cNvSpPr/>
              <p:nvPr/>
            </p:nvSpPr>
            <p:spPr>
              <a:xfrm flipH="1">
                <a:off x="10970743" y="1787600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25" name="Hộp Văn bản 24">
              <a:extLst>
                <a:ext uri="{FF2B5EF4-FFF2-40B4-BE49-F238E27FC236}">
                  <a16:creationId xmlns:a16="http://schemas.microsoft.com/office/drawing/2014/main" id="{8068D1BF-9BDE-8D7D-68BB-DC3DA4BDE86F}"/>
                </a:ext>
              </a:extLst>
            </p:cNvPr>
            <p:cNvSpPr txBox="1"/>
            <p:nvPr/>
          </p:nvSpPr>
          <p:spPr>
            <a:xfrm>
              <a:off x="1349507" y="1304334"/>
              <a:ext cx="6820406" cy="594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9144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Xuất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xứ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Thôn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ca I (1942)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Nhóm 28">
            <a:extLst>
              <a:ext uri="{FF2B5EF4-FFF2-40B4-BE49-F238E27FC236}">
                <a16:creationId xmlns:a16="http://schemas.microsoft.com/office/drawing/2014/main" id="{0E7C07B6-65C6-D0D0-233A-AD568FBE7E19}"/>
              </a:ext>
            </a:extLst>
          </p:cNvPr>
          <p:cNvGrpSpPr/>
          <p:nvPr/>
        </p:nvGrpSpPr>
        <p:grpSpPr>
          <a:xfrm>
            <a:off x="851660" y="3901864"/>
            <a:ext cx="10692640" cy="811042"/>
            <a:chOff x="992119" y="1221805"/>
            <a:chExt cx="11285782" cy="811042"/>
          </a:xfrm>
        </p:grpSpPr>
        <p:grpSp>
          <p:nvGrpSpPr>
            <p:cNvPr id="30" name="组合 10">
              <a:extLst>
                <a:ext uri="{FF2B5EF4-FFF2-40B4-BE49-F238E27FC236}">
                  <a16:creationId xmlns:a16="http://schemas.microsoft.com/office/drawing/2014/main" id="{31529C2F-C5A1-B534-4DC9-CD223779D1F9}"/>
                </a:ext>
              </a:extLst>
            </p:cNvPr>
            <p:cNvGrpSpPr/>
            <p:nvPr/>
          </p:nvGrpSpPr>
          <p:grpSpPr>
            <a:xfrm>
              <a:off x="992119" y="1221805"/>
              <a:ext cx="11210297" cy="811042"/>
              <a:chOff x="910473" y="1556792"/>
              <a:chExt cx="16197540" cy="1872208"/>
            </a:xfrm>
          </p:grpSpPr>
          <p:sp>
            <p:nvSpPr>
              <p:cNvPr id="32" name="矩形 11">
                <a:extLst>
                  <a:ext uri="{FF2B5EF4-FFF2-40B4-BE49-F238E27FC236}">
                    <a16:creationId xmlns:a16="http://schemas.microsoft.com/office/drawing/2014/main" id="{89679510-748A-BF45-2E09-59223EA03EE5}"/>
                  </a:ext>
                </a:extLst>
              </p:cNvPr>
              <p:cNvSpPr/>
              <p:nvPr/>
            </p:nvSpPr>
            <p:spPr>
              <a:xfrm>
                <a:off x="1096644" y="1556792"/>
                <a:ext cx="16011369" cy="1872208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3" name="矩形 12">
                <a:extLst>
                  <a:ext uri="{FF2B5EF4-FFF2-40B4-BE49-F238E27FC236}">
                    <a16:creationId xmlns:a16="http://schemas.microsoft.com/office/drawing/2014/main" id="{B0816B22-371F-5936-0AC7-9A0CF2217C2B}"/>
                  </a:ext>
                </a:extLst>
              </p:cNvPr>
              <p:cNvSpPr/>
              <p:nvPr/>
            </p:nvSpPr>
            <p:spPr>
              <a:xfrm flipH="1">
                <a:off x="910473" y="1787600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4" name="矩形 13">
                <a:extLst>
                  <a:ext uri="{FF2B5EF4-FFF2-40B4-BE49-F238E27FC236}">
                    <a16:creationId xmlns:a16="http://schemas.microsoft.com/office/drawing/2014/main" id="{FD4CD21C-B0CC-64AB-8562-FDCDEBF9B05A}"/>
                  </a:ext>
                </a:extLst>
              </p:cNvPr>
              <p:cNvSpPr/>
              <p:nvPr/>
            </p:nvSpPr>
            <p:spPr>
              <a:xfrm flipH="1">
                <a:off x="16985533" y="1802761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31" name="Hộp Văn bản 30">
              <a:extLst>
                <a:ext uri="{FF2B5EF4-FFF2-40B4-BE49-F238E27FC236}">
                  <a16:creationId xmlns:a16="http://schemas.microsoft.com/office/drawing/2014/main" id="{32F8D4F7-59C6-0093-6E8B-6D56E48F5BD4}"/>
                </a:ext>
              </a:extLst>
            </p:cNvPr>
            <p:cNvSpPr txBox="1"/>
            <p:nvPr/>
          </p:nvSpPr>
          <p:spPr>
            <a:xfrm>
              <a:off x="1354137" y="1377385"/>
              <a:ext cx="1092376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91440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Nhịp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thơ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4/3,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vần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chân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tiếng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cuối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1,2,4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khổ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thơ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Nhóm 34">
            <a:extLst>
              <a:ext uri="{FF2B5EF4-FFF2-40B4-BE49-F238E27FC236}">
                <a16:creationId xmlns:a16="http://schemas.microsoft.com/office/drawing/2014/main" id="{C1C1A385-AA94-08AC-282B-91C20F6DA845}"/>
              </a:ext>
            </a:extLst>
          </p:cNvPr>
          <p:cNvGrpSpPr/>
          <p:nvPr/>
        </p:nvGrpSpPr>
        <p:grpSpPr>
          <a:xfrm>
            <a:off x="816741" y="4809957"/>
            <a:ext cx="10427740" cy="954107"/>
            <a:chOff x="1061957" y="1122585"/>
            <a:chExt cx="10427740" cy="954107"/>
          </a:xfrm>
        </p:grpSpPr>
        <p:grpSp>
          <p:nvGrpSpPr>
            <p:cNvPr id="36" name="组合 10">
              <a:extLst>
                <a:ext uri="{FF2B5EF4-FFF2-40B4-BE49-F238E27FC236}">
                  <a16:creationId xmlns:a16="http://schemas.microsoft.com/office/drawing/2014/main" id="{E64C2F4D-BDDE-698E-D493-7E351DB81294}"/>
                </a:ext>
              </a:extLst>
            </p:cNvPr>
            <p:cNvGrpSpPr/>
            <p:nvPr/>
          </p:nvGrpSpPr>
          <p:grpSpPr>
            <a:xfrm>
              <a:off x="1061957" y="1220210"/>
              <a:ext cx="10237271" cy="779477"/>
              <a:chOff x="1011381" y="1553110"/>
              <a:chExt cx="14791632" cy="1799344"/>
            </a:xfrm>
          </p:grpSpPr>
          <p:sp>
            <p:nvSpPr>
              <p:cNvPr id="38" name="矩形 11">
                <a:extLst>
                  <a:ext uri="{FF2B5EF4-FFF2-40B4-BE49-F238E27FC236}">
                    <a16:creationId xmlns:a16="http://schemas.microsoft.com/office/drawing/2014/main" id="{15BAC952-F31D-E15F-33D5-2572294767A7}"/>
                  </a:ext>
                </a:extLst>
              </p:cNvPr>
              <p:cNvSpPr/>
              <p:nvPr/>
            </p:nvSpPr>
            <p:spPr>
              <a:xfrm>
                <a:off x="1327450" y="1553110"/>
                <a:ext cx="14461941" cy="1799344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39" name="矩形 12">
                <a:extLst>
                  <a:ext uri="{FF2B5EF4-FFF2-40B4-BE49-F238E27FC236}">
                    <a16:creationId xmlns:a16="http://schemas.microsoft.com/office/drawing/2014/main" id="{9E77F5BD-853C-B2CC-A6E9-F9620AB37178}"/>
                  </a:ext>
                </a:extLst>
              </p:cNvPr>
              <p:cNvSpPr/>
              <p:nvPr/>
            </p:nvSpPr>
            <p:spPr>
              <a:xfrm flipH="1">
                <a:off x="1011381" y="1797251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0" name="矩形 13">
                <a:extLst>
                  <a:ext uri="{FF2B5EF4-FFF2-40B4-BE49-F238E27FC236}">
                    <a16:creationId xmlns:a16="http://schemas.microsoft.com/office/drawing/2014/main" id="{36FFCEC6-8F5C-CE2E-B60B-F13980644715}"/>
                  </a:ext>
                </a:extLst>
              </p:cNvPr>
              <p:cNvSpPr/>
              <p:nvPr/>
            </p:nvSpPr>
            <p:spPr>
              <a:xfrm flipH="1">
                <a:off x="15680533" y="1906057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37" name="Hộp Văn bản 36">
              <a:extLst>
                <a:ext uri="{FF2B5EF4-FFF2-40B4-BE49-F238E27FC236}">
                  <a16:creationId xmlns:a16="http://schemas.microsoft.com/office/drawing/2014/main" id="{A92BD4BC-ACA4-2C32-9A32-3D9CB90166F8}"/>
                </a:ext>
              </a:extLst>
            </p:cNvPr>
            <p:cNvSpPr txBox="1"/>
            <p:nvPr/>
          </p:nvSpPr>
          <p:spPr>
            <a:xfrm>
              <a:off x="1563531" y="1122585"/>
              <a:ext cx="9926166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91440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>
                  <a:solidFill>
                    <a:srgbClr val="0D0D0D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Nhan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lang="en-US" sz="28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đặt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theo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chọn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sự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gây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ấn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tượng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đường</a:t>
              </a:r>
              <a:r>
                <a:rPr lang="en-US" sz="2800" i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800" i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quê</a:t>
              </a:r>
              <a:r>
                <a:rPr lang="en-US" sz="2800" i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mẹ</a:t>
              </a:r>
              <a:r>
                <a:rPr lang="en-US" sz="2800" i="1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khơi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nguồn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cảm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hứng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tác</a:t>
              </a:r>
              <a:r>
                <a:rPr lang="en-US" sz="28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giả</a:t>
              </a:r>
              <a:endPara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989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905582" y="411742"/>
            <a:ext cx="6141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9435843C-206E-939F-0D27-4EE82DDE8436}"/>
              </a:ext>
            </a:extLst>
          </p:cNvPr>
          <p:cNvSpPr/>
          <p:nvPr/>
        </p:nvSpPr>
        <p:spPr>
          <a:xfrm>
            <a:off x="9253921" y="495229"/>
            <a:ext cx="2138519" cy="1270141"/>
          </a:xfrm>
          <a:custGeom>
            <a:avLst/>
            <a:gdLst/>
            <a:ahLst/>
            <a:cxnLst/>
            <a:rect l="l" t="t" r="r" b="b"/>
            <a:pathLst>
              <a:path w="4927904" h="4114800">
                <a:moveTo>
                  <a:pt x="0" y="0"/>
                </a:moveTo>
                <a:lnTo>
                  <a:pt x="4927904" y="0"/>
                </a:lnTo>
                <a:lnTo>
                  <a:pt x="4927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0F60A5D4-DE08-D6A3-9E2F-91AAFFCD60FE}"/>
              </a:ext>
            </a:extLst>
          </p:cNvPr>
          <p:cNvGrpSpPr/>
          <p:nvPr/>
        </p:nvGrpSpPr>
        <p:grpSpPr>
          <a:xfrm>
            <a:off x="905582" y="1176934"/>
            <a:ext cx="6458808" cy="811042"/>
            <a:chOff x="992119" y="1221805"/>
            <a:chExt cx="6458808" cy="811042"/>
          </a:xfrm>
        </p:grpSpPr>
        <p:grpSp>
          <p:nvGrpSpPr>
            <p:cNvPr id="18" name="组合 10">
              <a:extLst>
                <a:ext uri="{FF2B5EF4-FFF2-40B4-BE49-F238E27FC236}">
                  <a16:creationId xmlns:a16="http://schemas.microsoft.com/office/drawing/2014/main" id="{452AEFEB-9EED-8162-893B-41ADDCB65753}"/>
                </a:ext>
              </a:extLst>
            </p:cNvPr>
            <p:cNvGrpSpPr/>
            <p:nvPr/>
          </p:nvGrpSpPr>
          <p:grpSpPr>
            <a:xfrm>
              <a:off x="992119" y="1221805"/>
              <a:ext cx="6005253" cy="811042"/>
              <a:chOff x="910473" y="1556792"/>
              <a:chExt cx="8676873" cy="1872208"/>
            </a:xfrm>
          </p:grpSpPr>
          <p:sp>
            <p:nvSpPr>
              <p:cNvPr id="20" name="矩形 11">
                <a:extLst>
                  <a:ext uri="{FF2B5EF4-FFF2-40B4-BE49-F238E27FC236}">
                    <a16:creationId xmlns:a16="http://schemas.microsoft.com/office/drawing/2014/main" id="{78A8FE86-54F2-1096-F817-8553F667DAFE}"/>
                  </a:ext>
                </a:extLst>
              </p:cNvPr>
              <p:cNvSpPr/>
              <p:nvPr/>
            </p:nvSpPr>
            <p:spPr>
              <a:xfrm>
                <a:off x="1096644" y="1556792"/>
                <a:ext cx="8490702" cy="1872208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1" name="矩形 12">
                <a:extLst>
                  <a:ext uri="{FF2B5EF4-FFF2-40B4-BE49-F238E27FC236}">
                    <a16:creationId xmlns:a16="http://schemas.microsoft.com/office/drawing/2014/main" id="{4E0E8B65-5F27-CB96-43B7-C655B9C91351}"/>
                  </a:ext>
                </a:extLst>
              </p:cNvPr>
              <p:cNvSpPr/>
              <p:nvPr/>
            </p:nvSpPr>
            <p:spPr>
              <a:xfrm flipH="1">
                <a:off x="910473" y="1787600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矩形 13">
                <a:extLst>
                  <a:ext uri="{FF2B5EF4-FFF2-40B4-BE49-F238E27FC236}">
                    <a16:creationId xmlns:a16="http://schemas.microsoft.com/office/drawing/2014/main" id="{6E9141E0-E55E-2E9C-DDF7-54A6792031CC}"/>
                  </a:ext>
                </a:extLst>
              </p:cNvPr>
              <p:cNvSpPr/>
              <p:nvPr/>
            </p:nvSpPr>
            <p:spPr>
              <a:xfrm flipH="1">
                <a:off x="9464866" y="1774118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27AEA338-29D2-340A-215E-8C8D6622B53A}"/>
                </a:ext>
              </a:extLst>
            </p:cNvPr>
            <p:cNvSpPr txBox="1"/>
            <p:nvPr/>
          </p:nvSpPr>
          <p:spPr>
            <a:xfrm>
              <a:off x="1429621" y="1380936"/>
              <a:ext cx="602130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0480" marR="30480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cục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gồm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6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5" name="组合 22">
            <a:extLst>
              <a:ext uri="{FF2B5EF4-FFF2-40B4-BE49-F238E27FC236}">
                <a16:creationId xmlns:a16="http://schemas.microsoft.com/office/drawing/2014/main" id="{CA18089F-FA90-7217-E69E-0B9BDA2014DE}"/>
              </a:ext>
            </a:extLst>
          </p:cNvPr>
          <p:cNvGrpSpPr/>
          <p:nvPr/>
        </p:nvGrpSpPr>
        <p:grpSpPr>
          <a:xfrm>
            <a:off x="670254" y="2178650"/>
            <a:ext cx="10119970" cy="773092"/>
            <a:chOff x="6927527" y="1864375"/>
            <a:chExt cx="10119970" cy="773092"/>
          </a:xfrm>
        </p:grpSpPr>
        <p:sp>
          <p:nvSpPr>
            <p:cNvPr id="46" name="íšľîďè">
              <a:extLst>
                <a:ext uri="{FF2B5EF4-FFF2-40B4-BE49-F238E27FC236}">
                  <a16:creationId xmlns:a16="http://schemas.microsoft.com/office/drawing/2014/main" id="{1DF02C2C-7D4F-E4E2-F9FF-CF72D0147FB7}"/>
                </a:ext>
              </a:extLst>
            </p:cNvPr>
            <p:cNvSpPr/>
            <p:nvPr/>
          </p:nvSpPr>
          <p:spPr>
            <a:xfrm>
              <a:off x="6927527" y="1864375"/>
              <a:ext cx="9652927" cy="77309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7" name="iṩlîḍe">
              <a:extLst>
                <a:ext uri="{FF2B5EF4-FFF2-40B4-BE49-F238E27FC236}">
                  <a16:creationId xmlns:a16="http://schemas.microsoft.com/office/drawing/2014/main" id="{CEBBD2FA-ECB7-774D-4EF9-A2894C2CBFCF}"/>
                </a:ext>
              </a:extLst>
            </p:cNvPr>
            <p:cNvSpPr/>
            <p:nvPr/>
          </p:nvSpPr>
          <p:spPr>
            <a:xfrm>
              <a:off x="7079246" y="2007148"/>
              <a:ext cx="501650" cy="501650"/>
            </a:xfrm>
            <a:prstGeom prst="ellipse">
              <a:avLst/>
            </a:prstGeom>
            <a:solidFill>
              <a:srgbClr val="1371F6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/>
            <a:p>
              <a:pPr algn="ctr" defTabSz="913765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1</a:t>
              </a:r>
            </a:p>
          </p:txBody>
        </p:sp>
        <p:sp>
          <p:nvSpPr>
            <p:cNvPr id="48" name="文本框 25">
              <a:extLst>
                <a:ext uri="{FF2B5EF4-FFF2-40B4-BE49-F238E27FC236}">
                  <a16:creationId xmlns:a16="http://schemas.microsoft.com/office/drawing/2014/main" id="{38043227-5C80-D921-5F77-42B5619F4D7A}"/>
                </a:ext>
              </a:extLst>
            </p:cNvPr>
            <p:cNvSpPr txBox="1"/>
            <p:nvPr/>
          </p:nvSpPr>
          <p:spPr>
            <a:xfrm>
              <a:off x="7514338" y="1985578"/>
              <a:ext cx="95331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2800" b="1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1:</a:t>
              </a:r>
              <a:r>
                <a:rPr lang="en-US" sz="2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“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tôi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”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组合 22">
            <a:extLst>
              <a:ext uri="{FF2B5EF4-FFF2-40B4-BE49-F238E27FC236}">
                <a16:creationId xmlns:a16="http://schemas.microsoft.com/office/drawing/2014/main" id="{078426FC-55D3-92E6-5999-A98977D001FA}"/>
              </a:ext>
            </a:extLst>
          </p:cNvPr>
          <p:cNvGrpSpPr/>
          <p:nvPr/>
        </p:nvGrpSpPr>
        <p:grpSpPr>
          <a:xfrm>
            <a:off x="670254" y="3204508"/>
            <a:ext cx="10746363" cy="736830"/>
            <a:chOff x="6927527" y="2047670"/>
            <a:chExt cx="10746363" cy="736830"/>
          </a:xfrm>
        </p:grpSpPr>
        <p:sp>
          <p:nvSpPr>
            <p:cNvPr id="54" name="íšľîďè">
              <a:extLst>
                <a:ext uri="{FF2B5EF4-FFF2-40B4-BE49-F238E27FC236}">
                  <a16:creationId xmlns:a16="http://schemas.microsoft.com/office/drawing/2014/main" id="{D9564DAC-4F0C-20B2-2C58-71719F00BF3B}"/>
                </a:ext>
              </a:extLst>
            </p:cNvPr>
            <p:cNvSpPr/>
            <p:nvPr/>
          </p:nvSpPr>
          <p:spPr>
            <a:xfrm>
              <a:off x="6927527" y="2047670"/>
              <a:ext cx="10746363" cy="73683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5" name="iṩlîḍe">
              <a:extLst>
                <a:ext uri="{FF2B5EF4-FFF2-40B4-BE49-F238E27FC236}">
                  <a16:creationId xmlns:a16="http://schemas.microsoft.com/office/drawing/2014/main" id="{00DEC4BC-0781-A7D0-6D6B-257BBE9E4C6E}"/>
                </a:ext>
              </a:extLst>
            </p:cNvPr>
            <p:cNvSpPr/>
            <p:nvPr/>
          </p:nvSpPr>
          <p:spPr>
            <a:xfrm>
              <a:off x="7086155" y="2173741"/>
              <a:ext cx="501650" cy="501650"/>
            </a:xfrm>
            <a:prstGeom prst="ellipse">
              <a:avLst/>
            </a:prstGeom>
            <a:solidFill>
              <a:srgbClr val="1371F6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/>
            <a:p>
              <a:pPr algn="ctr" defTabSz="913765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</a:p>
          </p:txBody>
        </p:sp>
        <p:sp>
          <p:nvSpPr>
            <p:cNvPr id="56" name="文本框 25">
              <a:extLst>
                <a:ext uri="{FF2B5EF4-FFF2-40B4-BE49-F238E27FC236}">
                  <a16:creationId xmlns:a16="http://schemas.microsoft.com/office/drawing/2014/main" id="{8116CD62-9A46-7441-90D1-C80247A86568}"/>
                </a:ext>
              </a:extLst>
            </p:cNvPr>
            <p:cNvSpPr txBox="1"/>
            <p:nvPr/>
          </p:nvSpPr>
          <p:spPr>
            <a:xfrm>
              <a:off x="7514338" y="2192052"/>
              <a:ext cx="9995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2800" b="1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2:</a:t>
              </a:r>
              <a:r>
                <a:rPr lang="en-US" sz="2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2, 4: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thiên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组合 22">
            <a:extLst>
              <a:ext uri="{FF2B5EF4-FFF2-40B4-BE49-F238E27FC236}">
                <a16:creationId xmlns:a16="http://schemas.microsoft.com/office/drawing/2014/main" id="{720FB3FB-01B0-4A69-9D9E-2EC82960421D}"/>
              </a:ext>
            </a:extLst>
          </p:cNvPr>
          <p:cNvGrpSpPr/>
          <p:nvPr/>
        </p:nvGrpSpPr>
        <p:grpSpPr>
          <a:xfrm>
            <a:off x="670254" y="4132012"/>
            <a:ext cx="10746363" cy="736830"/>
            <a:chOff x="6927527" y="1900637"/>
            <a:chExt cx="10746363" cy="736830"/>
          </a:xfrm>
        </p:grpSpPr>
        <p:sp>
          <p:nvSpPr>
            <p:cNvPr id="58" name="íšľîďè">
              <a:extLst>
                <a:ext uri="{FF2B5EF4-FFF2-40B4-BE49-F238E27FC236}">
                  <a16:creationId xmlns:a16="http://schemas.microsoft.com/office/drawing/2014/main" id="{3DDC5698-2E4F-A8C8-6CFB-638B8DD77E1F}"/>
                </a:ext>
              </a:extLst>
            </p:cNvPr>
            <p:cNvSpPr/>
            <p:nvPr/>
          </p:nvSpPr>
          <p:spPr>
            <a:xfrm>
              <a:off x="6927527" y="1900637"/>
              <a:ext cx="10159552" cy="73683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9" name="iṩlîḍe">
              <a:extLst>
                <a:ext uri="{FF2B5EF4-FFF2-40B4-BE49-F238E27FC236}">
                  <a16:creationId xmlns:a16="http://schemas.microsoft.com/office/drawing/2014/main" id="{40393E35-A3DB-D1B6-5358-9B891579C0C0}"/>
                </a:ext>
              </a:extLst>
            </p:cNvPr>
            <p:cNvSpPr/>
            <p:nvPr/>
          </p:nvSpPr>
          <p:spPr>
            <a:xfrm>
              <a:off x="7079246" y="2007148"/>
              <a:ext cx="501650" cy="501650"/>
            </a:xfrm>
            <a:prstGeom prst="ellipse">
              <a:avLst/>
            </a:prstGeom>
            <a:solidFill>
              <a:srgbClr val="1371F6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/>
            <a:p>
              <a:pPr algn="ctr" defTabSz="913765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3</a:t>
              </a:r>
            </a:p>
          </p:txBody>
        </p:sp>
        <p:sp>
          <p:nvSpPr>
            <p:cNvPr id="60" name="文本框 25">
              <a:extLst>
                <a:ext uri="{FF2B5EF4-FFF2-40B4-BE49-F238E27FC236}">
                  <a16:creationId xmlns:a16="http://schemas.microsoft.com/office/drawing/2014/main" id="{09EF650F-B19B-1857-6A82-4DD74BD9D965}"/>
                </a:ext>
              </a:extLst>
            </p:cNvPr>
            <p:cNvSpPr txBox="1"/>
            <p:nvPr/>
          </p:nvSpPr>
          <p:spPr>
            <a:xfrm>
              <a:off x="7514338" y="1985578"/>
              <a:ext cx="101595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2800" b="1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3:</a:t>
              </a:r>
              <a:r>
                <a:rPr lang="en-US" sz="2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3, 5: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1" name="组合 22">
            <a:extLst>
              <a:ext uri="{FF2B5EF4-FFF2-40B4-BE49-F238E27FC236}">
                <a16:creationId xmlns:a16="http://schemas.microsoft.com/office/drawing/2014/main" id="{CEE5F3FD-7BB2-5CED-63BB-18EA35F86412}"/>
              </a:ext>
            </a:extLst>
          </p:cNvPr>
          <p:cNvGrpSpPr/>
          <p:nvPr/>
        </p:nvGrpSpPr>
        <p:grpSpPr>
          <a:xfrm>
            <a:off x="670254" y="5059517"/>
            <a:ext cx="10746363" cy="736830"/>
            <a:chOff x="6927527" y="1900637"/>
            <a:chExt cx="10746363" cy="736830"/>
          </a:xfrm>
        </p:grpSpPr>
        <p:sp>
          <p:nvSpPr>
            <p:cNvPr id="62" name="íšľîďè">
              <a:extLst>
                <a:ext uri="{FF2B5EF4-FFF2-40B4-BE49-F238E27FC236}">
                  <a16:creationId xmlns:a16="http://schemas.microsoft.com/office/drawing/2014/main" id="{0485099B-78BA-4B38-4CD1-DC8585FC5E25}"/>
                </a:ext>
              </a:extLst>
            </p:cNvPr>
            <p:cNvSpPr/>
            <p:nvPr/>
          </p:nvSpPr>
          <p:spPr>
            <a:xfrm>
              <a:off x="6927527" y="1900637"/>
              <a:ext cx="10287794" cy="73683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63" name="iṩlîḍe">
              <a:extLst>
                <a:ext uri="{FF2B5EF4-FFF2-40B4-BE49-F238E27FC236}">
                  <a16:creationId xmlns:a16="http://schemas.microsoft.com/office/drawing/2014/main" id="{ABF6C881-F6CA-9E7F-A4AA-C526C1CEF9E3}"/>
                </a:ext>
              </a:extLst>
            </p:cNvPr>
            <p:cNvSpPr/>
            <p:nvPr/>
          </p:nvSpPr>
          <p:spPr>
            <a:xfrm>
              <a:off x="7079246" y="2007148"/>
              <a:ext cx="501650" cy="501650"/>
            </a:xfrm>
            <a:prstGeom prst="ellipse">
              <a:avLst/>
            </a:prstGeom>
            <a:solidFill>
              <a:srgbClr val="1371F6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 fontScale="92500" lnSpcReduction="10000"/>
            </a:bodyPr>
            <a:lstStyle/>
            <a:p>
              <a:pPr algn="ctr" defTabSz="913765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</a:t>
              </a:r>
            </a:p>
          </p:txBody>
        </p:sp>
        <p:sp>
          <p:nvSpPr>
            <p:cNvPr id="64" name="文本框 25">
              <a:extLst>
                <a:ext uri="{FF2B5EF4-FFF2-40B4-BE49-F238E27FC236}">
                  <a16:creationId xmlns:a16="http://schemas.microsoft.com/office/drawing/2014/main" id="{1A9C5C71-DDED-C3AC-CD89-CFD19762FE5B}"/>
                </a:ext>
              </a:extLst>
            </p:cNvPr>
            <p:cNvSpPr txBox="1"/>
            <p:nvPr/>
          </p:nvSpPr>
          <p:spPr>
            <a:xfrm>
              <a:off x="7514338" y="1985578"/>
              <a:ext cx="101595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2800" b="1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800" b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4:</a:t>
              </a:r>
              <a:r>
                <a:rPr lang="en-US" sz="28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6: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558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905582" y="411742"/>
            <a:ext cx="6141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7">
            <a:extLst>
              <a:ext uri="{FF2B5EF4-FFF2-40B4-BE49-F238E27FC236}">
                <a16:creationId xmlns:a16="http://schemas.microsoft.com/office/drawing/2014/main" id="{9435843C-206E-939F-0D27-4EE82DDE8436}"/>
              </a:ext>
            </a:extLst>
          </p:cNvPr>
          <p:cNvSpPr/>
          <p:nvPr/>
        </p:nvSpPr>
        <p:spPr>
          <a:xfrm>
            <a:off x="9940047" y="0"/>
            <a:ext cx="2379448" cy="1339404"/>
          </a:xfrm>
          <a:custGeom>
            <a:avLst/>
            <a:gdLst/>
            <a:ahLst/>
            <a:cxnLst/>
            <a:rect l="l" t="t" r="r" b="b"/>
            <a:pathLst>
              <a:path w="4927904" h="4114800">
                <a:moveTo>
                  <a:pt x="0" y="0"/>
                </a:moveTo>
                <a:lnTo>
                  <a:pt x="4927904" y="0"/>
                </a:lnTo>
                <a:lnTo>
                  <a:pt x="49279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Nhóm 16">
            <a:extLst>
              <a:ext uri="{FF2B5EF4-FFF2-40B4-BE49-F238E27FC236}">
                <a16:creationId xmlns:a16="http://schemas.microsoft.com/office/drawing/2014/main" id="{0F60A5D4-DE08-D6A3-9E2F-91AAFFCD60FE}"/>
              </a:ext>
            </a:extLst>
          </p:cNvPr>
          <p:cNvGrpSpPr/>
          <p:nvPr/>
        </p:nvGrpSpPr>
        <p:grpSpPr>
          <a:xfrm>
            <a:off x="771892" y="1130300"/>
            <a:ext cx="10747008" cy="4686174"/>
            <a:chOff x="830630" y="1212376"/>
            <a:chExt cx="8573620" cy="4686174"/>
          </a:xfrm>
        </p:grpSpPr>
        <p:grpSp>
          <p:nvGrpSpPr>
            <p:cNvPr id="18" name="组合 10">
              <a:extLst>
                <a:ext uri="{FF2B5EF4-FFF2-40B4-BE49-F238E27FC236}">
                  <a16:creationId xmlns:a16="http://schemas.microsoft.com/office/drawing/2014/main" id="{452AEFEB-9EED-8162-893B-41ADDCB65753}"/>
                </a:ext>
              </a:extLst>
            </p:cNvPr>
            <p:cNvGrpSpPr/>
            <p:nvPr/>
          </p:nvGrpSpPr>
          <p:grpSpPr>
            <a:xfrm>
              <a:off x="830630" y="1221803"/>
              <a:ext cx="8573620" cy="4676747"/>
              <a:chOff x="677141" y="1556788"/>
              <a:chExt cx="12387856" cy="10795795"/>
            </a:xfrm>
          </p:grpSpPr>
          <p:sp>
            <p:nvSpPr>
              <p:cNvPr id="20" name="矩形 11">
                <a:extLst>
                  <a:ext uri="{FF2B5EF4-FFF2-40B4-BE49-F238E27FC236}">
                    <a16:creationId xmlns:a16="http://schemas.microsoft.com/office/drawing/2014/main" id="{78A8FE86-54F2-1096-F817-8553F667DAFE}"/>
                  </a:ext>
                </a:extLst>
              </p:cNvPr>
              <p:cNvSpPr/>
              <p:nvPr/>
            </p:nvSpPr>
            <p:spPr>
              <a:xfrm>
                <a:off x="1096643" y="1556788"/>
                <a:ext cx="11968354" cy="10795795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1" name="矩形 12">
                <a:extLst>
                  <a:ext uri="{FF2B5EF4-FFF2-40B4-BE49-F238E27FC236}">
                    <a16:creationId xmlns:a16="http://schemas.microsoft.com/office/drawing/2014/main" id="{4E0E8B65-5F27-CB96-43B7-C655B9C91351}"/>
                  </a:ext>
                </a:extLst>
              </p:cNvPr>
              <p:cNvSpPr/>
              <p:nvPr/>
            </p:nvSpPr>
            <p:spPr>
              <a:xfrm flipH="1">
                <a:off x="677141" y="5972422"/>
                <a:ext cx="632138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22" name="矩形 13">
                <a:extLst>
                  <a:ext uri="{FF2B5EF4-FFF2-40B4-BE49-F238E27FC236}">
                    <a16:creationId xmlns:a16="http://schemas.microsoft.com/office/drawing/2014/main" id="{6E9141E0-E55E-2E9C-DDF7-54A6792031CC}"/>
                  </a:ext>
                </a:extLst>
              </p:cNvPr>
              <p:cNvSpPr/>
              <p:nvPr/>
            </p:nvSpPr>
            <p:spPr>
              <a:xfrm flipH="1">
                <a:off x="12942517" y="5972422"/>
                <a:ext cx="122480" cy="1437555"/>
              </a:xfrm>
              <a:prstGeom prst="rect">
                <a:avLst/>
              </a:prstGeom>
              <a:solidFill>
                <a:srgbClr val="1371F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zh-CN" alt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27AEA338-29D2-340A-215E-8C8D6622B53A}"/>
                </a:ext>
              </a:extLst>
            </p:cNvPr>
            <p:cNvSpPr txBox="1"/>
            <p:nvPr/>
          </p:nvSpPr>
          <p:spPr>
            <a:xfrm>
              <a:off x="1186991" y="1212376"/>
              <a:ext cx="8151235" cy="4524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0480" marR="30480" algn="just">
                <a:spcBef>
                  <a:spcPts val="0"/>
                </a:spcBef>
                <a:spcAft>
                  <a:spcPts val="1200"/>
                </a:spcAft>
              </a:pPr>
              <a:r>
                <a:rPr lang="en-US" sz="32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Mạch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en-US" sz="32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nhung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dòng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hồi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tưởng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niệm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ngoại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1). Sau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hồi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tưởng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ức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ngoại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niềm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háo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hức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bức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ngoại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2,4). Ở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niềm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hạnh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phúc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hào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vẻ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đẹp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3,5).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Khép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niềm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hào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Khổ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US" sz="32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  <a:endPara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27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2CAFBAD4-9F62-1884-19B4-6C2FE4DF3988}"/>
              </a:ext>
            </a:extLst>
          </p:cNvPr>
          <p:cNvSpPr txBox="1"/>
          <p:nvPr/>
        </p:nvSpPr>
        <p:spPr>
          <a:xfrm>
            <a:off x="905582" y="411742"/>
            <a:ext cx="61415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093FB123-BA02-CDE3-64B1-ECA4390D9F30}"/>
              </a:ext>
            </a:extLst>
          </p:cNvPr>
          <p:cNvSpPr txBox="1"/>
          <p:nvPr/>
        </p:nvSpPr>
        <p:spPr>
          <a:xfrm>
            <a:off x="1953802" y="1840374"/>
            <a:ext cx="596407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D97038E8-4083-CA91-45C1-AE6C7E296DC0}"/>
              </a:ext>
            </a:extLst>
          </p:cNvPr>
          <p:cNvSpPr/>
          <p:nvPr/>
        </p:nvSpPr>
        <p:spPr>
          <a:xfrm>
            <a:off x="8260901" y="1298156"/>
            <a:ext cx="3560066" cy="4192978"/>
          </a:xfrm>
          <a:custGeom>
            <a:avLst/>
            <a:gdLst/>
            <a:ahLst/>
            <a:cxnLst/>
            <a:rect l="l" t="t" r="r" b="b"/>
            <a:pathLst>
              <a:path w="1853930" h="2194001">
                <a:moveTo>
                  <a:pt x="0" y="0"/>
                </a:moveTo>
                <a:lnTo>
                  <a:pt x="1853931" y="0"/>
                </a:lnTo>
                <a:lnTo>
                  <a:pt x="1853931" y="2194001"/>
                </a:lnTo>
                <a:lnTo>
                  <a:pt x="0" y="21940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27">
            <a:extLst>
              <a:ext uri="{FF2B5EF4-FFF2-40B4-BE49-F238E27FC236}">
                <a16:creationId xmlns:a16="http://schemas.microsoft.com/office/drawing/2014/main" id="{1772E64D-7392-2F6D-B661-56D4684F6ADB}"/>
              </a:ext>
            </a:extLst>
          </p:cNvPr>
          <p:cNvSpPr/>
          <p:nvPr/>
        </p:nvSpPr>
        <p:spPr>
          <a:xfrm>
            <a:off x="603489" y="2855476"/>
            <a:ext cx="1191902" cy="1383065"/>
          </a:xfrm>
          <a:custGeom>
            <a:avLst/>
            <a:gdLst/>
            <a:ahLst/>
            <a:cxnLst/>
            <a:rect l="l" t="t" r="r" b="b"/>
            <a:pathLst>
              <a:path w="2037121" h="2311627">
                <a:moveTo>
                  <a:pt x="0" y="0"/>
                </a:moveTo>
                <a:lnTo>
                  <a:pt x="2037121" y="0"/>
                </a:lnTo>
                <a:lnTo>
                  <a:pt x="2037121" y="2311627"/>
                </a:lnTo>
                <a:lnTo>
                  <a:pt x="0" y="23116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9327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C44BC011-172F-409B-BAC4-CBF4877E2915}"/>
              </a:ext>
            </a:extLst>
          </p:cNvPr>
          <p:cNvGrpSpPr/>
          <p:nvPr/>
        </p:nvGrpSpPr>
        <p:grpSpPr>
          <a:xfrm>
            <a:off x="3953804" y="412146"/>
            <a:ext cx="4978719" cy="575543"/>
            <a:chOff x="3138986" y="3461530"/>
            <a:chExt cx="4475268" cy="749846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AA5F8A5E-DD32-453E-94E7-FF5E8C796A9E}"/>
                </a:ext>
              </a:extLst>
            </p:cNvPr>
            <p:cNvSpPr/>
            <p:nvPr/>
          </p:nvSpPr>
          <p:spPr>
            <a:xfrm>
              <a:off x="3216590" y="3495614"/>
              <a:ext cx="4397664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CB4D9A1-C2A7-44E3-B191-424F31EFD06A}"/>
                </a:ext>
              </a:extLst>
            </p:cNvPr>
            <p:cNvSpPr txBox="1"/>
            <p:nvPr/>
          </p:nvSpPr>
          <p:spPr>
            <a:xfrm>
              <a:off x="3138986" y="3461530"/>
              <a:ext cx="4475268" cy="749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II. ĐỌC – HIỂU VĂN BẢN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022A08B-11DE-7DED-1F88-F0F987FFCAB4}"/>
              </a:ext>
            </a:extLst>
          </p:cNvPr>
          <p:cNvSpPr txBox="1"/>
          <p:nvPr/>
        </p:nvSpPr>
        <p:spPr>
          <a:xfrm>
            <a:off x="3068325" y="2239639"/>
            <a:ext cx="4978719" cy="2009061"/>
          </a:xfrm>
          <a:prstGeom prst="wedgeRoundRectCallout">
            <a:avLst>
              <a:gd name="adj1" fmla="val -40023"/>
              <a:gd name="adj2" fmla="val 84917"/>
              <a:gd name="adj3" fmla="val 16667"/>
            </a:avLst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ai?Viết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ai?Về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451E3C9-471F-BD98-6D2A-F2E77216A45E}"/>
              </a:ext>
            </a:extLst>
          </p:cNvPr>
          <p:cNvSpPr/>
          <p:nvPr/>
        </p:nvSpPr>
        <p:spPr>
          <a:xfrm flipH="1">
            <a:off x="1041586" y="3058982"/>
            <a:ext cx="2753730" cy="3494454"/>
          </a:xfrm>
          <a:custGeom>
            <a:avLst/>
            <a:gdLst/>
            <a:ahLst/>
            <a:cxnLst/>
            <a:rect l="l" t="t" r="r" b="b"/>
            <a:pathLst>
              <a:path w="1869164" h="2293453">
                <a:moveTo>
                  <a:pt x="0" y="0"/>
                </a:moveTo>
                <a:lnTo>
                  <a:pt x="1869164" y="0"/>
                </a:lnTo>
                <a:lnTo>
                  <a:pt x="1869164" y="2293453"/>
                </a:lnTo>
                <a:lnTo>
                  <a:pt x="0" y="2293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F89CC12D-0B6B-998D-93F1-9478DE6BBAEC}"/>
              </a:ext>
            </a:extLst>
          </p:cNvPr>
          <p:cNvSpPr/>
          <p:nvPr/>
        </p:nvSpPr>
        <p:spPr>
          <a:xfrm>
            <a:off x="8765170" y="3812782"/>
            <a:ext cx="2753730" cy="2321318"/>
          </a:xfrm>
          <a:custGeom>
            <a:avLst/>
            <a:gdLst/>
            <a:ahLst/>
            <a:cxnLst/>
            <a:rect l="l" t="t" r="r" b="b"/>
            <a:pathLst>
              <a:path w="4572294" h="3846443">
                <a:moveTo>
                  <a:pt x="0" y="0"/>
                </a:moveTo>
                <a:lnTo>
                  <a:pt x="4572294" y="0"/>
                </a:lnTo>
                <a:lnTo>
                  <a:pt x="4572294" y="3846442"/>
                </a:lnTo>
                <a:lnTo>
                  <a:pt x="0" y="3846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E09E0FEB-7FCD-D057-0954-EBAA0E982E19}"/>
              </a:ext>
            </a:extLst>
          </p:cNvPr>
          <p:cNvSpPr/>
          <p:nvPr/>
        </p:nvSpPr>
        <p:spPr>
          <a:xfrm>
            <a:off x="246261" y="1174447"/>
            <a:ext cx="8086578" cy="632585"/>
          </a:xfrm>
          <a:custGeom>
            <a:avLst/>
            <a:gdLst/>
            <a:ahLst/>
            <a:cxnLst/>
            <a:rect l="l" t="t" r="r" b="b"/>
            <a:pathLst>
              <a:path w="3549055" h="1406716">
                <a:moveTo>
                  <a:pt x="0" y="0"/>
                </a:moveTo>
                <a:lnTo>
                  <a:pt x="3549055" y="0"/>
                </a:lnTo>
                <a:lnTo>
                  <a:pt x="3549055" y="1406717"/>
                </a:lnTo>
                <a:lnTo>
                  <a:pt x="0" y="14067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i$ľiḍe">
            <a:extLst>
              <a:ext uri="{FF2B5EF4-FFF2-40B4-BE49-F238E27FC236}">
                <a16:creationId xmlns:a16="http://schemas.microsoft.com/office/drawing/2014/main" id="{4D8E5EC5-7B91-C172-0AF8-9BCFAF1F3126}"/>
              </a:ext>
            </a:extLst>
          </p:cNvPr>
          <p:cNvSpPr/>
          <p:nvPr/>
        </p:nvSpPr>
        <p:spPr>
          <a:xfrm>
            <a:off x="716404" y="1195914"/>
            <a:ext cx="7146291" cy="523220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 defTabSz="913765"/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1.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Chủ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trữ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cảm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xúc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chủ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đạo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520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2">
            <a:extLst>
              <a:ext uri="{FF2B5EF4-FFF2-40B4-BE49-F238E27FC236}">
                <a16:creationId xmlns:a16="http://schemas.microsoft.com/office/drawing/2014/main" id="{F04D4620-D7FD-61DF-DCCB-E64421992DE7}"/>
              </a:ext>
            </a:extLst>
          </p:cNvPr>
          <p:cNvSpPr/>
          <p:nvPr/>
        </p:nvSpPr>
        <p:spPr>
          <a:xfrm>
            <a:off x="732744" y="1128217"/>
            <a:ext cx="957512" cy="781347"/>
          </a:xfrm>
          <a:custGeom>
            <a:avLst/>
            <a:gdLst/>
            <a:ahLst/>
            <a:cxnLst/>
            <a:rect l="l" t="t" r="r" b="b"/>
            <a:pathLst>
              <a:path w="1446469" h="1229499">
                <a:moveTo>
                  <a:pt x="0" y="0"/>
                </a:moveTo>
                <a:lnTo>
                  <a:pt x="1446469" y="0"/>
                </a:lnTo>
                <a:lnTo>
                  <a:pt x="1446469" y="1229499"/>
                </a:lnTo>
                <a:lnTo>
                  <a:pt x="0" y="1229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22238CC-9FA3-6038-9823-96D0D731343A}"/>
              </a:ext>
            </a:extLst>
          </p:cNvPr>
          <p:cNvSpPr txBox="1"/>
          <p:nvPr/>
        </p:nvSpPr>
        <p:spPr>
          <a:xfrm>
            <a:off x="1690256" y="1185352"/>
            <a:ext cx="3943628" cy="74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endParaRPr lang="en-US" sz="3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25">
            <a:extLst>
              <a:ext uri="{FF2B5EF4-FFF2-40B4-BE49-F238E27FC236}">
                <a16:creationId xmlns:a16="http://schemas.microsoft.com/office/drawing/2014/main" id="{8A668C2E-1CFD-3EB5-CF42-DD5388DD2A27}"/>
              </a:ext>
            </a:extLst>
          </p:cNvPr>
          <p:cNvSpPr/>
          <p:nvPr/>
        </p:nvSpPr>
        <p:spPr>
          <a:xfrm>
            <a:off x="916624" y="2298038"/>
            <a:ext cx="773632" cy="955451"/>
          </a:xfrm>
          <a:custGeom>
            <a:avLst/>
            <a:gdLst/>
            <a:ahLst/>
            <a:cxnLst/>
            <a:rect l="l" t="t" r="r" b="b"/>
            <a:pathLst>
              <a:path w="2171852" h="2063259">
                <a:moveTo>
                  <a:pt x="0" y="0"/>
                </a:moveTo>
                <a:lnTo>
                  <a:pt x="2171852" y="0"/>
                </a:lnTo>
                <a:lnTo>
                  <a:pt x="2171852" y="2063259"/>
                </a:lnTo>
                <a:lnTo>
                  <a:pt x="0" y="2063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B12D9FE-DF90-C321-00E6-C279CF8CF8B9}"/>
              </a:ext>
            </a:extLst>
          </p:cNvPr>
          <p:cNvSpPr txBox="1"/>
          <p:nvPr/>
        </p:nvSpPr>
        <p:spPr>
          <a:xfrm>
            <a:off x="2045551" y="2257809"/>
            <a:ext cx="91042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25730" algn="just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 thể trữ tình của </a:t>
            </a:r>
            <a:r>
              <a:rPr lang="vi-VN" sz="3200" b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ơ 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xuất hi</a:t>
            </a:r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ện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 các đại </a:t>
            </a:r>
            <a:r>
              <a:rPr lang="vi-VN" sz="3200" b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từ 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 nh</a:t>
            </a:r>
            <a:r>
              <a:rPr lang="en-US" sz="3200" b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vi-VN" sz="3200" b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vi-VN" sz="3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 người con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 thơ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3" name="Freeform 25">
            <a:extLst>
              <a:ext uri="{FF2B5EF4-FFF2-40B4-BE49-F238E27FC236}">
                <a16:creationId xmlns:a16="http://schemas.microsoft.com/office/drawing/2014/main" id="{CE70B779-3D10-3780-1D25-2897A02D7CC3}"/>
              </a:ext>
            </a:extLst>
          </p:cNvPr>
          <p:cNvSpPr/>
          <p:nvPr/>
        </p:nvSpPr>
        <p:spPr>
          <a:xfrm>
            <a:off x="916624" y="4090298"/>
            <a:ext cx="773632" cy="955451"/>
          </a:xfrm>
          <a:custGeom>
            <a:avLst/>
            <a:gdLst/>
            <a:ahLst/>
            <a:cxnLst/>
            <a:rect l="l" t="t" r="r" b="b"/>
            <a:pathLst>
              <a:path w="2171852" h="2063259">
                <a:moveTo>
                  <a:pt x="0" y="0"/>
                </a:moveTo>
                <a:lnTo>
                  <a:pt x="2171852" y="0"/>
                </a:lnTo>
                <a:lnTo>
                  <a:pt x="2171852" y="2063259"/>
                </a:lnTo>
                <a:lnTo>
                  <a:pt x="0" y="2063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4869AD03-2022-6BD2-BD44-E668BD0DFDC0}"/>
              </a:ext>
            </a:extLst>
          </p:cNvPr>
          <p:cNvSpPr txBox="1"/>
          <p:nvPr/>
        </p:nvSpPr>
        <p:spPr>
          <a:xfrm>
            <a:off x="2045551" y="3875527"/>
            <a:ext cx="71728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5730" algn="just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iết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về người mẹ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(“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”) 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68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F5866BAB-7994-48F9-BC1E-6DB9ADA7670E}"/>
              </a:ext>
            </a:extLst>
          </p:cNvPr>
          <p:cNvGrpSpPr/>
          <p:nvPr/>
        </p:nvGrpSpPr>
        <p:grpSpPr>
          <a:xfrm>
            <a:off x="0" y="322"/>
            <a:ext cx="12228513" cy="6857678"/>
            <a:chOff x="0" y="322"/>
            <a:chExt cx="12228513" cy="685767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601FC16-1ECC-477A-AA99-48CC93BDC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2"/>
              <a:ext cx="12192000" cy="685767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34A2154-92B4-4649-BBA8-FCD48C8D5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13" y="645"/>
              <a:ext cx="12192000" cy="6857355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819C0E48-697F-4578-9FEB-7B07C8A30724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B9E0D7D-6AC3-417C-B977-E207AD886852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7298B15-6363-4CA9-A23E-3C0416EAE9D8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449" y="5395353"/>
            <a:ext cx="2108038" cy="1462647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9348AE8C-9703-445E-8DBD-FD1BB09528C6}"/>
              </a:ext>
            </a:extLst>
          </p:cNvPr>
          <p:cNvGrpSpPr/>
          <p:nvPr/>
        </p:nvGrpSpPr>
        <p:grpSpPr>
          <a:xfrm>
            <a:off x="4498742" y="264380"/>
            <a:ext cx="3427142" cy="848917"/>
            <a:chOff x="3177789" y="3453593"/>
            <a:chExt cx="4068000" cy="517516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50B9B29F-5B8A-4179-A776-65F7A563315C}"/>
                </a:ext>
              </a:extLst>
            </p:cNvPr>
            <p:cNvSpPr/>
            <p:nvPr/>
          </p:nvSpPr>
          <p:spPr>
            <a:xfrm>
              <a:off x="3177789" y="3453593"/>
              <a:ext cx="4068000" cy="517516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cs typeface="+mn-ea"/>
                <a:sym typeface="+mn-lt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4908162-EE9D-403E-82D3-A1F1D0B5C366}"/>
                </a:ext>
              </a:extLst>
            </p:cNvPr>
            <p:cNvSpPr txBox="1"/>
            <p:nvPr/>
          </p:nvSpPr>
          <p:spPr>
            <a:xfrm>
              <a:off x="3387279" y="3503515"/>
              <a:ext cx="3655380" cy="431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NỘI DUNG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4" name="PA-组合 43">
            <a:extLst>
              <a:ext uri="{FF2B5EF4-FFF2-40B4-BE49-F238E27FC236}">
                <a16:creationId xmlns:a16="http://schemas.microsoft.com/office/drawing/2014/main" id="{B5219FAE-613B-4A48-9C49-B12A0E796F9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904055" y="1354954"/>
            <a:ext cx="7468436" cy="756676"/>
            <a:chOff x="1191437" y="2633747"/>
            <a:chExt cx="7468436" cy="756676"/>
          </a:xfrm>
        </p:grpSpPr>
        <p:sp>
          <p:nvSpPr>
            <p:cNvPr id="6" name="PA-îṡḻiḑé">
              <a:extLst>
                <a:ext uri="{FF2B5EF4-FFF2-40B4-BE49-F238E27FC236}">
                  <a16:creationId xmlns:a16="http://schemas.microsoft.com/office/drawing/2014/main" id="{5BB9B8D3-E89F-4428-A1C0-5E3D667A0965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2582750" y="2633747"/>
              <a:ext cx="3837146" cy="756676"/>
            </a:xfrm>
            <a:prstGeom prst="roundRect">
              <a:avLst>
                <a:gd name="adj" fmla="val 8559"/>
              </a:avLst>
            </a:prstGeom>
            <a:solidFill>
              <a:schemeClr val="bg1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PA-îṥ1îḍê">
              <a:extLst>
                <a:ext uri="{FF2B5EF4-FFF2-40B4-BE49-F238E27FC236}">
                  <a16:creationId xmlns:a16="http://schemas.microsoft.com/office/drawing/2014/main" id="{BF5CA5F4-A9DD-422D-B572-8C3CB95F49B1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solidFill>
              <a:srgbClr val="1371F6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" name="PA-文本框 9">
              <a:extLst>
                <a:ext uri="{FF2B5EF4-FFF2-40B4-BE49-F238E27FC236}">
                  <a16:creationId xmlns:a16="http://schemas.microsoft.com/office/drawing/2014/main" id="{08470994-8958-4E73-A794-700CF0F1968B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1191437" y="2712278"/>
              <a:ext cx="7468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KHỞI ĐỘNG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3" name="PA-文本框 42">
              <a:extLst>
                <a:ext uri="{FF2B5EF4-FFF2-40B4-BE49-F238E27FC236}">
                  <a16:creationId xmlns:a16="http://schemas.microsoft.com/office/drawing/2014/main" id="{83C73323-4D36-4C82-A533-29AA6DF7107B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2532169" y="2700317"/>
              <a:ext cx="1055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5" name="PA-组合 44">
            <a:extLst>
              <a:ext uri="{FF2B5EF4-FFF2-40B4-BE49-F238E27FC236}">
                <a16:creationId xmlns:a16="http://schemas.microsoft.com/office/drawing/2014/main" id="{CA4D256E-D6A7-4C2D-9EEC-7DC4571E24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213556" y="2506793"/>
            <a:ext cx="7686955" cy="756676"/>
            <a:chOff x="2500938" y="2633747"/>
            <a:chExt cx="7686955" cy="756676"/>
          </a:xfrm>
        </p:grpSpPr>
        <p:sp>
          <p:nvSpPr>
            <p:cNvPr id="46" name="PA-îṡḻiḑé">
              <a:extLst>
                <a:ext uri="{FF2B5EF4-FFF2-40B4-BE49-F238E27FC236}">
                  <a16:creationId xmlns:a16="http://schemas.microsoft.com/office/drawing/2014/main" id="{ECBF6D74-5D55-4D57-A91E-BBF5DB64C79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2582749" y="2633747"/>
              <a:ext cx="6858060" cy="756676"/>
            </a:xfrm>
            <a:prstGeom prst="roundRect">
              <a:avLst>
                <a:gd name="adj" fmla="val 8559"/>
              </a:avLst>
            </a:prstGeom>
            <a:solidFill>
              <a:schemeClr val="bg1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7" name="PA-îṥ1îḍê">
              <a:extLst>
                <a:ext uri="{FF2B5EF4-FFF2-40B4-BE49-F238E27FC236}">
                  <a16:creationId xmlns:a16="http://schemas.microsoft.com/office/drawing/2014/main" id="{14E193B0-EE91-4C1A-BADE-0929DC2BCAFF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solidFill>
              <a:srgbClr val="1371F6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8" name="PA-文本框 47">
              <a:extLst>
                <a:ext uri="{FF2B5EF4-FFF2-40B4-BE49-F238E27FC236}">
                  <a16:creationId xmlns:a16="http://schemas.microsoft.com/office/drawing/2014/main" id="{9E11650B-1FD8-45FB-A5FA-4F744DC4D9C7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2719457" y="2731174"/>
              <a:ext cx="7468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HÌNH THÀNH KIẾN THỨC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9" name="PA-文本框 48">
              <a:extLst>
                <a:ext uri="{FF2B5EF4-FFF2-40B4-BE49-F238E27FC236}">
                  <a16:creationId xmlns:a16="http://schemas.microsoft.com/office/drawing/2014/main" id="{8A67AD6A-3E52-420B-9502-3DA05CB3A2DA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2500938" y="2693104"/>
              <a:ext cx="10550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0" name="PA-组合 49">
            <a:extLst>
              <a:ext uri="{FF2B5EF4-FFF2-40B4-BE49-F238E27FC236}">
                <a16:creationId xmlns:a16="http://schemas.microsoft.com/office/drawing/2014/main" id="{A04E4F08-531B-4B41-80C2-AA141BB29A4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64524" y="3658632"/>
            <a:ext cx="7468436" cy="756676"/>
            <a:chOff x="1051906" y="2633747"/>
            <a:chExt cx="7468436" cy="756676"/>
          </a:xfrm>
        </p:grpSpPr>
        <p:sp>
          <p:nvSpPr>
            <p:cNvPr id="51" name="PA-îṡḻiḑé">
              <a:extLst>
                <a:ext uri="{FF2B5EF4-FFF2-40B4-BE49-F238E27FC236}">
                  <a16:creationId xmlns:a16="http://schemas.microsoft.com/office/drawing/2014/main" id="{A9712D32-68EC-48A1-8D1B-C1FAF53DF2A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2582749" y="2633747"/>
              <a:ext cx="3800633" cy="756676"/>
            </a:xfrm>
            <a:prstGeom prst="roundRect">
              <a:avLst>
                <a:gd name="adj" fmla="val 8559"/>
              </a:avLst>
            </a:prstGeom>
            <a:solidFill>
              <a:schemeClr val="bg1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2" name="PA-îṥ1îḍê">
              <a:extLst>
                <a:ext uri="{FF2B5EF4-FFF2-40B4-BE49-F238E27FC236}">
                  <a16:creationId xmlns:a16="http://schemas.microsoft.com/office/drawing/2014/main" id="{874BC4F7-CF68-4976-AFBE-59D19BEFFFE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solidFill>
              <a:srgbClr val="1371F6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3" name="PA-文本框 52">
              <a:extLst>
                <a:ext uri="{FF2B5EF4-FFF2-40B4-BE49-F238E27FC236}">
                  <a16:creationId xmlns:a16="http://schemas.microsoft.com/office/drawing/2014/main" id="{CE197C0A-5B68-4AD7-92A5-47A0CFE09AEF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1051906" y="2701888"/>
              <a:ext cx="7468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LUYỆN TẬP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4" name="PA-文本框 53">
              <a:extLst>
                <a:ext uri="{FF2B5EF4-FFF2-40B4-BE49-F238E27FC236}">
                  <a16:creationId xmlns:a16="http://schemas.microsoft.com/office/drawing/2014/main" id="{EF51B723-13E0-4FEE-9378-A2545954EA8C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500939" y="2717367"/>
              <a:ext cx="10550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03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" name="PA-组合 49">
            <a:extLst>
              <a:ext uri="{FF2B5EF4-FFF2-40B4-BE49-F238E27FC236}">
                <a16:creationId xmlns:a16="http://schemas.microsoft.com/office/drawing/2014/main" id="{700E8B6D-4B77-23B7-3AF3-D792F6951B71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64524" y="4735496"/>
            <a:ext cx="7468436" cy="756676"/>
            <a:chOff x="1051906" y="2633747"/>
            <a:chExt cx="7468436" cy="756676"/>
          </a:xfrm>
        </p:grpSpPr>
        <p:sp>
          <p:nvSpPr>
            <p:cNvPr id="3" name="PA-îṡḻiḑé">
              <a:extLst>
                <a:ext uri="{FF2B5EF4-FFF2-40B4-BE49-F238E27FC236}">
                  <a16:creationId xmlns:a16="http://schemas.microsoft.com/office/drawing/2014/main" id="{8681C953-338C-A2E9-B35E-CD6447DAD80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2582749" y="2633747"/>
              <a:ext cx="3800633" cy="756676"/>
            </a:xfrm>
            <a:prstGeom prst="roundRect">
              <a:avLst>
                <a:gd name="adj" fmla="val 8559"/>
              </a:avLst>
            </a:prstGeom>
            <a:solidFill>
              <a:schemeClr val="bg1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" name="PA-îṥ1îḍê">
              <a:extLst>
                <a:ext uri="{FF2B5EF4-FFF2-40B4-BE49-F238E27FC236}">
                  <a16:creationId xmlns:a16="http://schemas.microsoft.com/office/drawing/2014/main" id="{C429C73F-A74D-04F5-0C64-34476A66A8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solidFill>
              <a:srgbClr val="1371F6"/>
            </a:solidFill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" name="PA-文本框 52">
              <a:extLst>
                <a:ext uri="{FF2B5EF4-FFF2-40B4-BE49-F238E27FC236}">
                  <a16:creationId xmlns:a16="http://schemas.microsoft.com/office/drawing/2014/main" id="{78CA9C6F-AC33-6EEE-FA00-6272C1251E38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1051906" y="2701888"/>
              <a:ext cx="7468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VẬN DỤNG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7" name="PA-文本框 53">
              <a:extLst>
                <a:ext uri="{FF2B5EF4-FFF2-40B4-BE49-F238E27FC236}">
                  <a16:creationId xmlns:a16="http://schemas.microsoft.com/office/drawing/2014/main" id="{B4D85944-BAD9-8577-85E5-8FCF8B110335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2500939" y="2717367"/>
              <a:ext cx="10550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04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9" name="图片 3">
            <a:extLst>
              <a:ext uri="{FF2B5EF4-FFF2-40B4-BE49-F238E27FC236}">
                <a16:creationId xmlns:a16="http://schemas.microsoft.com/office/drawing/2014/main" id="{2CF3E549-2D63-CCF5-3140-B9D9E45A27C4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26563"/>
          <a:stretch/>
        </p:blipFill>
        <p:spPr>
          <a:xfrm>
            <a:off x="7386349" y="2974375"/>
            <a:ext cx="4851359" cy="38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900" decel="100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37" presetClass="entr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900" decel="100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3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900" decel="100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3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900" decel="100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900" decel="100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37" presetClass="entr" presetSubtype="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900" decel="100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3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900" decel="100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37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900" decel="100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" accel="1000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2">
            <a:extLst>
              <a:ext uri="{FF2B5EF4-FFF2-40B4-BE49-F238E27FC236}">
                <a16:creationId xmlns:a16="http://schemas.microsoft.com/office/drawing/2014/main" id="{F04D4620-D7FD-61DF-DCCB-E64421992DE7}"/>
              </a:ext>
            </a:extLst>
          </p:cNvPr>
          <p:cNvSpPr/>
          <p:nvPr/>
        </p:nvSpPr>
        <p:spPr>
          <a:xfrm>
            <a:off x="732744" y="1128217"/>
            <a:ext cx="957512" cy="781347"/>
          </a:xfrm>
          <a:custGeom>
            <a:avLst/>
            <a:gdLst/>
            <a:ahLst/>
            <a:cxnLst/>
            <a:rect l="l" t="t" r="r" b="b"/>
            <a:pathLst>
              <a:path w="1446469" h="1229499">
                <a:moveTo>
                  <a:pt x="0" y="0"/>
                </a:moveTo>
                <a:lnTo>
                  <a:pt x="1446469" y="0"/>
                </a:lnTo>
                <a:lnTo>
                  <a:pt x="1446469" y="1229499"/>
                </a:lnTo>
                <a:lnTo>
                  <a:pt x="0" y="1229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22238CC-9FA3-6038-9823-96D0D731343A}"/>
              </a:ext>
            </a:extLst>
          </p:cNvPr>
          <p:cNvSpPr txBox="1"/>
          <p:nvPr/>
        </p:nvSpPr>
        <p:spPr>
          <a:xfrm>
            <a:off x="1870502" y="1168912"/>
            <a:ext cx="3956141" cy="740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đạo</a:t>
            </a:r>
            <a:endParaRPr lang="en-US" sz="3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25">
            <a:extLst>
              <a:ext uri="{FF2B5EF4-FFF2-40B4-BE49-F238E27FC236}">
                <a16:creationId xmlns:a16="http://schemas.microsoft.com/office/drawing/2014/main" id="{8A668C2E-1CFD-3EB5-CF42-DD5388DD2A27}"/>
              </a:ext>
            </a:extLst>
          </p:cNvPr>
          <p:cNvSpPr/>
          <p:nvPr/>
        </p:nvSpPr>
        <p:spPr>
          <a:xfrm>
            <a:off x="833406" y="3277761"/>
            <a:ext cx="773632" cy="955451"/>
          </a:xfrm>
          <a:custGeom>
            <a:avLst/>
            <a:gdLst/>
            <a:ahLst/>
            <a:cxnLst/>
            <a:rect l="l" t="t" r="r" b="b"/>
            <a:pathLst>
              <a:path w="2171852" h="2063259">
                <a:moveTo>
                  <a:pt x="0" y="0"/>
                </a:moveTo>
                <a:lnTo>
                  <a:pt x="2171852" y="0"/>
                </a:lnTo>
                <a:lnTo>
                  <a:pt x="2171852" y="2063259"/>
                </a:lnTo>
                <a:lnTo>
                  <a:pt x="0" y="2063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B12D9FE-DF90-C321-00E6-C279CF8CF8B9}"/>
              </a:ext>
            </a:extLst>
          </p:cNvPr>
          <p:cNvSpPr txBox="1"/>
          <p:nvPr/>
        </p:nvSpPr>
        <p:spPr>
          <a:xfrm>
            <a:off x="1700761" y="2478215"/>
            <a:ext cx="47442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4460" algn="just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ộc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xúc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chính</a:t>
            </a:r>
            <a:r>
              <a:rPr lang="vi-VN" sz="3200" b="1" spc="-1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mình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12CE6A-C73A-DE19-A03C-535E0B6539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643" t="-1075" r="52237" b="100000"/>
          <a:stretch>
            <a:fillRect/>
          </a:stretch>
        </p:blipFill>
        <p:spPr>
          <a:xfrm>
            <a:off x="5826643" y="-73742"/>
            <a:ext cx="13718" cy="73742"/>
          </a:xfrm>
          <a:custGeom>
            <a:avLst/>
            <a:gdLst>
              <a:gd name="connsiteX0" fmla="*/ 13718 w 13718"/>
              <a:gd name="connsiteY0" fmla="*/ 0 h 73742"/>
              <a:gd name="connsiteX1" fmla="*/ 4789 w 13718"/>
              <a:gd name="connsiteY1" fmla="*/ 73742 h 73742"/>
              <a:gd name="connsiteX2" fmla="*/ 0 w 13718"/>
              <a:gd name="connsiteY2" fmla="*/ 73742 h 73742"/>
              <a:gd name="connsiteX3" fmla="*/ 13718 w 13718"/>
              <a:gd name="connsiteY3" fmla="*/ 0 h 73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18" h="73742">
                <a:moveTo>
                  <a:pt x="13718" y="0"/>
                </a:moveTo>
                <a:lnTo>
                  <a:pt x="4789" y="73742"/>
                </a:lnTo>
                <a:lnTo>
                  <a:pt x="0" y="73742"/>
                </a:lnTo>
                <a:lnTo>
                  <a:pt x="13718" y="0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DA4D0E3-700C-CF2D-D289-2A7828EDB7FD}"/>
              </a:ext>
            </a:extLst>
          </p:cNvPr>
          <p:cNvGrpSpPr/>
          <p:nvPr/>
        </p:nvGrpSpPr>
        <p:grpSpPr>
          <a:xfrm>
            <a:off x="6445045" y="1315362"/>
            <a:ext cx="5394032" cy="4462297"/>
            <a:chOff x="2566220" y="0"/>
            <a:chExt cx="9244780" cy="68580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BB27701-DE4B-AA5B-ED72-A1FA42F8D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9118" r="52315"/>
            <a:stretch>
              <a:fillRect/>
            </a:stretch>
          </p:blipFill>
          <p:spPr>
            <a:xfrm>
              <a:off x="2566220" y="0"/>
              <a:ext cx="3265213" cy="6858000"/>
            </a:xfrm>
            <a:custGeom>
              <a:avLst/>
              <a:gdLst>
                <a:gd name="connsiteX0" fmla="*/ 3260424 w 3265213"/>
                <a:gd name="connsiteY0" fmla="*/ 0 h 6858000"/>
                <a:gd name="connsiteX1" fmla="*/ 3265213 w 3265213"/>
                <a:gd name="connsiteY1" fmla="*/ 0 h 6858000"/>
                <a:gd name="connsiteX2" fmla="*/ 2434809 w 3265213"/>
                <a:gd name="connsiteY2" fmla="*/ 6858000 h 6858000"/>
                <a:gd name="connsiteX3" fmla="*/ 2256504 w 3265213"/>
                <a:gd name="connsiteY3" fmla="*/ 6858000 h 6858000"/>
                <a:gd name="connsiteX4" fmla="*/ 2079523 w 3265213"/>
                <a:gd name="connsiteY4" fmla="*/ 6710516 h 6858000"/>
                <a:gd name="connsiteX5" fmla="*/ 2050026 w 3265213"/>
                <a:gd name="connsiteY5" fmla="*/ 6666271 h 6858000"/>
                <a:gd name="connsiteX6" fmla="*/ 2035278 w 3265213"/>
                <a:gd name="connsiteY6" fmla="*/ 6592529 h 6858000"/>
                <a:gd name="connsiteX7" fmla="*/ 1961536 w 3265213"/>
                <a:gd name="connsiteY7" fmla="*/ 6577781 h 6858000"/>
                <a:gd name="connsiteX8" fmla="*/ 1445342 w 3265213"/>
                <a:gd name="connsiteY8" fmla="*/ 6297561 h 6858000"/>
                <a:gd name="connsiteX9" fmla="*/ 1327355 w 3265213"/>
                <a:gd name="connsiteY9" fmla="*/ 6209071 h 6858000"/>
                <a:gd name="connsiteX10" fmla="*/ 1120878 w 3265213"/>
                <a:gd name="connsiteY10" fmla="*/ 6046839 h 6858000"/>
                <a:gd name="connsiteX11" fmla="*/ 1091381 w 3265213"/>
                <a:gd name="connsiteY11" fmla="*/ 5973097 h 6858000"/>
                <a:gd name="connsiteX12" fmla="*/ 973394 w 3265213"/>
                <a:gd name="connsiteY12" fmla="*/ 5825613 h 6858000"/>
                <a:gd name="connsiteX13" fmla="*/ 870155 w 3265213"/>
                <a:gd name="connsiteY13" fmla="*/ 5648632 h 6858000"/>
                <a:gd name="connsiteX14" fmla="*/ 560439 w 3265213"/>
                <a:gd name="connsiteY14" fmla="*/ 5250426 h 6858000"/>
                <a:gd name="connsiteX15" fmla="*/ 516194 w 3265213"/>
                <a:gd name="connsiteY15" fmla="*/ 5161935 h 6858000"/>
                <a:gd name="connsiteX16" fmla="*/ 442452 w 3265213"/>
                <a:gd name="connsiteY16" fmla="*/ 5088194 h 6858000"/>
                <a:gd name="connsiteX17" fmla="*/ 353962 w 3265213"/>
                <a:gd name="connsiteY17" fmla="*/ 4970206 h 6858000"/>
                <a:gd name="connsiteX18" fmla="*/ 324465 w 3265213"/>
                <a:gd name="connsiteY18" fmla="*/ 4925961 h 6858000"/>
                <a:gd name="connsiteX19" fmla="*/ 221226 w 3265213"/>
                <a:gd name="connsiteY19" fmla="*/ 4822723 h 6858000"/>
                <a:gd name="connsiteX20" fmla="*/ 58994 w 3265213"/>
                <a:gd name="connsiteY20" fmla="*/ 4704735 h 6858000"/>
                <a:gd name="connsiteX21" fmla="*/ 0 w 3265213"/>
                <a:gd name="connsiteY21" fmla="*/ 4454013 h 6858000"/>
                <a:gd name="connsiteX22" fmla="*/ 58994 w 3265213"/>
                <a:gd name="connsiteY22" fmla="*/ 4277032 h 6858000"/>
                <a:gd name="connsiteX23" fmla="*/ 117987 w 3265213"/>
                <a:gd name="connsiteY23" fmla="*/ 3952568 h 6858000"/>
                <a:gd name="connsiteX24" fmla="*/ 58994 w 3265213"/>
                <a:gd name="connsiteY24" fmla="*/ 3716594 h 6858000"/>
                <a:gd name="connsiteX25" fmla="*/ 29497 w 3265213"/>
                <a:gd name="connsiteY25" fmla="*/ 3628103 h 6858000"/>
                <a:gd name="connsiteX26" fmla="*/ 29497 w 3265213"/>
                <a:gd name="connsiteY26" fmla="*/ 3333135 h 6858000"/>
                <a:gd name="connsiteX27" fmla="*/ 176981 w 3265213"/>
                <a:gd name="connsiteY27" fmla="*/ 3156155 h 6858000"/>
                <a:gd name="connsiteX28" fmla="*/ 221226 w 3265213"/>
                <a:gd name="connsiteY28" fmla="*/ 3097161 h 6858000"/>
                <a:gd name="connsiteX29" fmla="*/ 398207 w 3265213"/>
                <a:gd name="connsiteY29" fmla="*/ 2964426 h 6858000"/>
                <a:gd name="connsiteX30" fmla="*/ 545691 w 3265213"/>
                <a:gd name="connsiteY30" fmla="*/ 2831690 h 6858000"/>
                <a:gd name="connsiteX31" fmla="*/ 604684 w 3265213"/>
                <a:gd name="connsiteY31" fmla="*/ 2802194 h 6858000"/>
                <a:gd name="connsiteX32" fmla="*/ 737420 w 3265213"/>
                <a:gd name="connsiteY32" fmla="*/ 2728452 h 6858000"/>
                <a:gd name="connsiteX33" fmla="*/ 840658 w 3265213"/>
                <a:gd name="connsiteY33" fmla="*/ 2698955 h 6858000"/>
                <a:gd name="connsiteX34" fmla="*/ 943897 w 3265213"/>
                <a:gd name="connsiteY34" fmla="*/ 2595716 h 6858000"/>
                <a:gd name="connsiteX35" fmla="*/ 958646 w 3265213"/>
                <a:gd name="connsiteY35" fmla="*/ 2477729 h 6858000"/>
                <a:gd name="connsiteX36" fmla="*/ 1002891 w 3265213"/>
                <a:gd name="connsiteY36" fmla="*/ 2403987 h 6858000"/>
                <a:gd name="connsiteX37" fmla="*/ 1179871 w 3265213"/>
                <a:gd name="connsiteY37" fmla="*/ 2241755 h 6858000"/>
                <a:gd name="connsiteX38" fmla="*/ 1224116 w 3265213"/>
                <a:gd name="connsiteY38" fmla="*/ 2227006 h 6858000"/>
                <a:gd name="connsiteX39" fmla="*/ 1283110 w 3265213"/>
                <a:gd name="connsiteY39" fmla="*/ 2197510 h 6858000"/>
                <a:gd name="connsiteX40" fmla="*/ 1489587 w 3265213"/>
                <a:gd name="connsiteY40" fmla="*/ 2153265 h 6858000"/>
                <a:gd name="connsiteX41" fmla="*/ 1607575 w 3265213"/>
                <a:gd name="connsiteY41" fmla="*/ 2138516 h 6858000"/>
                <a:gd name="connsiteX42" fmla="*/ 1651820 w 3265213"/>
                <a:gd name="connsiteY42" fmla="*/ 2123768 h 6858000"/>
                <a:gd name="connsiteX43" fmla="*/ 1917291 w 3265213"/>
                <a:gd name="connsiteY43" fmla="*/ 1976284 h 6858000"/>
                <a:gd name="connsiteX44" fmla="*/ 1991033 w 3265213"/>
                <a:gd name="connsiteY44" fmla="*/ 1917290 h 6858000"/>
                <a:gd name="connsiteX45" fmla="*/ 2079523 w 3265213"/>
                <a:gd name="connsiteY45" fmla="*/ 1873045 h 6858000"/>
                <a:gd name="connsiteX46" fmla="*/ 2123768 w 3265213"/>
                <a:gd name="connsiteY46" fmla="*/ 1843548 h 6858000"/>
                <a:gd name="connsiteX47" fmla="*/ 2168013 w 3265213"/>
                <a:gd name="connsiteY47" fmla="*/ 1828800 h 6858000"/>
                <a:gd name="connsiteX48" fmla="*/ 2241755 w 3265213"/>
                <a:gd name="connsiteY48" fmla="*/ 1784555 h 6858000"/>
                <a:gd name="connsiteX49" fmla="*/ 2286000 w 3265213"/>
                <a:gd name="connsiteY49" fmla="*/ 1578077 h 6858000"/>
                <a:gd name="connsiteX50" fmla="*/ 2344994 w 3265213"/>
                <a:gd name="connsiteY50" fmla="*/ 1371600 h 6858000"/>
                <a:gd name="connsiteX51" fmla="*/ 2433484 w 3265213"/>
                <a:gd name="connsiteY51" fmla="*/ 1268361 h 6858000"/>
                <a:gd name="connsiteX52" fmla="*/ 2580968 w 3265213"/>
                <a:gd name="connsiteY52" fmla="*/ 1106129 h 6858000"/>
                <a:gd name="connsiteX53" fmla="*/ 2625213 w 3265213"/>
                <a:gd name="connsiteY53" fmla="*/ 1047135 h 6858000"/>
                <a:gd name="connsiteX54" fmla="*/ 2772697 w 3265213"/>
                <a:gd name="connsiteY54" fmla="*/ 840658 h 6858000"/>
                <a:gd name="connsiteX55" fmla="*/ 2905433 w 3265213"/>
                <a:gd name="connsiteY55" fmla="*/ 678426 h 6858000"/>
                <a:gd name="connsiteX56" fmla="*/ 3023420 w 3265213"/>
                <a:gd name="connsiteY56" fmla="*/ 560439 h 6858000"/>
                <a:gd name="connsiteX57" fmla="*/ 3097162 w 3265213"/>
                <a:gd name="connsiteY57" fmla="*/ 457200 h 6858000"/>
                <a:gd name="connsiteX58" fmla="*/ 3141407 w 3265213"/>
                <a:gd name="connsiteY58" fmla="*/ 368710 h 6858000"/>
                <a:gd name="connsiteX59" fmla="*/ 3200400 w 3265213"/>
                <a:gd name="connsiteY59" fmla="*/ 280219 h 6858000"/>
                <a:gd name="connsiteX60" fmla="*/ 3241040 w 3265213"/>
                <a:gd name="connsiteY60" fmla="*/ 104194 h 6858000"/>
                <a:gd name="connsiteX61" fmla="*/ 3260424 w 3265213"/>
                <a:gd name="connsiteY61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265213" h="6858000">
                  <a:moveTo>
                    <a:pt x="3260424" y="0"/>
                  </a:moveTo>
                  <a:lnTo>
                    <a:pt x="3265213" y="0"/>
                  </a:lnTo>
                  <a:lnTo>
                    <a:pt x="2434809" y="6858000"/>
                  </a:lnTo>
                  <a:lnTo>
                    <a:pt x="2256504" y="6858000"/>
                  </a:lnTo>
                  <a:cubicBezTo>
                    <a:pt x="2173153" y="6816325"/>
                    <a:pt x="2148496" y="6787152"/>
                    <a:pt x="2079523" y="6710516"/>
                  </a:cubicBezTo>
                  <a:cubicBezTo>
                    <a:pt x="2067665" y="6697341"/>
                    <a:pt x="2056250" y="6682868"/>
                    <a:pt x="2050026" y="6666271"/>
                  </a:cubicBezTo>
                  <a:cubicBezTo>
                    <a:pt x="2041224" y="6642800"/>
                    <a:pt x="2040194" y="6617110"/>
                    <a:pt x="2035278" y="6592529"/>
                  </a:cubicBezTo>
                  <a:cubicBezTo>
                    <a:pt x="2010697" y="6587613"/>
                    <a:pt x="1986199" y="6582265"/>
                    <a:pt x="1961536" y="6577781"/>
                  </a:cubicBezTo>
                  <a:cubicBezTo>
                    <a:pt x="1698765" y="6530004"/>
                    <a:pt x="1947641" y="6609332"/>
                    <a:pt x="1445342" y="6297561"/>
                  </a:cubicBezTo>
                  <a:cubicBezTo>
                    <a:pt x="1403573" y="6271635"/>
                    <a:pt x="1366256" y="6239130"/>
                    <a:pt x="1327355" y="6209071"/>
                  </a:cubicBezTo>
                  <a:cubicBezTo>
                    <a:pt x="1258095" y="6155552"/>
                    <a:pt x="1182770" y="6108731"/>
                    <a:pt x="1120878" y="6046839"/>
                  </a:cubicBezTo>
                  <a:cubicBezTo>
                    <a:pt x="1102158" y="6028119"/>
                    <a:pt x="1106066" y="5995125"/>
                    <a:pt x="1091381" y="5973097"/>
                  </a:cubicBezTo>
                  <a:cubicBezTo>
                    <a:pt x="1056459" y="5920713"/>
                    <a:pt x="1011168" y="5875979"/>
                    <a:pt x="973394" y="5825613"/>
                  </a:cubicBezTo>
                  <a:cubicBezTo>
                    <a:pt x="915426" y="5748323"/>
                    <a:pt x="912282" y="5732886"/>
                    <a:pt x="870155" y="5648632"/>
                  </a:cubicBezTo>
                  <a:cubicBezTo>
                    <a:pt x="794953" y="5498227"/>
                    <a:pt x="659344" y="5386421"/>
                    <a:pt x="560439" y="5250426"/>
                  </a:cubicBezTo>
                  <a:cubicBezTo>
                    <a:pt x="541042" y="5223755"/>
                    <a:pt x="530942" y="5191432"/>
                    <a:pt x="516194" y="5161935"/>
                  </a:cubicBezTo>
                  <a:cubicBezTo>
                    <a:pt x="491613" y="5137355"/>
                    <a:pt x="464906" y="5114731"/>
                    <a:pt x="442452" y="5088194"/>
                  </a:cubicBezTo>
                  <a:cubicBezTo>
                    <a:pt x="410697" y="5050665"/>
                    <a:pt x="382877" y="5009965"/>
                    <a:pt x="353962" y="4970206"/>
                  </a:cubicBezTo>
                  <a:cubicBezTo>
                    <a:pt x="343536" y="4955871"/>
                    <a:pt x="336323" y="4939136"/>
                    <a:pt x="324465" y="4925961"/>
                  </a:cubicBezTo>
                  <a:cubicBezTo>
                    <a:pt x="291908" y="4889787"/>
                    <a:pt x="258613" y="4853879"/>
                    <a:pt x="221226" y="4822723"/>
                  </a:cubicBezTo>
                  <a:cubicBezTo>
                    <a:pt x="169858" y="4779916"/>
                    <a:pt x="93397" y="4762073"/>
                    <a:pt x="58994" y="4704735"/>
                  </a:cubicBezTo>
                  <a:cubicBezTo>
                    <a:pt x="14821" y="4631114"/>
                    <a:pt x="19665" y="4537587"/>
                    <a:pt x="0" y="4454013"/>
                  </a:cubicBezTo>
                  <a:cubicBezTo>
                    <a:pt x="0" y="4454013"/>
                    <a:pt x="40268" y="4336330"/>
                    <a:pt x="58994" y="4277032"/>
                  </a:cubicBezTo>
                  <a:cubicBezTo>
                    <a:pt x="105088" y="4131068"/>
                    <a:pt x="91744" y="4149392"/>
                    <a:pt x="117987" y="3952568"/>
                  </a:cubicBezTo>
                  <a:cubicBezTo>
                    <a:pt x="76040" y="3805748"/>
                    <a:pt x="96255" y="3884267"/>
                    <a:pt x="58994" y="3716594"/>
                  </a:cubicBezTo>
                  <a:cubicBezTo>
                    <a:pt x="52249" y="3686242"/>
                    <a:pt x="34609" y="3658773"/>
                    <a:pt x="29497" y="3628103"/>
                  </a:cubicBezTo>
                  <a:cubicBezTo>
                    <a:pt x="3726" y="3473477"/>
                    <a:pt x="12583" y="3468451"/>
                    <a:pt x="29497" y="3333135"/>
                  </a:cubicBezTo>
                  <a:cubicBezTo>
                    <a:pt x="139206" y="3168573"/>
                    <a:pt x="30975" y="3318384"/>
                    <a:pt x="176981" y="3156155"/>
                  </a:cubicBezTo>
                  <a:cubicBezTo>
                    <a:pt x="193425" y="3137884"/>
                    <a:pt x="203845" y="3114542"/>
                    <a:pt x="221226" y="3097161"/>
                  </a:cubicBezTo>
                  <a:cubicBezTo>
                    <a:pt x="327481" y="2990905"/>
                    <a:pt x="286511" y="3053783"/>
                    <a:pt x="398207" y="2964426"/>
                  </a:cubicBezTo>
                  <a:cubicBezTo>
                    <a:pt x="550561" y="2842543"/>
                    <a:pt x="344419" y="2972579"/>
                    <a:pt x="545691" y="2831690"/>
                  </a:cubicBezTo>
                  <a:cubicBezTo>
                    <a:pt x="563702" y="2819082"/>
                    <a:pt x="585595" y="2813102"/>
                    <a:pt x="604684" y="2802194"/>
                  </a:cubicBezTo>
                  <a:cubicBezTo>
                    <a:pt x="678279" y="2760140"/>
                    <a:pt x="629520" y="2769952"/>
                    <a:pt x="737420" y="2728452"/>
                  </a:cubicBezTo>
                  <a:cubicBezTo>
                    <a:pt x="770824" y="2715604"/>
                    <a:pt x="808076" y="2713765"/>
                    <a:pt x="840658" y="2698955"/>
                  </a:cubicBezTo>
                  <a:cubicBezTo>
                    <a:pt x="871561" y="2684908"/>
                    <a:pt x="932660" y="2629428"/>
                    <a:pt x="943897" y="2595716"/>
                  </a:cubicBezTo>
                  <a:cubicBezTo>
                    <a:pt x="956431" y="2558115"/>
                    <a:pt x="953730" y="2517058"/>
                    <a:pt x="958646" y="2477729"/>
                  </a:cubicBezTo>
                  <a:cubicBezTo>
                    <a:pt x="973394" y="2453148"/>
                    <a:pt x="986990" y="2427838"/>
                    <a:pt x="1002891" y="2403987"/>
                  </a:cubicBezTo>
                  <a:cubicBezTo>
                    <a:pt x="1062795" y="2314131"/>
                    <a:pt x="1068717" y="2328209"/>
                    <a:pt x="1179871" y="2241755"/>
                  </a:cubicBezTo>
                  <a:cubicBezTo>
                    <a:pt x="1194619" y="2236839"/>
                    <a:pt x="1209827" y="2233130"/>
                    <a:pt x="1224116" y="2227006"/>
                  </a:cubicBezTo>
                  <a:cubicBezTo>
                    <a:pt x="1244324" y="2218345"/>
                    <a:pt x="1261612" y="2202117"/>
                    <a:pt x="1283110" y="2197510"/>
                  </a:cubicBezTo>
                  <a:cubicBezTo>
                    <a:pt x="1520213" y="2146703"/>
                    <a:pt x="1356259" y="2219928"/>
                    <a:pt x="1489587" y="2153265"/>
                  </a:cubicBezTo>
                  <a:cubicBezTo>
                    <a:pt x="1528916" y="2148349"/>
                    <a:pt x="1568579" y="2145606"/>
                    <a:pt x="1607575" y="2138516"/>
                  </a:cubicBezTo>
                  <a:cubicBezTo>
                    <a:pt x="1622870" y="2135735"/>
                    <a:pt x="1637072" y="2128684"/>
                    <a:pt x="1651820" y="2123768"/>
                  </a:cubicBezTo>
                  <a:cubicBezTo>
                    <a:pt x="1747855" y="2091757"/>
                    <a:pt x="1830821" y="2028918"/>
                    <a:pt x="1917291" y="1976284"/>
                  </a:cubicBezTo>
                  <a:cubicBezTo>
                    <a:pt x="1944180" y="1959917"/>
                    <a:pt x="1964476" y="1934190"/>
                    <a:pt x="1991033" y="1917290"/>
                  </a:cubicBezTo>
                  <a:cubicBezTo>
                    <a:pt x="2018855" y="1899585"/>
                    <a:pt x="2050695" y="1889061"/>
                    <a:pt x="2079523" y="1873045"/>
                  </a:cubicBezTo>
                  <a:cubicBezTo>
                    <a:pt x="2095018" y="1864437"/>
                    <a:pt x="2109020" y="1853380"/>
                    <a:pt x="2123768" y="1843548"/>
                  </a:cubicBezTo>
                  <a:cubicBezTo>
                    <a:pt x="2138516" y="1838632"/>
                    <a:pt x="2154108" y="1835752"/>
                    <a:pt x="2168013" y="1828800"/>
                  </a:cubicBezTo>
                  <a:cubicBezTo>
                    <a:pt x="2193652" y="1815980"/>
                    <a:pt x="2221485" y="1804825"/>
                    <a:pt x="2241755" y="1784555"/>
                  </a:cubicBezTo>
                  <a:cubicBezTo>
                    <a:pt x="2287615" y="1738695"/>
                    <a:pt x="2281946" y="1618618"/>
                    <a:pt x="2286000" y="1578077"/>
                  </a:cubicBezTo>
                  <a:cubicBezTo>
                    <a:pt x="2328317" y="1451128"/>
                    <a:pt x="2307956" y="1519751"/>
                    <a:pt x="2344994" y="1371600"/>
                  </a:cubicBezTo>
                  <a:cubicBezTo>
                    <a:pt x="2438059" y="1247511"/>
                    <a:pt x="2341051" y="1371063"/>
                    <a:pt x="2433484" y="1268361"/>
                  </a:cubicBezTo>
                  <a:cubicBezTo>
                    <a:pt x="2593376" y="1090705"/>
                    <a:pt x="2457221" y="1229878"/>
                    <a:pt x="2580968" y="1106129"/>
                  </a:cubicBezTo>
                  <a:cubicBezTo>
                    <a:pt x="2598349" y="1088748"/>
                    <a:pt x="2610465" y="1066800"/>
                    <a:pt x="2625213" y="1047135"/>
                  </a:cubicBezTo>
                  <a:cubicBezTo>
                    <a:pt x="2734980" y="900779"/>
                    <a:pt x="2686430" y="970059"/>
                    <a:pt x="2772697" y="840658"/>
                  </a:cubicBezTo>
                  <a:cubicBezTo>
                    <a:pt x="2811455" y="782521"/>
                    <a:pt x="2861188" y="732503"/>
                    <a:pt x="2905433" y="678426"/>
                  </a:cubicBezTo>
                  <a:cubicBezTo>
                    <a:pt x="2940654" y="635379"/>
                    <a:pt x="2985837" y="601439"/>
                    <a:pt x="3023420" y="560439"/>
                  </a:cubicBezTo>
                  <a:cubicBezTo>
                    <a:pt x="3034230" y="548647"/>
                    <a:pt x="3085810" y="477634"/>
                    <a:pt x="3097162" y="457200"/>
                  </a:cubicBezTo>
                  <a:cubicBezTo>
                    <a:pt x="3113178" y="428372"/>
                    <a:pt x="3124790" y="397196"/>
                    <a:pt x="3141407" y="368710"/>
                  </a:cubicBezTo>
                  <a:cubicBezTo>
                    <a:pt x="3159270" y="338088"/>
                    <a:pt x="3190213" y="314175"/>
                    <a:pt x="3200400" y="280219"/>
                  </a:cubicBezTo>
                  <a:cubicBezTo>
                    <a:pt x="3217716" y="222500"/>
                    <a:pt x="3230006" y="163507"/>
                    <a:pt x="3241040" y="104194"/>
                  </a:cubicBezTo>
                  <a:lnTo>
                    <a:pt x="3260424" y="0"/>
                  </a:lnTo>
                  <a:close/>
                </a:path>
              </a:pathLst>
            </a:cu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CFA775C-C902-5B8C-31CF-D9C0697F7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40420"/>
            <a:stretch>
              <a:fillRect/>
            </a:stretch>
          </p:blipFill>
          <p:spPr>
            <a:xfrm>
              <a:off x="5001028" y="0"/>
              <a:ext cx="6809972" cy="6858000"/>
            </a:xfrm>
            <a:custGeom>
              <a:avLst/>
              <a:gdLst>
                <a:gd name="connsiteX0" fmla="*/ 830404 w 6809972"/>
                <a:gd name="connsiteY0" fmla="*/ 0 h 6858000"/>
                <a:gd name="connsiteX1" fmla="*/ 6809972 w 6809972"/>
                <a:gd name="connsiteY1" fmla="*/ 0 h 6858000"/>
                <a:gd name="connsiteX2" fmla="*/ 6809972 w 6809972"/>
                <a:gd name="connsiteY2" fmla="*/ 6858000 h 6858000"/>
                <a:gd name="connsiteX3" fmla="*/ 0 w 6809972"/>
                <a:gd name="connsiteY3" fmla="*/ 6858000 h 6858000"/>
                <a:gd name="connsiteX4" fmla="*/ 830404 w 680997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9972" h="6858000">
                  <a:moveTo>
                    <a:pt x="830404" y="0"/>
                  </a:moveTo>
                  <a:lnTo>
                    <a:pt x="6809972" y="0"/>
                  </a:lnTo>
                  <a:lnTo>
                    <a:pt x="6809972" y="6858000"/>
                  </a:lnTo>
                  <a:lnTo>
                    <a:pt x="0" y="6858000"/>
                  </a:lnTo>
                  <a:lnTo>
                    <a:pt x="830404" y="0"/>
                  </a:lnTo>
                  <a:close/>
                </a:path>
              </a:pathLst>
            </a:cu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5BCA4BA-C171-8BCF-3A51-162605F789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860" t="100000" r="59580" b="-1935"/>
          <a:stretch>
            <a:fillRect/>
          </a:stretch>
        </p:blipFill>
        <p:spPr>
          <a:xfrm>
            <a:off x="4822724" y="6858001"/>
            <a:ext cx="178305" cy="132735"/>
          </a:xfrm>
          <a:custGeom>
            <a:avLst/>
            <a:gdLst>
              <a:gd name="connsiteX0" fmla="*/ 0 w 178305"/>
              <a:gd name="connsiteY0" fmla="*/ 0 h 132735"/>
              <a:gd name="connsiteX1" fmla="*/ 178305 w 178305"/>
              <a:gd name="connsiteY1" fmla="*/ 0 h 132735"/>
              <a:gd name="connsiteX2" fmla="*/ 162232 w 178305"/>
              <a:gd name="connsiteY2" fmla="*/ 132735 h 132735"/>
              <a:gd name="connsiteX3" fmla="*/ 132735 w 178305"/>
              <a:gd name="connsiteY3" fmla="*/ 88490 h 132735"/>
              <a:gd name="connsiteX4" fmla="*/ 103238 w 178305"/>
              <a:gd name="connsiteY4" fmla="*/ 29497 h 132735"/>
              <a:gd name="connsiteX5" fmla="*/ 0 w 178305"/>
              <a:gd name="connsiteY5" fmla="*/ 0 h 13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8305" h="132735">
                <a:moveTo>
                  <a:pt x="0" y="0"/>
                </a:moveTo>
                <a:lnTo>
                  <a:pt x="178305" y="0"/>
                </a:lnTo>
                <a:lnTo>
                  <a:pt x="162232" y="132735"/>
                </a:lnTo>
                <a:cubicBezTo>
                  <a:pt x="162232" y="132735"/>
                  <a:pt x="141529" y="103880"/>
                  <a:pt x="132735" y="88490"/>
                </a:cubicBezTo>
                <a:cubicBezTo>
                  <a:pt x="121827" y="69401"/>
                  <a:pt x="113070" y="49161"/>
                  <a:pt x="103238" y="29497"/>
                </a:cubicBezTo>
                <a:cubicBezTo>
                  <a:pt x="84342" y="24773"/>
                  <a:pt x="21154" y="10577"/>
                  <a:pt x="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7090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B12D9FE-DF90-C321-00E6-C279CF8CF8B9}"/>
              </a:ext>
            </a:extLst>
          </p:cNvPr>
          <p:cNvSpPr txBox="1"/>
          <p:nvPr/>
        </p:nvSpPr>
        <p:spPr>
          <a:xfrm>
            <a:off x="1613150" y="967502"/>
            <a:ext cx="95884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hức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225B8BE-4D8D-8084-3959-6E27BB71BC26}"/>
              </a:ext>
            </a:extLst>
          </p:cNvPr>
          <p:cNvSpPr/>
          <p:nvPr/>
        </p:nvSpPr>
        <p:spPr>
          <a:xfrm>
            <a:off x="556715" y="967502"/>
            <a:ext cx="1058688" cy="887168"/>
          </a:xfrm>
          <a:custGeom>
            <a:avLst/>
            <a:gdLst/>
            <a:ahLst/>
            <a:cxnLst/>
            <a:rect l="l" t="t" r="r" b="b"/>
            <a:pathLst>
              <a:path w="2281024" h="2281024">
                <a:moveTo>
                  <a:pt x="0" y="0"/>
                </a:moveTo>
                <a:lnTo>
                  <a:pt x="2281024" y="0"/>
                </a:lnTo>
                <a:lnTo>
                  <a:pt x="2281024" y="2281024"/>
                </a:lnTo>
                <a:lnTo>
                  <a:pt x="0" y="2281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04B625-836D-FAB1-858A-C6F7883888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3871"/>
          <a:stretch/>
        </p:blipFill>
        <p:spPr>
          <a:xfrm>
            <a:off x="8664471" y="2270316"/>
            <a:ext cx="2699366" cy="24625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5C9FEC-6831-0DB7-5320-855FDFB5A7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695"/>
          <a:stretch/>
        </p:blipFill>
        <p:spPr>
          <a:xfrm>
            <a:off x="975647" y="2292374"/>
            <a:ext cx="2686666" cy="24404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42142-913D-90E2-2F57-78D8FAC8A7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149" b="33836"/>
          <a:stretch/>
        </p:blipFill>
        <p:spPr>
          <a:xfrm>
            <a:off x="4813709" y="2270316"/>
            <a:ext cx="2699366" cy="24625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Hộp Văn bản 11">
            <a:extLst>
              <a:ext uri="{FF2B5EF4-FFF2-40B4-BE49-F238E27FC236}">
                <a16:creationId xmlns:a16="http://schemas.microsoft.com/office/drawing/2014/main" id="{0C1CBF44-1B18-8455-6E2C-3D6A16BEFB40}"/>
              </a:ext>
            </a:extLst>
          </p:cNvPr>
          <p:cNvSpPr txBox="1"/>
          <p:nvPr/>
        </p:nvSpPr>
        <p:spPr>
          <a:xfrm>
            <a:off x="1474013" y="5081560"/>
            <a:ext cx="958845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2E78FDCE-FBBD-A165-A441-48FB082F6074}"/>
              </a:ext>
            </a:extLst>
          </p:cNvPr>
          <p:cNvSpPr/>
          <p:nvPr/>
        </p:nvSpPr>
        <p:spPr>
          <a:xfrm>
            <a:off x="415325" y="5081560"/>
            <a:ext cx="1058688" cy="887168"/>
          </a:xfrm>
          <a:custGeom>
            <a:avLst/>
            <a:gdLst/>
            <a:ahLst/>
            <a:cxnLst/>
            <a:rect l="l" t="t" r="r" b="b"/>
            <a:pathLst>
              <a:path w="2281024" h="2281024">
                <a:moveTo>
                  <a:pt x="0" y="0"/>
                </a:moveTo>
                <a:lnTo>
                  <a:pt x="2281024" y="0"/>
                </a:lnTo>
                <a:lnTo>
                  <a:pt x="2281024" y="2281024"/>
                </a:lnTo>
                <a:lnTo>
                  <a:pt x="0" y="2281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337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8F7900F-2454-C151-B3D2-AB64DC90E4BD}"/>
              </a:ext>
            </a:extLst>
          </p:cNvPr>
          <p:cNvSpPr/>
          <p:nvPr/>
        </p:nvSpPr>
        <p:spPr>
          <a:xfrm>
            <a:off x="279953" y="576950"/>
            <a:ext cx="8274111" cy="632585"/>
          </a:xfrm>
          <a:custGeom>
            <a:avLst/>
            <a:gdLst/>
            <a:ahLst/>
            <a:cxnLst/>
            <a:rect l="l" t="t" r="r" b="b"/>
            <a:pathLst>
              <a:path w="3549055" h="1406716">
                <a:moveTo>
                  <a:pt x="0" y="0"/>
                </a:moveTo>
                <a:lnTo>
                  <a:pt x="3549055" y="0"/>
                </a:lnTo>
                <a:lnTo>
                  <a:pt x="3549055" y="1406717"/>
                </a:lnTo>
                <a:lnTo>
                  <a:pt x="0" y="14067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i$ľiḍe">
            <a:extLst>
              <a:ext uri="{FF2B5EF4-FFF2-40B4-BE49-F238E27FC236}">
                <a16:creationId xmlns:a16="http://schemas.microsoft.com/office/drawing/2014/main" id="{8E35997E-F2F2-4F18-829F-E630FBDA8ECF}"/>
              </a:ext>
            </a:extLst>
          </p:cNvPr>
          <p:cNvSpPr/>
          <p:nvPr/>
        </p:nvSpPr>
        <p:spPr>
          <a:xfrm>
            <a:off x="775491" y="509256"/>
            <a:ext cx="7591041" cy="65832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 defTabSz="913765"/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2.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Kí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ức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nhà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thơ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trên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đường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quê</a:t>
            </a: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mẹ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022A08B-11DE-7DED-1F88-F0F987FFCAB4}"/>
              </a:ext>
            </a:extLst>
          </p:cNvPr>
          <p:cNvSpPr txBox="1"/>
          <p:nvPr/>
        </p:nvSpPr>
        <p:spPr>
          <a:xfrm>
            <a:off x="5009182" y="2262062"/>
            <a:ext cx="4541850" cy="1940957"/>
          </a:xfrm>
          <a:prstGeom prst="wedgeRoundRectCallout">
            <a:avLst>
              <a:gd name="adj1" fmla="val -47429"/>
              <a:gd name="adj2" fmla="val 73905"/>
              <a:gd name="adj3" fmla="val 16667"/>
            </a:avLst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</a:t>
            </a:r>
          </a:p>
          <a:p>
            <a:pPr algn="ctr"/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02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451E3C9-471F-BD98-6D2A-F2E77216A45E}"/>
              </a:ext>
            </a:extLst>
          </p:cNvPr>
          <p:cNvSpPr/>
          <p:nvPr/>
        </p:nvSpPr>
        <p:spPr>
          <a:xfrm flipH="1">
            <a:off x="2331252" y="2541059"/>
            <a:ext cx="3199393" cy="3694641"/>
          </a:xfrm>
          <a:custGeom>
            <a:avLst/>
            <a:gdLst/>
            <a:ahLst/>
            <a:cxnLst/>
            <a:rect l="l" t="t" r="r" b="b"/>
            <a:pathLst>
              <a:path w="1869164" h="2293453">
                <a:moveTo>
                  <a:pt x="0" y="0"/>
                </a:moveTo>
                <a:lnTo>
                  <a:pt x="1869164" y="0"/>
                </a:lnTo>
                <a:lnTo>
                  <a:pt x="1869164" y="2293453"/>
                </a:lnTo>
                <a:lnTo>
                  <a:pt x="0" y="2293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522D722-2575-1384-B088-3492A0A78641}"/>
              </a:ext>
            </a:extLst>
          </p:cNvPr>
          <p:cNvSpPr txBox="1"/>
          <p:nvPr/>
        </p:nvSpPr>
        <p:spPr>
          <a:xfrm>
            <a:off x="660399" y="1443411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3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E399B53-5BDF-4876-1809-25B2578E9DFC}"/>
              </a:ext>
            </a:extLst>
          </p:cNvPr>
          <p:cNvSpPr txBox="1"/>
          <p:nvPr/>
        </p:nvSpPr>
        <p:spPr>
          <a:xfrm>
            <a:off x="688656" y="370647"/>
            <a:ext cx="106859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02</a:t>
            </a:r>
          </a:p>
          <a:p>
            <a:pPr algn="ctr">
              <a:tabLst>
                <a:tab pos="1386840" algn="l"/>
              </a:tabLs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FE9D4E9D-645E-09D3-A359-D5B0F7D52AA2}"/>
              </a:ext>
            </a:extLst>
          </p:cNvPr>
          <p:cNvSpPr/>
          <p:nvPr/>
        </p:nvSpPr>
        <p:spPr>
          <a:xfrm>
            <a:off x="1238419" y="2099007"/>
            <a:ext cx="1299047" cy="405653"/>
          </a:xfrm>
          <a:custGeom>
            <a:avLst/>
            <a:gdLst/>
            <a:ahLst/>
            <a:cxnLst/>
            <a:rect l="l" t="t" r="r" b="b"/>
            <a:pathLst>
              <a:path w="1639003" h="811306">
                <a:moveTo>
                  <a:pt x="0" y="0"/>
                </a:moveTo>
                <a:lnTo>
                  <a:pt x="1639002" y="0"/>
                </a:lnTo>
                <a:lnTo>
                  <a:pt x="1639002" y="811306"/>
                </a:lnTo>
                <a:lnTo>
                  <a:pt x="0" y="811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4EB47E3-9CB8-DE45-887D-F35A6427B772}"/>
              </a:ext>
            </a:extLst>
          </p:cNvPr>
          <p:cNvSpPr txBox="1"/>
          <p:nvPr/>
        </p:nvSpPr>
        <p:spPr>
          <a:xfrm>
            <a:off x="2537466" y="1968330"/>
            <a:ext cx="50727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21C84037-C2E8-DEBA-55E8-0B7C1EE24D63}"/>
              </a:ext>
            </a:extLst>
          </p:cNvPr>
          <p:cNvSpPr/>
          <p:nvPr/>
        </p:nvSpPr>
        <p:spPr>
          <a:xfrm>
            <a:off x="1238419" y="3513419"/>
            <a:ext cx="1299047" cy="405653"/>
          </a:xfrm>
          <a:custGeom>
            <a:avLst/>
            <a:gdLst/>
            <a:ahLst/>
            <a:cxnLst/>
            <a:rect l="l" t="t" r="r" b="b"/>
            <a:pathLst>
              <a:path w="1639003" h="811306">
                <a:moveTo>
                  <a:pt x="0" y="0"/>
                </a:moveTo>
                <a:lnTo>
                  <a:pt x="1639002" y="0"/>
                </a:lnTo>
                <a:lnTo>
                  <a:pt x="1639002" y="811306"/>
                </a:lnTo>
                <a:lnTo>
                  <a:pt x="0" y="811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1B58BAC-DCF8-E935-A782-54562FE93CA2}"/>
              </a:ext>
            </a:extLst>
          </p:cNvPr>
          <p:cNvSpPr txBox="1"/>
          <p:nvPr/>
        </p:nvSpPr>
        <p:spPr>
          <a:xfrm>
            <a:off x="2537466" y="3160207"/>
            <a:ext cx="55314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1?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5543E7F8-A768-BCEB-2BFB-2D67E735985E}"/>
              </a:ext>
            </a:extLst>
          </p:cNvPr>
          <p:cNvSpPr/>
          <p:nvPr/>
        </p:nvSpPr>
        <p:spPr>
          <a:xfrm>
            <a:off x="1118381" y="4927830"/>
            <a:ext cx="1299047" cy="405653"/>
          </a:xfrm>
          <a:custGeom>
            <a:avLst/>
            <a:gdLst/>
            <a:ahLst/>
            <a:cxnLst/>
            <a:rect l="l" t="t" r="r" b="b"/>
            <a:pathLst>
              <a:path w="1639003" h="811306">
                <a:moveTo>
                  <a:pt x="0" y="0"/>
                </a:moveTo>
                <a:lnTo>
                  <a:pt x="1639002" y="0"/>
                </a:lnTo>
                <a:lnTo>
                  <a:pt x="1639002" y="811306"/>
                </a:lnTo>
                <a:lnTo>
                  <a:pt x="0" y="811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EFBCD81-9356-6388-1CD5-2D55DCDE26B3}"/>
              </a:ext>
            </a:extLst>
          </p:cNvPr>
          <p:cNvSpPr txBox="1"/>
          <p:nvPr/>
        </p:nvSpPr>
        <p:spPr>
          <a:xfrm>
            <a:off x="2537466" y="4782972"/>
            <a:ext cx="55314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de-DE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của em về tâm trạng và tình cảm của nhà thơ?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B42142-913D-90E2-2F57-78D8FAC8A7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149" b="33836"/>
          <a:stretch/>
        </p:blipFill>
        <p:spPr>
          <a:xfrm>
            <a:off x="7993645" y="2270316"/>
            <a:ext cx="3380936" cy="26575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8166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522D722-2575-1384-B088-3492A0A78641}"/>
              </a:ext>
            </a:extLst>
          </p:cNvPr>
          <p:cNvSpPr txBox="1"/>
          <p:nvPr/>
        </p:nvSpPr>
        <p:spPr>
          <a:xfrm>
            <a:off x="874087" y="568205"/>
            <a:ext cx="92578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495568" y="1141995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356610" y="1483173"/>
            <a:ext cx="2189018" cy="59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2F7C0B97-0EF0-EBF6-8EEC-076368E02DBB}"/>
              </a:ext>
            </a:extLst>
          </p:cNvPr>
          <p:cNvSpPr/>
          <p:nvPr/>
        </p:nvSpPr>
        <p:spPr>
          <a:xfrm>
            <a:off x="2980193" y="4631551"/>
            <a:ext cx="788458" cy="588076"/>
          </a:xfrm>
          <a:custGeom>
            <a:avLst/>
            <a:gdLst/>
            <a:ahLst/>
            <a:cxnLst/>
            <a:rect l="l" t="t" r="r" b="b"/>
            <a:pathLst>
              <a:path w="1815296" h="1243478">
                <a:moveTo>
                  <a:pt x="0" y="0"/>
                </a:moveTo>
                <a:lnTo>
                  <a:pt x="1815296" y="0"/>
                </a:lnTo>
                <a:lnTo>
                  <a:pt x="1815296" y="1243478"/>
                </a:lnTo>
                <a:lnTo>
                  <a:pt x="0" y="12434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426089" y="2372245"/>
            <a:ext cx="94233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9144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-&gt;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ấu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4152090" y="4052110"/>
            <a:ext cx="39713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9144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xuân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 </a:t>
            </a:r>
          </a:p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endParaRPr lang="en-US" sz="24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57ED3033-78A0-52F2-2D1C-3ED36FB4617E}"/>
              </a:ext>
            </a:extLst>
          </p:cNvPr>
          <p:cNvSpPr/>
          <p:nvPr/>
        </p:nvSpPr>
        <p:spPr>
          <a:xfrm>
            <a:off x="10218703" y="393756"/>
            <a:ext cx="1519931" cy="1395337"/>
          </a:xfrm>
          <a:custGeom>
            <a:avLst/>
            <a:gdLst/>
            <a:ahLst/>
            <a:cxnLst/>
            <a:rect l="l" t="t" r="r" b="b"/>
            <a:pathLst>
              <a:path w="2649820" h="2654877">
                <a:moveTo>
                  <a:pt x="0" y="0"/>
                </a:moveTo>
                <a:lnTo>
                  <a:pt x="2649820" y="0"/>
                </a:lnTo>
                <a:lnTo>
                  <a:pt x="2649820" y="2654877"/>
                </a:lnTo>
                <a:lnTo>
                  <a:pt x="0" y="26548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5722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717262" y="261653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708750" y="601306"/>
            <a:ext cx="2923309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669728" y="1574481"/>
            <a:ext cx="87132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dặm</a:t>
            </a:r>
            <a:r>
              <a:rPr lang="en-US" sz="3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liễu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669728" y="2922962"/>
            <a:ext cx="82940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mây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mây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bay”;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rặng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EA76583-DCBD-9468-1740-9CB74FAD5B95}"/>
              </a:ext>
            </a:extLst>
          </p:cNvPr>
          <p:cNvSpPr txBox="1"/>
          <p:nvPr/>
        </p:nvSpPr>
        <p:spPr>
          <a:xfrm>
            <a:off x="2106439" y="4252164"/>
            <a:ext cx="71841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ả,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BCEFE6EE-5FE6-0BB0-02AF-15BB698156E1}"/>
              </a:ext>
            </a:extLst>
          </p:cNvPr>
          <p:cNvSpPr/>
          <p:nvPr/>
        </p:nvSpPr>
        <p:spPr>
          <a:xfrm>
            <a:off x="1014015" y="1813803"/>
            <a:ext cx="636011" cy="564776"/>
          </a:xfrm>
          <a:custGeom>
            <a:avLst/>
            <a:gdLst/>
            <a:ahLst/>
            <a:cxnLst/>
            <a:rect l="l" t="t" r="r" b="b"/>
            <a:pathLst>
              <a:path w="2420855" h="2184822">
                <a:moveTo>
                  <a:pt x="0" y="0"/>
                </a:moveTo>
                <a:lnTo>
                  <a:pt x="2420855" y="0"/>
                </a:lnTo>
                <a:lnTo>
                  <a:pt x="2420855" y="2184821"/>
                </a:lnTo>
                <a:lnTo>
                  <a:pt x="0" y="21848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C64D4A90-BF1C-7428-E1C3-939758371DAD}"/>
              </a:ext>
            </a:extLst>
          </p:cNvPr>
          <p:cNvSpPr/>
          <p:nvPr/>
        </p:nvSpPr>
        <p:spPr>
          <a:xfrm>
            <a:off x="1014015" y="3200682"/>
            <a:ext cx="636011" cy="564776"/>
          </a:xfrm>
          <a:custGeom>
            <a:avLst/>
            <a:gdLst/>
            <a:ahLst/>
            <a:cxnLst/>
            <a:rect l="l" t="t" r="r" b="b"/>
            <a:pathLst>
              <a:path w="2420855" h="2184822">
                <a:moveTo>
                  <a:pt x="0" y="0"/>
                </a:moveTo>
                <a:lnTo>
                  <a:pt x="2420855" y="0"/>
                </a:lnTo>
                <a:lnTo>
                  <a:pt x="2420855" y="2184821"/>
                </a:lnTo>
                <a:lnTo>
                  <a:pt x="0" y="21848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D32EF4-55EE-20D0-E1F7-8BED92953E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96976" y="4550799"/>
            <a:ext cx="809463" cy="47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0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534983" y="245374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555968" y="501414"/>
            <a:ext cx="2923309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310026" y="1253672"/>
            <a:ext cx="102088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120878" y="5323451"/>
            <a:ext cx="103980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14C53F-B262-4D2D-1323-784D6C9A2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4797" y="2369845"/>
            <a:ext cx="4876800" cy="2914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B02551-9DA0-4E60-91D4-7F8B346432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4553" y="2400583"/>
            <a:ext cx="3072650" cy="285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FA3E31-26B6-D2F2-66D5-A2BE3DAC01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32" y="1585348"/>
            <a:ext cx="447777" cy="3810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C57CF1-0373-E27C-F6DC-EF199B2215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376" y="5450051"/>
            <a:ext cx="447777" cy="38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534983" y="245374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555968" y="501414"/>
            <a:ext cx="2923309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EA76583-DCBD-9468-1740-9CB74FAD5B95}"/>
              </a:ext>
            </a:extLst>
          </p:cNvPr>
          <p:cNvSpPr txBox="1"/>
          <p:nvPr/>
        </p:nvSpPr>
        <p:spPr>
          <a:xfrm>
            <a:off x="2083619" y="1253672"/>
            <a:ext cx="94352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14C53F-B262-4D2D-1323-784D6C9A2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00" y="2498674"/>
            <a:ext cx="5288244" cy="3160552"/>
          </a:xfrm>
          <a:prstGeom prst="rect">
            <a:avLst/>
          </a:prstGeom>
        </p:spPr>
      </p:pic>
      <p:sp>
        <p:nvSpPr>
          <p:cNvPr id="4" name="Hộp Văn bản 15">
            <a:extLst>
              <a:ext uri="{FF2B5EF4-FFF2-40B4-BE49-F238E27FC236}">
                <a16:creationId xmlns:a16="http://schemas.microsoft.com/office/drawing/2014/main" id="{52AB3176-722F-A97C-3BAA-E1C1268E1CC3}"/>
              </a:ext>
            </a:extLst>
          </p:cNvPr>
          <p:cNvSpPr txBox="1"/>
          <p:nvPr/>
        </p:nvSpPr>
        <p:spPr>
          <a:xfrm>
            <a:off x="6582384" y="4274231"/>
            <a:ext cx="49365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15">
            <a:extLst>
              <a:ext uri="{FF2B5EF4-FFF2-40B4-BE49-F238E27FC236}">
                <a16:creationId xmlns:a16="http://schemas.microsoft.com/office/drawing/2014/main" id="{BDC083C3-E02C-17F8-D42C-B61CE50FE1BA}"/>
              </a:ext>
            </a:extLst>
          </p:cNvPr>
          <p:cNvSpPr txBox="1"/>
          <p:nvPr/>
        </p:nvSpPr>
        <p:spPr>
          <a:xfrm>
            <a:off x="6582383" y="2333064"/>
            <a:ext cx="49365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09A1F5-CF24-3147-1C90-B1B0DE5427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8484" y="1469367"/>
            <a:ext cx="634039" cy="5608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8E509-8777-A62F-4A08-44253AA6F3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7460" y="3074323"/>
            <a:ext cx="651795" cy="325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1022B0-206C-3CF8-E543-0C7A9A217E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7460" y="4790424"/>
            <a:ext cx="651795" cy="32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9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522D722-2575-1384-B088-3492A0A78641}"/>
              </a:ext>
            </a:extLst>
          </p:cNvPr>
          <p:cNvSpPr txBox="1"/>
          <p:nvPr/>
        </p:nvSpPr>
        <p:spPr>
          <a:xfrm>
            <a:off x="832523" y="568205"/>
            <a:ext cx="92578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1)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D5FE9EC-93F7-CA08-02EF-D2DA3638A8FB}"/>
              </a:ext>
            </a:extLst>
          </p:cNvPr>
          <p:cNvSpPr txBox="1"/>
          <p:nvPr/>
        </p:nvSpPr>
        <p:spPr>
          <a:xfrm>
            <a:off x="1430593" y="1839979"/>
            <a:ext cx="6474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3">
            <a:extLst>
              <a:ext uri="{FF2B5EF4-FFF2-40B4-BE49-F238E27FC236}">
                <a16:creationId xmlns:a16="http://schemas.microsoft.com/office/drawing/2014/main" id="{C5068202-1562-FD46-1FF0-A6E72B6B0506}"/>
              </a:ext>
            </a:extLst>
          </p:cNvPr>
          <p:cNvSpPr txBox="1"/>
          <p:nvPr/>
        </p:nvSpPr>
        <p:spPr>
          <a:xfrm>
            <a:off x="3447845" y="2752760"/>
            <a:ext cx="591738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hớ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nhung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diết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EEA9BD1-0A58-78D8-1F01-8F4F95165B23}"/>
              </a:ext>
            </a:extLst>
          </p:cNvPr>
          <p:cNvSpPr/>
          <p:nvPr/>
        </p:nvSpPr>
        <p:spPr>
          <a:xfrm rot="18670134">
            <a:off x="2694343" y="2936224"/>
            <a:ext cx="696148" cy="891982"/>
          </a:xfrm>
          <a:custGeom>
            <a:avLst/>
            <a:gdLst/>
            <a:ahLst/>
            <a:cxnLst/>
            <a:rect l="l" t="t" r="r" b="b"/>
            <a:pathLst>
              <a:path w="1492254" h="2313572">
                <a:moveTo>
                  <a:pt x="0" y="0"/>
                </a:moveTo>
                <a:lnTo>
                  <a:pt x="1492254" y="0"/>
                </a:lnTo>
                <a:lnTo>
                  <a:pt x="1492254" y="2313572"/>
                </a:lnTo>
                <a:lnTo>
                  <a:pt x="0" y="2313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448CC1-F4C8-8080-A115-AB87115C44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763" y="1884734"/>
            <a:ext cx="468021" cy="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>
            <a:extLst>
              <a:ext uri="{FF2B5EF4-FFF2-40B4-BE49-F238E27FC236}">
                <a16:creationId xmlns:a16="http://schemas.microsoft.com/office/drawing/2014/main" id="{3451E3C9-471F-BD98-6D2A-F2E77216A45E}"/>
              </a:ext>
            </a:extLst>
          </p:cNvPr>
          <p:cNvSpPr/>
          <p:nvPr/>
        </p:nvSpPr>
        <p:spPr>
          <a:xfrm flipH="1">
            <a:off x="0" y="2878070"/>
            <a:ext cx="2576945" cy="3005041"/>
          </a:xfrm>
          <a:custGeom>
            <a:avLst/>
            <a:gdLst/>
            <a:ahLst/>
            <a:cxnLst/>
            <a:rect l="l" t="t" r="r" b="b"/>
            <a:pathLst>
              <a:path w="1869164" h="2293453">
                <a:moveTo>
                  <a:pt x="0" y="0"/>
                </a:moveTo>
                <a:lnTo>
                  <a:pt x="1869164" y="0"/>
                </a:lnTo>
                <a:lnTo>
                  <a:pt x="1869164" y="2293453"/>
                </a:lnTo>
                <a:lnTo>
                  <a:pt x="0" y="2293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13">
            <a:extLst>
              <a:ext uri="{FF2B5EF4-FFF2-40B4-BE49-F238E27FC236}">
                <a16:creationId xmlns:a16="http://schemas.microsoft.com/office/drawing/2014/main" id="{079A5135-C0BC-4924-0A3D-9DFE4A2AAAEC}"/>
              </a:ext>
            </a:extLst>
          </p:cNvPr>
          <p:cNvSpPr/>
          <p:nvPr/>
        </p:nvSpPr>
        <p:spPr>
          <a:xfrm>
            <a:off x="1288472" y="652303"/>
            <a:ext cx="2917569" cy="2100276"/>
          </a:xfrm>
          <a:custGeom>
            <a:avLst/>
            <a:gdLst/>
            <a:ahLst/>
            <a:cxnLst/>
            <a:rect l="l" t="t" r="r" b="b"/>
            <a:pathLst>
              <a:path w="3169340" h="1762946">
                <a:moveTo>
                  <a:pt x="0" y="0"/>
                </a:moveTo>
                <a:lnTo>
                  <a:pt x="3169340" y="0"/>
                </a:lnTo>
                <a:lnTo>
                  <a:pt x="3169340" y="1762946"/>
                </a:lnTo>
                <a:lnTo>
                  <a:pt x="0" y="1762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8BD0206-64DD-8FA5-BA2C-B9DE6A141D32}"/>
              </a:ext>
            </a:extLst>
          </p:cNvPr>
          <p:cNvSpPr txBox="1"/>
          <p:nvPr/>
        </p:nvSpPr>
        <p:spPr>
          <a:xfrm>
            <a:off x="1892332" y="1901857"/>
            <a:ext cx="2313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 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10BE17A-BC82-1D6B-9A2B-7C0D7DAEB93F}"/>
              </a:ext>
            </a:extLst>
          </p:cNvPr>
          <p:cNvSpPr txBox="1"/>
          <p:nvPr/>
        </p:nvSpPr>
        <p:spPr>
          <a:xfrm>
            <a:off x="4329202" y="1345736"/>
            <a:ext cx="6123131" cy="1532334"/>
          </a:xfrm>
          <a:prstGeom prst="roundRect">
            <a:avLst/>
          </a:prstGeom>
          <a:ln w="28575">
            <a:solidFill>
              <a:srgbClr val="0000F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vẻ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PHT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03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279DD28-9827-B030-B7FD-19121A2AA7F6}"/>
              </a:ext>
            </a:extLst>
          </p:cNvPr>
          <p:cNvSpPr/>
          <p:nvPr/>
        </p:nvSpPr>
        <p:spPr>
          <a:xfrm>
            <a:off x="2462053" y="3141724"/>
            <a:ext cx="2917569" cy="2100276"/>
          </a:xfrm>
          <a:custGeom>
            <a:avLst/>
            <a:gdLst/>
            <a:ahLst/>
            <a:cxnLst/>
            <a:rect l="l" t="t" r="r" b="b"/>
            <a:pathLst>
              <a:path w="3169340" h="1762946">
                <a:moveTo>
                  <a:pt x="0" y="0"/>
                </a:moveTo>
                <a:lnTo>
                  <a:pt x="3169340" y="0"/>
                </a:lnTo>
                <a:lnTo>
                  <a:pt x="3169340" y="1762946"/>
                </a:lnTo>
                <a:lnTo>
                  <a:pt x="0" y="1762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01B1803B-EEDA-524D-CFCE-18754FF23C9B}"/>
              </a:ext>
            </a:extLst>
          </p:cNvPr>
          <p:cNvSpPr txBox="1"/>
          <p:nvPr/>
        </p:nvSpPr>
        <p:spPr>
          <a:xfrm>
            <a:off x="2963438" y="4426813"/>
            <a:ext cx="2313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6DA273EC-A560-D78B-2502-77838D022B36}"/>
              </a:ext>
            </a:extLst>
          </p:cNvPr>
          <p:cNvSpPr txBox="1"/>
          <p:nvPr/>
        </p:nvSpPr>
        <p:spPr>
          <a:xfrm>
            <a:off x="5527106" y="3922256"/>
            <a:ext cx="5534184" cy="1532334"/>
          </a:xfrm>
          <a:prstGeom prst="roundRect">
            <a:avLst/>
          </a:prstGeom>
          <a:ln w="28575">
            <a:solidFill>
              <a:srgbClr val="0000F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3, 5)</a:t>
            </a:r>
          </a:p>
          <a:p>
            <a:pPr algn="ctr">
              <a:tabLst>
                <a:tab pos="1386840" algn="l"/>
              </a:tabLst>
            </a:pP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PHT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04 </a:t>
            </a:r>
            <a:endParaRPr lang="en-US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2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9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D48DFC-8BC9-4D03-B77A-E13E721C6D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"/>
            <a:ext cx="12192000" cy="68576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F7ED0CB-6C25-409A-A4BC-9A42606AA8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9" y="0"/>
            <a:ext cx="12192000" cy="6857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78570B3-F962-41BC-B2B0-6D1C96EFEE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F47D073-7259-4735-842A-2D654BB750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672" y="1028700"/>
            <a:ext cx="5620301" cy="454859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62DC8E-1C86-4B71-A477-97109A38F0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-106609" y="1169773"/>
            <a:ext cx="1822457" cy="89445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12CF0-9BAA-4735-8C25-729F60AD8E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032" y="696566"/>
            <a:ext cx="1941130" cy="10303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35B0A6A-5285-4E6E-9AE8-CD069F6B1E3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A018283-C7E2-4227-9882-53E3485CCA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449" y="5395353"/>
            <a:ext cx="2108038" cy="146264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7BA33106-8834-40CD-8BF9-1E7AC62160E3}"/>
              </a:ext>
            </a:extLst>
          </p:cNvPr>
          <p:cNvGrpSpPr/>
          <p:nvPr/>
        </p:nvGrpSpPr>
        <p:grpSpPr>
          <a:xfrm>
            <a:off x="1620964" y="2137948"/>
            <a:ext cx="2725825" cy="1793267"/>
            <a:chOff x="2505171" y="2665025"/>
            <a:chExt cx="1055085" cy="694120"/>
          </a:xfrm>
        </p:grpSpPr>
        <p:sp>
          <p:nvSpPr>
            <p:cNvPr id="26" name="îṥ1îḍê">
              <a:extLst>
                <a:ext uri="{FF2B5EF4-FFF2-40B4-BE49-F238E27FC236}">
                  <a16:creationId xmlns:a16="http://schemas.microsoft.com/office/drawing/2014/main" id="{6A3CFD2F-BA8E-430D-A7FB-FF1EFC835D57}"/>
                </a:ext>
              </a:extLst>
            </p:cNvPr>
            <p:cNvSpPr/>
            <p:nvPr/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noFill/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6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D683E4C-C813-4644-9A07-4D93B52025EA}"/>
                </a:ext>
              </a:extLst>
            </p:cNvPr>
            <p:cNvSpPr txBox="1"/>
            <p:nvPr/>
          </p:nvSpPr>
          <p:spPr>
            <a:xfrm>
              <a:off x="2505171" y="2722019"/>
              <a:ext cx="1055085" cy="559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88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8B65200-F528-4A52-A299-0150D791D354}"/>
              </a:ext>
            </a:extLst>
          </p:cNvPr>
          <p:cNvGrpSpPr/>
          <p:nvPr/>
        </p:nvGrpSpPr>
        <p:grpSpPr>
          <a:xfrm>
            <a:off x="4183420" y="2558137"/>
            <a:ext cx="4486703" cy="929719"/>
            <a:chOff x="3177789" y="3453593"/>
            <a:chExt cx="4068000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3F5A2D4-E7B2-46B8-B551-F8D38F5F866A}"/>
                </a:ext>
              </a:extLst>
            </p:cNvPr>
            <p:cNvSpPr/>
            <p:nvPr/>
          </p:nvSpPr>
          <p:spPr>
            <a:xfrm>
              <a:off x="3177789" y="3453593"/>
              <a:ext cx="4068000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0F238C97-556E-4F9C-819F-7505F2793140}"/>
                </a:ext>
              </a:extLst>
            </p:cNvPr>
            <p:cNvSpPr txBox="1"/>
            <p:nvPr/>
          </p:nvSpPr>
          <p:spPr>
            <a:xfrm>
              <a:off x="3286609" y="3518148"/>
              <a:ext cx="3836938" cy="447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KHỞI ĐỘNG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62D9CF6-4282-4CD3-9969-A17F17FC6B1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621" y="4309448"/>
            <a:ext cx="4921059" cy="2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0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24BA4E2-0500-3FB9-1BA5-8940D542F41C}"/>
              </a:ext>
            </a:extLst>
          </p:cNvPr>
          <p:cNvSpPr txBox="1"/>
          <p:nvPr/>
        </p:nvSpPr>
        <p:spPr>
          <a:xfrm>
            <a:off x="3019466" y="536098"/>
            <a:ext cx="6140368" cy="59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03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59B3AC67-F08C-0EEE-4B62-B56F64FC4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457853"/>
              </p:ext>
            </p:extLst>
          </p:nvPr>
        </p:nvGraphicFramePr>
        <p:xfrm>
          <a:off x="660400" y="1393951"/>
          <a:ext cx="10858500" cy="4483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7437">
                  <a:extLst>
                    <a:ext uri="{9D8B030D-6E8A-4147-A177-3AD203B41FA5}">
                      <a16:colId xmlns:a16="http://schemas.microsoft.com/office/drawing/2014/main" val="333615509"/>
                    </a:ext>
                  </a:extLst>
                </a:gridCol>
                <a:gridCol w="4000423">
                  <a:extLst>
                    <a:ext uri="{9D8B030D-6E8A-4147-A177-3AD203B41FA5}">
                      <a16:colId xmlns:a16="http://schemas.microsoft.com/office/drawing/2014/main" val="1265086635"/>
                    </a:ext>
                  </a:extLst>
                </a:gridCol>
                <a:gridCol w="2470640">
                  <a:extLst>
                    <a:ext uri="{9D8B030D-6E8A-4147-A177-3AD203B41FA5}">
                      <a16:colId xmlns:a16="http://schemas.microsoft.com/office/drawing/2014/main" val="3794344374"/>
                    </a:ext>
                  </a:extLst>
                </a:gridCol>
              </a:tblGrid>
              <a:tr h="854548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1+2: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KHỔ 2,4: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144960"/>
                  </a:ext>
                </a:extLst>
              </a:tr>
              <a:tr h="12010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562595"/>
                  </a:ext>
                </a:extLst>
              </a:tr>
              <a:tr h="10681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804993"/>
                  </a:ext>
                </a:extLst>
              </a:tr>
              <a:tr h="854548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8362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4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9384A31-4D4C-E654-B4B1-9BD395CAC250}"/>
              </a:ext>
            </a:extLst>
          </p:cNvPr>
          <p:cNvSpPr txBox="1"/>
          <p:nvPr/>
        </p:nvSpPr>
        <p:spPr>
          <a:xfrm>
            <a:off x="3019466" y="536098"/>
            <a:ext cx="6140368" cy="59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04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9946B1F4-0BEB-3318-F2C7-8C511EE27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383594"/>
              </p:ext>
            </p:extLst>
          </p:nvPr>
        </p:nvGraphicFramePr>
        <p:xfrm>
          <a:off x="685800" y="1455064"/>
          <a:ext cx="10858500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5133">
                  <a:extLst>
                    <a:ext uri="{9D8B030D-6E8A-4147-A177-3AD203B41FA5}">
                      <a16:colId xmlns:a16="http://schemas.microsoft.com/office/drawing/2014/main" val="2637305848"/>
                    </a:ext>
                  </a:extLst>
                </a:gridCol>
                <a:gridCol w="3948409">
                  <a:extLst>
                    <a:ext uri="{9D8B030D-6E8A-4147-A177-3AD203B41FA5}">
                      <a16:colId xmlns:a16="http://schemas.microsoft.com/office/drawing/2014/main" val="1073201039"/>
                    </a:ext>
                  </a:extLst>
                </a:gridCol>
                <a:gridCol w="2724958">
                  <a:extLst>
                    <a:ext uri="{9D8B030D-6E8A-4147-A177-3AD203B41FA5}">
                      <a16:colId xmlns:a16="http://schemas.microsoft.com/office/drawing/2014/main" val="1070498248"/>
                    </a:ext>
                  </a:extLst>
                </a:gridCol>
              </a:tblGrid>
              <a:tr h="774343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3+4: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KHỔ 3,5: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 5).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375571"/>
                  </a:ext>
                </a:extLst>
              </a:tr>
              <a:tr h="9679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vần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nhịp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endParaRPr lang="en-US" sz="28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120262"/>
                  </a:ext>
                </a:extLst>
              </a:tr>
              <a:tr h="7062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</a:t>
                      </a:r>
                      <a:endParaRPr lang="en-US" sz="2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........................</a:t>
                      </a:r>
                      <a:endParaRPr lang="en-US" sz="28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686133"/>
                  </a:ext>
                </a:extLst>
              </a:tr>
              <a:tr h="580758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5: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153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49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522D722-2575-1384-B088-3492A0A78641}"/>
              </a:ext>
            </a:extLst>
          </p:cNvPr>
          <p:cNvSpPr txBox="1"/>
          <p:nvPr/>
        </p:nvSpPr>
        <p:spPr>
          <a:xfrm>
            <a:off x="5020548" y="1486760"/>
            <a:ext cx="1974227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660400" y="1831898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521442" y="2133746"/>
            <a:ext cx="2189018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058606" y="3148136"/>
            <a:ext cx="70235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rặng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cồn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bãi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tía</a:t>
            </a:r>
            <a:r>
              <a:rPr lang="en-US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081810" y="4571100"/>
            <a:ext cx="56522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xới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3F77520-3A96-0860-403F-6FE177E934D0}"/>
              </a:ext>
            </a:extLst>
          </p:cNvPr>
          <p:cNvSpPr txBox="1"/>
          <p:nvPr/>
        </p:nvSpPr>
        <p:spPr>
          <a:xfrm>
            <a:off x="719959" y="474641"/>
            <a:ext cx="112070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Vẻ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2, 4)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5DED1B-E8D7-C1F1-F389-6FCE7399B1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5967" y="3443397"/>
            <a:ext cx="489985" cy="4899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D620AE-16F2-1695-8525-BF7B050510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5967" y="4872507"/>
            <a:ext cx="489985" cy="4899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14C53F-B262-4D2D-1323-784D6C9A23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2997" y="2133747"/>
            <a:ext cx="4215394" cy="385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  <p:bldP spid="20" grpId="0"/>
      <p:bldP spid="21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848805" y="1167023"/>
            <a:ext cx="1349448" cy="629864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479964" y="1190092"/>
            <a:ext cx="2189018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120366" y="1905287"/>
            <a:ext cx="93952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bãi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120365" y="3029055"/>
            <a:ext cx="9524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rặng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F9A3389-EFFD-9112-564D-00DF3B004C62}"/>
              </a:ext>
            </a:extLst>
          </p:cNvPr>
          <p:cNvSpPr txBox="1"/>
          <p:nvPr/>
        </p:nvSpPr>
        <p:spPr>
          <a:xfrm>
            <a:off x="1120365" y="3660380"/>
            <a:ext cx="9524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23">
            <a:extLst>
              <a:ext uri="{FF2B5EF4-FFF2-40B4-BE49-F238E27FC236}">
                <a16:creationId xmlns:a16="http://schemas.microsoft.com/office/drawing/2014/main" id="{25576FDD-A39A-920D-EDA7-CDE23206CC69}"/>
              </a:ext>
            </a:extLst>
          </p:cNvPr>
          <p:cNvSpPr/>
          <p:nvPr/>
        </p:nvSpPr>
        <p:spPr>
          <a:xfrm>
            <a:off x="848805" y="4270085"/>
            <a:ext cx="1469217" cy="696855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3F584074-854B-3C21-D5E8-C8CE914CD94F}"/>
              </a:ext>
            </a:extLst>
          </p:cNvPr>
          <p:cNvSpPr txBox="1"/>
          <p:nvPr/>
        </p:nvSpPr>
        <p:spPr>
          <a:xfrm>
            <a:off x="2479964" y="4291705"/>
            <a:ext cx="2189018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Bút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CE2DECA-6119-645A-B384-208652A0111D}"/>
              </a:ext>
            </a:extLst>
          </p:cNvPr>
          <p:cNvSpPr txBox="1"/>
          <p:nvPr/>
        </p:nvSpPr>
        <p:spPr>
          <a:xfrm>
            <a:off x="4418560" y="4365575"/>
            <a:ext cx="6036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31A0DD1E-06D3-8C88-AD25-3A7CC053422C}"/>
              </a:ext>
            </a:extLst>
          </p:cNvPr>
          <p:cNvSpPr txBox="1"/>
          <p:nvPr/>
        </p:nvSpPr>
        <p:spPr>
          <a:xfrm>
            <a:off x="1454984" y="5006898"/>
            <a:ext cx="87006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BC6EDA72-E76B-985D-41A1-173B7DEFC9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172" y="4440129"/>
            <a:ext cx="1847722" cy="1844026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1681E8BB-2F39-CC9B-70D9-25EC1ACD5647}"/>
              </a:ext>
            </a:extLst>
          </p:cNvPr>
          <p:cNvSpPr txBox="1"/>
          <p:nvPr/>
        </p:nvSpPr>
        <p:spPr>
          <a:xfrm>
            <a:off x="5202796" y="664165"/>
            <a:ext cx="1786407" cy="578882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0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4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2980068" y="1725562"/>
            <a:ext cx="1852556" cy="912444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CA54997B-04AE-65E6-3077-11D6BC3EE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293" y="1275130"/>
            <a:ext cx="3108326" cy="1864996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829548" y="2707336"/>
            <a:ext cx="62591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 algn="just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tuyệt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FD6D58AD-CFD0-CC57-DDA2-B1F4A8F3B6EA}"/>
              </a:ext>
            </a:extLst>
          </p:cNvPr>
          <p:cNvSpPr txBox="1"/>
          <p:nvPr/>
        </p:nvSpPr>
        <p:spPr>
          <a:xfrm>
            <a:off x="4827737" y="985689"/>
            <a:ext cx="2523826" cy="578882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B02551-9DA0-4E60-91D4-7F8B34643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3815" y="3140126"/>
            <a:ext cx="3550287" cy="3353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212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6972576" y="1777286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5440682" y="3024714"/>
            <a:ext cx="49248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 algn="just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xới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CA54997B-04AE-65E6-3077-11D6BC3EE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618" y="692787"/>
            <a:ext cx="3108326" cy="1864996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382876F-710D-1284-5918-9502ACF912FE}"/>
              </a:ext>
            </a:extLst>
          </p:cNvPr>
          <p:cNvSpPr txBox="1"/>
          <p:nvPr/>
        </p:nvSpPr>
        <p:spPr>
          <a:xfrm>
            <a:off x="4626813" y="483314"/>
            <a:ext cx="2925674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9">
            <a:extLst>
              <a:ext uri="{FF2B5EF4-FFF2-40B4-BE49-F238E27FC236}">
                <a16:creationId xmlns:a16="http://schemas.microsoft.com/office/drawing/2014/main" id="{B0F063B8-8034-7561-15C6-16A0B15680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37674" y="780850"/>
            <a:ext cx="1353585" cy="126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0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CA54997B-04AE-65E6-3077-11D6BC3EE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589" y="991763"/>
            <a:ext cx="2505605" cy="1503363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77B597B-7B6A-AFC3-8297-FE3E84A3097D}"/>
              </a:ext>
            </a:extLst>
          </p:cNvPr>
          <p:cNvSpPr txBox="1"/>
          <p:nvPr/>
        </p:nvSpPr>
        <p:spPr>
          <a:xfrm>
            <a:off x="1965486" y="2395310"/>
            <a:ext cx="47713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xuân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0EEF58D-1F1F-2890-FC57-87A77F7B5291}"/>
              </a:ext>
            </a:extLst>
          </p:cNvPr>
          <p:cNvSpPr txBox="1"/>
          <p:nvPr/>
        </p:nvSpPr>
        <p:spPr>
          <a:xfrm>
            <a:off x="4836847" y="995808"/>
            <a:ext cx="2505605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9">
            <a:extLst>
              <a:ext uri="{FF2B5EF4-FFF2-40B4-BE49-F238E27FC236}">
                <a16:creationId xmlns:a16="http://schemas.microsoft.com/office/drawing/2014/main" id="{24B005F6-F3A6-1C0E-2D44-6968A4DB35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37674" y="780850"/>
            <a:ext cx="1353585" cy="12614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19A16-EB05-B925-3139-63B830320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43" y="3148780"/>
            <a:ext cx="1008976" cy="816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59E65A-1274-EEE1-6195-515E4FE07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702" y="2108632"/>
            <a:ext cx="5054155" cy="356949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2692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7BC3AFD-8184-9377-4699-6CEE5A278E3F}"/>
              </a:ext>
            </a:extLst>
          </p:cNvPr>
          <p:cNvSpPr txBox="1"/>
          <p:nvPr/>
        </p:nvSpPr>
        <p:spPr>
          <a:xfrm>
            <a:off x="4827736" y="705207"/>
            <a:ext cx="2523827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CFA7D09F-BA2C-1C2C-DC1E-77D4ABFCE7D6}"/>
              </a:ext>
            </a:extLst>
          </p:cNvPr>
          <p:cNvSpPr/>
          <p:nvPr/>
        </p:nvSpPr>
        <p:spPr>
          <a:xfrm>
            <a:off x="612597" y="1001462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5CB08C-3B81-9269-696D-EB81D44BA5F8}"/>
              </a:ext>
            </a:extLst>
          </p:cNvPr>
          <p:cNvSpPr txBox="1"/>
          <p:nvPr/>
        </p:nvSpPr>
        <p:spPr>
          <a:xfrm>
            <a:off x="2568959" y="1386448"/>
            <a:ext cx="20750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B94BF8D-45E1-E72A-C30A-DA6F71E61250}"/>
              </a:ext>
            </a:extLst>
          </p:cNvPr>
          <p:cNvSpPr txBox="1"/>
          <p:nvPr/>
        </p:nvSpPr>
        <p:spPr>
          <a:xfrm>
            <a:off x="2816942" y="2279668"/>
            <a:ext cx="67332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nắng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bàng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6E7F70-57BD-446B-7E2D-5EBFE819814B}"/>
              </a:ext>
            </a:extLst>
          </p:cNvPr>
          <p:cNvSpPr txBox="1"/>
          <p:nvPr/>
        </p:nvSpPr>
        <p:spPr>
          <a:xfrm>
            <a:off x="1047160" y="4261967"/>
            <a:ext cx="5435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gánh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ấp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xóm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lều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phơi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23D10F5A-30E4-D1C8-9B04-B394F89DB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8" y="2239458"/>
            <a:ext cx="1801870" cy="1940475"/>
          </a:xfrm>
          <a:prstGeom prst="rect">
            <a:avLst/>
          </a:prstGeom>
        </p:spPr>
      </p:pic>
      <p:sp>
        <p:nvSpPr>
          <p:cNvPr id="18" name="Freeform 2">
            <a:extLst>
              <a:ext uri="{FF2B5EF4-FFF2-40B4-BE49-F238E27FC236}">
                <a16:creationId xmlns:a16="http://schemas.microsoft.com/office/drawing/2014/main" id="{C306DF45-2BB0-02BA-E782-C2484D9E7A97}"/>
              </a:ext>
            </a:extLst>
          </p:cNvPr>
          <p:cNvSpPr/>
          <p:nvPr/>
        </p:nvSpPr>
        <p:spPr>
          <a:xfrm>
            <a:off x="6480035" y="2153449"/>
            <a:ext cx="5159015" cy="4245698"/>
          </a:xfrm>
          <a:custGeom>
            <a:avLst/>
            <a:gdLst/>
            <a:ahLst/>
            <a:cxnLst/>
            <a:rect l="l" t="t" r="r" b="b"/>
            <a:pathLst>
              <a:path w="4143347" h="2087211">
                <a:moveTo>
                  <a:pt x="0" y="0"/>
                </a:moveTo>
                <a:lnTo>
                  <a:pt x="4143347" y="0"/>
                </a:lnTo>
                <a:lnTo>
                  <a:pt x="4143347" y="2087212"/>
                </a:lnTo>
                <a:lnTo>
                  <a:pt x="0" y="20872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FC17846C-029C-4CF2-30E7-29BEFD3DE6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57" y="2762387"/>
            <a:ext cx="2351436" cy="3632442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9048A67C-F1AE-2AC3-E925-B4E0858E8D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906" y="3871724"/>
            <a:ext cx="3772198" cy="2688966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6021B419-CBE9-60A8-421C-E293A28B54FE}"/>
              </a:ext>
            </a:extLst>
          </p:cNvPr>
          <p:cNvGrpSpPr/>
          <p:nvPr/>
        </p:nvGrpSpPr>
        <p:grpSpPr>
          <a:xfrm>
            <a:off x="3454080" y="6091867"/>
            <a:ext cx="1987496" cy="862468"/>
            <a:chOff x="2262191" y="5648808"/>
            <a:chExt cx="1987496" cy="862468"/>
          </a:xfrm>
        </p:grpSpPr>
        <p:pic>
          <p:nvPicPr>
            <p:cNvPr id="20" name="Hình ảnh 19">
              <a:extLst>
                <a:ext uri="{FF2B5EF4-FFF2-40B4-BE49-F238E27FC236}">
                  <a16:creationId xmlns:a16="http://schemas.microsoft.com/office/drawing/2014/main" id="{B417C68E-357D-6915-C37C-F3916D952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191" y="5648808"/>
              <a:ext cx="1065102" cy="710068"/>
            </a:xfrm>
            <a:prstGeom prst="rect">
              <a:avLst/>
            </a:prstGeom>
          </p:spPr>
        </p:pic>
        <p:pic>
          <p:nvPicPr>
            <p:cNvPr id="21" name="Hình ảnh 20">
              <a:extLst>
                <a:ext uri="{FF2B5EF4-FFF2-40B4-BE49-F238E27FC236}">
                  <a16:creationId xmlns:a16="http://schemas.microsoft.com/office/drawing/2014/main" id="{014E42BC-2AD2-B587-DE9F-ED91134F1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4591" y="5801208"/>
              <a:ext cx="1065102" cy="710068"/>
            </a:xfrm>
            <a:prstGeom prst="rect">
              <a:avLst/>
            </a:prstGeom>
          </p:spPr>
        </p:pic>
        <p:pic>
          <p:nvPicPr>
            <p:cNvPr id="22" name="Hình ảnh 21">
              <a:extLst>
                <a:ext uri="{FF2B5EF4-FFF2-40B4-BE49-F238E27FC236}">
                  <a16:creationId xmlns:a16="http://schemas.microsoft.com/office/drawing/2014/main" id="{E09A1682-C881-AD05-ABE0-19720841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4585" y="5801208"/>
              <a:ext cx="1065102" cy="710068"/>
            </a:xfrm>
            <a:prstGeom prst="rect">
              <a:avLst/>
            </a:prstGeom>
          </p:spPr>
        </p:pic>
        <p:pic>
          <p:nvPicPr>
            <p:cNvPr id="23" name="Hình ảnh 22">
              <a:extLst>
                <a:ext uri="{FF2B5EF4-FFF2-40B4-BE49-F238E27FC236}">
                  <a16:creationId xmlns:a16="http://schemas.microsoft.com/office/drawing/2014/main" id="{DEA7BB25-0B4A-21BD-DF9D-68F7770CE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794742" y="5648808"/>
              <a:ext cx="1065102" cy="7100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472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7BC3AFD-8184-9377-4699-6CEE5A278E3F}"/>
              </a:ext>
            </a:extLst>
          </p:cNvPr>
          <p:cNvSpPr txBox="1"/>
          <p:nvPr/>
        </p:nvSpPr>
        <p:spPr>
          <a:xfrm>
            <a:off x="4942420" y="588141"/>
            <a:ext cx="2294460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CFA7D09F-BA2C-1C2C-DC1E-77D4ABFCE7D6}"/>
              </a:ext>
            </a:extLst>
          </p:cNvPr>
          <p:cNvSpPr/>
          <p:nvPr/>
        </p:nvSpPr>
        <p:spPr>
          <a:xfrm>
            <a:off x="660400" y="908725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5CB08C-3B81-9269-696D-EB81D44BA5F8}"/>
              </a:ext>
            </a:extLst>
          </p:cNvPr>
          <p:cNvSpPr txBox="1"/>
          <p:nvPr/>
        </p:nvSpPr>
        <p:spPr>
          <a:xfrm>
            <a:off x="2521441" y="1283173"/>
            <a:ext cx="2075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B94BF8D-45E1-E72A-C30A-DA6F71E61250}"/>
              </a:ext>
            </a:extLst>
          </p:cNvPr>
          <p:cNvSpPr txBox="1"/>
          <p:nvPr/>
        </p:nvSpPr>
        <p:spPr>
          <a:xfrm>
            <a:off x="1107515" y="2479591"/>
            <a:ext cx="69269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nắng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nhạt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6E7F70-57BD-446B-7E2D-5EBFE819814B}"/>
              </a:ext>
            </a:extLst>
          </p:cNvPr>
          <p:cNvSpPr txBox="1"/>
          <p:nvPr/>
        </p:nvSpPr>
        <p:spPr>
          <a:xfrm>
            <a:off x="1107516" y="4077400"/>
            <a:ext cx="67301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đoàn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(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bay)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084586E-EA2F-3C85-09A5-CDC27FDB7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460" y="490094"/>
            <a:ext cx="2464197" cy="1678098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35A523EC-4CBB-67B7-0135-6F828B0F1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716" y="2153711"/>
            <a:ext cx="3956050" cy="327571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997512-791D-0E4D-8136-CB684DB44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00" y="2610226"/>
            <a:ext cx="414564" cy="3932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DC0786-132E-18AE-3BD9-F2D2B4BFA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00" y="4195228"/>
            <a:ext cx="414564" cy="39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9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CFA7D09F-BA2C-1C2C-DC1E-77D4ABFCE7D6}"/>
              </a:ext>
            </a:extLst>
          </p:cNvPr>
          <p:cNvSpPr/>
          <p:nvPr/>
        </p:nvSpPr>
        <p:spPr>
          <a:xfrm>
            <a:off x="480898" y="215053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5CB08C-3B81-9269-696D-EB81D44BA5F8}"/>
              </a:ext>
            </a:extLst>
          </p:cNvPr>
          <p:cNvSpPr txBox="1"/>
          <p:nvPr/>
        </p:nvSpPr>
        <p:spPr>
          <a:xfrm>
            <a:off x="2321498" y="622300"/>
            <a:ext cx="8607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B94BF8D-45E1-E72A-C30A-DA6F71E61250}"/>
              </a:ext>
            </a:extLst>
          </p:cNvPr>
          <p:cNvSpPr txBox="1"/>
          <p:nvPr/>
        </p:nvSpPr>
        <p:spPr>
          <a:xfrm>
            <a:off x="4328578" y="1859340"/>
            <a:ext cx="55732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5DC660F0-CB53-3E70-E70F-DD46C68DE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0" y="1309020"/>
            <a:ext cx="2510912" cy="25109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D768C156-EC82-3E92-DD16-51C860076200}"/>
              </a:ext>
            </a:extLst>
          </p:cNvPr>
          <p:cNvSpPr txBox="1"/>
          <p:nvPr/>
        </p:nvSpPr>
        <p:spPr>
          <a:xfrm>
            <a:off x="1972328" y="4081265"/>
            <a:ext cx="591805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thăm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hẳn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phau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D9EFB7-250E-AFA5-5BB7-8C35820AE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035" y="3692439"/>
            <a:ext cx="2710701" cy="244166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09A619-EFA8-149A-AEA1-B7B2F2D2D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2693" y="2325128"/>
            <a:ext cx="260597" cy="4493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8B944A-5BCB-10E2-F9BB-CF29911088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5965" y="4764518"/>
            <a:ext cx="260597" cy="44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4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F81463D-59EA-0988-ED75-89584A54C3E4}"/>
              </a:ext>
            </a:extLst>
          </p:cNvPr>
          <p:cNvSpPr txBox="1"/>
          <p:nvPr/>
        </p:nvSpPr>
        <p:spPr>
          <a:xfrm>
            <a:off x="1450821" y="738413"/>
            <a:ext cx="6764712" cy="3371136"/>
          </a:xfrm>
          <a:prstGeom prst="wedgeRoundRectCallout">
            <a:avLst>
              <a:gd name="adj1" fmla="val 53051"/>
              <a:gd name="adj2" fmla="val 34922"/>
              <a:gd name="adj3" fmla="val 16667"/>
            </a:avLst>
          </a:prstGeom>
          <a:noFill/>
          <a:ln w="28575">
            <a:solidFill>
              <a:srgbClr val="1371F6"/>
            </a:solidFill>
            <a:prstDash val="sysDash"/>
          </a:ln>
        </p:spPr>
        <p:txBody>
          <a:bodyPr wrap="square">
            <a:spAutoFit/>
          </a:bodyPr>
          <a:lstStyle/>
          <a:p>
            <a:pPr marR="177165" lvl="0">
              <a:buSzPts val="1400"/>
              <a:tabLst>
                <a:tab pos="0" algn="l"/>
                <a:tab pos="57150" algn="l"/>
              </a:tabLst>
            </a:pP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77165" lvl="0">
              <a:buSzPts val="1400"/>
              <a:tabLst>
                <a:tab pos="0" algn="l"/>
                <a:tab pos="57150" algn="l"/>
              </a:tabLst>
            </a:pP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Trong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30">
            <a:extLst>
              <a:ext uri="{FF2B5EF4-FFF2-40B4-BE49-F238E27FC236}">
                <a16:creationId xmlns:a16="http://schemas.microsoft.com/office/drawing/2014/main" id="{3677CBFB-6087-7C8F-8EEA-C89A8C8F683B}"/>
              </a:ext>
            </a:extLst>
          </p:cNvPr>
          <p:cNvSpPr/>
          <p:nvPr/>
        </p:nvSpPr>
        <p:spPr>
          <a:xfrm flipH="1">
            <a:off x="8846076" y="1377121"/>
            <a:ext cx="2164237" cy="4985966"/>
          </a:xfrm>
          <a:custGeom>
            <a:avLst/>
            <a:gdLst/>
            <a:ahLst/>
            <a:cxnLst/>
            <a:rect l="l" t="t" r="r" b="b"/>
            <a:pathLst>
              <a:path w="1599628" h="4114800">
                <a:moveTo>
                  <a:pt x="0" y="0"/>
                </a:moveTo>
                <a:lnTo>
                  <a:pt x="1599629" y="0"/>
                </a:lnTo>
                <a:lnTo>
                  <a:pt x="15996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3">
            <a:extLst>
              <a:ext uri="{FF2B5EF4-FFF2-40B4-BE49-F238E27FC236}">
                <a16:creationId xmlns:a16="http://schemas.microsoft.com/office/drawing/2014/main" id="{EA3C90D9-39EE-FE67-7602-EA88EADD1B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26563"/>
          <a:stretch/>
        </p:blipFill>
        <p:spPr>
          <a:xfrm>
            <a:off x="3786132" y="4316036"/>
            <a:ext cx="2769414" cy="2215082"/>
          </a:xfrm>
          <a:prstGeom prst="rect">
            <a:avLst/>
          </a:prstGeom>
        </p:spPr>
      </p:pic>
      <p:sp>
        <p:nvSpPr>
          <p:cNvPr id="5" name="Freeform 6">
            <a:extLst>
              <a:ext uri="{FF2B5EF4-FFF2-40B4-BE49-F238E27FC236}">
                <a16:creationId xmlns:a16="http://schemas.microsoft.com/office/drawing/2014/main" id="{7D0EF9DE-1595-6246-F6C6-4A0AFB0CE084}"/>
              </a:ext>
            </a:extLst>
          </p:cNvPr>
          <p:cNvSpPr/>
          <p:nvPr/>
        </p:nvSpPr>
        <p:spPr>
          <a:xfrm>
            <a:off x="1714516" y="921397"/>
            <a:ext cx="458139" cy="391012"/>
          </a:xfrm>
          <a:custGeom>
            <a:avLst/>
            <a:gdLst/>
            <a:ahLst/>
            <a:cxnLst/>
            <a:rect l="l" t="t" r="r" b="b"/>
            <a:pathLst>
              <a:path w="1516357" h="1395049">
                <a:moveTo>
                  <a:pt x="0" y="0"/>
                </a:moveTo>
                <a:lnTo>
                  <a:pt x="1516357" y="0"/>
                </a:lnTo>
                <a:lnTo>
                  <a:pt x="1516357" y="1395049"/>
                </a:lnTo>
                <a:lnTo>
                  <a:pt x="0" y="13950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C2F6F04-430F-247D-5C2C-BDD8B60A4412}"/>
              </a:ext>
            </a:extLst>
          </p:cNvPr>
          <p:cNvSpPr/>
          <p:nvPr/>
        </p:nvSpPr>
        <p:spPr>
          <a:xfrm>
            <a:off x="1714516" y="1922312"/>
            <a:ext cx="458139" cy="391012"/>
          </a:xfrm>
          <a:custGeom>
            <a:avLst/>
            <a:gdLst/>
            <a:ahLst/>
            <a:cxnLst/>
            <a:rect l="l" t="t" r="r" b="b"/>
            <a:pathLst>
              <a:path w="1516357" h="1395049">
                <a:moveTo>
                  <a:pt x="0" y="0"/>
                </a:moveTo>
                <a:lnTo>
                  <a:pt x="1516357" y="0"/>
                </a:lnTo>
                <a:lnTo>
                  <a:pt x="1516357" y="1395049"/>
                </a:lnTo>
                <a:lnTo>
                  <a:pt x="0" y="13950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608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B94BF8D-45E1-E72A-C30A-DA6F71E61250}"/>
              </a:ext>
            </a:extLst>
          </p:cNvPr>
          <p:cNvSpPr txBox="1"/>
          <p:nvPr/>
        </p:nvSpPr>
        <p:spPr>
          <a:xfrm>
            <a:off x="1342103" y="840299"/>
            <a:ext cx="101767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vẹo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0CE4237-28E4-2523-5D1E-D0040C71C373}"/>
              </a:ext>
            </a:extLst>
          </p:cNvPr>
          <p:cNvSpPr txBox="1"/>
          <p:nvPr/>
        </p:nvSpPr>
        <p:spPr>
          <a:xfrm>
            <a:off x="3759219" y="5063594"/>
            <a:ext cx="51905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14E3C-6B0C-4223-00A8-C35DF56AA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74" t="4152" r="12271" b="17384"/>
          <a:stretch/>
        </p:blipFill>
        <p:spPr>
          <a:xfrm>
            <a:off x="1616725" y="2209734"/>
            <a:ext cx="3916647" cy="243853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D4847E-4F0B-D534-77D1-4F5FFEFB7E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43"/>
          <a:stretch/>
        </p:blipFill>
        <p:spPr>
          <a:xfrm>
            <a:off x="6645926" y="2209734"/>
            <a:ext cx="3916648" cy="243853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00436C-C437-5025-C771-45E5C9E97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872" y="5285203"/>
            <a:ext cx="501176" cy="510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883CF6-038E-D838-395C-CE407FEDE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031696">
            <a:off x="517672" y="841813"/>
            <a:ext cx="911535" cy="9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3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AF5C81F-DB7C-BFC6-60E8-04D420739B34}"/>
              </a:ext>
            </a:extLst>
          </p:cNvPr>
          <p:cNvSpPr txBox="1"/>
          <p:nvPr/>
        </p:nvSpPr>
        <p:spPr>
          <a:xfrm>
            <a:off x="1702807" y="8843377"/>
            <a:ext cx="61444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Nghệ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thuật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7BC3AFD-8184-9377-4699-6CEE5A278E3F}"/>
              </a:ext>
            </a:extLst>
          </p:cNvPr>
          <p:cNvSpPr txBox="1"/>
          <p:nvPr/>
        </p:nvSpPr>
        <p:spPr>
          <a:xfrm>
            <a:off x="4842485" y="588141"/>
            <a:ext cx="2494329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CFA7D09F-BA2C-1C2C-DC1E-77D4ABFCE7D6}"/>
              </a:ext>
            </a:extLst>
          </p:cNvPr>
          <p:cNvSpPr/>
          <p:nvPr/>
        </p:nvSpPr>
        <p:spPr>
          <a:xfrm>
            <a:off x="3163856" y="1028700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565CB08C-3B81-9269-696D-EB81D44BA5F8}"/>
              </a:ext>
            </a:extLst>
          </p:cNvPr>
          <p:cNvSpPr txBox="1"/>
          <p:nvPr/>
        </p:nvSpPr>
        <p:spPr>
          <a:xfrm>
            <a:off x="1335196" y="2088550"/>
            <a:ext cx="628972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 algn="just"/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bàng</a:t>
            </a:r>
            <a:r>
              <a:rPr lang="en-US" sz="32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rụng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rơi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tan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3200" b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đông -&gt; gợi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Qua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03AA30D2-6213-B91F-B483-8FECADC70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69" y="1028700"/>
            <a:ext cx="4280850" cy="5081585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D281512D-A2AA-1A20-09C0-3E26287561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37" y="5018609"/>
            <a:ext cx="1319390" cy="1319390"/>
          </a:xfrm>
          <a:prstGeom prst="rect">
            <a:avLst/>
          </a:prstGeom>
          <a:effectLst>
            <a:outerShdw blurRad="1270000" dist="558800" dir="5400000" algn="ctr" rotWithShape="0">
              <a:srgbClr val="000000">
                <a:alpha val="0"/>
              </a:srgbClr>
            </a:outerShdw>
            <a:reflection stA="0" endPos="65000" dist="50800" dir="5400000" sy="-100000" algn="bl" rotWithShape="0"/>
          </a:effectLst>
          <a:scene3d>
            <a:camera prst="isometricOffAxis1Top"/>
            <a:lightRig rig="threePt" dir="t"/>
          </a:scene3d>
        </p:spPr>
      </p:pic>
      <p:sp>
        <p:nvSpPr>
          <p:cNvPr id="10" name="Freeform 3">
            <a:extLst>
              <a:ext uri="{FF2B5EF4-FFF2-40B4-BE49-F238E27FC236}">
                <a16:creationId xmlns:a16="http://schemas.microsoft.com/office/drawing/2014/main" id="{F2870285-BD12-7F6A-4423-3D1D5DE86D8E}"/>
              </a:ext>
            </a:extLst>
          </p:cNvPr>
          <p:cNvSpPr/>
          <p:nvPr/>
        </p:nvSpPr>
        <p:spPr>
          <a:xfrm>
            <a:off x="10277727" y="4587029"/>
            <a:ext cx="1194813" cy="1523256"/>
          </a:xfrm>
          <a:custGeom>
            <a:avLst/>
            <a:gdLst/>
            <a:ahLst/>
            <a:cxnLst/>
            <a:rect l="l" t="t" r="r" b="b"/>
            <a:pathLst>
              <a:path w="1943258" h="2648393">
                <a:moveTo>
                  <a:pt x="0" y="0"/>
                </a:moveTo>
                <a:lnTo>
                  <a:pt x="1943259" y="0"/>
                </a:lnTo>
                <a:lnTo>
                  <a:pt x="1943259" y="2648393"/>
                </a:lnTo>
                <a:lnTo>
                  <a:pt x="0" y="26483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Bong bóng Ý nghĩ: Hình đám mây 13">
            <a:extLst>
              <a:ext uri="{FF2B5EF4-FFF2-40B4-BE49-F238E27FC236}">
                <a16:creationId xmlns:a16="http://schemas.microsoft.com/office/drawing/2014/main" id="{335516BA-45E3-BE1A-3CBD-3B05FC55D8FA}"/>
              </a:ext>
            </a:extLst>
          </p:cNvPr>
          <p:cNvSpPr/>
          <p:nvPr/>
        </p:nvSpPr>
        <p:spPr>
          <a:xfrm>
            <a:off x="7847297" y="2996731"/>
            <a:ext cx="1791330" cy="2071116"/>
          </a:xfrm>
          <a:prstGeom prst="cloudCallout">
            <a:avLst>
              <a:gd name="adj1" fmla="val 96902"/>
              <a:gd name="adj2" fmla="val 53243"/>
            </a:avLst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9DE7E5D5-2EAF-2C69-F78F-6667CD9F4046}"/>
              </a:ext>
            </a:extLst>
          </p:cNvPr>
          <p:cNvSpPr/>
          <p:nvPr/>
        </p:nvSpPr>
        <p:spPr>
          <a:xfrm>
            <a:off x="8247629" y="3267659"/>
            <a:ext cx="1542358" cy="1393800"/>
          </a:xfrm>
          <a:custGeom>
            <a:avLst/>
            <a:gdLst/>
            <a:ahLst/>
            <a:cxnLst/>
            <a:rect l="l" t="t" r="r" b="b"/>
            <a:pathLst>
              <a:path w="2878182" h="2874584">
                <a:moveTo>
                  <a:pt x="0" y="0"/>
                </a:moveTo>
                <a:lnTo>
                  <a:pt x="2878182" y="0"/>
                </a:lnTo>
                <a:lnTo>
                  <a:pt x="2878182" y="2874585"/>
                </a:lnTo>
                <a:lnTo>
                  <a:pt x="0" y="28745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5845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522D722-2575-1384-B088-3492A0A78641}"/>
              </a:ext>
            </a:extLst>
          </p:cNvPr>
          <p:cNvSpPr txBox="1"/>
          <p:nvPr/>
        </p:nvSpPr>
        <p:spPr>
          <a:xfrm>
            <a:off x="4939280" y="747260"/>
            <a:ext cx="2313440" cy="646986"/>
          </a:xfrm>
          <a:prstGeom prst="round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9144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618921" y="1145483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479963" y="1447331"/>
            <a:ext cx="8330790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1149858" y="2358905"/>
            <a:ext cx="93952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thúng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149858" y="3679052"/>
            <a:ext cx="75528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663A7CA2-4ABA-7A9F-4040-9FF7FE3301A6}"/>
              </a:ext>
            </a:extLst>
          </p:cNvPr>
          <p:cNvSpPr txBox="1"/>
          <p:nvPr/>
        </p:nvSpPr>
        <p:spPr>
          <a:xfrm>
            <a:off x="1149858" y="4999199"/>
            <a:ext cx="70376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FD074898-B739-BD1A-31E9-FA246D4DC1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" t="14880" r="58494" b="-144"/>
          <a:stretch/>
        </p:blipFill>
        <p:spPr>
          <a:xfrm>
            <a:off x="8702664" y="2726789"/>
            <a:ext cx="3017643" cy="40304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F822FA-E0FC-8474-E694-D4C52891B8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9324">
            <a:off x="682744" y="2356533"/>
            <a:ext cx="584368" cy="6116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70FC33-65E3-9C8C-C6E0-D607968B3C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921" y="3599104"/>
            <a:ext cx="719390" cy="6950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C24133-71F3-FF43-4A5A-F7FE8C530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921" y="4938666"/>
            <a:ext cx="719390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0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  <p:bldP spid="1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557190" y="736973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418232" y="1038821"/>
            <a:ext cx="5767123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9144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E0565EC6-1319-4A51-E3C7-F9082D05848D}"/>
              </a:ext>
            </a:extLst>
          </p:cNvPr>
          <p:cNvSpPr txBox="1"/>
          <p:nvPr/>
        </p:nvSpPr>
        <p:spPr>
          <a:xfrm>
            <a:off x="5256745" y="2351782"/>
            <a:ext cx="53749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5258619" y="4257670"/>
            <a:ext cx="67285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…so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E0E02F-6CA2-2D1F-7F72-99D4BC225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967" y="1745271"/>
            <a:ext cx="3467747" cy="4630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A2A43A-25BD-8B75-1B1E-45578C3DF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6465" y="2368262"/>
            <a:ext cx="719390" cy="6950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7207DC-1D32-83EA-1798-AE89E7B933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253" y="4257670"/>
            <a:ext cx="719390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8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3">
            <a:extLst>
              <a:ext uri="{FF2B5EF4-FFF2-40B4-BE49-F238E27FC236}">
                <a16:creationId xmlns:a16="http://schemas.microsoft.com/office/drawing/2014/main" id="{1D56DC50-6036-4F6E-86D8-E01DDA1D86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ath through a field of grass&#10;&#10;Description automatically generated">
            <a:extLst>
              <a:ext uri="{FF2B5EF4-FFF2-40B4-BE49-F238E27FC236}">
                <a16:creationId xmlns:a16="http://schemas.microsoft.com/office/drawing/2014/main" id="{344E59E1-2D43-0E60-BFB4-3B060C248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5414"/>
          <a:stretch/>
        </p:blipFill>
        <p:spPr>
          <a:xfrm>
            <a:off x="-19" y="-6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F76A7FC-F9C7-41C7-60DF-1B138ECF5636}"/>
              </a:ext>
            </a:extLst>
          </p:cNvPr>
          <p:cNvSpPr/>
          <p:nvPr/>
        </p:nvSpPr>
        <p:spPr>
          <a:xfrm>
            <a:off x="558180" y="369566"/>
            <a:ext cx="10858500" cy="1186066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erson and child walking on a dirt road&#10;&#10;Description automatically generated">
            <a:extLst>
              <a:ext uri="{FF2B5EF4-FFF2-40B4-BE49-F238E27FC236}">
                <a16:creationId xmlns:a16="http://schemas.microsoft.com/office/drawing/2014/main" id="{A8ADD482-FD1F-3DBF-C517-A9720803D3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3" r="5848" b="-2"/>
          <a:stretch/>
        </p:blipFill>
        <p:spPr>
          <a:xfrm>
            <a:off x="-3029" y="2077987"/>
            <a:ext cx="4941485" cy="3877363"/>
          </a:xfrm>
          <a:custGeom>
            <a:avLst/>
            <a:gdLst/>
            <a:ahLst/>
            <a:cxnLst/>
            <a:rect l="l" t="t" r="r" b="b"/>
            <a:pathLst>
              <a:path w="4569568" h="3877363">
                <a:moveTo>
                  <a:pt x="3843224" y="17"/>
                </a:moveTo>
                <a:cubicBezTo>
                  <a:pt x="3853657" y="-269"/>
                  <a:pt x="3863732" y="3160"/>
                  <a:pt x="3872078" y="16745"/>
                </a:cubicBezTo>
                <a:cubicBezTo>
                  <a:pt x="3827725" y="52547"/>
                  <a:pt x="3771210" y="39089"/>
                  <a:pt x="3711358" y="79463"/>
                </a:cubicBezTo>
                <a:cubicBezTo>
                  <a:pt x="3808648" y="66766"/>
                  <a:pt x="3885671" y="56609"/>
                  <a:pt x="3962692" y="46454"/>
                </a:cubicBezTo>
                <a:cubicBezTo>
                  <a:pt x="3964124" y="53563"/>
                  <a:pt x="3965554" y="60673"/>
                  <a:pt x="3966984" y="67782"/>
                </a:cubicBezTo>
                <a:cubicBezTo>
                  <a:pt x="3868502" y="82763"/>
                  <a:pt x="3777410" y="121359"/>
                  <a:pt x="3681550" y="148529"/>
                </a:cubicBezTo>
                <a:cubicBezTo>
                  <a:pt x="3690374" y="165289"/>
                  <a:pt x="3699196" y="161987"/>
                  <a:pt x="3707066" y="160972"/>
                </a:cubicBezTo>
                <a:cubicBezTo>
                  <a:pt x="3758334" y="154369"/>
                  <a:pt x="3809602" y="147768"/>
                  <a:pt x="3858724" y="129739"/>
                </a:cubicBezTo>
                <a:cubicBezTo>
                  <a:pt x="3869693" y="125675"/>
                  <a:pt x="3883047" y="125675"/>
                  <a:pt x="3889247" y="137864"/>
                </a:cubicBezTo>
                <a:cubicBezTo>
                  <a:pt x="3898070" y="155131"/>
                  <a:pt x="3885433" y="166304"/>
                  <a:pt x="3874225" y="175697"/>
                </a:cubicBezTo>
                <a:cubicBezTo>
                  <a:pt x="3854670" y="191949"/>
                  <a:pt x="3831064" y="187379"/>
                  <a:pt x="3808410" y="190425"/>
                </a:cubicBezTo>
                <a:cubicBezTo>
                  <a:pt x="3748081" y="198297"/>
                  <a:pt x="3719226" y="222927"/>
                  <a:pt x="3705872" y="279299"/>
                </a:cubicBezTo>
                <a:cubicBezTo>
                  <a:pt x="3758811" y="256445"/>
                  <a:pt x="3809842" y="284631"/>
                  <a:pt x="3861109" y="268633"/>
                </a:cubicBezTo>
                <a:cubicBezTo>
                  <a:pt x="3874463" y="264571"/>
                  <a:pt x="3895685" y="270664"/>
                  <a:pt x="3888532" y="290216"/>
                </a:cubicBezTo>
                <a:cubicBezTo>
                  <a:pt x="3881854" y="308499"/>
                  <a:pt x="3859678" y="321702"/>
                  <a:pt x="3899025" y="318148"/>
                </a:cubicBezTo>
                <a:cubicBezTo>
                  <a:pt x="3927162" y="315608"/>
                  <a:pt x="3982246" y="336176"/>
                  <a:pt x="3959116" y="341254"/>
                </a:cubicBezTo>
                <a:cubicBezTo>
                  <a:pt x="3930024" y="347603"/>
                  <a:pt x="3901646" y="356744"/>
                  <a:pt x="3864685" y="367154"/>
                </a:cubicBezTo>
                <a:cubicBezTo>
                  <a:pt x="3905463" y="384166"/>
                  <a:pt x="3934793" y="380611"/>
                  <a:pt x="3965554" y="367154"/>
                </a:cubicBezTo>
                <a:cubicBezTo>
                  <a:pt x="4002753" y="350903"/>
                  <a:pt x="4051161" y="331098"/>
                  <a:pt x="4081445" y="349381"/>
                </a:cubicBezTo>
                <a:cubicBezTo>
                  <a:pt x="4126752" y="376803"/>
                  <a:pt x="4164428" y="359536"/>
                  <a:pt x="4204966" y="354966"/>
                </a:cubicBezTo>
                <a:cubicBezTo>
                  <a:pt x="4287472" y="345570"/>
                  <a:pt x="4369264" y="329827"/>
                  <a:pt x="4452008" y="322211"/>
                </a:cubicBezTo>
                <a:cubicBezTo>
                  <a:pt x="4485154" y="319164"/>
                  <a:pt x="4520922" y="304691"/>
                  <a:pt x="4569568" y="324495"/>
                </a:cubicBezTo>
                <a:cubicBezTo>
                  <a:pt x="4349232" y="425810"/>
                  <a:pt x="4112683" y="419463"/>
                  <a:pt x="3915955" y="544899"/>
                </a:cubicBezTo>
                <a:cubicBezTo>
                  <a:pt x="3924301" y="556833"/>
                  <a:pt x="3966745" y="590858"/>
                  <a:pt x="3949339" y="593397"/>
                </a:cubicBezTo>
                <a:cubicBezTo>
                  <a:pt x="3900455" y="600761"/>
                  <a:pt x="3857056" y="625645"/>
                  <a:pt x="3812464" y="646212"/>
                </a:cubicBezTo>
                <a:cubicBezTo>
                  <a:pt x="3793148" y="655100"/>
                  <a:pt x="3769780" y="666781"/>
                  <a:pt x="3778841" y="698520"/>
                </a:cubicBezTo>
                <a:cubicBezTo>
                  <a:pt x="3795295" y="707407"/>
                  <a:pt x="3807456" y="694965"/>
                  <a:pt x="3821047" y="693950"/>
                </a:cubicBezTo>
                <a:cubicBezTo>
                  <a:pt x="3834878" y="692935"/>
                  <a:pt x="3865879" y="699535"/>
                  <a:pt x="3857293" y="703852"/>
                </a:cubicBezTo>
                <a:cubicBezTo>
                  <a:pt x="3818186" y="723405"/>
                  <a:pt x="3888532" y="770380"/>
                  <a:pt x="3842271" y="770380"/>
                </a:cubicBezTo>
                <a:cubicBezTo>
                  <a:pt x="3764772" y="770633"/>
                  <a:pt x="3723519" y="853919"/>
                  <a:pt x="3648882" y="856205"/>
                </a:cubicBezTo>
                <a:cubicBezTo>
                  <a:pt x="3636960" y="856458"/>
                  <a:pt x="3631236" y="871185"/>
                  <a:pt x="3631474" y="884136"/>
                </a:cubicBezTo>
                <a:cubicBezTo>
                  <a:pt x="3631474" y="899626"/>
                  <a:pt x="3642444" y="902418"/>
                  <a:pt x="3654605" y="903942"/>
                </a:cubicBezTo>
                <a:cubicBezTo>
                  <a:pt x="3673205" y="906226"/>
                  <a:pt x="3692520" y="884136"/>
                  <a:pt x="3717081" y="914098"/>
                </a:cubicBezTo>
                <a:cubicBezTo>
                  <a:pt x="3672966" y="931618"/>
                  <a:pt x="3628852" y="949140"/>
                  <a:pt x="3629568" y="1009319"/>
                </a:cubicBezTo>
                <a:cubicBezTo>
                  <a:pt x="3629805" y="1025569"/>
                  <a:pt x="3611444" y="1031663"/>
                  <a:pt x="3597613" y="1035726"/>
                </a:cubicBezTo>
                <a:cubicBezTo>
                  <a:pt x="3574721" y="1042329"/>
                  <a:pt x="3555408" y="1054009"/>
                  <a:pt x="3543006" y="1076608"/>
                </a:cubicBezTo>
                <a:cubicBezTo>
                  <a:pt x="3543246" y="1080925"/>
                  <a:pt x="3543484" y="1085495"/>
                  <a:pt x="3542052" y="1089050"/>
                </a:cubicBezTo>
                <a:cubicBezTo>
                  <a:pt x="3546106" y="1143642"/>
                  <a:pt x="3579490" y="1142118"/>
                  <a:pt x="3616451" y="1132978"/>
                </a:cubicBezTo>
                <a:cubicBezTo>
                  <a:pt x="3660566" y="1121805"/>
                  <a:pt x="3704204" y="1101491"/>
                  <a:pt x="3750703" y="1121043"/>
                </a:cubicBezTo>
                <a:cubicBezTo>
                  <a:pt x="3685126" y="1147197"/>
                  <a:pt x="3613828" y="1149228"/>
                  <a:pt x="3552307" y="1186555"/>
                </a:cubicBezTo>
                <a:cubicBezTo>
                  <a:pt x="3777410" y="1193411"/>
                  <a:pt x="3976284" y="1075591"/>
                  <a:pt x="4194473" y="1030395"/>
                </a:cubicBezTo>
                <a:cubicBezTo>
                  <a:pt x="4187082" y="1060610"/>
                  <a:pt x="4169436" y="1066704"/>
                  <a:pt x="4153459" y="1071275"/>
                </a:cubicBezTo>
                <a:cubicBezTo>
                  <a:pt x="4072860" y="1094129"/>
                  <a:pt x="4002278" y="1139581"/>
                  <a:pt x="3928831" y="1178936"/>
                </a:cubicBezTo>
                <a:cubicBezTo>
                  <a:pt x="3898548" y="1195188"/>
                  <a:pt x="3876608" y="1211440"/>
                  <a:pt x="3865164" y="1246481"/>
                </a:cubicBezTo>
                <a:cubicBezTo>
                  <a:pt x="3854908" y="1278221"/>
                  <a:pt x="3835117" y="1292948"/>
                  <a:pt x="3798395" y="1283806"/>
                </a:cubicBezTo>
                <a:cubicBezTo>
                  <a:pt x="3768588" y="1276188"/>
                  <a:pt x="3735920" y="1280251"/>
                  <a:pt x="3704681" y="1283045"/>
                </a:cubicBezTo>
                <a:cubicBezTo>
                  <a:pt x="3668674" y="1286092"/>
                  <a:pt x="3628374" y="1321895"/>
                  <a:pt x="3638151" y="1340431"/>
                </a:cubicBezTo>
                <a:cubicBezTo>
                  <a:pt x="3654843" y="1371917"/>
                  <a:pt x="3682743" y="1356174"/>
                  <a:pt x="3707542" y="1352619"/>
                </a:cubicBezTo>
                <a:cubicBezTo>
                  <a:pt x="3735681" y="1348303"/>
                  <a:pt x="3787902" y="1339415"/>
                  <a:pt x="3788856" y="1343224"/>
                </a:cubicBezTo>
                <a:cubicBezTo>
                  <a:pt x="3807219" y="1422193"/>
                  <a:pt x="3936463" y="1353382"/>
                  <a:pt x="3964363" y="1346270"/>
                </a:cubicBezTo>
                <a:cubicBezTo>
                  <a:pt x="3999176" y="1337384"/>
                  <a:pt x="4031845" y="1353635"/>
                  <a:pt x="4064991" y="1357443"/>
                </a:cubicBezTo>
                <a:cubicBezTo>
                  <a:pt x="4094560" y="1360998"/>
                  <a:pt x="4261720" y="1371917"/>
                  <a:pt x="4296295" y="1338398"/>
                </a:cubicBezTo>
                <a:cubicBezTo>
                  <a:pt x="4301064" y="1364552"/>
                  <a:pt x="4291050" y="1375217"/>
                  <a:pt x="4282702" y="1387152"/>
                </a:cubicBezTo>
                <a:cubicBezTo>
                  <a:pt x="4271019" y="1404164"/>
                  <a:pt x="4269110" y="1416099"/>
                  <a:pt x="4291288" y="1429556"/>
                </a:cubicBezTo>
                <a:cubicBezTo>
                  <a:pt x="4354480" y="1468154"/>
                  <a:pt x="4353524" y="1469422"/>
                  <a:pt x="4294626" y="1521730"/>
                </a:cubicBezTo>
                <a:cubicBezTo>
                  <a:pt x="4291763" y="1524015"/>
                  <a:pt x="4292957" y="1531633"/>
                  <a:pt x="4292480" y="1536712"/>
                </a:cubicBezTo>
                <a:cubicBezTo>
                  <a:pt x="4307980" y="1544836"/>
                  <a:pt x="4326102" y="1524523"/>
                  <a:pt x="4344224" y="1546361"/>
                </a:cubicBezTo>
                <a:cubicBezTo>
                  <a:pt x="4265296" y="1642341"/>
                  <a:pt x="4144874" y="1665955"/>
                  <a:pt x="4035898" y="1738070"/>
                </a:cubicBezTo>
                <a:cubicBezTo>
                  <a:pt x="4124128" y="1761938"/>
                  <a:pt x="4177066" y="1678652"/>
                  <a:pt x="4241926" y="1689317"/>
                </a:cubicBezTo>
                <a:cubicBezTo>
                  <a:pt x="4274357" y="1715471"/>
                  <a:pt x="4178020" y="1757368"/>
                  <a:pt x="4269826" y="1769810"/>
                </a:cubicBezTo>
                <a:cubicBezTo>
                  <a:pt x="4230002" y="1792663"/>
                  <a:pt x="4200434" y="1815006"/>
                  <a:pt x="4173012" y="1841415"/>
                </a:cubicBezTo>
                <a:cubicBezTo>
                  <a:pt x="4124128" y="1888644"/>
                  <a:pt x="4114590" y="1919623"/>
                  <a:pt x="4137244" y="1983103"/>
                </a:cubicBezTo>
                <a:cubicBezTo>
                  <a:pt x="4152029" y="2024746"/>
                  <a:pt x="4173728" y="2063089"/>
                  <a:pt x="4154652" y="2112602"/>
                </a:cubicBezTo>
                <a:cubicBezTo>
                  <a:pt x="4141298" y="2146628"/>
                  <a:pt x="4146544" y="2168972"/>
                  <a:pt x="4196142" y="2153737"/>
                </a:cubicBezTo>
                <a:cubicBezTo>
                  <a:pt x="4249557" y="2137485"/>
                  <a:pt x="4269587" y="2167956"/>
                  <a:pt x="4256234" y="2227627"/>
                </a:cubicBezTo>
                <a:cubicBezTo>
                  <a:pt x="4247650" y="2265970"/>
                  <a:pt x="4256712" y="2277649"/>
                  <a:pt x="4293433" y="2273333"/>
                </a:cubicBezTo>
                <a:cubicBezTo>
                  <a:pt x="4333972" y="2268509"/>
                  <a:pt x="4372602" y="2243370"/>
                  <a:pt x="4422678" y="2255559"/>
                </a:cubicBezTo>
                <a:cubicBezTo>
                  <a:pt x="4382618" y="2325134"/>
                  <a:pt x="4297010" y="2305328"/>
                  <a:pt x="4250272" y="2371602"/>
                </a:cubicBezTo>
                <a:cubicBezTo>
                  <a:pt x="4306072" y="2371854"/>
                  <a:pt x="4348756" y="2371602"/>
                  <a:pt x="4390009" y="2357127"/>
                </a:cubicBezTo>
                <a:cubicBezTo>
                  <a:pt x="4407179" y="2351286"/>
                  <a:pt x="4426018" y="2345194"/>
                  <a:pt x="4435554" y="2365252"/>
                </a:cubicBezTo>
                <a:cubicBezTo>
                  <a:pt x="4446762" y="2389375"/>
                  <a:pt x="4423632" y="2398516"/>
                  <a:pt x="4409562" y="2402832"/>
                </a:cubicBezTo>
                <a:cubicBezTo>
                  <a:pt x="4369978" y="2415021"/>
                  <a:pt x="4339695" y="2443968"/>
                  <a:pt x="4307026" y="2466566"/>
                </a:cubicBezTo>
                <a:cubicBezTo>
                  <a:pt x="4235250" y="2516082"/>
                  <a:pt x="4156558" y="2557470"/>
                  <a:pt x="4095751" y="2639233"/>
                </a:cubicBezTo>
                <a:cubicBezTo>
                  <a:pt x="4172297" y="2618411"/>
                  <a:pt x="4229288" y="2569913"/>
                  <a:pt x="4300350" y="2560010"/>
                </a:cubicBezTo>
                <a:cubicBezTo>
                  <a:pt x="4238826" y="2634409"/>
                  <a:pt x="4159659" y="2683415"/>
                  <a:pt x="4084784" y="2737500"/>
                </a:cubicBezTo>
                <a:cubicBezTo>
                  <a:pt x="4063322" y="2752735"/>
                  <a:pt x="4041622" y="2763146"/>
                  <a:pt x="4036853" y="2796409"/>
                </a:cubicBezTo>
                <a:cubicBezTo>
                  <a:pt x="4027552" y="2860905"/>
                  <a:pt x="3999653" y="2914228"/>
                  <a:pt x="3940039" y="2942666"/>
                </a:cubicBezTo>
                <a:cubicBezTo>
                  <a:pt x="3939562" y="2942922"/>
                  <a:pt x="3942900" y="2952571"/>
                  <a:pt x="3944808" y="2959171"/>
                </a:cubicBezTo>
                <a:cubicBezTo>
                  <a:pt x="3981292" y="2961204"/>
                  <a:pt x="4010145" y="2923115"/>
                  <a:pt x="4056645" y="2935557"/>
                </a:cubicBezTo>
                <a:cubicBezTo>
                  <a:pt x="4012052" y="2987356"/>
                  <a:pt x="3974853" y="3033825"/>
                  <a:pt x="3911662" y="3058455"/>
                </a:cubicBezTo>
                <a:cubicBezTo>
                  <a:pt x="3861109" y="3078006"/>
                  <a:pt x="3798633" y="3089433"/>
                  <a:pt x="3761910" y="3152912"/>
                </a:cubicBezTo>
                <a:cubicBezTo>
                  <a:pt x="3804594" y="3165356"/>
                  <a:pt x="3836310" y="3149613"/>
                  <a:pt x="3868264" y="3138440"/>
                </a:cubicBezTo>
                <a:cubicBezTo>
                  <a:pt x="3917147" y="3121173"/>
                  <a:pt x="3965554" y="3101622"/>
                  <a:pt x="4014438" y="3084354"/>
                </a:cubicBezTo>
                <a:cubicBezTo>
                  <a:pt x="4033038" y="3077753"/>
                  <a:pt x="4053307" y="3073181"/>
                  <a:pt x="4065229" y="3104668"/>
                </a:cubicBezTo>
                <a:cubicBezTo>
                  <a:pt x="4002991" y="3111271"/>
                  <a:pt x="3965792" y="3153929"/>
                  <a:pt x="3926686" y="3194048"/>
                </a:cubicBezTo>
                <a:cubicBezTo>
                  <a:pt x="3904746" y="3216647"/>
                  <a:pt x="3886862" y="3246864"/>
                  <a:pt x="3847279" y="3235438"/>
                </a:cubicBezTo>
                <a:cubicBezTo>
                  <a:pt x="3826532" y="3229344"/>
                  <a:pt x="3813418" y="3246355"/>
                  <a:pt x="3815565" y="3267177"/>
                </a:cubicBezTo>
                <a:cubicBezTo>
                  <a:pt x="3823433" y="3340561"/>
                  <a:pt x="3775026" y="3366206"/>
                  <a:pt x="3724950" y="3380425"/>
                </a:cubicBezTo>
                <a:cubicBezTo>
                  <a:pt x="3630043" y="3407087"/>
                  <a:pt x="3551113" y="3469805"/>
                  <a:pt x="3458831" y="3504084"/>
                </a:cubicBezTo>
                <a:cubicBezTo>
                  <a:pt x="3369170" y="3537348"/>
                  <a:pt x="3299779" y="3616317"/>
                  <a:pt x="3209882" y="3657707"/>
                </a:cubicBezTo>
                <a:cubicBezTo>
                  <a:pt x="3144781" y="3687670"/>
                  <a:pt x="3082544" y="3726265"/>
                  <a:pt x="3015536" y="3753434"/>
                </a:cubicBezTo>
                <a:cubicBezTo>
                  <a:pt x="2856963" y="3817676"/>
                  <a:pt x="2695288" y="3869222"/>
                  <a:pt x="2524314" y="3876585"/>
                </a:cubicBezTo>
                <a:cubicBezTo>
                  <a:pt x="2383147" y="3882426"/>
                  <a:pt x="1158667" y="3876841"/>
                  <a:pt x="661243" y="3041189"/>
                </a:cubicBezTo>
                <a:cubicBezTo>
                  <a:pt x="651705" y="3037125"/>
                  <a:pt x="640975" y="3026461"/>
                  <a:pt x="637637" y="3016303"/>
                </a:cubicBezTo>
                <a:cubicBezTo>
                  <a:pt x="621659" y="2968820"/>
                  <a:pt x="582552" y="2948253"/>
                  <a:pt x="547261" y="2922608"/>
                </a:cubicBezTo>
                <a:cubicBezTo>
                  <a:pt x="516261" y="2900009"/>
                  <a:pt x="483353" y="2876394"/>
                  <a:pt x="470476" y="2838305"/>
                </a:cubicBezTo>
                <a:cubicBezTo>
                  <a:pt x="453546" y="2787522"/>
                  <a:pt x="501714" y="2829165"/>
                  <a:pt x="510538" y="2809867"/>
                </a:cubicBezTo>
                <a:cubicBezTo>
                  <a:pt x="492177" y="2783460"/>
                  <a:pt x="463799" y="2759336"/>
                  <a:pt x="456407" y="2729374"/>
                </a:cubicBezTo>
                <a:cubicBezTo>
                  <a:pt x="429463" y="2621204"/>
                  <a:pt x="371278" y="2542489"/>
                  <a:pt x="284241" y="2481294"/>
                </a:cubicBezTo>
                <a:cubicBezTo>
                  <a:pt x="259203" y="2463774"/>
                  <a:pt x="242750" y="2431779"/>
                  <a:pt x="208651" y="2426702"/>
                </a:cubicBezTo>
                <a:cubicBezTo>
                  <a:pt x="132821" y="2415529"/>
                  <a:pt x="156667" y="2328180"/>
                  <a:pt x="116605" y="2289331"/>
                </a:cubicBezTo>
                <a:cubicBezTo>
                  <a:pt x="108974" y="2281966"/>
                  <a:pt x="102060" y="2267494"/>
                  <a:pt x="103490" y="2257592"/>
                </a:cubicBezTo>
                <a:cubicBezTo>
                  <a:pt x="105635" y="2243370"/>
                  <a:pt x="114698" y="2229913"/>
                  <a:pt x="122328" y="2217216"/>
                </a:cubicBezTo>
                <a:cubicBezTo>
                  <a:pt x="130198" y="2204521"/>
                  <a:pt x="142119" y="2193348"/>
                  <a:pt x="136397" y="2176590"/>
                </a:cubicBezTo>
                <a:cubicBezTo>
                  <a:pt x="134014" y="2169734"/>
                  <a:pt x="135681" y="2145866"/>
                  <a:pt x="118036" y="2164655"/>
                </a:cubicBezTo>
                <a:cubicBezTo>
                  <a:pt x="69629" y="2216201"/>
                  <a:pt x="41491" y="2167450"/>
                  <a:pt x="0" y="2144088"/>
                </a:cubicBezTo>
                <a:cubicBezTo>
                  <a:pt x="33383" y="2119965"/>
                  <a:pt x="63429" y="2102953"/>
                  <a:pt x="68437" y="2066897"/>
                </a:cubicBezTo>
                <a:cubicBezTo>
                  <a:pt x="78690" y="1992498"/>
                  <a:pt x="122565" y="1958473"/>
                  <a:pt x="189096" y="1951871"/>
                </a:cubicBezTo>
                <a:cubicBezTo>
                  <a:pt x="164535" y="1880012"/>
                  <a:pt x="164535" y="1880012"/>
                  <a:pt x="243942" y="1870107"/>
                </a:cubicBezTo>
                <a:cubicBezTo>
                  <a:pt x="213419" y="1824403"/>
                  <a:pt x="213419" y="1812722"/>
                  <a:pt x="250381" y="1796979"/>
                </a:cubicBezTo>
                <a:cubicBezTo>
                  <a:pt x="285911" y="1781998"/>
                  <a:pt x="325255" y="1776919"/>
                  <a:pt x="358164" y="1753813"/>
                </a:cubicBezTo>
                <a:cubicBezTo>
                  <a:pt x="327879" y="1695412"/>
                  <a:pt x="319295" y="1627615"/>
                  <a:pt x="256819" y="1599175"/>
                </a:cubicBezTo>
                <a:cubicBezTo>
                  <a:pt x="247042" y="1594859"/>
                  <a:pt x="240366" y="1577338"/>
                  <a:pt x="246564" y="1567182"/>
                </a:cubicBezTo>
                <a:cubicBezTo>
                  <a:pt x="269218" y="1530364"/>
                  <a:pt x="236788" y="1460535"/>
                  <a:pt x="307371" y="1452664"/>
                </a:cubicBezTo>
                <a:cubicBezTo>
                  <a:pt x="316195" y="1451902"/>
                  <a:pt x="324303" y="1444284"/>
                  <a:pt x="317387" y="1434381"/>
                </a:cubicBezTo>
                <a:cubicBezTo>
                  <a:pt x="293540" y="1399848"/>
                  <a:pt x="322394" y="1402133"/>
                  <a:pt x="339801" y="1397816"/>
                </a:cubicBezTo>
                <a:cubicBezTo>
                  <a:pt x="360787" y="1392485"/>
                  <a:pt x="384632" y="1407720"/>
                  <a:pt x="404186" y="1388929"/>
                </a:cubicBezTo>
                <a:cubicBezTo>
                  <a:pt x="399654" y="1369123"/>
                  <a:pt x="382725" y="1369377"/>
                  <a:pt x="370802" y="1363030"/>
                </a:cubicBezTo>
                <a:cubicBezTo>
                  <a:pt x="335987" y="1344747"/>
                  <a:pt x="307609" y="1322911"/>
                  <a:pt x="305940" y="1275427"/>
                </a:cubicBezTo>
                <a:cubicBezTo>
                  <a:pt x="304749" y="1237085"/>
                  <a:pt x="300933" y="1203314"/>
                  <a:pt x="349102" y="1191633"/>
                </a:cubicBezTo>
                <a:cubicBezTo>
                  <a:pt x="369132" y="1186808"/>
                  <a:pt x="363408" y="1159132"/>
                  <a:pt x="351962" y="1145419"/>
                </a:cubicBezTo>
                <a:cubicBezTo>
                  <a:pt x="331455" y="1121043"/>
                  <a:pt x="314526" y="1088542"/>
                  <a:pt x="279233" y="1086257"/>
                </a:cubicBezTo>
                <a:cubicBezTo>
                  <a:pt x="257772" y="1084734"/>
                  <a:pt x="241318" y="1074575"/>
                  <a:pt x="224388" y="1062896"/>
                </a:cubicBezTo>
                <a:cubicBezTo>
                  <a:pt x="212228" y="1054515"/>
                  <a:pt x="197681" y="1047406"/>
                  <a:pt x="199111" y="1029379"/>
                </a:cubicBezTo>
                <a:cubicBezTo>
                  <a:pt x="200542" y="1012112"/>
                  <a:pt x="214610" y="1005002"/>
                  <a:pt x="228919" y="1001447"/>
                </a:cubicBezTo>
                <a:cubicBezTo>
                  <a:pt x="276611" y="990021"/>
                  <a:pt x="321440" y="973262"/>
                  <a:pt x="361264" y="934920"/>
                </a:cubicBezTo>
                <a:cubicBezTo>
                  <a:pt x="334794" y="914607"/>
                  <a:pt x="309518" y="899879"/>
                  <a:pt x="289964" y="879311"/>
                </a:cubicBezTo>
                <a:cubicBezTo>
                  <a:pt x="242750" y="829544"/>
                  <a:pt x="642644" y="672875"/>
                  <a:pt x="662674" y="617012"/>
                </a:cubicBezTo>
                <a:cubicBezTo>
                  <a:pt x="668873" y="599745"/>
                  <a:pt x="690096" y="581971"/>
                  <a:pt x="707744" y="576892"/>
                </a:cubicBezTo>
                <a:cubicBezTo>
                  <a:pt x="790487" y="553024"/>
                  <a:pt x="862262" y="499446"/>
                  <a:pt x="946915" y="479640"/>
                </a:cubicBezTo>
                <a:cubicBezTo>
                  <a:pt x="1026799" y="460851"/>
                  <a:pt x="1105490" y="435712"/>
                  <a:pt x="1193003" y="410829"/>
                </a:cubicBezTo>
                <a:cubicBezTo>
                  <a:pt x="1139351" y="348364"/>
                  <a:pt x="1044206" y="355728"/>
                  <a:pt x="1022030" y="265586"/>
                </a:cubicBezTo>
                <a:cubicBezTo>
                  <a:pt x="1108590" y="242225"/>
                  <a:pt x="1199679" y="268888"/>
                  <a:pt x="1283141" y="231814"/>
                </a:cubicBezTo>
                <a:cubicBezTo>
                  <a:pt x="1290295" y="228514"/>
                  <a:pt x="1300072" y="231814"/>
                  <a:pt x="1308655" y="232831"/>
                </a:cubicBezTo>
                <a:cubicBezTo>
                  <a:pt x="1480584" y="252636"/>
                  <a:pt x="1651797" y="235371"/>
                  <a:pt x="1821341" y="210485"/>
                </a:cubicBezTo>
                <a:cubicBezTo>
                  <a:pt x="2065522" y="174938"/>
                  <a:pt x="2310657" y="152338"/>
                  <a:pt x="2556268" y="136340"/>
                </a:cubicBezTo>
                <a:cubicBezTo>
                  <a:pt x="2759196" y="123136"/>
                  <a:pt x="2962599" y="117297"/>
                  <a:pt x="3164574" y="91905"/>
                </a:cubicBezTo>
                <a:cubicBezTo>
                  <a:pt x="3380616" y="64736"/>
                  <a:pt x="3596420" y="34011"/>
                  <a:pt x="3812226" y="5572"/>
                </a:cubicBezTo>
                <a:cubicBezTo>
                  <a:pt x="3822002" y="4301"/>
                  <a:pt x="3832792" y="302"/>
                  <a:pt x="3843224" y="17"/>
                </a:cubicBez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C8216B5-49E8-BC6B-8A66-5BFEAC236F3D}"/>
              </a:ext>
            </a:extLst>
          </p:cNvPr>
          <p:cNvGrpSpPr/>
          <p:nvPr/>
        </p:nvGrpSpPr>
        <p:grpSpPr>
          <a:xfrm>
            <a:off x="4691726" y="2268131"/>
            <a:ext cx="7077167" cy="1271501"/>
            <a:chOff x="4677438" y="2016122"/>
            <a:chExt cx="7077167" cy="127150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B266CBD-7C4E-4057-CE0F-5E55D130DBF4}"/>
                </a:ext>
              </a:extLst>
            </p:cNvPr>
            <p:cNvSpPr/>
            <p:nvPr/>
          </p:nvSpPr>
          <p:spPr>
            <a:xfrm>
              <a:off x="5663380" y="2016122"/>
              <a:ext cx="5855519" cy="127150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ộp Văn bản 6">
              <a:extLst>
                <a:ext uri="{FF2B5EF4-FFF2-40B4-BE49-F238E27FC236}">
                  <a16:creationId xmlns:a16="http://schemas.microsoft.com/office/drawing/2014/main" id="{3B1C17B3-EB40-95BF-4ED9-DAB518142A14}"/>
                </a:ext>
              </a:extLst>
            </p:cNvPr>
            <p:cNvSpPr txBox="1"/>
            <p:nvPr/>
          </p:nvSpPr>
          <p:spPr>
            <a:xfrm>
              <a:off x="5896621" y="2099408"/>
              <a:ext cx="5857984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91440"/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gió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bụi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cánh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endPara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C6935CA-C353-31EE-4692-7B3926C5B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77438" y="2016123"/>
              <a:ext cx="1029153" cy="107721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15C6D9F-4FB3-36C8-4E4C-9A0860ABFFF6}"/>
              </a:ext>
            </a:extLst>
          </p:cNvPr>
          <p:cNvGrpSpPr/>
          <p:nvPr/>
        </p:nvGrpSpPr>
        <p:grpSpPr>
          <a:xfrm>
            <a:off x="4703234" y="4086289"/>
            <a:ext cx="6802517" cy="1271501"/>
            <a:chOff x="4688946" y="3834280"/>
            <a:chExt cx="6802517" cy="127150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8096A6F-3222-9C40-DAE8-E4136C98445B}"/>
                </a:ext>
              </a:extLst>
            </p:cNvPr>
            <p:cNvSpPr/>
            <p:nvPr/>
          </p:nvSpPr>
          <p:spPr>
            <a:xfrm>
              <a:off x="5635944" y="3834280"/>
              <a:ext cx="5855519" cy="1271501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Hộp Văn bản 17">
              <a:extLst>
                <a:ext uri="{FF2B5EF4-FFF2-40B4-BE49-F238E27FC236}">
                  <a16:creationId xmlns:a16="http://schemas.microsoft.com/office/drawing/2014/main" id="{FDF5358A-2B78-BD1D-9A84-EB4F209E8BB0}"/>
                </a:ext>
              </a:extLst>
            </p:cNvPr>
            <p:cNvSpPr txBox="1"/>
            <p:nvPr/>
          </p:nvSpPr>
          <p:spPr>
            <a:xfrm>
              <a:off x="5896621" y="4177644"/>
              <a:ext cx="417666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91440"/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chiều</a:t>
              </a:r>
              <a:r>
                <a:rPr lang="en-US" sz="3200" b="1" i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i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xuân</a:t>
              </a:r>
              <a:endPara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3B70136-5A90-4E85-7295-DE8AC6EFD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8946" y="3898449"/>
              <a:ext cx="1029153" cy="1077218"/>
            </a:xfrm>
            <a:prstGeom prst="rect">
              <a:avLst/>
            </a:prstGeom>
          </p:spPr>
        </p:pic>
      </p:grpSp>
      <p:sp>
        <p:nvSpPr>
          <p:cNvPr id="20" name="Hộp Văn bản 7">
            <a:extLst>
              <a:ext uri="{FF2B5EF4-FFF2-40B4-BE49-F238E27FC236}">
                <a16:creationId xmlns:a16="http://schemas.microsoft.com/office/drawing/2014/main" id="{A70D2CBC-FA71-8CC1-D7F2-3BBBA0EBAD66}"/>
              </a:ext>
            </a:extLst>
          </p:cNvPr>
          <p:cNvSpPr txBox="1"/>
          <p:nvPr/>
        </p:nvSpPr>
        <p:spPr>
          <a:xfrm>
            <a:off x="660400" y="124887"/>
            <a:ext cx="10566255" cy="1459355"/>
          </a:xfrm>
          <a:prstGeom prst="round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R="9144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Khổ</a:t>
            </a:r>
            <a:r>
              <a:rPr lang="en-US" sz="3200" b="1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5: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ảnh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người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mẹ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được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khắc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họa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qua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bóng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dáng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cử</a:t>
            </a:r>
            <a:r>
              <a:rPr lang="en-US" sz="3200" b="1" kern="12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b="1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chỉ</a:t>
            </a:r>
            <a:endParaRPr lang="en-US" sz="3200" b="1" kern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725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3">
            <a:extLst>
              <a:ext uri="{FF2B5EF4-FFF2-40B4-BE49-F238E27FC236}">
                <a16:creationId xmlns:a16="http://schemas.microsoft.com/office/drawing/2014/main" id="{B34A86B8-3F35-64C4-B811-C5D4A29D5874}"/>
              </a:ext>
            </a:extLst>
          </p:cNvPr>
          <p:cNvSpPr/>
          <p:nvPr/>
        </p:nvSpPr>
        <p:spPr>
          <a:xfrm>
            <a:off x="618921" y="83805"/>
            <a:ext cx="1861042" cy="1008298"/>
          </a:xfrm>
          <a:custGeom>
            <a:avLst/>
            <a:gdLst/>
            <a:ahLst/>
            <a:cxnLst/>
            <a:rect l="l" t="t" r="r" b="b"/>
            <a:pathLst>
              <a:path w="2677821" h="2215897">
                <a:moveTo>
                  <a:pt x="0" y="0"/>
                </a:moveTo>
                <a:lnTo>
                  <a:pt x="2677821" y="0"/>
                </a:lnTo>
                <a:lnTo>
                  <a:pt x="2677821" y="2215897"/>
                </a:lnTo>
                <a:lnTo>
                  <a:pt x="0" y="221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479963" y="484228"/>
            <a:ext cx="83307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AE9CFDF-E530-3076-7A71-D4EEB5C282B3}"/>
              </a:ext>
            </a:extLst>
          </p:cNvPr>
          <p:cNvSpPr txBox="1"/>
          <p:nvPr/>
        </p:nvSpPr>
        <p:spPr>
          <a:xfrm flipH="1">
            <a:off x="3775581" y="1151455"/>
            <a:ext cx="75366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D9D88E1-6ED2-4146-2CA4-1A8161ECB152}"/>
              </a:ext>
            </a:extLst>
          </p:cNvPr>
          <p:cNvSpPr txBox="1"/>
          <p:nvPr/>
        </p:nvSpPr>
        <p:spPr>
          <a:xfrm flipH="1">
            <a:off x="5180256" y="2567225"/>
            <a:ext cx="594043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u-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con.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0C40D50-A018-56A9-8480-6686BBE7865B}"/>
              </a:ext>
            </a:extLst>
          </p:cNvPr>
          <p:cNvSpPr txBox="1"/>
          <p:nvPr/>
        </p:nvSpPr>
        <p:spPr>
          <a:xfrm flipH="1">
            <a:off x="3775581" y="4951048"/>
            <a:ext cx="76986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cúi</a:t>
            </a:r>
            <a:r>
              <a:rPr lang="en-US" sz="3200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-&gt;e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dè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hắt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D0662A-B29A-BA52-BB88-608644FC0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56" y="1486875"/>
            <a:ext cx="3542891" cy="4535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9D60E1-F13D-B323-F708-40078FDA7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084" y="1240406"/>
            <a:ext cx="451497" cy="4118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A988A3-23F2-2AF9-E577-FCDDA00B6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7099" y="4989330"/>
            <a:ext cx="451497" cy="411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EDE0B1-BAEB-AE45-55DC-B026262E65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9761" y="3155430"/>
            <a:ext cx="988148" cy="88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EC92FC2-0C95-920D-71C8-0DAA5EBD44AF}"/>
              </a:ext>
            </a:extLst>
          </p:cNvPr>
          <p:cNvSpPr txBox="1"/>
          <p:nvPr/>
        </p:nvSpPr>
        <p:spPr>
          <a:xfrm>
            <a:off x="2281333" y="443925"/>
            <a:ext cx="26671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AE9CFDF-E530-3076-7A71-D4EEB5C282B3}"/>
              </a:ext>
            </a:extLst>
          </p:cNvPr>
          <p:cNvSpPr txBox="1"/>
          <p:nvPr/>
        </p:nvSpPr>
        <p:spPr>
          <a:xfrm flipH="1">
            <a:off x="1268360" y="1146524"/>
            <a:ext cx="102505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D9D88E1-6ED2-4146-2CA4-1A8161ECB152}"/>
              </a:ext>
            </a:extLst>
          </p:cNvPr>
          <p:cNvSpPr txBox="1"/>
          <p:nvPr/>
        </p:nvSpPr>
        <p:spPr>
          <a:xfrm flipH="1">
            <a:off x="1268359" y="4852706"/>
            <a:ext cx="103067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91440"/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0C40D50-A018-56A9-8480-6686BBE7865B}"/>
              </a:ext>
            </a:extLst>
          </p:cNvPr>
          <p:cNvSpPr txBox="1"/>
          <p:nvPr/>
        </p:nvSpPr>
        <p:spPr>
          <a:xfrm flipH="1">
            <a:off x="5890363" y="2507172"/>
            <a:ext cx="548819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duyên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id="{10CA0BA2-0801-315E-E5EF-F602A5155A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28824" y="119713"/>
            <a:ext cx="1352509" cy="10617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E3F82B-13B0-DE97-20FB-F7AC53468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" y="2303171"/>
            <a:ext cx="4132988" cy="2470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0278E7-B074-F368-3F9D-03B9BD50D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56" y="1493020"/>
            <a:ext cx="388010" cy="384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15814A-549C-6C26-533E-FCFA8E585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56" y="5199203"/>
            <a:ext cx="388010" cy="384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9791E-5458-91F7-5698-54EB314BB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9221" y="3250553"/>
            <a:ext cx="667065" cy="67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6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3F77520-3A96-0860-403F-6FE177E934D0}"/>
              </a:ext>
            </a:extLst>
          </p:cNvPr>
          <p:cNvSpPr txBox="1"/>
          <p:nvPr/>
        </p:nvSpPr>
        <p:spPr>
          <a:xfrm>
            <a:off x="660400" y="572640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6).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组合 34">
            <a:extLst>
              <a:ext uri="{FF2B5EF4-FFF2-40B4-BE49-F238E27FC236}">
                <a16:creationId xmlns:a16="http://schemas.microsoft.com/office/drawing/2014/main" id="{FFAE28AD-4BA9-07CD-8FC5-FE712C968873}"/>
              </a:ext>
            </a:extLst>
          </p:cNvPr>
          <p:cNvGrpSpPr/>
          <p:nvPr/>
        </p:nvGrpSpPr>
        <p:grpSpPr>
          <a:xfrm>
            <a:off x="2496751" y="1313920"/>
            <a:ext cx="7185798" cy="523220"/>
            <a:chOff x="3177789" y="3393243"/>
            <a:chExt cx="5558628" cy="681674"/>
          </a:xfrm>
        </p:grpSpPr>
        <p:sp>
          <p:nvSpPr>
            <p:cNvPr id="13" name="矩形: 圆角 35">
              <a:extLst>
                <a:ext uri="{FF2B5EF4-FFF2-40B4-BE49-F238E27FC236}">
                  <a16:creationId xmlns:a16="http://schemas.microsoft.com/office/drawing/2014/main" id="{165EADA5-C5FF-331D-8917-F511BAC1D97E}"/>
                </a:ext>
              </a:extLst>
            </p:cNvPr>
            <p:cNvSpPr/>
            <p:nvPr/>
          </p:nvSpPr>
          <p:spPr>
            <a:xfrm>
              <a:off x="3177789" y="3453593"/>
              <a:ext cx="5558628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4" name="文本框 36">
              <a:extLst>
                <a:ext uri="{FF2B5EF4-FFF2-40B4-BE49-F238E27FC236}">
                  <a16:creationId xmlns:a16="http://schemas.microsoft.com/office/drawing/2014/main" id="{6987123C-964E-AA74-5884-75274E3F0FFE}"/>
                </a:ext>
              </a:extLst>
            </p:cNvPr>
            <p:cNvSpPr txBox="1"/>
            <p:nvPr/>
          </p:nvSpPr>
          <p:spPr>
            <a:xfrm>
              <a:off x="3245846" y="3393243"/>
              <a:ext cx="5205025" cy="681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HOÀN THÀNH PHIẾU HỌC TẬP SỐ 05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5" name="î$1íďè">
            <a:extLst>
              <a:ext uri="{FF2B5EF4-FFF2-40B4-BE49-F238E27FC236}">
                <a16:creationId xmlns:a16="http://schemas.microsoft.com/office/drawing/2014/main" id="{F3B3DCE0-C6BA-B604-063B-A1E8B5F135F8}"/>
              </a:ext>
            </a:extLst>
          </p:cNvPr>
          <p:cNvGrpSpPr/>
          <p:nvPr/>
        </p:nvGrpSpPr>
        <p:grpSpPr>
          <a:xfrm>
            <a:off x="4320976" y="2055200"/>
            <a:ext cx="3537348" cy="798874"/>
            <a:chOff x="704395" y="1132259"/>
            <a:chExt cx="705305" cy="119377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6" name="íşļîḋê">
              <a:extLst>
                <a:ext uri="{FF2B5EF4-FFF2-40B4-BE49-F238E27FC236}">
                  <a16:creationId xmlns:a16="http://schemas.microsoft.com/office/drawing/2014/main" id="{D3154C94-27E3-CDAE-D150-926C113C1BCF}"/>
                </a:ext>
              </a:extLst>
            </p:cNvPr>
            <p:cNvSpPr/>
            <p:nvPr/>
          </p:nvSpPr>
          <p:spPr>
            <a:xfrm rot="5400000">
              <a:off x="497560" y="1413898"/>
              <a:ext cx="1138587" cy="685692"/>
            </a:xfrm>
            <a:prstGeom prst="homePlate">
              <a:avLst>
                <a:gd name="adj" fmla="val 24929"/>
              </a:avLst>
            </a:prstGeom>
            <a:solidFill>
              <a:srgbClr val="1371F6"/>
            </a:solidFill>
            <a:ln w="28575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defTabSz="913765"/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7" name="íş1íḓè">
              <a:extLst>
                <a:ext uri="{FF2B5EF4-FFF2-40B4-BE49-F238E27FC236}">
                  <a16:creationId xmlns:a16="http://schemas.microsoft.com/office/drawing/2014/main" id="{028C479D-256D-BD33-C73B-A1ED698ECCFC}"/>
                </a:ext>
              </a:extLst>
            </p:cNvPr>
            <p:cNvSpPr txBox="1"/>
            <p:nvPr/>
          </p:nvSpPr>
          <p:spPr bwMode="auto">
            <a:xfrm>
              <a:off x="704395" y="1132259"/>
              <a:ext cx="705304" cy="1128549"/>
            </a:xfrm>
            <a:prstGeom prst="rect">
              <a:avLst/>
            </a:prstGeom>
            <a:noFill/>
            <a:ln w="28575"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>
              <a:defPPr>
                <a:defRPr lang="en-US"/>
              </a:defPPr>
              <a:lvl1pPr algn="ctr" defTabSz="913765">
                <a:defRPr>
                  <a:solidFill>
                    <a:schemeClr val="lt1"/>
                  </a:solidFill>
                </a:defRPr>
              </a:lvl1pPr>
              <a:lvl2pPr defTabSz="913765">
                <a:defRPr>
                  <a:solidFill>
                    <a:schemeClr val="lt1"/>
                  </a:solidFill>
                </a:defRPr>
              </a:lvl2pPr>
              <a:lvl3pPr defTabSz="913765">
                <a:defRPr>
                  <a:solidFill>
                    <a:schemeClr val="lt1"/>
                  </a:solidFill>
                </a:defRPr>
              </a:lvl3pPr>
              <a:lvl4pPr defTabSz="913765">
                <a:defRPr>
                  <a:solidFill>
                    <a:schemeClr val="lt1"/>
                  </a:solidFill>
                </a:defRPr>
              </a:lvl4pPr>
              <a:lvl5pPr defTabSz="913765">
                <a:defRPr>
                  <a:solidFill>
                    <a:schemeClr val="lt1"/>
                  </a:solidFill>
                </a:defRPr>
              </a:lvl5pPr>
              <a:lvl6pPr defTabSz="913765">
                <a:defRPr>
                  <a:solidFill>
                    <a:schemeClr val="lt1"/>
                  </a:solidFill>
                </a:defRPr>
              </a:lvl6pPr>
              <a:lvl7pPr defTabSz="913765">
                <a:defRPr>
                  <a:solidFill>
                    <a:schemeClr val="lt1"/>
                  </a:solidFill>
                </a:defRPr>
              </a:lvl7pPr>
              <a:lvl8pPr defTabSz="913765">
                <a:defRPr>
                  <a:solidFill>
                    <a:schemeClr val="lt1"/>
                  </a:solidFill>
                </a:defRPr>
              </a:lvl8pPr>
              <a:lvl9pPr defTabSz="913765"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zh-CN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Nhiệm</a:t>
              </a:r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vụ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8" name="文本框 23">
            <a:extLst>
              <a:ext uri="{FF2B5EF4-FFF2-40B4-BE49-F238E27FC236}">
                <a16:creationId xmlns:a16="http://schemas.microsoft.com/office/drawing/2014/main" id="{4FFF0935-908D-4258-6F31-0F3948BA45BA}"/>
              </a:ext>
            </a:extLst>
          </p:cNvPr>
          <p:cNvSpPr txBox="1"/>
          <p:nvPr/>
        </p:nvSpPr>
        <p:spPr>
          <a:xfrm>
            <a:off x="2496751" y="3128221"/>
            <a:ext cx="86357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SzPct val="200000"/>
              <a:buBlip>
                <a:blip r:embed="rId2"/>
              </a:buBlip>
            </a:pPr>
            <a:r>
              <a:rPr lang="en-US" sz="32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SzPct val="200000"/>
              <a:buBlip>
                <a:blip r:embed="rId2"/>
              </a:buBlip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457200" indent="-457200" algn="just">
              <a:buSzPct val="200000"/>
              <a:buBlip>
                <a:blip r:embed="rId2"/>
              </a:buBlip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6?</a:t>
            </a: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FE663225-E352-B974-7173-C1D0FCB59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2064" y="2448496"/>
            <a:ext cx="3673593" cy="3836864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EEB94E87-A161-5A58-EDE9-7D7E190A219A}"/>
              </a:ext>
            </a:extLst>
          </p:cNvPr>
          <p:cNvSpPr/>
          <p:nvPr/>
        </p:nvSpPr>
        <p:spPr>
          <a:xfrm>
            <a:off x="8616615" y="2039967"/>
            <a:ext cx="1704828" cy="1141900"/>
          </a:xfrm>
          <a:custGeom>
            <a:avLst/>
            <a:gdLst/>
            <a:ahLst/>
            <a:cxnLst/>
            <a:rect l="l" t="t" r="r" b="b"/>
            <a:pathLst>
              <a:path w="2508205" h="1602116">
                <a:moveTo>
                  <a:pt x="0" y="0"/>
                </a:moveTo>
                <a:lnTo>
                  <a:pt x="2508204" y="0"/>
                </a:lnTo>
                <a:lnTo>
                  <a:pt x="2508204" y="1602115"/>
                </a:lnTo>
                <a:lnTo>
                  <a:pt x="0" y="16021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808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03DB8C66-CE29-4ED0-EC26-483B3D641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841427"/>
              </p:ext>
            </p:extLst>
          </p:nvPr>
        </p:nvGraphicFramePr>
        <p:xfrm>
          <a:off x="660400" y="2231599"/>
          <a:ext cx="10858500" cy="3413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8601">
                  <a:extLst>
                    <a:ext uri="{9D8B030D-6E8A-4147-A177-3AD203B41FA5}">
                      <a16:colId xmlns:a16="http://schemas.microsoft.com/office/drawing/2014/main" val="1049970909"/>
                    </a:ext>
                  </a:extLst>
                </a:gridCol>
                <a:gridCol w="4110176">
                  <a:extLst>
                    <a:ext uri="{9D8B030D-6E8A-4147-A177-3AD203B41FA5}">
                      <a16:colId xmlns:a16="http://schemas.microsoft.com/office/drawing/2014/main" val="1109752949"/>
                    </a:ext>
                  </a:extLst>
                </a:gridCol>
                <a:gridCol w="3129723">
                  <a:extLst>
                    <a:ext uri="{9D8B030D-6E8A-4147-A177-3AD203B41FA5}">
                      <a16:colId xmlns:a16="http://schemas.microsoft.com/office/drawing/2014/main" val="1671049359"/>
                    </a:ext>
                  </a:extLst>
                </a:gridCol>
              </a:tblGrid>
              <a:tr h="91698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 mẹ trong cảm nhận của mọi người (Khổ 6)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607164"/>
                  </a:ext>
                </a:extLst>
              </a:tr>
              <a:tr h="217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gặp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gỡ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999049"/>
                  </a:ext>
                </a:extLst>
              </a:tr>
              <a:tr h="458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……..</a:t>
                      </a:r>
                      <a:endParaRPr lang="en-US" sz="3200" b="1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………..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</a:pP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</a:pPr>
                      <a:r>
                        <a:rPr lang="en-US" sz="32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</a:t>
                      </a:r>
                      <a:endParaRPr lang="en-US" sz="3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892913"/>
                  </a:ext>
                </a:extLst>
              </a:tr>
            </a:tbl>
          </a:graphicData>
        </a:graphic>
      </p:graphicFrame>
      <p:grpSp>
        <p:nvGrpSpPr>
          <p:cNvPr id="6" name="组合 34">
            <a:extLst>
              <a:ext uri="{FF2B5EF4-FFF2-40B4-BE49-F238E27FC236}">
                <a16:creationId xmlns:a16="http://schemas.microsoft.com/office/drawing/2014/main" id="{9FBEFC4E-7675-F030-ED17-93D1D32DC66A}"/>
              </a:ext>
            </a:extLst>
          </p:cNvPr>
          <p:cNvGrpSpPr/>
          <p:nvPr/>
        </p:nvGrpSpPr>
        <p:grpSpPr>
          <a:xfrm>
            <a:off x="4207168" y="1028700"/>
            <a:ext cx="4679365" cy="523220"/>
            <a:chOff x="3177789" y="3393243"/>
            <a:chExt cx="5558628" cy="681674"/>
          </a:xfrm>
        </p:grpSpPr>
        <p:sp>
          <p:nvSpPr>
            <p:cNvPr id="7" name="矩形: 圆角 35">
              <a:extLst>
                <a:ext uri="{FF2B5EF4-FFF2-40B4-BE49-F238E27FC236}">
                  <a16:creationId xmlns:a16="http://schemas.microsoft.com/office/drawing/2014/main" id="{B285FC31-69EB-DEFC-2FBB-2BF09BF29053}"/>
                </a:ext>
              </a:extLst>
            </p:cNvPr>
            <p:cNvSpPr/>
            <p:nvPr/>
          </p:nvSpPr>
          <p:spPr>
            <a:xfrm>
              <a:off x="3177789" y="3453593"/>
              <a:ext cx="5558628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文本框 36">
              <a:extLst>
                <a:ext uri="{FF2B5EF4-FFF2-40B4-BE49-F238E27FC236}">
                  <a16:creationId xmlns:a16="http://schemas.microsoft.com/office/drawing/2014/main" id="{D6DDAE63-4FC0-DB1A-C61E-DD77C87A15BB}"/>
                </a:ext>
              </a:extLst>
            </p:cNvPr>
            <p:cNvSpPr txBox="1"/>
            <p:nvPr/>
          </p:nvSpPr>
          <p:spPr>
            <a:xfrm>
              <a:off x="3245846" y="3393243"/>
              <a:ext cx="5205025" cy="681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PHIẾU HỌC TẬP SỐ 05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9" name="Freeform 5">
            <a:extLst>
              <a:ext uri="{FF2B5EF4-FFF2-40B4-BE49-F238E27FC236}">
                <a16:creationId xmlns:a16="http://schemas.microsoft.com/office/drawing/2014/main" id="{C07BE3D5-FAA3-97EB-179A-816FF33F8C4A}"/>
              </a:ext>
            </a:extLst>
          </p:cNvPr>
          <p:cNvSpPr/>
          <p:nvPr/>
        </p:nvSpPr>
        <p:spPr>
          <a:xfrm>
            <a:off x="800924" y="254026"/>
            <a:ext cx="2780706" cy="1752547"/>
          </a:xfrm>
          <a:custGeom>
            <a:avLst/>
            <a:gdLst/>
            <a:ahLst/>
            <a:cxnLst/>
            <a:rect l="l" t="t" r="r" b="b"/>
            <a:pathLst>
              <a:path w="2508205" h="1602116">
                <a:moveTo>
                  <a:pt x="0" y="0"/>
                </a:moveTo>
                <a:lnTo>
                  <a:pt x="2508204" y="0"/>
                </a:lnTo>
                <a:lnTo>
                  <a:pt x="2508204" y="1602115"/>
                </a:lnTo>
                <a:lnTo>
                  <a:pt x="0" y="16021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328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511024" y="1377955"/>
            <a:ext cx="91493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03F77520-3A96-0860-403F-6FE177E934D0}"/>
              </a:ext>
            </a:extLst>
          </p:cNvPr>
          <p:cNvSpPr txBox="1"/>
          <p:nvPr/>
        </p:nvSpPr>
        <p:spPr>
          <a:xfrm>
            <a:off x="803102" y="390385"/>
            <a:ext cx="112070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6).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16AA3B7B-5D69-4A0F-F478-86EE253A20B6}"/>
              </a:ext>
            </a:extLst>
          </p:cNvPr>
          <p:cNvSpPr/>
          <p:nvPr/>
        </p:nvSpPr>
        <p:spPr>
          <a:xfrm>
            <a:off x="582420" y="1809707"/>
            <a:ext cx="928604" cy="1058938"/>
          </a:xfrm>
          <a:custGeom>
            <a:avLst/>
            <a:gdLst/>
            <a:ahLst/>
            <a:cxnLst/>
            <a:rect l="l" t="t" r="r" b="b"/>
            <a:pathLst>
              <a:path w="4478694" h="4114800">
                <a:moveTo>
                  <a:pt x="0" y="0"/>
                </a:moveTo>
                <a:lnTo>
                  <a:pt x="4478694" y="0"/>
                </a:lnTo>
                <a:lnTo>
                  <a:pt x="44786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A5A5757-6C08-3A77-37FE-96CAEFB70B3E}"/>
              </a:ext>
            </a:extLst>
          </p:cNvPr>
          <p:cNvSpPr txBox="1"/>
          <p:nvPr/>
        </p:nvSpPr>
        <p:spPr>
          <a:xfrm>
            <a:off x="1511024" y="3350410"/>
            <a:ext cx="679231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u”, “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nết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16">
            <a:extLst>
              <a:ext uri="{FF2B5EF4-FFF2-40B4-BE49-F238E27FC236}">
                <a16:creationId xmlns:a16="http://schemas.microsoft.com/office/drawing/2014/main" id="{A496A272-4FA9-5F5E-7B84-25F4693B7EEC}"/>
              </a:ext>
            </a:extLst>
          </p:cNvPr>
          <p:cNvSpPr/>
          <p:nvPr/>
        </p:nvSpPr>
        <p:spPr>
          <a:xfrm>
            <a:off x="562461" y="3989356"/>
            <a:ext cx="948563" cy="914441"/>
          </a:xfrm>
          <a:custGeom>
            <a:avLst/>
            <a:gdLst/>
            <a:ahLst/>
            <a:cxnLst/>
            <a:rect l="l" t="t" r="r" b="b"/>
            <a:pathLst>
              <a:path w="4478694" h="4114800">
                <a:moveTo>
                  <a:pt x="0" y="0"/>
                </a:moveTo>
                <a:lnTo>
                  <a:pt x="4478694" y="0"/>
                </a:lnTo>
                <a:lnTo>
                  <a:pt x="44786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74049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C192C6-598F-58C3-B299-7BD9DC86A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83" r="10510" b="2"/>
          <a:stretch/>
        </p:blipFill>
        <p:spPr>
          <a:xfrm>
            <a:off x="1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39E51A-9673-4083-4137-6593AFD21E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22" r="-3" b="-3"/>
          <a:stretch/>
        </p:blipFill>
        <p:spPr>
          <a:xfrm>
            <a:off x="7381876" y="10"/>
            <a:ext cx="4810125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8E78E3-F2E3-E028-B180-39A7F644B3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59" r="13370" b="1"/>
          <a:stretch/>
        </p:blipFill>
        <p:spPr>
          <a:xfrm>
            <a:off x="4675537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18E9E6-9E18-2189-42E5-E677A687D7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371" r="-2" b="-2"/>
          <a:stretch/>
        </p:blipFill>
        <p:spPr>
          <a:xfrm>
            <a:off x="1" y="2660089"/>
            <a:ext cx="7122523" cy="4197911"/>
          </a:xfrm>
          <a:custGeom>
            <a:avLst/>
            <a:gdLst/>
            <a:ahLst/>
            <a:cxnLst/>
            <a:rect l="l" t="t" r="r" b="b"/>
            <a:pathLst>
              <a:path w="7122523" h="4197911">
                <a:moveTo>
                  <a:pt x="0" y="0"/>
                </a:moveTo>
                <a:lnTo>
                  <a:pt x="7122523" y="0"/>
                </a:lnTo>
                <a:lnTo>
                  <a:pt x="5177382" y="4197911"/>
                </a:lnTo>
                <a:lnTo>
                  <a:pt x="5171159" y="4197911"/>
                </a:lnTo>
                <a:lnTo>
                  <a:pt x="3981368" y="4197911"/>
                </a:lnTo>
                <a:lnTo>
                  <a:pt x="2331323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15" name="Freeform 43">
            <a:extLst>
              <a:ext uri="{FF2B5EF4-FFF2-40B4-BE49-F238E27FC236}">
                <a16:creationId xmlns:a16="http://schemas.microsoft.com/office/drawing/2014/main" id="{AAD8F19F-4A55-467B-BED0-8837659A90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53050" y="2660089"/>
            <a:ext cx="6838950" cy="4197911"/>
          </a:xfrm>
          <a:custGeom>
            <a:avLst/>
            <a:gdLst>
              <a:gd name="connsiteX0" fmla="*/ 4893809 w 6838950"/>
              <a:gd name="connsiteY0" fmla="*/ 0 h 4197911"/>
              <a:gd name="connsiteX1" fmla="*/ 4887586 w 6838950"/>
              <a:gd name="connsiteY1" fmla="*/ 0 h 4197911"/>
              <a:gd name="connsiteX2" fmla="*/ 3697795 w 6838950"/>
              <a:gd name="connsiteY2" fmla="*/ 0 h 4197911"/>
              <a:gd name="connsiteX3" fmla="*/ 2047750 w 6838950"/>
              <a:gd name="connsiteY3" fmla="*/ 0 h 4197911"/>
              <a:gd name="connsiteX4" fmla="*/ 0 w 6838950"/>
              <a:gd name="connsiteY4" fmla="*/ 0 h 4197911"/>
              <a:gd name="connsiteX5" fmla="*/ 0 w 6838950"/>
              <a:gd name="connsiteY5" fmla="*/ 4197911 h 4197911"/>
              <a:gd name="connsiteX6" fmla="*/ 683895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4893809" y="0"/>
                </a:moveTo>
                <a:lnTo>
                  <a:pt x="4887586" y="0"/>
                </a:lnTo>
                <a:lnTo>
                  <a:pt x="3697795" y="0"/>
                </a:lnTo>
                <a:lnTo>
                  <a:pt x="2047750" y="0"/>
                </a:lnTo>
                <a:lnTo>
                  <a:pt x="0" y="0"/>
                </a:lnTo>
                <a:lnTo>
                  <a:pt x="0" y="4197911"/>
                </a:lnTo>
                <a:lnTo>
                  <a:pt x="6838950" y="4197911"/>
                </a:lnTo>
                <a:close/>
              </a:path>
            </a:pathLst>
          </a:custGeom>
          <a:solidFill>
            <a:srgbClr val="2D81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Tổng hợp với hơn 99 ảnh quê hương em mới nhất - thtantai2.edu.vn">
            <a:extLst>
              <a:ext uri="{FF2B5EF4-FFF2-40B4-BE49-F238E27FC236}">
                <a16:creationId xmlns:a16="http://schemas.microsoft.com/office/drawing/2014/main" id="{93250E48-C85E-C0EB-F0F9-A7C5709650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5" b="1"/>
          <a:stretch/>
        </p:blipFill>
        <p:spPr bwMode="auto">
          <a:xfrm>
            <a:off x="2261968" y="10"/>
            <a:ext cx="3393943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42A3F1-02C8-BFE6-5E90-A6973E2EF3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6309" y="2499221"/>
            <a:ext cx="3255403" cy="1571314"/>
          </a:xfrm>
          <a:prstGeom prst="rect">
            <a:avLst/>
          </a:prstGeom>
        </p:spPr>
      </p:pic>
      <p:sp>
        <p:nvSpPr>
          <p:cNvPr id="10" name="Hộp Văn bản 8">
            <a:extLst>
              <a:ext uri="{FF2B5EF4-FFF2-40B4-BE49-F238E27FC236}">
                <a16:creationId xmlns:a16="http://schemas.microsoft.com/office/drawing/2014/main" id="{8BEE492F-BFFF-EE73-B919-5FCD095F319B}"/>
              </a:ext>
            </a:extLst>
          </p:cNvPr>
          <p:cNvSpPr txBox="1"/>
          <p:nvPr/>
        </p:nvSpPr>
        <p:spPr>
          <a:xfrm>
            <a:off x="6871897" y="3927376"/>
            <a:ext cx="44720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Hình ảnh nổi bật về quê hương của mình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4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8EEA69ED-D513-B58E-B456-C858E455CCA9}"/>
              </a:ext>
            </a:extLst>
          </p:cNvPr>
          <p:cNvSpPr txBox="1"/>
          <p:nvPr/>
        </p:nvSpPr>
        <p:spPr>
          <a:xfrm>
            <a:off x="1463477" y="1130300"/>
            <a:ext cx="9843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3AA6BA3C-B59B-4533-6C3A-A82BE15644A6}"/>
              </a:ext>
            </a:extLst>
          </p:cNvPr>
          <p:cNvSpPr/>
          <p:nvPr/>
        </p:nvSpPr>
        <p:spPr>
          <a:xfrm>
            <a:off x="1463477" y="2022759"/>
            <a:ext cx="2648251" cy="2579823"/>
          </a:xfrm>
          <a:custGeom>
            <a:avLst/>
            <a:gdLst/>
            <a:ahLst/>
            <a:cxnLst/>
            <a:rect l="l" t="t" r="r" b="b"/>
            <a:pathLst>
              <a:path w="3094990" h="3385322">
                <a:moveTo>
                  <a:pt x="0" y="0"/>
                </a:moveTo>
                <a:lnTo>
                  <a:pt x="3094990" y="0"/>
                </a:lnTo>
                <a:lnTo>
                  <a:pt x="3094990" y="3385322"/>
                </a:lnTo>
                <a:lnTo>
                  <a:pt x="0" y="3385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A276AD3C-C9B9-B1AE-303C-076181D1801F}"/>
              </a:ext>
            </a:extLst>
          </p:cNvPr>
          <p:cNvSpPr txBox="1"/>
          <p:nvPr/>
        </p:nvSpPr>
        <p:spPr>
          <a:xfrm>
            <a:off x="1463477" y="5045033"/>
            <a:ext cx="9843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DABCFB-50AB-3591-484F-A5AFA6382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019" y="1253880"/>
            <a:ext cx="489838" cy="396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E5946D-C14D-D85D-06FF-FE566E3BF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06" y="5157964"/>
            <a:ext cx="489838" cy="396606"/>
          </a:xfrm>
          <a:prstGeom prst="rect">
            <a:avLst/>
          </a:prstGeom>
        </p:spPr>
      </p:pic>
      <p:sp>
        <p:nvSpPr>
          <p:cNvPr id="5" name="Hộp Văn bản 20">
            <a:extLst>
              <a:ext uri="{FF2B5EF4-FFF2-40B4-BE49-F238E27FC236}">
                <a16:creationId xmlns:a16="http://schemas.microsoft.com/office/drawing/2014/main" id="{E70955E5-A353-298B-3D28-1884C2989208}"/>
              </a:ext>
            </a:extLst>
          </p:cNvPr>
          <p:cNvSpPr txBox="1"/>
          <p:nvPr/>
        </p:nvSpPr>
        <p:spPr>
          <a:xfrm>
            <a:off x="5326377" y="2349002"/>
            <a:ext cx="619252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xưa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gái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3200" b="1" dirty="0">
                <a:solidFill>
                  <a:srgbClr val="D52C2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con.</a:t>
            </a:r>
            <a:endParaRPr lang="en-US" sz="3200" b="1" dirty="0">
              <a:solidFill>
                <a:srgbClr val="D52C2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08257B-D66F-8842-0974-BE09B6461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040" y="2972673"/>
            <a:ext cx="667065" cy="6799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07F0AA-7249-AE85-5143-3C12F3DE3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5008" y="434140"/>
            <a:ext cx="1254936" cy="158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2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>
            <a:extLst>
              <a:ext uri="{FF2B5EF4-FFF2-40B4-BE49-F238E27FC236}">
                <a16:creationId xmlns:a16="http://schemas.microsoft.com/office/drawing/2014/main" id="{FD823612-E85C-48D0-9560-1BC3BA873AF3}"/>
              </a:ext>
            </a:extLst>
          </p:cNvPr>
          <p:cNvGrpSpPr/>
          <p:nvPr/>
        </p:nvGrpSpPr>
        <p:grpSpPr>
          <a:xfrm>
            <a:off x="660400" y="446229"/>
            <a:ext cx="4621618" cy="774340"/>
            <a:chOff x="3177789" y="3453593"/>
            <a:chExt cx="5558628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7D13ED9-E274-4C6F-984B-CC81736B92D6}"/>
                </a:ext>
              </a:extLst>
            </p:cNvPr>
            <p:cNvSpPr/>
            <p:nvPr/>
          </p:nvSpPr>
          <p:spPr>
            <a:xfrm>
              <a:off x="3177789" y="3453593"/>
              <a:ext cx="5558628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60461333-1B2F-42D3-A150-12AA5A369C16}"/>
                </a:ext>
              </a:extLst>
            </p:cNvPr>
            <p:cNvSpPr txBox="1"/>
            <p:nvPr/>
          </p:nvSpPr>
          <p:spPr>
            <a:xfrm>
              <a:off x="3245846" y="3491686"/>
              <a:ext cx="5422515" cy="4910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III. TỔNG KẾT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D37DBCDE-A69A-46F5-BFA9-2F9A1A7494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991702" y="2849303"/>
            <a:ext cx="4008697" cy="400869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23FD922-6015-DBE8-99C3-B170C8849002}"/>
              </a:ext>
            </a:extLst>
          </p:cNvPr>
          <p:cNvSpPr txBox="1"/>
          <p:nvPr/>
        </p:nvSpPr>
        <p:spPr>
          <a:xfrm>
            <a:off x="4200299" y="1123919"/>
            <a:ext cx="4621618" cy="3159383"/>
          </a:xfrm>
          <a:prstGeom prst="wedgeEllipseCallout">
            <a:avLst>
              <a:gd name="adj1" fmla="val 50242"/>
              <a:gd name="adj2" fmla="val 33632"/>
            </a:avLst>
          </a:prstGeom>
          <a:noFill/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Sau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8F880646-BD10-84BA-A8B1-5F8B57DA561B}"/>
              </a:ext>
            </a:extLst>
          </p:cNvPr>
          <p:cNvSpPr/>
          <p:nvPr/>
        </p:nvSpPr>
        <p:spPr>
          <a:xfrm>
            <a:off x="1194213" y="3206958"/>
            <a:ext cx="2818577" cy="2152688"/>
          </a:xfrm>
          <a:custGeom>
            <a:avLst/>
            <a:gdLst/>
            <a:ahLst/>
            <a:cxnLst/>
            <a:rect l="l" t="t" r="r" b="b"/>
            <a:pathLst>
              <a:path w="2818577" h="2152688">
                <a:moveTo>
                  <a:pt x="0" y="0"/>
                </a:moveTo>
                <a:lnTo>
                  <a:pt x="2818578" y="0"/>
                </a:lnTo>
                <a:lnTo>
                  <a:pt x="2818578" y="2152689"/>
                </a:lnTo>
                <a:lnTo>
                  <a:pt x="0" y="21526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6166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>
            <a:extLst>
              <a:ext uri="{FF2B5EF4-FFF2-40B4-BE49-F238E27FC236}">
                <a16:creationId xmlns:a16="http://schemas.microsoft.com/office/drawing/2014/main" id="{1CF45C9C-D79F-446F-9E80-A5BB53AC54B5}"/>
              </a:ext>
            </a:extLst>
          </p:cNvPr>
          <p:cNvGrpSpPr/>
          <p:nvPr/>
        </p:nvGrpSpPr>
        <p:grpSpPr>
          <a:xfrm>
            <a:off x="930894" y="277938"/>
            <a:ext cx="3659341" cy="1654748"/>
            <a:chOff x="6927529" y="1753505"/>
            <a:chExt cx="3300988" cy="1654748"/>
          </a:xfrm>
        </p:grpSpPr>
        <p:sp>
          <p:nvSpPr>
            <p:cNvPr id="39" name="íšľîďè">
              <a:extLst>
                <a:ext uri="{FF2B5EF4-FFF2-40B4-BE49-F238E27FC236}">
                  <a16:creationId xmlns:a16="http://schemas.microsoft.com/office/drawing/2014/main" id="{B6F02EE4-47C1-4F38-B067-85F5737E0C17}"/>
                </a:ext>
              </a:extLst>
            </p:cNvPr>
            <p:cNvSpPr/>
            <p:nvPr/>
          </p:nvSpPr>
          <p:spPr>
            <a:xfrm>
              <a:off x="6927529" y="1938237"/>
              <a:ext cx="3300988" cy="710353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0" name="iṩlîḍe">
              <a:extLst>
                <a:ext uri="{FF2B5EF4-FFF2-40B4-BE49-F238E27FC236}">
                  <a16:creationId xmlns:a16="http://schemas.microsoft.com/office/drawing/2014/main" id="{375C021B-D1F8-4010-B34A-4EEAA4F3997B}"/>
                </a:ext>
              </a:extLst>
            </p:cNvPr>
            <p:cNvSpPr/>
            <p:nvPr/>
          </p:nvSpPr>
          <p:spPr>
            <a:xfrm>
              <a:off x="7079246" y="2042588"/>
              <a:ext cx="501650" cy="501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 defTabSz="913765"/>
              <a:r>
                <a:rPr lang="en-US" sz="24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1</a:t>
              </a: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E10AFC14-E8AC-4953-904D-B53157D2DB6C}"/>
                </a:ext>
              </a:extLst>
            </p:cNvPr>
            <p:cNvSpPr txBox="1"/>
            <p:nvPr/>
          </p:nvSpPr>
          <p:spPr>
            <a:xfrm>
              <a:off x="7647489" y="1753505"/>
              <a:ext cx="2329228" cy="165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Nghệ</a:t>
              </a:r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thuật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647E56CE-0C5D-4763-83E4-F34F51CAA02E}"/>
              </a:ext>
            </a:extLst>
          </p:cNvPr>
          <p:cNvSpPr txBox="1"/>
          <p:nvPr/>
        </p:nvSpPr>
        <p:spPr>
          <a:xfrm>
            <a:off x="831142" y="1662321"/>
            <a:ext cx="34799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0" marR="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4/3,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33657D6-597A-BE03-D1B4-44D91EB4F313}"/>
              </a:ext>
            </a:extLst>
          </p:cNvPr>
          <p:cNvSpPr txBox="1"/>
          <p:nvPr/>
        </p:nvSpPr>
        <p:spPr>
          <a:xfrm>
            <a:off x="1751451" y="7341521"/>
            <a:ext cx="990425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Nghệ</a:t>
            </a: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thuật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5725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khắc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họa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vẻ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quê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Việt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Nam </a:t>
            </a:r>
            <a:r>
              <a:rPr lang="en-US" sz="2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bức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mùa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xuân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thuần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hậu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cuộc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ả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651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kí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ức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tuổi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êm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tâm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trạng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mừng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háo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hức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ngoại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mến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niềm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hào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xinh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nết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文本框 41">
            <a:extLst>
              <a:ext uri="{FF2B5EF4-FFF2-40B4-BE49-F238E27FC236}">
                <a16:creationId xmlns:a16="http://schemas.microsoft.com/office/drawing/2014/main" id="{D8927C89-FE96-2C30-DD3C-72E9D2D1441F}"/>
              </a:ext>
            </a:extLst>
          </p:cNvPr>
          <p:cNvSpPr txBox="1"/>
          <p:nvPr/>
        </p:nvSpPr>
        <p:spPr>
          <a:xfrm>
            <a:off x="7226496" y="1531428"/>
            <a:ext cx="39380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95300" marR="0" indent="-4572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tràn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giàu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41">
            <a:extLst>
              <a:ext uri="{FF2B5EF4-FFF2-40B4-BE49-F238E27FC236}">
                <a16:creationId xmlns:a16="http://schemas.microsoft.com/office/drawing/2014/main" id="{51015498-0DEF-F735-3906-5C6FCB108D1A}"/>
              </a:ext>
            </a:extLst>
          </p:cNvPr>
          <p:cNvSpPr txBox="1"/>
          <p:nvPr/>
        </p:nvSpPr>
        <p:spPr>
          <a:xfrm>
            <a:off x="301410" y="3349331"/>
            <a:ext cx="40255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bút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hằng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41">
            <a:extLst>
              <a:ext uri="{FF2B5EF4-FFF2-40B4-BE49-F238E27FC236}">
                <a16:creationId xmlns:a16="http://schemas.microsoft.com/office/drawing/2014/main" id="{35D3EE12-72E4-64C9-9F9E-335FCE0D2B97}"/>
              </a:ext>
            </a:extLst>
          </p:cNvPr>
          <p:cNvSpPr txBox="1"/>
          <p:nvPr/>
        </p:nvSpPr>
        <p:spPr>
          <a:xfrm>
            <a:off x="7936379" y="4111915"/>
            <a:ext cx="34788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so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0CFEA1A-4362-F915-AE7A-27F5D05E3944}"/>
              </a:ext>
            </a:extLst>
          </p:cNvPr>
          <p:cNvSpPr/>
          <p:nvPr/>
        </p:nvSpPr>
        <p:spPr>
          <a:xfrm>
            <a:off x="6503412" y="4837700"/>
            <a:ext cx="1249043" cy="1171706"/>
          </a:xfrm>
          <a:custGeom>
            <a:avLst/>
            <a:gdLst/>
            <a:ahLst/>
            <a:cxnLst/>
            <a:rect l="l" t="t" r="r" b="b"/>
            <a:pathLst>
              <a:path w="1856803" h="2057400">
                <a:moveTo>
                  <a:pt x="0" y="0"/>
                </a:moveTo>
                <a:lnTo>
                  <a:pt x="1856803" y="0"/>
                </a:lnTo>
                <a:lnTo>
                  <a:pt x="185680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52066-5065-EF3A-A242-2D85DF734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073" y="1357755"/>
            <a:ext cx="3101458" cy="46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4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" grpId="0"/>
      <p:bldP spid="4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组合 37">
            <a:extLst>
              <a:ext uri="{FF2B5EF4-FFF2-40B4-BE49-F238E27FC236}">
                <a16:creationId xmlns:a16="http://schemas.microsoft.com/office/drawing/2014/main" id="{1CF45C9C-D79F-446F-9E80-A5BB53AC54B5}"/>
              </a:ext>
            </a:extLst>
          </p:cNvPr>
          <p:cNvGrpSpPr/>
          <p:nvPr/>
        </p:nvGrpSpPr>
        <p:grpSpPr>
          <a:xfrm>
            <a:off x="971653" y="235215"/>
            <a:ext cx="3237238" cy="895085"/>
            <a:chOff x="6927529" y="1753505"/>
            <a:chExt cx="3300988" cy="895085"/>
          </a:xfrm>
        </p:grpSpPr>
        <p:sp>
          <p:nvSpPr>
            <p:cNvPr id="39" name="íšľîďè">
              <a:extLst>
                <a:ext uri="{FF2B5EF4-FFF2-40B4-BE49-F238E27FC236}">
                  <a16:creationId xmlns:a16="http://schemas.microsoft.com/office/drawing/2014/main" id="{B6F02EE4-47C1-4F38-B067-85F5737E0C17}"/>
                </a:ext>
              </a:extLst>
            </p:cNvPr>
            <p:cNvSpPr/>
            <p:nvPr/>
          </p:nvSpPr>
          <p:spPr>
            <a:xfrm>
              <a:off x="6927529" y="1938237"/>
              <a:ext cx="3300988" cy="710353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solidFill>
                <a:srgbClr val="1371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0" name="iṩlîḍe">
              <a:extLst>
                <a:ext uri="{FF2B5EF4-FFF2-40B4-BE49-F238E27FC236}">
                  <a16:creationId xmlns:a16="http://schemas.microsoft.com/office/drawing/2014/main" id="{375C021B-D1F8-4010-B34A-4EEAA4F3997B}"/>
                </a:ext>
              </a:extLst>
            </p:cNvPr>
            <p:cNvSpPr/>
            <p:nvPr/>
          </p:nvSpPr>
          <p:spPr>
            <a:xfrm>
              <a:off x="7079246" y="2042588"/>
              <a:ext cx="501650" cy="50165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548536"/>
              </a:solidFill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/>
            <a:p>
              <a:pPr algn="ctr" defTabSz="913765"/>
              <a:r>
                <a:rPr lang="en-US" sz="24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</a:t>
              </a: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E10AFC14-E8AC-4953-904D-B53157D2DB6C}"/>
                </a:ext>
              </a:extLst>
            </p:cNvPr>
            <p:cNvSpPr txBox="1"/>
            <p:nvPr/>
          </p:nvSpPr>
          <p:spPr>
            <a:xfrm>
              <a:off x="7647489" y="1753505"/>
              <a:ext cx="2329228" cy="823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Nội</a:t>
              </a:r>
              <a:r>
                <a:rPr lang="en-US" altLang="zh-CN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dung</a:t>
              </a:r>
              <a:endPara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33657D6-597A-BE03-D1B4-44D91EB4F313}"/>
              </a:ext>
            </a:extLst>
          </p:cNvPr>
          <p:cNvSpPr txBox="1"/>
          <p:nvPr/>
        </p:nvSpPr>
        <p:spPr>
          <a:xfrm>
            <a:off x="1751451" y="7341521"/>
            <a:ext cx="99042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文本框 41">
            <a:extLst>
              <a:ext uri="{FF2B5EF4-FFF2-40B4-BE49-F238E27FC236}">
                <a16:creationId xmlns:a16="http://schemas.microsoft.com/office/drawing/2014/main" id="{ACCC17B4-C57C-C9A3-0A8A-C78F33B59D0A}"/>
              </a:ext>
            </a:extLst>
          </p:cNvPr>
          <p:cNvSpPr txBox="1"/>
          <p:nvPr/>
        </p:nvSpPr>
        <p:spPr>
          <a:xfrm>
            <a:off x="971653" y="1536263"/>
            <a:ext cx="32372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100"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ả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41">
            <a:extLst>
              <a:ext uri="{FF2B5EF4-FFF2-40B4-BE49-F238E27FC236}">
                <a16:creationId xmlns:a16="http://schemas.microsoft.com/office/drawing/2014/main" id="{883E9D4F-89E1-3909-9A3E-C8E4D2F65060}"/>
              </a:ext>
            </a:extLst>
          </p:cNvPr>
          <p:cNvSpPr txBox="1"/>
          <p:nvPr/>
        </p:nvSpPr>
        <p:spPr>
          <a:xfrm>
            <a:off x="7688116" y="1834495"/>
            <a:ext cx="3830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êm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niềm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3B2219C-77ED-96C8-65E7-2B1DDCF6BDFE}"/>
              </a:ext>
            </a:extLst>
          </p:cNvPr>
          <p:cNvGrpSpPr/>
          <p:nvPr/>
        </p:nvGrpSpPr>
        <p:grpSpPr>
          <a:xfrm>
            <a:off x="3103101" y="775123"/>
            <a:ext cx="5973097" cy="5612143"/>
            <a:chOff x="3103101" y="775123"/>
            <a:chExt cx="5973097" cy="561214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286AC4F-1687-B0CE-D6CA-4639871C3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03101" y="775123"/>
              <a:ext cx="5973097" cy="5612143"/>
            </a:xfrm>
            <a:prstGeom prst="rect">
              <a:avLst/>
            </a:prstGeom>
          </p:spPr>
        </p:pic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BC6D4F8-DA8C-772E-68BA-EC4986A1B4C0}"/>
                </a:ext>
              </a:extLst>
            </p:cNvPr>
            <p:cNvSpPr/>
            <p:nvPr/>
          </p:nvSpPr>
          <p:spPr>
            <a:xfrm>
              <a:off x="4828253" y="2396857"/>
              <a:ext cx="2240501" cy="2249129"/>
            </a:xfrm>
            <a:custGeom>
              <a:avLst/>
              <a:gdLst/>
              <a:ahLst/>
              <a:cxnLst/>
              <a:rect l="l" t="t" r="r" b="b"/>
              <a:pathLst>
                <a:path w="2202046" h="2549402">
                  <a:moveTo>
                    <a:pt x="0" y="0"/>
                  </a:moveTo>
                  <a:lnTo>
                    <a:pt x="2202046" y="0"/>
                  </a:lnTo>
                  <a:lnTo>
                    <a:pt x="2202046" y="2549402"/>
                  </a:lnTo>
                  <a:lnTo>
                    <a:pt x="0" y="25494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55090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D48DFC-8BC9-4D03-B77A-E13E721C6D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"/>
            <a:ext cx="12192000" cy="68576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F7ED0CB-6C25-409A-A4BC-9A42606AA8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9" y="0"/>
            <a:ext cx="12192000" cy="6857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78570B3-F962-41BC-B2B0-6D1C96EFEE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F47D073-7259-4735-842A-2D654BB750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012" y="1041677"/>
            <a:ext cx="5620301" cy="454859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62DC8E-1C86-4B71-A477-97109A38F0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-106609" y="1169773"/>
            <a:ext cx="1822457" cy="89445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12CF0-9BAA-4735-8C25-729F60AD8E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032" y="696566"/>
            <a:ext cx="1941130" cy="10303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35B0A6A-5285-4E6E-9AE8-CD069F6B1E3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A018283-C7E2-4227-9882-53E3485CCA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449" y="5395353"/>
            <a:ext cx="2108038" cy="146264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7BA33106-8834-40CD-8BF9-1E7AC62160E3}"/>
              </a:ext>
            </a:extLst>
          </p:cNvPr>
          <p:cNvGrpSpPr/>
          <p:nvPr/>
        </p:nvGrpSpPr>
        <p:grpSpPr>
          <a:xfrm>
            <a:off x="2540472" y="2137948"/>
            <a:ext cx="2725825" cy="1793267"/>
            <a:chOff x="2486871" y="2665025"/>
            <a:chExt cx="1055085" cy="694120"/>
          </a:xfrm>
        </p:grpSpPr>
        <p:sp>
          <p:nvSpPr>
            <p:cNvPr id="26" name="îṥ1îḍê">
              <a:extLst>
                <a:ext uri="{FF2B5EF4-FFF2-40B4-BE49-F238E27FC236}">
                  <a16:creationId xmlns:a16="http://schemas.microsoft.com/office/drawing/2014/main" id="{6A3CFD2F-BA8E-430D-A7FB-FF1EFC835D57}"/>
                </a:ext>
              </a:extLst>
            </p:cNvPr>
            <p:cNvSpPr/>
            <p:nvPr/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noFill/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6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D683E4C-C813-4644-9A07-4D93B52025EA}"/>
                </a:ext>
              </a:extLst>
            </p:cNvPr>
            <p:cNvSpPr txBox="1"/>
            <p:nvPr/>
          </p:nvSpPr>
          <p:spPr>
            <a:xfrm>
              <a:off x="2486871" y="2725774"/>
              <a:ext cx="1055085" cy="559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03</a:t>
              </a:r>
              <a:endParaRPr lang="zh-CN" altLang="en-US" sz="88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8B65200-F528-4A52-A299-0150D791D354}"/>
              </a:ext>
            </a:extLst>
          </p:cNvPr>
          <p:cNvGrpSpPr/>
          <p:nvPr/>
        </p:nvGrpSpPr>
        <p:grpSpPr>
          <a:xfrm>
            <a:off x="5523986" y="2571107"/>
            <a:ext cx="4114842" cy="894126"/>
            <a:chOff x="3177789" y="3453593"/>
            <a:chExt cx="4068000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3F5A2D4-E7B2-46B8-B551-F8D38F5F866A}"/>
                </a:ext>
              </a:extLst>
            </p:cNvPr>
            <p:cNvSpPr/>
            <p:nvPr/>
          </p:nvSpPr>
          <p:spPr>
            <a:xfrm>
              <a:off x="3177789" y="3453593"/>
              <a:ext cx="4068000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0F238C97-556E-4F9C-819F-7505F2793140}"/>
                </a:ext>
              </a:extLst>
            </p:cNvPr>
            <p:cNvSpPr txBox="1"/>
            <p:nvPr/>
          </p:nvSpPr>
          <p:spPr>
            <a:xfrm>
              <a:off x="3286609" y="3553759"/>
              <a:ext cx="3836938" cy="465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LUYỆN TẬP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62D9CF6-4282-4CD3-9969-A17F17FC6B1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621" y="4309448"/>
            <a:ext cx="4921059" cy="2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6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49" presetClass="entr" presetSubtype="0" decel="10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A-组合 7">
            <a:extLst>
              <a:ext uri="{FF2B5EF4-FFF2-40B4-BE49-F238E27FC236}">
                <a16:creationId xmlns:a16="http://schemas.microsoft.com/office/drawing/2014/main" id="{BD1A6728-87CC-463F-8BE5-C08581688AA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322"/>
            <a:ext cx="12228513" cy="6857678"/>
            <a:chOff x="0" y="322"/>
            <a:chExt cx="12228513" cy="6857678"/>
          </a:xfrm>
        </p:grpSpPr>
        <p:pic>
          <p:nvPicPr>
            <p:cNvPr id="7" name="PA-图片 6">
              <a:extLst>
                <a:ext uri="{FF2B5EF4-FFF2-40B4-BE49-F238E27FC236}">
                  <a16:creationId xmlns:a16="http://schemas.microsoft.com/office/drawing/2014/main" id="{672AD2A5-83A9-4DA4-A9A9-78635D7A218E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2"/>
              <a:ext cx="12192000" cy="6857678"/>
            </a:xfrm>
            <a:prstGeom prst="rect">
              <a:avLst/>
            </a:prstGeom>
          </p:spPr>
        </p:pic>
        <p:pic>
          <p:nvPicPr>
            <p:cNvPr id="5" name="PA-图片 4">
              <a:extLst>
                <a:ext uri="{FF2B5EF4-FFF2-40B4-BE49-F238E27FC236}">
                  <a16:creationId xmlns:a16="http://schemas.microsoft.com/office/drawing/2014/main" id="{BE665CDD-87A8-4C87-9106-708E070E0C55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13" y="645"/>
              <a:ext cx="12192000" cy="6857355"/>
            </a:xfrm>
            <a:prstGeom prst="rect">
              <a:avLst/>
            </a:prstGeom>
          </p:spPr>
        </p:pic>
      </p:grpSp>
      <p:grpSp>
        <p:nvGrpSpPr>
          <p:cNvPr id="25" name="PA-组合 24">
            <a:extLst>
              <a:ext uri="{FF2B5EF4-FFF2-40B4-BE49-F238E27FC236}">
                <a16:creationId xmlns:a16="http://schemas.microsoft.com/office/drawing/2014/main" id="{BE2E6E2C-B466-4667-A265-218F89FCA5F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28222" y="726676"/>
            <a:ext cx="10135555" cy="5696358"/>
            <a:chOff x="1023621" y="1556792"/>
            <a:chExt cx="10135555" cy="1872208"/>
          </a:xfrm>
        </p:grpSpPr>
        <p:sp>
          <p:nvSpPr>
            <p:cNvPr id="10" name="PA-矩形 9">
              <a:extLst>
                <a:ext uri="{FF2B5EF4-FFF2-40B4-BE49-F238E27FC236}">
                  <a16:creationId xmlns:a16="http://schemas.microsoft.com/office/drawing/2014/main" id="{9B497FF0-684E-4B49-B54A-F985A7351CE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096644" y="1556792"/>
              <a:ext cx="9998712" cy="18722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1" name="PA-矩形 10">
              <a:extLst>
                <a:ext uri="{FF2B5EF4-FFF2-40B4-BE49-F238E27FC236}">
                  <a16:creationId xmlns:a16="http://schemas.microsoft.com/office/drawing/2014/main" id="{B325BC02-24A8-4481-AD17-374CD6CBCB9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0236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2" name="PA-矩形 11">
              <a:extLst>
                <a:ext uri="{FF2B5EF4-FFF2-40B4-BE49-F238E27FC236}">
                  <a16:creationId xmlns:a16="http://schemas.microsoft.com/office/drawing/2014/main" id="{A39051AC-4EF9-4035-8605-CAA216375E1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10185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</p:grpSp>
      <p:pic>
        <p:nvPicPr>
          <p:cNvPr id="14" name="PA-图片 13">
            <a:extLst>
              <a:ext uri="{FF2B5EF4-FFF2-40B4-BE49-F238E27FC236}">
                <a16:creationId xmlns:a16="http://schemas.microsoft.com/office/drawing/2014/main" id="{14358B9C-8C76-4350-BF1C-B786E4BCB1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179748" y="699505"/>
            <a:ext cx="1822457" cy="894454"/>
          </a:xfrm>
          <a:prstGeom prst="rect">
            <a:avLst/>
          </a:prstGeom>
        </p:spPr>
      </p:pic>
      <p:pic>
        <p:nvPicPr>
          <p:cNvPr id="22" name="PA-图片 21">
            <a:extLst>
              <a:ext uri="{FF2B5EF4-FFF2-40B4-BE49-F238E27FC236}">
                <a16:creationId xmlns:a16="http://schemas.microsoft.com/office/drawing/2014/main" id="{4D3D66E6-38E5-4255-B975-9C13E98EE4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24" name="PA-图片 23">
            <a:extLst>
              <a:ext uri="{FF2B5EF4-FFF2-40B4-BE49-F238E27FC236}">
                <a16:creationId xmlns:a16="http://schemas.microsoft.com/office/drawing/2014/main" id="{9CAE8B17-50CF-424A-B87F-774F9ADA295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5E26642-6A46-48DB-8BA9-E75470A52CB7}"/>
              </a:ext>
            </a:extLst>
          </p:cNvPr>
          <p:cNvSpPr txBox="1"/>
          <p:nvPr/>
        </p:nvSpPr>
        <p:spPr>
          <a:xfrm>
            <a:off x="3945299" y="2087196"/>
            <a:ext cx="67905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36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lang="en-US" altLang="zh-CN" sz="36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1: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75C32754-A5FE-320F-9C2C-4A2768D2C6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7409" y="2452059"/>
            <a:ext cx="5221424" cy="37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8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A-组合 7">
            <a:extLst>
              <a:ext uri="{FF2B5EF4-FFF2-40B4-BE49-F238E27FC236}">
                <a16:creationId xmlns:a16="http://schemas.microsoft.com/office/drawing/2014/main" id="{BD1A6728-87CC-463F-8BE5-C08581688AA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322"/>
            <a:ext cx="12228513" cy="6857678"/>
            <a:chOff x="0" y="322"/>
            <a:chExt cx="12228513" cy="6857678"/>
          </a:xfrm>
        </p:grpSpPr>
        <p:pic>
          <p:nvPicPr>
            <p:cNvPr id="7" name="PA-图片 6">
              <a:extLst>
                <a:ext uri="{FF2B5EF4-FFF2-40B4-BE49-F238E27FC236}">
                  <a16:creationId xmlns:a16="http://schemas.microsoft.com/office/drawing/2014/main" id="{672AD2A5-83A9-4DA4-A9A9-78635D7A218E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2"/>
              <a:ext cx="12192000" cy="6857678"/>
            </a:xfrm>
            <a:prstGeom prst="rect">
              <a:avLst/>
            </a:prstGeom>
          </p:spPr>
        </p:pic>
        <p:pic>
          <p:nvPicPr>
            <p:cNvPr id="5" name="PA-图片 4">
              <a:extLst>
                <a:ext uri="{FF2B5EF4-FFF2-40B4-BE49-F238E27FC236}">
                  <a16:creationId xmlns:a16="http://schemas.microsoft.com/office/drawing/2014/main" id="{BE665CDD-87A8-4C87-9106-708E070E0C55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13" y="645"/>
              <a:ext cx="12192000" cy="6857355"/>
            </a:xfrm>
            <a:prstGeom prst="rect">
              <a:avLst/>
            </a:prstGeom>
          </p:spPr>
        </p:pic>
      </p:grpSp>
      <p:grpSp>
        <p:nvGrpSpPr>
          <p:cNvPr id="25" name="PA-组合 24">
            <a:extLst>
              <a:ext uri="{FF2B5EF4-FFF2-40B4-BE49-F238E27FC236}">
                <a16:creationId xmlns:a16="http://schemas.microsoft.com/office/drawing/2014/main" id="{BE2E6E2C-B466-4667-A265-218F89FCA5F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28222" y="726676"/>
            <a:ext cx="10135555" cy="5696358"/>
            <a:chOff x="1023621" y="1556792"/>
            <a:chExt cx="10135555" cy="1872208"/>
          </a:xfrm>
        </p:grpSpPr>
        <p:sp>
          <p:nvSpPr>
            <p:cNvPr id="10" name="PA-矩形 9">
              <a:extLst>
                <a:ext uri="{FF2B5EF4-FFF2-40B4-BE49-F238E27FC236}">
                  <a16:creationId xmlns:a16="http://schemas.microsoft.com/office/drawing/2014/main" id="{9B497FF0-684E-4B49-B54A-F985A7351CE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096644" y="1556792"/>
              <a:ext cx="9998712" cy="18722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1" name="PA-矩形 10">
              <a:extLst>
                <a:ext uri="{FF2B5EF4-FFF2-40B4-BE49-F238E27FC236}">
                  <a16:creationId xmlns:a16="http://schemas.microsoft.com/office/drawing/2014/main" id="{B325BC02-24A8-4481-AD17-374CD6CBCB9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0236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2" name="PA-矩形 11">
              <a:extLst>
                <a:ext uri="{FF2B5EF4-FFF2-40B4-BE49-F238E27FC236}">
                  <a16:creationId xmlns:a16="http://schemas.microsoft.com/office/drawing/2014/main" id="{A39051AC-4EF9-4035-8605-CAA216375E1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10185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endParaRPr>
            </a:p>
          </p:txBody>
        </p:sp>
      </p:grpSp>
      <p:pic>
        <p:nvPicPr>
          <p:cNvPr id="14" name="PA-图片 13">
            <a:extLst>
              <a:ext uri="{FF2B5EF4-FFF2-40B4-BE49-F238E27FC236}">
                <a16:creationId xmlns:a16="http://schemas.microsoft.com/office/drawing/2014/main" id="{14358B9C-8C76-4350-BF1C-B786E4BCB1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179748" y="699505"/>
            <a:ext cx="1822457" cy="894454"/>
          </a:xfrm>
          <a:prstGeom prst="rect">
            <a:avLst/>
          </a:prstGeom>
        </p:spPr>
      </p:pic>
      <p:pic>
        <p:nvPicPr>
          <p:cNvPr id="22" name="PA-图片 21">
            <a:extLst>
              <a:ext uri="{FF2B5EF4-FFF2-40B4-BE49-F238E27FC236}">
                <a16:creationId xmlns:a16="http://schemas.microsoft.com/office/drawing/2014/main" id="{4D3D66E6-38E5-4255-B975-9C13E98EE4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24" name="PA-图片 23">
            <a:extLst>
              <a:ext uri="{FF2B5EF4-FFF2-40B4-BE49-F238E27FC236}">
                <a16:creationId xmlns:a16="http://schemas.microsoft.com/office/drawing/2014/main" id="{9CAE8B17-50CF-424A-B87F-774F9ADA295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75C32754-A5FE-320F-9C2C-4A2768D2C6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1585" y="1792113"/>
            <a:ext cx="5687580" cy="4121435"/>
          </a:xfrm>
          <a:prstGeom prst="rect">
            <a:avLst/>
          </a:prstGeom>
        </p:spPr>
      </p:pic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AAEC45B8-D0E5-1AFF-02B2-4780F3CD1B33}"/>
              </a:ext>
            </a:extLst>
          </p:cNvPr>
          <p:cNvSpPr txBox="1"/>
          <p:nvPr/>
        </p:nvSpPr>
        <p:spPr>
          <a:xfrm>
            <a:off x="3822827" y="828642"/>
            <a:ext cx="685214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đằm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thằm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94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A-组合 7">
            <a:extLst>
              <a:ext uri="{FF2B5EF4-FFF2-40B4-BE49-F238E27FC236}">
                <a16:creationId xmlns:a16="http://schemas.microsoft.com/office/drawing/2014/main" id="{BD1A6728-87CC-463F-8BE5-C08581688AA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322"/>
            <a:ext cx="12228513" cy="6857678"/>
            <a:chOff x="0" y="322"/>
            <a:chExt cx="12228513" cy="6857678"/>
          </a:xfrm>
        </p:grpSpPr>
        <p:pic>
          <p:nvPicPr>
            <p:cNvPr id="7" name="PA-图片 6">
              <a:extLst>
                <a:ext uri="{FF2B5EF4-FFF2-40B4-BE49-F238E27FC236}">
                  <a16:creationId xmlns:a16="http://schemas.microsoft.com/office/drawing/2014/main" id="{672AD2A5-83A9-4DA4-A9A9-78635D7A218E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2"/>
              <a:ext cx="12192000" cy="6857678"/>
            </a:xfrm>
            <a:prstGeom prst="rect">
              <a:avLst/>
            </a:prstGeom>
          </p:spPr>
        </p:pic>
        <p:pic>
          <p:nvPicPr>
            <p:cNvPr id="5" name="PA-图片 4">
              <a:extLst>
                <a:ext uri="{FF2B5EF4-FFF2-40B4-BE49-F238E27FC236}">
                  <a16:creationId xmlns:a16="http://schemas.microsoft.com/office/drawing/2014/main" id="{BE665CDD-87A8-4C87-9106-708E070E0C55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13" y="645"/>
              <a:ext cx="12192000" cy="6857355"/>
            </a:xfrm>
            <a:prstGeom prst="rect">
              <a:avLst/>
            </a:prstGeom>
          </p:spPr>
        </p:pic>
      </p:grpSp>
      <p:grpSp>
        <p:nvGrpSpPr>
          <p:cNvPr id="25" name="PA-组合 24">
            <a:extLst>
              <a:ext uri="{FF2B5EF4-FFF2-40B4-BE49-F238E27FC236}">
                <a16:creationId xmlns:a16="http://schemas.microsoft.com/office/drawing/2014/main" id="{BE2E6E2C-B466-4667-A265-218F89FCA5F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21873" y="580821"/>
            <a:ext cx="10135555" cy="5696358"/>
            <a:chOff x="1023621" y="1556792"/>
            <a:chExt cx="10135555" cy="1872208"/>
          </a:xfrm>
        </p:grpSpPr>
        <p:sp>
          <p:nvSpPr>
            <p:cNvPr id="10" name="PA-矩形 9">
              <a:extLst>
                <a:ext uri="{FF2B5EF4-FFF2-40B4-BE49-F238E27FC236}">
                  <a16:creationId xmlns:a16="http://schemas.microsoft.com/office/drawing/2014/main" id="{9B497FF0-684E-4B49-B54A-F985A7351CE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096644" y="1556792"/>
              <a:ext cx="9998712" cy="18722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1" name="PA-矩形 10">
              <a:extLst>
                <a:ext uri="{FF2B5EF4-FFF2-40B4-BE49-F238E27FC236}">
                  <a16:creationId xmlns:a16="http://schemas.microsoft.com/office/drawing/2014/main" id="{B325BC02-24A8-4481-AD17-374CD6CBCB9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0236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2" name="PA-矩形 11">
              <a:extLst>
                <a:ext uri="{FF2B5EF4-FFF2-40B4-BE49-F238E27FC236}">
                  <a16:creationId xmlns:a16="http://schemas.microsoft.com/office/drawing/2014/main" id="{A39051AC-4EF9-4035-8605-CAA216375E1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10185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</p:grpSp>
      <p:pic>
        <p:nvPicPr>
          <p:cNvPr id="14" name="PA-图片 13">
            <a:extLst>
              <a:ext uri="{FF2B5EF4-FFF2-40B4-BE49-F238E27FC236}">
                <a16:creationId xmlns:a16="http://schemas.microsoft.com/office/drawing/2014/main" id="{14358B9C-8C76-4350-BF1C-B786E4BCB1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179748" y="699505"/>
            <a:ext cx="1822457" cy="894454"/>
          </a:xfrm>
          <a:prstGeom prst="rect">
            <a:avLst/>
          </a:prstGeom>
        </p:spPr>
      </p:pic>
      <p:pic>
        <p:nvPicPr>
          <p:cNvPr id="22" name="PA-图片 21">
            <a:extLst>
              <a:ext uri="{FF2B5EF4-FFF2-40B4-BE49-F238E27FC236}">
                <a16:creationId xmlns:a16="http://schemas.microsoft.com/office/drawing/2014/main" id="{4D3D66E6-38E5-4255-B975-9C13E98EE40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24" name="PA-图片 23">
            <a:extLst>
              <a:ext uri="{FF2B5EF4-FFF2-40B4-BE49-F238E27FC236}">
                <a16:creationId xmlns:a16="http://schemas.microsoft.com/office/drawing/2014/main" id="{9CAE8B17-50CF-424A-B87F-774F9ADA295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75C32754-A5FE-320F-9C2C-4A2768D2C6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8564" y="1996078"/>
            <a:ext cx="5687580" cy="4121435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76F1599-A122-FFDA-E51D-E49DE25379C9}"/>
              </a:ext>
            </a:extLst>
          </p:cNvPr>
          <p:cNvSpPr txBox="1"/>
          <p:nvPr/>
        </p:nvSpPr>
        <p:spPr>
          <a:xfrm>
            <a:off x="3733684" y="1443841"/>
            <a:ext cx="71658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rặng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liễu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rặng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79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D48DFC-8BC9-4D03-B77A-E13E721C6D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"/>
            <a:ext cx="12192000" cy="68576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F7ED0CB-6C25-409A-A4BC-9A42606AA8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9" y="0"/>
            <a:ext cx="12192000" cy="6857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78570B3-F962-41BC-B2B0-6D1C96EFEE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F47D073-7259-4735-842A-2D654BB750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012" y="1041677"/>
            <a:ext cx="5620301" cy="454859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62DC8E-1C86-4B71-A477-97109A38F0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-106609" y="1169773"/>
            <a:ext cx="1822457" cy="89445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12CF0-9BAA-4735-8C25-729F60AD8E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032" y="696566"/>
            <a:ext cx="1941130" cy="10303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35B0A6A-5285-4E6E-9AE8-CD069F6B1E3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A018283-C7E2-4227-9882-53E3485CCA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449" y="5395353"/>
            <a:ext cx="2108038" cy="146264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7BA33106-8834-40CD-8BF9-1E7AC62160E3}"/>
              </a:ext>
            </a:extLst>
          </p:cNvPr>
          <p:cNvGrpSpPr/>
          <p:nvPr/>
        </p:nvGrpSpPr>
        <p:grpSpPr>
          <a:xfrm>
            <a:off x="1625916" y="2137948"/>
            <a:ext cx="2725825" cy="1793267"/>
            <a:chOff x="2507088" y="2665025"/>
            <a:chExt cx="1055085" cy="694120"/>
          </a:xfrm>
        </p:grpSpPr>
        <p:sp>
          <p:nvSpPr>
            <p:cNvPr id="26" name="îṥ1îḍê">
              <a:extLst>
                <a:ext uri="{FF2B5EF4-FFF2-40B4-BE49-F238E27FC236}">
                  <a16:creationId xmlns:a16="http://schemas.microsoft.com/office/drawing/2014/main" id="{6A3CFD2F-BA8E-430D-A7FB-FF1EFC835D57}"/>
                </a:ext>
              </a:extLst>
            </p:cNvPr>
            <p:cNvSpPr/>
            <p:nvPr/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noFill/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6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D683E4C-C813-4644-9A07-4D93B52025EA}"/>
                </a:ext>
              </a:extLst>
            </p:cNvPr>
            <p:cNvSpPr txBox="1"/>
            <p:nvPr/>
          </p:nvSpPr>
          <p:spPr>
            <a:xfrm>
              <a:off x="2507088" y="2690402"/>
              <a:ext cx="1055085" cy="559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04</a:t>
              </a:r>
              <a:endParaRPr lang="zh-CN" altLang="en-US" sz="88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8B65200-F528-4A52-A299-0150D791D354}"/>
              </a:ext>
            </a:extLst>
          </p:cNvPr>
          <p:cNvGrpSpPr/>
          <p:nvPr/>
        </p:nvGrpSpPr>
        <p:grpSpPr>
          <a:xfrm>
            <a:off x="4615678" y="2469335"/>
            <a:ext cx="4114842" cy="894126"/>
            <a:chOff x="3177789" y="3453593"/>
            <a:chExt cx="4068000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3F5A2D4-E7B2-46B8-B551-F8D38F5F866A}"/>
                </a:ext>
              </a:extLst>
            </p:cNvPr>
            <p:cNvSpPr/>
            <p:nvPr/>
          </p:nvSpPr>
          <p:spPr>
            <a:xfrm>
              <a:off x="3177789" y="3453593"/>
              <a:ext cx="4068000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0F238C97-556E-4F9C-819F-7505F2793140}"/>
                </a:ext>
              </a:extLst>
            </p:cNvPr>
            <p:cNvSpPr txBox="1"/>
            <p:nvPr/>
          </p:nvSpPr>
          <p:spPr>
            <a:xfrm>
              <a:off x="3293320" y="3491853"/>
              <a:ext cx="3836938" cy="465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VẬN DỤNG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62D9CF6-4282-4CD3-9969-A17F17FC6B1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621" y="4309448"/>
            <a:ext cx="4921059" cy="2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6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A-组合 7">
            <a:extLst>
              <a:ext uri="{FF2B5EF4-FFF2-40B4-BE49-F238E27FC236}">
                <a16:creationId xmlns:a16="http://schemas.microsoft.com/office/drawing/2014/main" id="{BD1A6728-87CC-463F-8BE5-C08581688AA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322"/>
            <a:ext cx="12228513" cy="6857678"/>
            <a:chOff x="0" y="322"/>
            <a:chExt cx="12228513" cy="6857678"/>
          </a:xfrm>
        </p:grpSpPr>
        <p:pic>
          <p:nvPicPr>
            <p:cNvPr id="7" name="PA-图片 6">
              <a:extLst>
                <a:ext uri="{FF2B5EF4-FFF2-40B4-BE49-F238E27FC236}">
                  <a16:creationId xmlns:a16="http://schemas.microsoft.com/office/drawing/2014/main" id="{672AD2A5-83A9-4DA4-A9A9-78635D7A218E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22"/>
              <a:ext cx="12192000" cy="6857678"/>
            </a:xfrm>
            <a:prstGeom prst="rect">
              <a:avLst/>
            </a:prstGeom>
          </p:spPr>
        </p:pic>
        <p:pic>
          <p:nvPicPr>
            <p:cNvPr id="5" name="PA-图片 4">
              <a:extLst>
                <a:ext uri="{FF2B5EF4-FFF2-40B4-BE49-F238E27FC236}">
                  <a16:creationId xmlns:a16="http://schemas.microsoft.com/office/drawing/2014/main" id="{BE665CDD-87A8-4C87-9106-708E070E0C55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13" y="645"/>
              <a:ext cx="12192000" cy="6857355"/>
            </a:xfrm>
            <a:prstGeom prst="rect">
              <a:avLst/>
            </a:prstGeom>
          </p:spPr>
        </p:pic>
      </p:grpSp>
      <p:grpSp>
        <p:nvGrpSpPr>
          <p:cNvPr id="25" name="PA-组合 24">
            <a:extLst>
              <a:ext uri="{FF2B5EF4-FFF2-40B4-BE49-F238E27FC236}">
                <a16:creationId xmlns:a16="http://schemas.microsoft.com/office/drawing/2014/main" id="{BE2E6E2C-B466-4667-A265-218F89FCA5F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28222" y="726676"/>
            <a:ext cx="10135555" cy="5696358"/>
            <a:chOff x="1023621" y="1556792"/>
            <a:chExt cx="10135555" cy="1872208"/>
          </a:xfrm>
        </p:grpSpPr>
        <p:sp>
          <p:nvSpPr>
            <p:cNvPr id="10" name="PA-矩形 9">
              <a:extLst>
                <a:ext uri="{FF2B5EF4-FFF2-40B4-BE49-F238E27FC236}">
                  <a16:creationId xmlns:a16="http://schemas.microsoft.com/office/drawing/2014/main" id="{9B497FF0-684E-4B49-B54A-F985A7351CE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096644" y="1556792"/>
              <a:ext cx="9998712" cy="18722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1" name="PA-矩形 10">
              <a:extLst>
                <a:ext uri="{FF2B5EF4-FFF2-40B4-BE49-F238E27FC236}">
                  <a16:creationId xmlns:a16="http://schemas.microsoft.com/office/drawing/2014/main" id="{B325BC02-24A8-4481-AD17-374CD6CBC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0236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sp>
          <p:nvSpPr>
            <p:cNvPr id="12" name="PA-矩形 11">
              <a:extLst>
                <a:ext uri="{FF2B5EF4-FFF2-40B4-BE49-F238E27FC236}">
                  <a16:creationId xmlns:a16="http://schemas.microsoft.com/office/drawing/2014/main" id="{A39051AC-4EF9-4035-8605-CAA216375E1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1018521" y="1787600"/>
              <a:ext cx="140655" cy="1437555"/>
            </a:xfrm>
            <a:prstGeom prst="rect">
              <a:avLst/>
            </a:prstGeom>
            <a:solidFill>
              <a:srgbClr val="1371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</p:grpSp>
      <p:pic>
        <p:nvPicPr>
          <p:cNvPr id="22" name="PA-图片 21">
            <a:extLst>
              <a:ext uri="{FF2B5EF4-FFF2-40B4-BE49-F238E27FC236}">
                <a16:creationId xmlns:a16="http://schemas.microsoft.com/office/drawing/2014/main" id="{4D3D66E6-38E5-4255-B975-9C13E98EE4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24" name="PA-图片 23">
            <a:extLst>
              <a:ext uri="{FF2B5EF4-FFF2-40B4-BE49-F238E27FC236}">
                <a16:creationId xmlns:a16="http://schemas.microsoft.com/office/drawing/2014/main" id="{9CAE8B17-50CF-424A-B87F-774F9ADA29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560D3AB-E5BC-4480-B767-61FF391EDA6E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9" b="26563"/>
          <a:stretch/>
        </p:blipFill>
        <p:spPr>
          <a:xfrm>
            <a:off x="36513" y="2671218"/>
            <a:ext cx="4851359" cy="3880300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F61F3652-A72C-9CA0-1F7C-E2B0B4AC540C}"/>
              </a:ext>
            </a:extLst>
          </p:cNvPr>
          <p:cNvSpPr txBox="1"/>
          <p:nvPr/>
        </p:nvSpPr>
        <p:spPr>
          <a:xfrm>
            <a:off x="1168877" y="674682"/>
            <a:ext cx="6140368" cy="59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VB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D4B8C8FE-32C2-F1EA-5826-13779F618D2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4577342" y="1329020"/>
            <a:ext cx="2604478" cy="2044515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69880096-C2EB-104D-C89E-9C744EF331C8}"/>
              </a:ext>
            </a:extLst>
          </p:cNvPr>
          <p:cNvSpPr txBox="1"/>
          <p:nvPr/>
        </p:nvSpPr>
        <p:spPr>
          <a:xfrm>
            <a:off x="5074717" y="1883255"/>
            <a:ext cx="17676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8EBBDD94-20EA-2616-24CF-C0F170EA43CC}"/>
              </a:ext>
            </a:extLst>
          </p:cNvPr>
          <p:cNvSpPr/>
          <p:nvPr/>
        </p:nvSpPr>
        <p:spPr>
          <a:xfrm>
            <a:off x="7286355" y="1502002"/>
            <a:ext cx="1724390" cy="1951980"/>
          </a:xfrm>
          <a:custGeom>
            <a:avLst/>
            <a:gdLst/>
            <a:ahLst/>
            <a:cxnLst/>
            <a:rect l="l" t="t" r="r" b="b"/>
            <a:pathLst>
              <a:path w="3739324" h="4114800">
                <a:moveTo>
                  <a:pt x="0" y="0"/>
                </a:moveTo>
                <a:lnTo>
                  <a:pt x="3739325" y="0"/>
                </a:lnTo>
                <a:lnTo>
                  <a:pt x="373932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pic>
        <p:nvPicPr>
          <p:cNvPr id="26" name="Hình ảnh 25">
            <a:extLst>
              <a:ext uri="{FF2B5EF4-FFF2-40B4-BE49-F238E27FC236}">
                <a16:creationId xmlns:a16="http://schemas.microsoft.com/office/drawing/2014/main" id="{BF307226-5139-001B-36B2-9E51E72034F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160" y="1608018"/>
            <a:ext cx="1951981" cy="1951981"/>
          </a:xfrm>
          <a:prstGeom prst="rect">
            <a:avLst/>
          </a:prstGeom>
        </p:spPr>
      </p:pic>
      <p:pic>
        <p:nvPicPr>
          <p:cNvPr id="27" name="Picture 9">
            <a:extLst>
              <a:ext uri="{FF2B5EF4-FFF2-40B4-BE49-F238E27FC236}">
                <a16:creationId xmlns:a16="http://schemas.microsoft.com/office/drawing/2014/main" id="{899BDB9D-CE1D-8E31-DC78-572E8022DA1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4862538" y="3624089"/>
            <a:ext cx="2604478" cy="2044515"/>
          </a:xfrm>
          <a:prstGeom prst="rect">
            <a:avLst/>
          </a:prstGeom>
        </p:spPr>
      </p:pic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76C0C74B-2D20-4E92-F296-CC0EA7E88945}"/>
              </a:ext>
            </a:extLst>
          </p:cNvPr>
          <p:cNvSpPr txBox="1"/>
          <p:nvPr/>
        </p:nvSpPr>
        <p:spPr>
          <a:xfrm>
            <a:off x="5414179" y="4263076"/>
            <a:ext cx="17676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17">
            <a:extLst>
              <a:ext uri="{FF2B5EF4-FFF2-40B4-BE49-F238E27FC236}">
                <a16:creationId xmlns:a16="http://schemas.microsoft.com/office/drawing/2014/main" id="{1A314877-DE5D-FA19-0D34-EC362255A9D6}"/>
              </a:ext>
            </a:extLst>
          </p:cNvPr>
          <p:cNvSpPr/>
          <p:nvPr/>
        </p:nvSpPr>
        <p:spPr>
          <a:xfrm>
            <a:off x="7899220" y="3687100"/>
            <a:ext cx="2108507" cy="1701139"/>
          </a:xfrm>
          <a:custGeom>
            <a:avLst/>
            <a:gdLst/>
            <a:ahLst/>
            <a:cxnLst/>
            <a:rect l="l" t="t" r="r" b="b"/>
            <a:pathLst>
              <a:path w="4662663" h="4114800">
                <a:moveTo>
                  <a:pt x="0" y="0"/>
                </a:moveTo>
                <a:lnTo>
                  <a:pt x="4662663" y="0"/>
                </a:lnTo>
                <a:lnTo>
                  <a:pt x="46626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1407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3DF699-FE98-34CE-8657-1669C7DC3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9" r="14831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7CE47F-9045-C248-1D6F-BD92A7504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93" r="965" b="-4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F12ED4-1DFE-72B4-81B2-8065A52B8496}"/>
              </a:ext>
            </a:extLst>
          </p:cNvPr>
          <p:cNvSpPr txBox="1"/>
          <p:nvPr/>
        </p:nvSpPr>
        <p:spPr>
          <a:xfrm>
            <a:off x="6618748" y="4479997"/>
            <a:ext cx="49001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Hình ảnh người thân trong gia đình 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4914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B049425-837A-86EF-169D-6120B164338A}"/>
              </a:ext>
            </a:extLst>
          </p:cNvPr>
          <p:cNvSpPr txBox="1"/>
          <p:nvPr/>
        </p:nvSpPr>
        <p:spPr>
          <a:xfrm>
            <a:off x="1046546" y="767090"/>
            <a:ext cx="10724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342265" algn="ctr">
              <a:spcBef>
                <a:spcPts val="0"/>
              </a:spcBef>
              <a:spcAft>
                <a:spcPts val="0"/>
              </a:spcAft>
            </a:pP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Rubric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077D5A48-CEC1-CC48-CE44-9EDDE488C0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361668"/>
              </p:ext>
            </p:extLst>
          </p:nvPr>
        </p:nvGraphicFramePr>
        <p:xfrm>
          <a:off x="660400" y="1832029"/>
          <a:ext cx="10858499" cy="384048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689910">
                  <a:extLst>
                    <a:ext uri="{9D8B030D-6E8A-4147-A177-3AD203B41FA5}">
                      <a16:colId xmlns:a16="http://schemas.microsoft.com/office/drawing/2014/main" val="1172903031"/>
                    </a:ext>
                  </a:extLst>
                </a:gridCol>
                <a:gridCol w="2873509">
                  <a:extLst>
                    <a:ext uri="{9D8B030D-6E8A-4147-A177-3AD203B41FA5}">
                      <a16:colId xmlns:a16="http://schemas.microsoft.com/office/drawing/2014/main" val="2847738226"/>
                    </a:ext>
                  </a:extLst>
                </a:gridCol>
                <a:gridCol w="2851171">
                  <a:extLst>
                    <a:ext uri="{9D8B030D-6E8A-4147-A177-3AD203B41FA5}">
                      <a16:colId xmlns:a16="http://schemas.microsoft.com/office/drawing/2014/main" val="1959540761"/>
                    </a:ext>
                  </a:extLst>
                </a:gridCol>
                <a:gridCol w="2443909">
                  <a:extLst>
                    <a:ext uri="{9D8B030D-6E8A-4147-A177-3AD203B41FA5}">
                      <a16:colId xmlns:a16="http://schemas.microsoft.com/office/drawing/2014/main" val="1655202098"/>
                    </a:ext>
                  </a:extLst>
                </a:gridCol>
              </a:tblGrid>
              <a:tr h="80529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193666"/>
                  </a:ext>
                </a:extLst>
              </a:tr>
              <a:tr h="1879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(5-7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(8 -10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791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82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B049425-837A-86EF-169D-6120B164338A}"/>
              </a:ext>
            </a:extLst>
          </p:cNvPr>
          <p:cNvSpPr txBox="1"/>
          <p:nvPr/>
        </p:nvSpPr>
        <p:spPr>
          <a:xfrm>
            <a:off x="660400" y="573027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342265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Rubric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077D5A48-CEC1-CC48-CE44-9EDDE488C0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95269"/>
              </p:ext>
            </p:extLst>
          </p:nvPr>
        </p:nvGraphicFramePr>
        <p:xfrm>
          <a:off x="660399" y="1315164"/>
          <a:ext cx="10858500" cy="42672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30285">
                  <a:extLst>
                    <a:ext uri="{9D8B030D-6E8A-4147-A177-3AD203B41FA5}">
                      <a16:colId xmlns:a16="http://schemas.microsoft.com/office/drawing/2014/main" val="1172903031"/>
                    </a:ext>
                  </a:extLst>
                </a:gridCol>
                <a:gridCol w="2728451">
                  <a:extLst>
                    <a:ext uri="{9D8B030D-6E8A-4147-A177-3AD203B41FA5}">
                      <a16:colId xmlns:a16="http://schemas.microsoft.com/office/drawing/2014/main" val="2847738226"/>
                    </a:ext>
                  </a:extLst>
                </a:gridCol>
                <a:gridCol w="3135668">
                  <a:extLst>
                    <a:ext uri="{9D8B030D-6E8A-4147-A177-3AD203B41FA5}">
                      <a16:colId xmlns:a16="http://schemas.microsoft.com/office/drawing/2014/main" val="1959540761"/>
                    </a:ext>
                  </a:extLst>
                </a:gridCol>
                <a:gridCol w="2764096">
                  <a:extLst>
                    <a:ext uri="{9D8B030D-6E8A-4147-A177-3AD203B41FA5}">
                      <a16:colId xmlns:a16="http://schemas.microsoft.com/office/drawing/2014/main" val="1655202098"/>
                    </a:ext>
                  </a:extLst>
                </a:gridCol>
              </a:tblGrid>
              <a:tr h="91322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193666"/>
                  </a:ext>
                </a:extLst>
              </a:tr>
              <a:tr h="26761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ngâm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nghỉ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chỗ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9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3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B049425-837A-86EF-169D-6120B164338A}"/>
              </a:ext>
            </a:extLst>
          </p:cNvPr>
          <p:cNvSpPr txBox="1"/>
          <p:nvPr/>
        </p:nvSpPr>
        <p:spPr>
          <a:xfrm>
            <a:off x="660400" y="573027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342265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Rubric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077D5A48-CEC1-CC48-CE44-9EDDE488C0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746983"/>
              </p:ext>
            </p:extLst>
          </p:nvPr>
        </p:nvGraphicFramePr>
        <p:xfrm>
          <a:off x="660400" y="1248451"/>
          <a:ext cx="10858500" cy="46939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51824">
                  <a:extLst>
                    <a:ext uri="{9D8B030D-6E8A-4147-A177-3AD203B41FA5}">
                      <a16:colId xmlns:a16="http://schemas.microsoft.com/office/drawing/2014/main" val="1172903031"/>
                    </a:ext>
                  </a:extLst>
                </a:gridCol>
                <a:gridCol w="2570825">
                  <a:extLst>
                    <a:ext uri="{9D8B030D-6E8A-4147-A177-3AD203B41FA5}">
                      <a16:colId xmlns:a16="http://schemas.microsoft.com/office/drawing/2014/main" val="2847738226"/>
                    </a:ext>
                  </a:extLst>
                </a:gridCol>
                <a:gridCol w="3107344">
                  <a:extLst>
                    <a:ext uri="{9D8B030D-6E8A-4147-A177-3AD203B41FA5}">
                      <a16:colId xmlns:a16="http://schemas.microsoft.com/office/drawing/2014/main" val="1959540761"/>
                    </a:ext>
                  </a:extLst>
                </a:gridCol>
                <a:gridCol w="2928507">
                  <a:extLst>
                    <a:ext uri="{9D8B030D-6E8A-4147-A177-3AD203B41FA5}">
                      <a16:colId xmlns:a16="http://schemas.microsoft.com/office/drawing/2014/main" val="1655202098"/>
                    </a:ext>
                  </a:extLst>
                </a:gridCol>
              </a:tblGrid>
              <a:tr h="1172291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193666"/>
                  </a:ext>
                </a:extLst>
              </a:tr>
              <a:tr h="33636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khấu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( 5 – 6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(7 – 8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Kịch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02615" algn="l"/>
                        </a:tabLst>
                      </a:pP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(9 - 10 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94" marR="4909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758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7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C7FB0B2D-1118-D1B8-6AD2-18FB3F3F4D6A}"/>
              </a:ext>
            </a:extLst>
          </p:cNvPr>
          <p:cNvSpPr/>
          <p:nvPr/>
        </p:nvSpPr>
        <p:spPr>
          <a:xfrm>
            <a:off x="758122" y="355244"/>
            <a:ext cx="11731751" cy="6147511"/>
          </a:xfrm>
          <a:custGeom>
            <a:avLst/>
            <a:gdLst/>
            <a:ahLst/>
            <a:cxnLst/>
            <a:rect l="l" t="t" r="r" b="b"/>
            <a:pathLst>
              <a:path w="3458657" h="2330270">
                <a:moveTo>
                  <a:pt x="0" y="0"/>
                </a:moveTo>
                <a:lnTo>
                  <a:pt x="3458656" y="0"/>
                </a:lnTo>
                <a:lnTo>
                  <a:pt x="3458656" y="2330270"/>
                </a:lnTo>
                <a:lnTo>
                  <a:pt x="0" y="23302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A9FA9EA-CF27-AB02-7C66-61B5A9EEF037}"/>
              </a:ext>
            </a:extLst>
          </p:cNvPr>
          <p:cNvSpPr txBox="1"/>
          <p:nvPr/>
        </p:nvSpPr>
        <p:spPr>
          <a:xfrm>
            <a:off x="2759919" y="1904578"/>
            <a:ext cx="772815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Vẽ sơ đồ tư duy về các đơn vị kiến thức của bài học hoặc vẽ tranh hình ảnh ấn tượng về bài học.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Tìm hiểu về một số bài thơ của nhà thơ Đoàn Văn Cừ: Chợ tết,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Chuẩn bị: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FD823612-E85C-48D0-9560-1BC3BA873AF3}"/>
              </a:ext>
            </a:extLst>
          </p:cNvPr>
          <p:cNvGrpSpPr/>
          <p:nvPr/>
        </p:nvGrpSpPr>
        <p:grpSpPr>
          <a:xfrm>
            <a:off x="3068864" y="450034"/>
            <a:ext cx="6248045" cy="639565"/>
            <a:chOff x="3177789" y="3453593"/>
            <a:chExt cx="5616238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7D13ED9-E274-4C6F-984B-CC81736B92D6}"/>
                </a:ext>
              </a:extLst>
            </p:cNvPr>
            <p:cNvSpPr/>
            <p:nvPr/>
          </p:nvSpPr>
          <p:spPr>
            <a:xfrm>
              <a:off x="3177789" y="3453593"/>
              <a:ext cx="5558628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60461333-1B2F-42D3-A150-12AA5A369C16}"/>
                </a:ext>
              </a:extLst>
            </p:cNvPr>
            <p:cNvSpPr txBox="1"/>
            <p:nvPr/>
          </p:nvSpPr>
          <p:spPr>
            <a:xfrm>
              <a:off x="3371512" y="3453593"/>
              <a:ext cx="5422515" cy="537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Hướng</a:t>
              </a:r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dẫn</a:t>
              </a:r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học</a:t>
              </a:r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bài</a:t>
              </a:r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ở </a:t>
              </a:r>
              <a:r>
                <a:rPr lang="en-US" altLang="zh-CN" sz="32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nhà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342B1D18-C187-4DA8-8EF9-1A365BDE1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8999"/>
            <a:ext cx="3168244" cy="316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9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F1021591-C875-8959-6353-ABBD83A6A081}"/>
              </a:ext>
            </a:extLst>
          </p:cNvPr>
          <p:cNvSpPr txBox="1"/>
          <p:nvPr/>
        </p:nvSpPr>
        <p:spPr>
          <a:xfrm>
            <a:off x="7090302" y="2545949"/>
            <a:ext cx="44395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Hình ảnh ấn tượng của người thân: mái tóc, nụ cười, dáng đi, đôi bàn tay, 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86D47B-AB0A-7E34-C359-054529B9B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76" y="1130300"/>
            <a:ext cx="5751176" cy="47543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6B703C-36AB-62FE-922D-8371735E8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401" y="592522"/>
            <a:ext cx="3255546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FD48DFC-8BC9-4D03-B77A-E13E721C6D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2"/>
            <a:ext cx="12192000" cy="68576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F7ED0CB-6C25-409A-A4BC-9A42606AA8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9" y="0"/>
            <a:ext cx="12192000" cy="68573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78570B3-F962-41BC-B2B0-6D1C96EFEE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61922"/>
            <a:ext cx="12228513" cy="19960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F47D073-7259-4735-842A-2D654BB750B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012" y="1041677"/>
            <a:ext cx="5620301" cy="454859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062DC8E-1C86-4B71-A477-97109A38F07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641"/>
          <a:stretch/>
        </p:blipFill>
        <p:spPr>
          <a:xfrm>
            <a:off x="-106609" y="1169773"/>
            <a:ext cx="1822457" cy="89445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A412CF0-9BAA-4735-8C25-729F60AD8E6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032" y="696566"/>
            <a:ext cx="1941130" cy="10303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35B0A6A-5285-4E6E-9AE8-CD069F6B1E3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0"/>
          <a:stretch/>
        </p:blipFill>
        <p:spPr>
          <a:xfrm>
            <a:off x="-58286" y="4793774"/>
            <a:ext cx="5645420" cy="206422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A018283-C7E2-4227-9882-53E3485CCA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7449" y="5395353"/>
            <a:ext cx="2108038" cy="146264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7BA33106-8834-40CD-8BF9-1E7AC62160E3}"/>
              </a:ext>
            </a:extLst>
          </p:cNvPr>
          <p:cNvGrpSpPr/>
          <p:nvPr/>
        </p:nvGrpSpPr>
        <p:grpSpPr>
          <a:xfrm>
            <a:off x="1560604" y="2137948"/>
            <a:ext cx="2725825" cy="1793267"/>
            <a:chOff x="2481807" y="2665025"/>
            <a:chExt cx="1055085" cy="694120"/>
          </a:xfrm>
        </p:grpSpPr>
        <p:sp>
          <p:nvSpPr>
            <p:cNvPr id="26" name="îṥ1îḍê">
              <a:extLst>
                <a:ext uri="{FF2B5EF4-FFF2-40B4-BE49-F238E27FC236}">
                  <a16:creationId xmlns:a16="http://schemas.microsoft.com/office/drawing/2014/main" id="{6A3CFD2F-BA8E-430D-A7FB-FF1EFC835D57}"/>
                </a:ext>
              </a:extLst>
            </p:cNvPr>
            <p:cNvSpPr/>
            <p:nvPr/>
          </p:nvSpPr>
          <p:spPr>
            <a:xfrm>
              <a:off x="2667353" y="2665025"/>
              <a:ext cx="694120" cy="694120"/>
            </a:xfrm>
            <a:prstGeom prst="ellipse">
              <a:avLst/>
            </a:prstGeom>
            <a:noFill/>
            <a:ln w="3175">
              <a:solidFill>
                <a:srgbClr val="1371F6"/>
              </a:solidFill>
              <a:prstDash val="solid"/>
              <a:round/>
              <a:headEnd/>
              <a:tailE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 defTabSz="914354"/>
              <a:endParaRPr lang="zh-CN" altLang="en-US" sz="6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D683E4C-C813-4644-9A07-4D93B52025EA}"/>
                </a:ext>
              </a:extLst>
            </p:cNvPr>
            <p:cNvSpPr txBox="1"/>
            <p:nvPr/>
          </p:nvSpPr>
          <p:spPr>
            <a:xfrm>
              <a:off x="2481807" y="2720174"/>
              <a:ext cx="1055085" cy="559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>
                  <a:solidFill>
                    <a:srgbClr val="1371F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8800" b="1" dirty="0">
                <a:solidFill>
                  <a:srgbClr val="1371F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8B65200-F528-4A52-A299-0150D791D354}"/>
              </a:ext>
            </a:extLst>
          </p:cNvPr>
          <p:cNvGrpSpPr/>
          <p:nvPr/>
        </p:nvGrpSpPr>
        <p:grpSpPr>
          <a:xfrm>
            <a:off x="3836966" y="2589452"/>
            <a:ext cx="7355291" cy="894126"/>
            <a:chOff x="3177789" y="3453593"/>
            <a:chExt cx="4068000" cy="588351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E3F5A2D4-E7B2-46B8-B551-F8D38F5F866A}"/>
                </a:ext>
              </a:extLst>
            </p:cNvPr>
            <p:cNvSpPr/>
            <p:nvPr/>
          </p:nvSpPr>
          <p:spPr>
            <a:xfrm>
              <a:off x="3177789" y="3453593"/>
              <a:ext cx="4068000" cy="588351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0F238C97-556E-4F9C-819F-7505F2793140}"/>
                </a:ext>
              </a:extLst>
            </p:cNvPr>
            <p:cNvSpPr txBox="1"/>
            <p:nvPr/>
          </p:nvSpPr>
          <p:spPr>
            <a:xfrm>
              <a:off x="3286609" y="3553759"/>
              <a:ext cx="3836938" cy="4658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HÌNH THÀNH KIẾN THỨC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C62D9CF6-4282-4CD3-9969-A17F17FC6B1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621" y="4309448"/>
            <a:ext cx="4921059" cy="261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8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C44BC011-172F-409B-BAC4-CBF4877E2915}"/>
              </a:ext>
            </a:extLst>
          </p:cNvPr>
          <p:cNvGrpSpPr/>
          <p:nvPr/>
        </p:nvGrpSpPr>
        <p:grpSpPr>
          <a:xfrm>
            <a:off x="3996974" y="406063"/>
            <a:ext cx="4512379" cy="622637"/>
            <a:chOff x="3177789" y="3453594"/>
            <a:chExt cx="4056084" cy="81120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AA5F8A5E-DD32-453E-94E7-FF5E8C796A9E}"/>
                </a:ext>
              </a:extLst>
            </p:cNvPr>
            <p:cNvSpPr/>
            <p:nvPr/>
          </p:nvSpPr>
          <p:spPr>
            <a:xfrm>
              <a:off x="3177789" y="3453594"/>
              <a:ext cx="4056084" cy="811200"/>
            </a:xfrm>
            <a:prstGeom prst="roundRect">
              <a:avLst>
                <a:gd name="adj" fmla="val 50000"/>
              </a:avLst>
            </a:prstGeom>
            <a:solidFill>
              <a:srgbClr val="1371F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CB4D9A1-C2A7-44E3-B191-424F31EFD06A}"/>
                </a:ext>
              </a:extLst>
            </p:cNvPr>
            <p:cNvSpPr txBox="1"/>
            <p:nvPr/>
          </p:nvSpPr>
          <p:spPr>
            <a:xfrm>
              <a:off x="3231664" y="3473680"/>
              <a:ext cx="3893002" cy="761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I. TÌM HIỂU CHUNG</a:t>
              </a:r>
              <a:endPara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5022A08B-11DE-7DED-1F88-F0F987FFCAB4}"/>
              </a:ext>
            </a:extLst>
          </p:cNvPr>
          <p:cNvSpPr txBox="1"/>
          <p:nvPr/>
        </p:nvSpPr>
        <p:spPr>
          <a:xfrm>
            <a:off x="5161424" y="1546214"/>
            <a:ext cx="4634211" cy="1940957"/>
          </a:xfrm>
          <a:prstGeom prst="wedgeRoundRectCallout">
            <a:avLst>
              <a:gd name="adj1" fmla="val -51699"/>
              <a:gd name="adj2" fmla="val 106858"/>
              <a:gd name="adj3" fmla="val 16667"/>
            </a:avLst>
          </a:prstGeom>
          <a:noFill/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bày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giả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451E3C9-471F-BD98-6D2A-F2E77216A45E}"/>
              </a:ext>
            </a:extLst>
          </p:cNvPr>
          <p:cNvSpPr/>
          <p:nvPr/>
        </p:nvSpPr>
        <p:spPr>
          <a:xfrm flipH="1">
            <a:off x="2018248" y="2847893"/>
            <a:ext cx="3097161" cy="3437420"/>
          </a:xfrm>
          <a:custGeom>
            <a:avLst/>
            <a:gdLst/>
            <a:ahLst/>
            <a:cxnLst/>
            <a:rect l="l" t="t" r="r" b="b"/>
            <a:pathLst>
              <a:path w="1869164" h="2293453">
                <a:moveTo>
                  <a:pt x="0" y="0"/>
                </a:moveTo>
                <a:lnTo>
                  <a:pt x="1869164" y="0"/>
                </a:lnTo>
                <a:lnTo>
                  <a:pt x="1869164" y="2293453"/>
                </a:lnTo>
                <a:lnTo>
                  <a:pt x="0" y="2293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F038F84-27F4-460D-4728-1BFE1E1A5DE5}"/>
              </a:ext>
            </a:extLst>
          </p:cNvPr>
          <p:cNvSpPr/>
          <p:nvPr/>
        </p:nvSpPr>
        <p:spPr>
          <a:xfrm>
            <a:off x="10050143" y="2847893"/>
            <a:ext cx="1468757" cy="3079892"/>
          </a:xfrm>
          <a:custGeom>
            <a:avLst/>
            <a:gdLst/>
            <a:ahLst/>
            <a:cxnLst/>
            <a:rect l="l" t="t" r="r" b="b"/>
            <a:pathLst>
              <a:path w="1156657" h="2428097">
                <a:moveTo>
                  <a:pt x="0" y="0"/>
                </a:moveTo>
                <a:lnTo>
                  <a:pt x="1156658" y="0"/>
                </a:lnTo>
                <a:lnTo>
                  <a:pt x="1156658" y="2428097"/>
                </a:lnTo>
                <a:lnTo>
                  <a:pt x="0" y="2428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4005BF-03C2-52C1-5EA0-B5950D08583F}"/>
              </a:ext>
            </a:extLst>
          </p:cNvPr>
          <p:cNvGrpSpPr/>
          <p:nvPr/>
        </p:nvGrpSpPr>
        <p:grpSpPr>
          <a:xfrm>
            <a:off x="481198" y="1386554"/>
            <a:ext cx="4634211" cy="746643"/>
            <a:chOff x="333714" y="1441257"/>
            <a:chExt cx="4634211" cy="746643"/>
          </a:xfrm>
        </p:grpSpPr>
        <p:sp>
          <p:nvSpPr>
            <p:cNvPr id="2" name="Freeform 5">
              <a:extLst>
                <a:ext uri="{FF2B5EF4-FFF2-40B4-BE49-F238E27FC236}">
                  <a16:creationId xmlns:a16="http://schemas.microsoft.com/office/drawing/2014/main" id="{ED0603DC-87CC-DD3A-BB6A-EDE2683A91AF}"/>
                </a:ext>
              </a:extLst>
            </p:cNvPr>
            <p:cNvSpPr/>
            <p:nvPr/>
          </p:nvSpPr>
          <p:spPr>
            <a:xfrm>
              <a:off x="394631" y="1463702"/>
              <a:ext cx="4512378" cy="724198"/>
            </a:xfrm>
            <a:custGeom>
              <a:avLst/>
              <a:gdLst/>
              <a:ahLst/>
              <a:cxnLst/>
              <a:rect l="l" t="t" r="r" b="b"/>
              <a:pathLst>
                <a:path w="4106390" h="1627624">
                  <a:moveTo>
                    <a:pt x="0" y="0"/>
                  </a:moveTo>
                  <a:lnTo>
                    <a:pt x="4106390" y="0"/>
                  </a:lnTo>
                  <a:lnTo>
                    <a:pt x="4106390" y="1627624"/>
                  </a:lnTo>
                  <a:lnTo>
                    <a:pt x="0" y="16276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" name="i$ľiḍe">
              <a:extLst>
                <a:ext uri="{FF2B5EF4-FFF2-40B4-BE49-F238E27FC236}">
                  <a16:creationId xmlns:a16="http://schemas.microsoft.com/office/drawing/2014/main" id="{431E0BBB-F9B8-2CE1-0FAE-86BF08C349A4}"/>
                </a:ext>
              </a:extLst>
            </p:cNvPr>
            <p:cNvSpPr/>
            <p:nvPr/>
          </p:nvSpPr>
          <p:spPr>
            <a:xfrm>
              <a:off x="333714" y="1441257"/>
              <a:ext cx="4634211" cy="682129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 defTabSz="913765"/>
              <a:r>
                <a:rPr lang="en-US" altLang="zh-CN" sz="3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1. </a:t>
              </a:r>
              <a:r>
                <a:rPr lang="en-US" altLang="zh-CN" sz="3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Tác</a:t>
              </a:r>
              <a:r>
                <a:rPr lang="en-US" altLang="zh-CN" sz="3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giả</a:t>
              </a:r>
              <a:r>
                <a:rPr lang="en-US" altLang="zh-CN" sz="3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lang="en-US" altLang="zh-CN" sz="3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Đoàn</a:t>
              </a:r>
              <a:r>
                <a:rPr lang="en-US" altLang="zh-CN" sz="3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Văn </a:t>
              </a:r>
              <a:r>
                <a:rPr lang="en-US" altLang="zh-CN" sz="3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Cừ</a:t>
              </a:r>
              <a:endParaRPr lang="zh-CN" alt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666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zcxlyo3b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</TotalTime>
  <Words>3483</Words>
  <Application>Microsoft Office PowerPoint</Application>
  <PresentationFormat>Widescreen</PresentationFormat>
  <Paragraphs>299</Paragraphs>
  <Slides>63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63</vt:i4>
      </vt:variant>
    </vt:vector>
  </HeadingPairs>
  <TitlesOfParts>
    <vt:vector size="75" baseType="lpstr">
      <vt:lpstr>微软雅黑</vt:lpstr>
      <vt:lpstr>宋体</vt:lpstr>
      <vt:lpstr>Arial</vt:lpstr>
      <vt:lpstr>Calibri</vt:lpstr>
      <vt:lpstr>Calibri Light</vt:lpstr>
      <vt:lpstr>等线</vt:lpstr>
      <vt:lpstr>MS Mincho</vt:lpstr>
      <vt:lpstr>Times New Roman</vt:lpstr>
      <vt:lpstr>Wingdings</vt:lpstr>
      <vt:lpstr>第一PPT，www.1ppt.com</vt:lpstr>
      <vt:lpstr>自定义设计方案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keywords/>
  <dc:description/>
  <cp:lastModifiedBy>Admin</cp:lastModifiedBy>
  <cp:revision>272</cp:revision>
  <dcterms:created xsi:type="dcterms:W3CDTF">2020-03-07T05:16:23Z</dcterms:created>
  <dcterms:modified xsi:type="dcterms:W3CDTF">2023-07-22T09:36:52Z</dcterms:modified>
</cp:coreProperties>
</file>