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36"/>
  </p:notesMasterIdLst>
  <p:sldIdLst>
    <p:sldId id="12549" r:id="rId2"/>
    <p:sldId id="257" r:id="rId3"/>
    <p:sldId id="258" r:id="rId4"/>
    <p:sldId id="12559" r:id="rId5"/>
    <p:sldId id="267" r:id="rId6"/>
    <p:sldId id="256" r:id="rId7"/>
    <p:sldId id="12560" r:id="rId8"/>
    <p:sldId id="12561" r:id="rId9"/>
    <p:sldId id="259" r:id="rId10"/>
    <p:sldId id="260" r:id="rId11"/>
    <p:sldId id="261" r:id="rId12"/>
    <p:sldId id="262" r:id="rId13"/>
    <p:sldId id="263" r:id="rId14"/>
    <p:sldId id="12562" r:id="rId15"/>
    <p:sldId id="265" r:id="rId16"/>
    <p:sldId id="12563" r:id="rId17"/>
    <p:sldId id="12550" r:id="rId18"/>
    <p:sldId id="12558" r:id="rId19"/>
    <p:sldId id="12564" r:id="rId20"/>
    <p:sldId id="12567" r:id="rId21"/>
    <p:sldId id="12551" r:id="rId22"/>
    <p:sldId id="12568" r:id="rId23"/>
    <p:sldId id="12569" r:id="rId24"/>
    <p:sldId id="12570" r:id="rId25"/>
    <p:sldId id="12571" r:id="rId26"/>
    <p:sldId id="12572" r:id="rId27"/>
    <p:sldId id="12573" r:id="rId28"/>
    <p:sldId id="12575" r:id="rId29"/>
    <p:sldId id="12576" r:id="rId30"/>
    <p:sldId id="12577" r:id="rId31"/>
    <p:sldId id="12578" r:id="rId32"/>
    <p:sldId id="12580" r:id="rId33"/>
    <p:sldId id="12552" r:id="rId34"/>
    <p:sldId id="12579" r:id="rId3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16" userDrawn="1">
          <p15:clr>
            <a:srgbClr val="A4A3A4"/>
          </p15:clr>
        </p15:guide>
        <p15:guide id="3" pos="778" userDrawn="1">
          <p15:clr>
            <a:srgbClr val="A4A3A4"/>
          </p15:clr>
        </p15:guide>
        <p15:guide id="4" pos="6912" userDrawn="1">
          <p15:clr>
            <a:srgbClr val="A4A3A4"/>
          </p15:clr>
        </p15:guide>
        <p15:guide id="5" orient="horz" pos="3600" userDrawn="1">
          <p15:clr>
            <a:srgbClr val="A4A3A4"/>
          </p15:clr>
        </p15:guide>
        <p15:guide id="6" orient="horz" pos="552" userDrawn="1">
          <p15:clr>
            <a:srgbClr val="A4A3A4"/>
          </p15:clr>
        </p15:guide>
        <p15:guide id="7" pos="73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EC8C9"/>
    <a:srgbClr val="F0C16F"/>
    <a:srgbClr val="7DC8C9"/>
    <a:srgbClr val="1D92FF"/>
    <a:srgbClr val="1D9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311" autoAdjust="0"/>
  </p:normalViewPr>
  <p:slideViewPr>
    <p:cSldViewPr snapToGrid="0" snapToObjects="1">
      <p:cViewPr varScale="1">
        <p:scale>
          <a:sx n="81" d="100"/>
          <a:sy n="81" d="100"/>
        </p:scale>
        <p:origin x="725" y="58"/>
      </p:cViewPr>
      <p:guideLst>
        <p:guide orient="horz" pos="2184"/>
        <p:guide pos="3816"/>
        <p:guide pos="778"/>
        <p:guide pos="6912"/>
        <p:guide orient="horz" pos="3600"/>
        <p:guide orient="horz" pos="552"/>
        <p:guide pos="73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70C2A2C0-4F09-4EF5-9D51-99F2A2E18A18}"/>
    <pc:docChg chg="undo custSel addSld delSld modSld sldOrd delMainMaster modMainMaster">
      <pc:chgData name="Thúy Mai" userId="222f1c7e07c9bd7a" providerId="LiveId" clId="{70C2A2C0-4F09-4EF5-9D51-99F2A2E18A18}" dt="2023-06-17T03:50:54.902" v="2925"/>
      <pc:docMkLst>
        <pc:docMk/>
      </pc:docMkLst>
      <pc:sldChg chg="addSp modSp add mod modTransition modAnim">
        <pc:chgData name="Thúy Mai" userId="222f1c7e07c9bd7a" providerId="LiveId" clId="{70C2A2C0-4F09-4EF5-9D51-99F2A2E18A18}" dt="2023-06-17T03:48:27.733" v="2922"/>
        <pc:sldMkLst>
          <pc:docMk/>
          <pc:sldMk cId="406610649" sldId="256"/>
        </pc:sldMkLst>
        <pc:spChg chg="add mod">
          <ac:chgData name="Thúy Mai" userId="222f1c7e07c9bd7a" providerId="LiveId" clId="{70C2A2C0-4F09-4EF5-9D51-99F2A2E18A18}" dt="2023-06-17T02:35:11.351" v="1069"/>
          <ac:spMkLst>
            <pc:docMk/>
            <pc:sldMk cId="406610649" sldId="256"/>
            <ac:spMk id="2" creationId="{C26F056B-9E6B-B71D-5783-BC6151FA5224}"/>
          </ac:spMkLst>
        </pc:spChg>
        <pc:spChg chg="mod">
          <ac:chgData name="Thúy Mai" userId="222f1c7e07c9bd7a" providerId="LiveId" clId="{70C2A2C0-4F09-4EF5-9D51-99F2A2E18A18}" dt="2023-06-17T02:18:07.569" v="722" actId="1076"/>
          <ac:spMkLst>
            <pc:docMk/>
            <pc:sldMk cId="406610649" sldId="256"/>
            <ac:spMk id="39" creationId="{00000000-0000-0000-0000-000000000000}"/>
          </ac:spMkLst>
        </pc:spChg>
        <pc:spChg chg="mod">
          <ac:chgData name="Thúy Mai" userId="222f1c7e07c9bd7a" providerId="LiveId" clId="{70C2A2C0-4F09-4EF5-9D51-99F2A2E18A18}" dt="2023-06-17T02:18:13.259" v="724" actId="14100"/>
          <ac:spMkLst>
            <pc:docMk/>
            <pc:sldMk cId="406610649" sldId="256"/>
            <ac:spMk id="40" creationId="{00000000-0000-0000-0000-000000000000}"/>
          </ac:spMkLst>
        </pc:spChg>
        <pc:spChg chg="mod">
          <ac:chgData name="Thúy Mai" userId="222f1c7e07c9bd7a" providerId="LiveId" clId="{70C2A2C0-4F09-4EF5-9D51-99F2A2E18A18}" dt="2023-06-17T02:18:18.576" v="727" actId="1076"/>
          <ac:spMkLst>
            <pc:docMk/>
            <pc:sldMk cId="406610649" sldId="256"/>
            <ac:spMk id="41" creationId="{00000000-0000-0000-0000-000000000000}"/>
          </ac:spMkLst>
        </pc:spChg>
        <pc:spChg chg="mod">
          <ac:chgData name="Thúy Mai" userId="222f1c7e07c9bd7a" providerId="LiveId" clId="{70C2A2C0-4F09-4EF5-9D51-99F2A2E18A18}" dt="2023-06-17T02:18:24.360" v="730" actId="1076"/>
          <ac:spMkLst>
            <pc:docMk/>
            <pc:sldMk cId="406610649" sldId="256"/>
            <ac:spMk id="42" creationId="{00000000-0000-0000-0000-000000000000}"/>
          </ac:spMkLst>
        </pc:spChg>
        <pc:spChg chg="mod">
          <ac:chgData name="Thúy Mai" userId="222f1c7e07c9bd7a" providerId="LiveId" clId="{70C2A2C0-4F09-4EF5-9D51-99F2A2E18A18}" dt="2023-06-17T02:18:30.754" v="732" actId="14100"/>
          <ac:spMkLst>
            <pc:docMk/>
            <pc:sldMk cId="406610649" sldId="256"/>
            <ac:spMk id="49" creationId="{00000000-0000-0000-0000-000000000000}"/>
          </ac:spMkLst>
        </pc:spChg>
        <pc:spChg chg="mod">
          <ac:chgData name="Thúy Mai" userId="222f1c7e07c9bd7a" providerId="LiveId" clId="{70C2A2C0-4F09-4EF5-9D51-99F2A2E18A18}" dt="2023-06-17T02:18:38.496" v="735" actId="14100"/>
          <ac:spMkLst>
            <pc:docMk/>
            <pc:sldMk cId="406610649" sldId="256"/>
            <ac:spMk id="50" creationId="{00000000-0000-0000-0000-000000000000}"/>
          </ac:spMkLst>
        </pc:spChg>
        <pc:spChg chg="mod">
          <ac:chgData name="Thúy Mai" userId="222f1c7e07c9bd7a" providerId="LiveId" clId="{70C2A2C0-4F09-4EF5-9D51-99F2A2E18A18}" dt="2023-06-17T02:18:42.446" v="737" actId="14100"/>
          <ac:spMkLst>
            <pc:docMk/>
            <pc:sldMk cId="406610649" sldId="256"/>
            <ac:spMk id="51" creationId="{00000000-0000-0000-0000-000000000000}"/>
          </ac:spMkLst>
        </pc:spChg>
        <pc:spChg chg="mod">
          <ac:chgData name="Thúy Mai" userId="222f1c7e07c9bd7a" providerId="LiveId" clId="{70C2A2C0-4F09-4EF5-9D51-99F2A2E18A18}" dt="2023-06-17T02:18:46.242" v="739" actId="14100"/>
          <ac:spMkLst>
            <pc:docMk/>
            <pc:sldMk cId="406610649" sldId="256"/>
            <ac:spMk id="52" creationId="{00000000-0000-0000-0000-000000000000}"/>
          </ac:spMkLst>
        </pc:spChg>
        <pc:spChg chg="mod">
          <ac:chgData name="Thúy Mai" userId="222f1c7e07c9bd7a" providerId="LiveId" clId="{70C2A2C0-4F09-4EF5-9D51-99F2A2E18A18}" dt="2023-06-17T02:17:10.300" v="625" actId="1076"/>
          <ac:spMkLst>
            <pc:docMk/>
            <pc:sldMk cId="406610649" sldId="256"/>
            <ac:spMk id="53" creationId="{00000000-0000-0000-0000-000000000000}"/>
          </ac:spMkLst>
        </pc:spChg>
        <pc:spChg chg="mod">
          <ac:chgData name="Thúy Mai" userId="222f1c7e07c9bd7a" providerId="LiveId" clId="{70C2A2C0-4F09-4EF5-9D51-99F2A2E18A18}" dt="2023-06-17T02:18:51.227" v="741" actId="14100"/>
          <ac:spMkLst>
            <pc:docMk/>
            <pc:sldMk cId="406610649" sldId="256"/>
            <ac:spMk id="54" creationId="{00000000-0000-0000-0000-000000000000}"/>
          </ac:spMkLst>
        </pc:spChg>
        <pc:picChg chg="mod">
          <ac:chgData name="Thúy Mai" userId="222f1c7e07c9bd7a" providerId="LiveId" clId="{70C2A2C0-4F09-4EF5-9D51-99F2A2E18A18}" dt="2023-06-17T02:18:55.721" v="742" actId="1076"/>
          <ac:picMkLst>
            <pc:docMk/>
            <pc:sldMk cId="406610649" sldId="256"/>
            <ac:picMk id="4" creationId="{00000000-0000-0000-0000-000000000000}"/>
          </ac:picMkLst>
        </pc:picChg>
        <pc:picChg chg="mod">
          <ac:chgData name="Thúy Mai" userId="222f1c7e07c9bd7a" providerId="LiveId" clId="{70C2A2C0-4F09-4EF5-9D51-99F2A2E18A18}" dt="2023-06-17T02:17:55.090" v="719" actId="1367"/>
          <ac:picMkLst>
            <pc:docMk/>
            <pc:sldMk cId="406610649" sldId="256"/>
            <ac:picMk id="36" creationId="{00000000-0000-0000-0000-000000000000}"/>
          </ac:picMkLst>
        </pc:picChg>
        <pc:picChg chg="mod">
          <ac:chgData name="Thúy Mai" userId="222f1c7e07c9bd7a" providerId="LiveId" clId="{70C2A2C0-4F09-4EF5-9D51-99F2A2E18A18}" dt="2023-06-17T02:17:06.064" v="624" actId="1076"/>
          <ac:picMkLst>
            <pc:docMk/>
            <pc:sldMk cId="406610649" sldId="256"/>
            <ac:picMk id="48" creationId="{00000000-0000-0000-0000-000000000000}"/>
          </ac:picMkLst>
        </pc:picChg>
      </pc:sldChg>
      <pc:sldChg chg="add del setBg">
        <pc:chgData name="Thúy Mai" userId="222f1c7e07c9bd7a" providerId="LiveId" clId="{70C2A2C0-4F09-4EF5-9D51-99F2A2E18A18}" dt="2023-06-17T02:12:11.318" v="564" actId="47"/>
        <pc:sldMkLst>
          <pc:docMk/>
          <pc:sldMk cId="2075836292" sldId="256"/>
        </pc:sldMkLst>
      </pc:sldChg>
      <pc:sldChg chg="delSp modSp mod modTransition">
        <pc:chgData name="Thúy Mai" userId="222f1c7e07c9bd7a" providerId="LiveId" clId="{70C2A2C0-4F09-4EF5-9D51-99F2A2E18A18}" dt="2023-06-17T03:48:27.733" v="2922"/>
        <pc:sldMkLst>
          <pc:docMk/>
          <pc:sldMk cId="2221722464" sldId="257"/>
        </pc:sldMkLst>
        <pc:spChg chg="mod">
          <ac:chgData name="Thúy Mai" userId="222f1c7e07c9bd7a" providerId="LiveId" clId="{70C2A2C0-4F09-4EF5-9D51-99F2A2E18A18}" dt="2023-06-17T01:35:00.721" v="356" actId="1076"/>
          <ac:spMkLst>
            <pc:docMk/>
            <pc:sldMk cId="2221722464" sldId="257"/>
            <ac:spMk id="3" creationId="{18D798F5-A6D3-46EC-B936-0AB05DE71CB9}"/>
          </ac:spMkLst>
        </pc:spChg>
        <pc:spChg chg="mod">
          <ac:chgData name="Thúy Mai" userId="222f1c7e07c9bd7a" providerId="LiveId" clId="{70C2A2C0-4F09-4EF5-9D51-99F2A2E18A18}" dt="2023-06-17T01:34:01.501" v="193" actId="1076"/>
          <ac:spMkLst>
            <pc:docMk/>
            <pc:sldMk cId="2221722464" sldId="257"/>
            <ac:spMk id="4" creationId="{00000000-0000-0000-0000-000000000000}"/>
          </ac:spMkLst>
        </pc:spChg>
        <pc:spChg chg="mod">
          <ac:chgData name="Thúy Mai" userId="222f1c7e07c9bd7a" providerId="LiveId" clId="{70C2A2C0-4F09-4EF5-9D51-99F2A2E18A18}" dt="2023-06-17T01:34:51.288" v="353" actId="1076"/>
          <ac:spMkLst>
            <pc:docMk/>
            <pc:sldMk cId="2221722464" sldId="257"/>
            <ac:spMk id="12" creationId="{00000000-0000-0000-0000-000000000000}"/>
          </ac:spMkLst>
        </pc:spChg>
        <pc:spChg chg="mod">
          <ac:chgData name="Thúy Mai" userId="222f1c7e07c9bd7a" providerId="LiveId" clId="{70C2A2C0-4F09-4EF5-9D51-99F2A2E18A18}" dt="2023-06-17T01:35:04.261" v="357" actId="1076"/>
          <ac:spMkLst>
            <pc:docMk/>
            <pc:sldMk cId="2221722464" sldId="257"/>
            <ac:spMk id="17" creationId="{00000000-0000-0000-0000-000000000000}"/>
          </ac:spMkLst>
        </pc:spChg>
        <pc:spChg chg="mod">
          <ac:chgData name="Thúy Mai" userId="222f1c7e07c9bd7a" providerId="LiveId" clId="{70C2A2C0-4F09-4EF5-9D51-99F2A2E18A18}" dt="2023-06-17T01:36:05.679" v="429" actId="1076"/>
          <ac:spMkLst>
            <pc:docMk/>
            <pc:sldMk cId="2221722464" sldId="257"/>
            <ac:spMk id="19" creationId="{00000000-0000-0000-0000-000000000000}"/>
          </ac:spMkLst>
        </pc:spChg>
        <pc:spChg chg="mod">
          <ac:chgData name="Thúy Mai" userId="222f1c7e07c9bd7a" providerId="LiveId" clId="{70C2A2C0-4F09-4EF5-9D51-99F2A2E18A18}" dt="2023-06-17T01:35:37.334" v="425" actId="1076"/>
          <ac:spMkLst>
            <pc:docMk/>
            <pc:sldMk cId="2221722464" sldId="257"/>
            <ac:spMk id="21" creationId="{00000000-0000-0000-0000-000000000000}"/>
          </ac:spMkLst>
        </pc:spChg>
        <pc:spChg chg="del">
          <ac:chgData name="Thúy Mai" userId="222f1c7e07c9bd7a" providerId="LiveId" clId="{70C2A2C0-4F09-4EF5-9D51-99F2A2E18A18}" dt="2023-06-17T01:34:06.958" v="194" actId="478"/>
          <ac:spMkLst>
            <pc:docMk/>
            <pc:sldMk cId="2221722464" sldId="257"/>
            <ac:spMk id="23" creationId="{00000000-0000-0000-0000-000000000000}"/>
          </ac:spMkLst>
        </pc:spChg>
        <pc:spChg chg="mod">
          <ac:chgData name="Thúy Mai" userId="222f1c7e07c9bd7a" providerId="LiveId" clId="{70C2A2C0-4F09-4EF5-9D51-99F2A2E18A18}" dt="2023-06-17T01:34:57.599" v="355" actId="1076"/>
          <ac:spMkLst>
            <pc:docMk/>
            <pc:sldMk cId="2221722464" sldId="257"/>
            <ac:spMk id="25" creationId="{00000000-0000-0000-0000-000000000000}"/>
          </ac:spMkLst>
        </pc:spChg>
        <pc:spChg chg="mod">
          <ac:chgData name="Thúy Mai" userId="222f1c7e07c9bd7a" providerId="LiveId" clId="{70C2A2C0-4F09-4EF5-9D51-99F2A2E18A18}" dt="2023-06-17T01:35:30.773" v="424" actId="1076"/>
          <ac:spMkLst>
            <pc:docMk/>
            <pc:sldMk cId="2221722464" sldId="257"/>
            <ac:spMk id="26" creationId="{00000000-0000-0000-0000-000000000000}"/>
          </ac:spMkLst>
        </pc:spChg>
        <pc:spChg chg="mod">
          <ac:chgData name="Thúy Mai" userId="222f1c7e07c9bd7a" providerId="LiveId" clId="{70C2A2C0-4F09-4EF5-9D51-99F2A2E18A18}" dt="2023-06-17T01:34:29.138" v="266" actId="20577"/>
          <ac:spMkLst>
            <pc:docMk/>
            <pc:sldMk cId="2221722464" sldId="257"/>
            <ac:spMk id="27" creationId="{00000000-0000-0000-0000-000000000000}"/>
          </ac:spMkLst>
        </pc:spChg>
        <pc:spChg chg="mod">
          <ac:chgData name="Thúy Mai" userId="222f1c7e07c9bd7a" providerId="LiveId" clId="{70C2A2C0-4F09-4EF5-9D51-99F2A2E18A18}" dt="2023-06-17T01:35:41.366" v="426" actId="1076"/>
          <ac:spMkLst>
            <pc:docMk/>
            <pc:sldMk cId="2221722464" sldId="257"/>
            <ac:spMk id="28" creationId="{00000000-0000-0000-0000-000000000000}"/>
          </ac:spMkLst>
        </pc:spChg>
        <pc:spChg chg="del">
          <ac:chgData name="Thúy Mai" userId="222f1c7e07c9bd7a" providerId="LiveId" clId="{70C2A2C0-4F09-4EF5-9D51-99F2A2E18A18}" dt="2023-06-17T01:34:13.130" v="196" actId="478"/>
          <ac:spMkLst>
            <pc:docMk/>
            <pc:sldMk cId="2221722464" sldId="257"/>
            <ac:spMk id="29" creationId="{00000000-0000-0000-0000-000000000000}"/>
          </ac:spMkLst>
        </pc:spChg>
        <pc:spChg chg="mod">
          <ac:chgData name="Thúy Mai" userId="222f1c7e07c9bd7a" providerId="LiveId" clId="{70C2A2C0-4F09-4EF5-9D51-99F2A2E18A18}" dt="2023-06-17T01:35:28.977" v="423" actId="1076"/>
          <ac:spMkLst>
            <pc:docMk/>
            <pc:sldMk cId="2221722464" sldId="257"/>
            <ac:spMk id="33" creationId="{87679972-C723-40E4-A508-BE42C8717D49}"/>
          </ac:spMkLst>
        </pc:spChg>
        <pc:spChg chg="mod">
          <ac:chgData name="Thúy Mai" userId="222f1c7e07c9bd7a" providerId="LiveId" clId="{70C2A2C0-4F09-4EF5-9D51-99F2A2E18A18}" dt="2023-06-17T01:36:00.385" v="428" actId="1076"/>
          <ac:spMkLst>
            <pc:docMk/>
            <pc:sldMk cId="2221722464" sldId="257"/>
            <ac:spMk id="34" creationId="{3D860FCA-1D4D-45C7-B30E-9FBEE6024A31}"/>
          </ac:spMkLst>
        </pc:spChg>
        <pc:spChg chg="mod">
          <ac:chgData name="Thúy Mai" userId="222f1c7e07c9bd7a" providerId="LiveId" clId="{70C2A2C0-4F09-4EF5-9D51-99F2A2E18A18}" dt="2023-06-17T01:35:50.998" v="427" actId="1076"/>
          <ac:spMkLst>
            <pc:docMk/>
            <pc:sldMk cId="2221722464" sldId="257"/>
            <ac:spMk id="35" creationId="{7D869037-1AAC-4D00-B9F9-2978919A1BA2}"/>
          </ac:spMkLst>
        </pc:spChg>
        <pc:spChg chg="del">
          <ac:chgData name="Thúy Mai" userId="222f1c7e07c9bd7a" providerId="LiveId" clId="{70C2A2C0-4F09-4EF5-9D51-99F2A2E18A18}" dt="2023-06-17T01:34:10.793" v="195" actId="478"/>
          <ac:spMkLst>
            <pc:docMk/>
            <pc:sldMk cId="2221722464" sldId="257"/>
            <ac:spMk id="36" creationId="{5F695475-6475-4374-8233-4490792EA567}"/>
          </ac:spMkLst>
        </pc:spChg>
        <pc:grpChg chg="mod">
          <ac:chgData name="Thúy Mai" userId="222f1c7e07c9bd7a" providerId="LiveId" clId="{70C2A2C0-4F09-4EF5-9D51-99F2A2E18A18}" dt="2023-06-17T01:34:17.985" v="208" actId="1036"/>
          <ac:grpSpMkLst>
            <pc:docMk/>
            <pc:sldMk cId="2221722464" sldId="257"/>
            <ac:grpSpMk id="10" creationId="{48DCE4E8-D382-45BD-98EB-EC23879FEA69}"/>
          </ac:grpSpMkLst>
        </pc:grpChg>
        <pc:grpChg chg="mod">
          <ac:chgData name="Thúy Mai" userId="222f1c7e07c9bd7a" providerId="LiveId" clId="{70C2A2C0-4F09-4EF5-9D51-99F2A2E18A18}" dt="2023-06-17T01:34:17.985" v="208" actId="1036"/>
          <ac:grpSpMkLst>
            <pc:docMk/>
            <pc:sldMk cId="2221722464" sldId="257"/>
            <ac:grpSpMk id="11" creationId="{F1478F45-38F1-4FAC-8123-8F797CC1F305}"/>
          </ac:grpSpMkLst>
        </pc:grpChg>
        <pc:picChg chg="mod">
          <ac:chgData name="Thúy Mai" userId="222f1c7e07c9bd7a" providerId="LiveId" clId="{70C2A2C0-4F09-4EF5-9D51-99F2A2E18A18}" dt="2023-06-17T01:34:13.815" v="197" actId="1076"/>
          <ac:picMkLst>
            <pc:docMk/>
            <pc:sldMk cId="2221722464" sldId="257"/>
            <ac:picMk id="32" creationId="{729F6501-F85F-46CE-8693-E23C4FA1F2AA}"/>
          </ac:picMkLst>
        </pc:picChg>
      </pc:sldChg>
      <pc:sldChg chg="modSp modTransition">
        <pc:chgData name="Thúy Mai" userId="222f1c7e07c9bd7a" providerId="LiveId" clId="{70C2A2C0-4F09-4EF5-9D51-99F2A2E18A18}" dt="2023-06-17T03:48:27.733" v="2922"/>
        <pc:sldMkLst>
          <pc:docMk/>
          <pc:sldMk cId="2716854352" sldId="258"/>
        </pc:sldMkLst>
        <pc:spChg chg="mod">
          <ac:chgData name="Thúy Mai" userId="222f1c7e07c9bd7a" providerId="LiveId" clId="{70C2A2C0-4F09-4EF5-9D51-99F2A2E18A18}" dt="2023-06-17T02:00:01.275" v="463" actId="113"/>
          <ac:spMkLst>
            <pc:docMk/>
            <pc:sldMk cId="2716854352" sldId="258"/>
            <ac:spMk id="5" creationId="{00000000-0000-0000-0000-000000000000}"/>
          </ac:spMkLst>
        </pc:spChg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1737166046" sldId="259"/>
        </pc:sldMkLst>
        <pc:spChg chg="mod">
          <ac:chgData name="Thúy Mai" userId="222f1c7e07c9bd7a" providerId="LiveId" clId="{70C2A2C0-4F09-4EF5-9D51-99F2A2E18A18}" dt="2023-06-17T02:20:57.581" v="791" actId="1076"/>
          <ac:spMkLst>
            <pc:docMk/>
            <pc:sldMk cId="1737166046" sldId="259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20:51.557" v="788" actId="1076"/>
          <ac:spMkLst>
            <pc:docMk/>
            <pc:sldMk cId="1737166046" sldId="259"/>
            <ac:spMk id="37" creationId="{00000000-0000-0000-0000-000000000000}"/>
          </ac:spMkLst>
        </pc:spChg>
        <pc:graphicFrameChg chg="add del mod modGraphic">
          <ac:chgData name="Thúy Mai" userId="222f1c7e07c9bd7a" providerId="LiveId" clId="{70C2A2C0-4F09-4EF5-9D51-99F2A2E18A18}" dt="2023-06-17T02:21:18.494" v="792" actId="21"/>
          <ac:graphicFrameMkLst>
            <pc:docMk/>
            <pc:sldMk cId="1737166046" sldId="259"/>
            <ac:graphicFrameMk id="2" creationId="{ED33E8F3-2102-96F4-1972-B9988DFED895}"/>
          </ac:graphicFrameMkLst>
        </pc:graphicFrameChg>
      </pc:sldChg>
      <pc:sldChg chg="add del setBg">
        <pc:chgData name="Thúy Mai" userId="222f1c7e07c9bd7a" providerId="LiveId" clId="{70C2A2C0-4F09-4EF5-9D51-99F2A2E18A18}" dt="2023-06-17T02:12:11.777" v="566" actId="47"/>
        <pc:sldMkLst>
          <pc:docMk/>
          <pc:sldMk cId="1923080657" sldId="259"/>
        </pc:sldMkLst>
      </pc:sldChg>
      <pc:sldChg chg="add del setBg">
        <pc:chgData name="Thúy Mai" userId="222f1c7e07c9bd7a" providerId="LiveId" clId="{70C2A2C0-4F09-4EF5-9D51-99F2A2E18A18}" dt="2023-06-17T02:12:11.992" v="567" actId="47"/>
        <pc:sldMkLst>
          <pc:docMk/>
          <pc:sldMk cId="3977577822" sldId="260"/>
        </pc:sldMkLst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4238887402" sldId="260"/>
        </pc:sldMkLst>
        <pc:spChg chg="mod">
          <ac:chgData name="Thúy Mai" userId="222f1c7e07c9bd7a" providerId="LiveId" clId="{70C2A2C0-4F09-4EF5-9D51-99F2A2E18A18}" dt="2023-06-17T02:22:02.139" v="820" actId="207"/>
          <ac:spMkLst>
            <pc:docMk/>
            <pc:sldMk cId="4238887402" sldId="260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22:26.206" v="827" actId="113"/>
          <ac:spMkLst>
            <pc:docMk/>
            <pc:sldMk cId="4238887402" sldId="260"/>
            <ac:spMk id="37" creationId="{00000000-0000-0000-0000-000000000000}"/>
          </ac:spMkLst>
        </pc:spChg>
        <pc:graphicFrameChg chg="add del mod modGraphic">
          <ac:chgData name="Thúy Mai" userId="222f1c7e07c9bd7a" providerId="LiveId" clId="{70C2A2C0-4F09-4EF5-9D51-99F2A2E18A18}" dt="2023-06-17T02:22:32.502" v="828" actId="21"/>
          <ac:graphicFrameMkLst>
            <pc:docMk/>
            <pc:sldMk cId="4238887402" sldId="260"/>
            <ac:graphicFrameMk id="2" creationId="{7E7DA62F-0F97-DF95-A4B8-B61B663F7047}"/>
          </ac:graphicFrameMkLst>
        </pc:graphicFrameChg>
        <pc:picChg chg="mod">
          <ac:chgData name="Thúy Mai" userId="222f1c7e07c9bd7a" providerId="LiveId" clId="{70C2A2C0-4F09-4EF5-9D51-99F2A2E18A18}" dt="2023-06-17T02:21:56.888" v="818" actId="1076"/>
          <ac:picMkLst>
            <pc:docMk/>
            <pc:sldMk cId="4238887402" sldId="260"/>
            <ac:picMk id="34" creationId="{00000000-0000-0000-0000-000000000000}"/>
          </ac:picMkLst>
        </pc:picChg>
        <pc:picChg chg="mod">
          <ac:chgData name="Thúy Mai" userId="222f1c7e07c9bd7a" providerId="LiveId" clId="{70C2A2C0-4F09-4EF5-9D51-99F2A2E18A18}" dt="2023-06-17T02:22:18.633" v="824" actId="14100"/>
          <ac:picMkLst>
            <pc:docMk/>
            <pc:sldMk cId="4238887402" sldId="260"/>
            <ac:picMk id="36" creationId="{00000000-0000-0000-0000-000000000000}"/>
          </ac:picMkLst>
        </pc:picChg>
      </pc:sldChg>
      <pc:sldChg chg="add del setBg">
        <pc:chgData name="Thúy Mai" userId="222f1c7e07c9bd7a" providerId="LiveId" clId="{70C2A2C0-4F09-4EF5-9D51-99F2A2E18A18}" dt="2023-06-17T02:12:12.560" v="568" actId="47"/>
        <pc:sldMkLst>
          <pc:docMk/>
          <pc:sldMk cId="368071674" sldId="261"/>
        </pc:sldMkLst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539089830" sldId="261"/>
        </pc:sldMkLst>
        <pc:spChg chg="mod">
          <ac:chgData name="Thúy Mai" userId="222f1c7e07c9bd7a" providerId="LiveId" clId="{70C2A2C0-4F09-4EF5-9D51-99F2A2E18A18}" dt="2023-06-17T02:22:53.929" v="844" actId="1076"/>
          <ac:spMkLst>
            <pc:docMk/>
            <pc:sldMk cId="539089830" sldId="261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23:18.317" v="853" actId="1076"/>
          <ac:spMkLst>
            <pc:docMk/>
            <pc:sldMk cId="539089830" sldId="261"/>
            <ac:spMk id="37" creationId="{00000000-0000-0000-0000-000000000000}"/>
          </ac:spMkLst>
        </pc:spChg>
        <pc:graphicFrameChg chg="add del mod">
          <ac:chgData name="Thúy Mai" userId="222f1c7e07c9bd7a" providerId="LiveId" clId="{70C2A2C0-4F09-4EF5-9D51-99F2A2E18A18}" dt="2023-06-17T02:23:23.120" v="854" actId="21"/>
          <ac:graphicFrameMkLst>
            <pc:docMk/>
            <pc:sldMk cId="539089830" sldId="261"/>
            <ac:graphicFrameMk id="2" creationId="{FEFA41D8-2CA5-C6DE-E63A-0A7D4B6C05A5}"/>
          </ac:graphicFrameMkLst>
        </pc:graphicFrameChg>
        <pc:picChg chg="mod">
          <ac:chgData name="Thúy Mai" userId="222f1c7e07c9bd7a" providerId="LiveId" clId="{70C2A2C0-4F09-4EF5-9D51-99F2A2E18A18}" dt="2023-06-17T02:22:51.482" v="843" actId="1076"/>
          <ac:picMkLst>
            <pc:docMk/>
            <pc:sldMk cId="539089830" sldId="261"/>
            <ac:picMk id="34" creationId="{00000000-0000-0000-0000-000000000000}"/>
          </ac:picMkLst>
        </pc:picChg>
        <pc:picChg chg="mod">
          <ac:chgData name="Thúy Mai" userId="222f1c7e07c9bd7a" providerId="LiveId" clId="{70C2A2C0-4F09-4EF5-9D51-99F2A2E18A18}" dt="2023-06-17T02:23:14.077" v="851" actId="14100"/>
          <ac:picMkLst>
            <pc:docMk/>
            <pc:sldMk cId="539089830" sldId="261"/>
            <ac:picMk id="36" creationId="{00000000-0000-0000-0000-000000000000}"/>
          </ac:picMkLst>
        </pc:picChg>
      </pc:sldChg>
      <pc:sldChg chg="add del setBg">
        <pc:chgData name="Thúy Mai" userId="222f1c7e07c9bd7a" providerId="LiveId" clId="{70C2A2C0-4F09-4EF5-9D51-99F2A2E18A18}" dt="2023-06-17T02:12:12.859" v="569" actId="47"/>
        <pc:sldMkLst>
          <pc:docMk/>
          <pc:sldMk cId="853347870" sldId="262"/>
        </pc:sldMkLst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2467752898" sldId="262"/>
        </pc:sldMkLst>
        <pc:spChg chg="mod">
          <ac:chgData name="Thúy Mai" userId="222f1c7e07c9bd7a" providerId="LiveId" clId="{70C2A2C0-4F09-4EF5-9D51-99F2A2E18A18}" dt="2023-06-17T02:24:39.813" v="897" actId="1076"/>
          <ac:spMkLst>
            <pc:docMk/>
            <pc:sldMk cId="2467752898" sldId="262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24:04.747" v="879" actId="113"/>
          <ac:spMkLst>
            <pc:docMk/>
            <pc:sldMk cId="2467752898" sldId="262"/>
            <ac:spMk id="37" creationId="{00000000-0000-0000-0000-000000000000}"/>
          </ac:spMkLst>
        </pc:spChg>
        <pc:graphicFrameChg chg="add del mod modGraphic">
          <ac:chgData name="Thúy Mai" userId="222f1c7e07c9bd7a" providerId="LiveId" clId="{70C2A2C0-4F09-4EF5-9D51-99F2A2E18A18}" dt="2023-06-17T02:24:09.512" v="880" actId="21"/>
          <ac:graphicFrameMkLst>
            <pc:docMk/>
            <pc:sldMk cId="2467752898" sldId="262"/>
            <ac:graphicFrameMk id="2" creationId="{0226160C-01C7-FFFC-CB80-8F91A1C2E171}"/>
          </ac:graphicFrameMkLst>
        </pc:graphicFrameChg>
      </pc:sldChg>
      <pc:sldChg chg="delSp modSp del modAnim">
        <pc:chgData name="Thúy Mai" userId="222f1c7e07c9bd7a" providerId="LiveId" clId="{70C2A2C0-4F09-4EF5-9D51-99F2A2E18A18}" dt="2023-06-17T02:03:48.545" v="468" actId="47"/>
        <pc:sldMkLst>
          <pc:docMk/>
          <pc:sldMk cId="1184467238" sldId="263"/>
        </pc:sldMkLst>
        <pc:spChg chg="mod">
          <ac:chgData name="Thúy Mai" userId="222f1c7e07c9bd7a" providerId="LiveId" clId="{70C2A2C0-4F09-4EF5-9D51-99F2A2E18A18}" dt="2023-06-17T02:03:34.510" v="466" actId="1076"/>
          <ac:spMkLst>
            <pc:docMk/>
            <pc:sldMk cId="1184467238" sldId="263"/>
            <ac:spMk id="5" creationId="{00000000-0000-0000-0000-000000000000}"/>
          </ac:spMkLst>
        </pc:spChg>
        <pc:spChg chg="del">
          <ac:chgData name="Thúy Mai" userId="222f1c7e07c9bd7a" providerId="LiveId" clId="{70C2A2C0-4F09-4EF5-9D51-99F2A2E18A18}" dt="2023-06-17T02:01:57.298" v="465" actId="478"/>
          <ac:spMkLst>
            <pc:docMk/>
            <pc:sldMk cId="1184467238" sldId="263"/>
            <ac:spMk id="6" creationId="{A0274B2B-0C51-4BB2-AFE0-42D58AD5ED1E}"/>
          </ac:spMkLst>
        </pc:spChg>
        <pc:spChg chg="mod">
          <ac:chgData name="Thúy Mai" userId="222f1c7e07c9bd7a" providerId="LiveId" clId="{70C2A2C0-4F09-4EF5-9D51-99F2A2E18A18}" dt="2023-06-17T02:03:34.510" v="466" actId="1076"/>
          <ac:spMkLst>
            <pc:docMk/>
            <pc:sldMk cId="1184467238" sldId="263"/>
            <ac:spMk id="12" creationId="{00000000-0000-0000-0000-000000000000}"/>
          </ac:spMkLst>
        </pc:spChg>
        <pc:spChg chg="del">
          <ac:chgData name="Thúy Mai" userId="222f1c7e07c9bd7a" providerId="LiveId" clId="{70C2A2C0-4F09-4EF5-9D51-99F2A2E18A18}" dt="2023-06-17T02:01:57.298" v="465" actId="478"/>
          <ac:spMkLst>
            <pc:docMk/>
            <pc:sldMk cId="1184467238" sldId="263"/>
            <ac:spMk id="15" creationId="{906F278A-7C59-4372-B96D-9054213A7277}"/>
          </ac:spMkLst>
        </pc:spChg>
        <pc:spChg chg="del">
          <ac:chgData name="Thúy Mai" userId="222f1c7e07c9bd7a" providerId="LiveId" clId="{70C2A2C0-4F09-4EF5-9D51-99F2A2E18A18}" dt="2023-06-17T02:01:57.298" v="465" actId="478"/>
          <ac:spMkLst>
            <pc:docMk/>
            <pc:sldMk cId="1184467238" sldId="263"/>
            <ac:spMk id="20485" creationId="{00000000-0000-0000-0000-000000000000}"/>
          </ac:spMkLst>
        </pc:spChg>
        <pc:spChg chg="del">
          <ac:chgData name="Thúy Mai" userId="222f1c7e07c9bd7a" providerId="LiveId" clId="{70C2A2C0-4F09-4EF5-9D51-99F2A2E18A18}" dt="2023-06-17T02:01:57.298" v="465" actId="478"/>
          <ac:spMkLst>
            <pc:docMk/>
            <pc:sldMk cId="1184467238" sldId="263"/>
            <ac:spMk id="20486" creationId="{00000000-0000-0000-0000-000000000000}"/>
          </ac:spMkLst>
        </pc:spChg>
        <pc:grpChg chg="mod">
          <ac:chgData name="Thúy Mai" userId="222f1c7e07c9bd7a" providerId="LiveId" clId="{70C2A2C0-4F09-4EF5-9D51-99F2A2E18A18}" dt="2023-06-17T02:03:34.510" v="466" actId="1076"/>
          <ac:grpSpMkLst>
            <pc:docMk/>
            <pc:sldMk cId="1184467238" sldId="263"/>
            <ac:grpSpMk id="4" creationId="{3B634483-0C08-4612-B50D-E4C511656E4C}"/>
          </ac:grpSpMkLst>
        </pc:grpChg>
      </pc:sldChg>
      <pc:sldChg chg="add del setBg">
        <pc:chgData name="Thúy Mai" userId="222f1c7e07c9bd7a" providerId="LiveId" clId="{70C2A2C0-4F09-4EF5-9D51-99F2A2E18A18}" dt="2023-06-17T02:12:13.153" v="570" actId="47"/>
        <pc:sldMkLst>
          <pc:docMk/>
          <pc:sldMk cId="4095502931" sldId="263"/>
        </pc:sldMkLst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4166943650" sldId="263"/>
        </pc:sldMkLst>
        <pc:spChg chg="mod">
          <ac:chgData name="Thúy Mai" userId="222f1c7e07c9bd7a" providerId="LiveId" clId="{70C2A2C0-4F09-4EF5-9D51-99F2A2E18A18}" dt="2023-06-17T02:25:01.148" v="903" actId="1076"/>
          <ac:spMkLst>
            <pc:docMk/>
            <pc:sldMk cId="4166943650" sldId="263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25:38.084" v="918" actId="1076"/>
          <ac:spMkLst>
            <pc:docMk/>
            <pc:sldMk cId="4166943650" sldId="263"/>
            <ac:spMk id="37" creationId="{00000000-0000-0000-0000-000000000000}"/>
          </ac:spMkLst>
        </pc:spChg>
        <pc:graphicFrameChg chg="add del mod">
          <ac:chgData name="Thúy Mai" userId="222f1c7e07c9bd7a" providerId="LiveId" clId="{70C2A2C0-4F09-4EF5-9D51-99F2A2E18A18}" dt="2023-06-17T02:25:45.630" v="920" actId="21"/>
          <ac:graphicFrameMkLst>
            <pc:docMk/>
            <pc:sldMk cId="4166943650" sldId="263"/>
            <ac:graphicFrameMk id="2" creationId="{47D31972-1947-C6CB-93F0-8094EF60D169}"/>
          </ac:graphicFrameMkLst>
        </pc:graphicFrameChg>
        <pc:picChg chg="mod">
          <ac:chgData name="Thúy Mai" userId="222f1c7e07c9bd7a" providerId="LiveId" clId="{70C2A2C0-4F09-4EF5-9D51-99F2A2E18A18}" dt="2023-06-17T02:25:08.933" v="906" actId="1076"/>
          <ac:picMkLst>
            <pc:docMk/>
            <pc:sldMk cId="4166943650" sldId="263"/>
            <ac:picMk id="34" creationId="{00000000-0000-0000-0000-000000000000}"/>
          </ac:picMkLst>
        </pc:picChg>
        <pc:picChg chg="mod">
          <ac:chgData name="Thúy Mai" userId="222f1c7e07c9bd7a" providerId="LiveId" clId="{70C2A2C0-4F09-4EF5-9D51-99F2A2E18A18}" dt="2023-06-17T02:25:41.698" v="919" actId="14100"/>
          <ac:picMkLst>
            <pc:docMk/>
            <pc:sldMk cId="4166943650" sldId="263"/>
            <ac:picMk id="36" creationId="{00000000-0000-0000-0000-000000000000}"/>
          </ac:picMkLst>
        </pc:picChg>
      </pc:sldChg>
      <pc:sldChg chg="del modTransition">
        <pc:chgData name="Thúy Mai" userId="222f1c7e07c9bd7a" providerId="LiveId" clId="{70C2A2C0-4F09-4EF5-9D51-99F2A2E18A18}" dt="2023-06-17T03:35:11.507" v="2689" actId="47"/>
        <pc:sldMkLst>
          <pc:docMk/>
          <pc:sldMk cId="390360744" sldId="264"/>
        </pc:sldMkLst>
      </pc:sldChg>
      <pc:sldChg chg="add del setBg">
        <pc:chgData name="Thúy Mai" userId="222f1c7e07c9bd7a" providerId="LiveId" clId="{70C2A2C0-4F09-4EF5-9D51-99F2A2E18A18}" dt="2023-06-17T02:12:13.767" v="572" actId="47"/>
        <pc:sldMkLst>
          <pc:docMk/>
          <pc:sldMk cId="3112964630" sldId="265"/>
        </pc:sldMkLst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3213465130" sldId="265"/>
        </pc:sldMkLst>
        <pc:spChg chg="mod">
          <ac:chgData name="Thúy Mai" userId="222f1c7e07c9bd7a" providerId="LiveId" clId="{70C2A2C0-4F09-4EF5-9D51-99F2A2E18A18}" dt="2023-06-17T02:27:19.080" v="969" actId="207"/>
          <ac:spMkLst>
            <pc:docMk/>
            <pc:sldMk cId="3213465130" sldId="265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27:33.165" v="975" actId="1076"/>
          <ac:spMkLst>
            <pc:docMk/>
            <pc:sldMk cId="3213465130" sldId="265"/>
            <ac:spMk id="37" creationId="{00000000-0000-0000-0000-000000000000}"/>
          </ac:spMkLst>
        </pc:spChg>
        <pc:graphicFrameChg chg="add del mod">
          <ac:chgData name="Thúy Mai" userId="222f1c7e07c9bd7a" providerId="LiveId" clId="{70C2A2C0-4F09-4EF5-9D51-99F2A2E18A18}" dt="2023-06-17T02:27:36.110" v="976" actId="21"/>
          <ac:graphicFrameMkLst>
            <pc:docMk/>
            <pc:sldMk cId="3213465130" sldId="265"/>
            <ac:graphicFrameMk id="2" creationId="{08F29B33-E3D8-3D88-7FA1-71CFB9B30757}"/>
          </ac:graphicFrameMkLst>
        </pc:graphicFrameChg>
      </pc:sldChg>
      <pc:sldChg chg="del ord modTransition">
        <pc:chgData name="Thúy Mai" userId="222f1c7e07c9bd7a" providerId="LiveId" clId="{70C2A2C0-4F09-4EF5-9D51-99F2A2E18A18}" dt="2023-06-17T03:35:08.372" v="2685" actId="47"/>
        <pc:sldMkLst>
          <pc:docMk/>
          <pc:sldMk cId="3445148649" sldId="266"/>
        </pc:sldMkLst>
      </pc:sldChg>
      <pc:sldChg chg="add modTransition">
        <pc:chgData name="Thúy Mai" userId="222f1c7e07c9bd7a" providerId="LiveId" clId="{70C2A2C0-4F09-4EF5-9D51-99F2A2E18A18}" dt="2023-06-17T03:48:27.733" v="2922"/>
        <pc:sldMkLst>
          <pc:docMk/>
          <pc:sldMk cId="1882666979" sldId="267"/>
        </pc:sldMkLst>
      </pc:sldChg>
      <pc:sldChg chg="add del setBg">
        <pc:chgData name="Thúy Mai" userId="222f1c7e07c9bd7a" providerId="LiveId" clId="{70C2A2C0-4F09-4EF5-9D51-99F2A2E18A18}" dt="2023-06-17T02:12:10.856" v="562" actId="47"/>
        <pc:sldMkLst>
          <pc:docMk/>
          <pc:sldMk cId="2602552914" sldId="267"/>
        </pc:sldMkLst>
      </pc:sldChg>
      <pc:sldChg chg="del modTransition">
        <pc:chgData name="Thúy Mai" userId="222f1c7e07c9bd7a" providerId="LiveId" clId="{70C2A2C0-4F09-4EF5-9D51-99F2A2E18A18}" dt="2023-06-17T03:35:12.312" v="2690" actId="47"/>
        <pc:sldMkLst>
          <pc:docMk/>
          <pc:sldMk cId="3871743894" sldId="268"/>
        </pc:sldMkLst>
      </pc:sldChg>
      <pc:sldChg chg="del modTransition">
        <pc:chgData name="Thúy Mai" userId="222f1c7e07c9bd7a" providerId="LiveId" clId="{70C2A2C0-4F09-4EF5-9D51-99F2A2E18A18}" dt="2023-06-17T03:35:12.944" v="2691" actId="47"/>
        <pc:sldMkLst>
          <pc:docMk/>
          <pc:sldMk cId="298202129" sldId="269"/>
        </pc:sldMkLst>
      </pc:sldChg>
      <pc:sldChg chg="del modTransition">
        <pc:chgData name="Thúy Mai" userId="222f1c7e07c9bd7a" providerId="LiveId" clId="{70C2A2C0-4F09-4EF5-9D51-99F2A2E18A18}" dt="2023-06-17T03:35:13.527" v="2692" actId="47"/>
        <pc:sldMkLst>
          <pc:docMk/>
          <pc:sldMk cId="1880293903" sldId="270"/>
        </pc:sldMkLst>
      </pc:sldChg>
      <pc:sldChg chg="del modTransition">
        <pc:chgData name="Thúy Mai" userId="222f1c7e07c9bd7a" providerId="LiveId" clId="{70C2A2C0-4F09-4EF5-9D51-99F2A2E18A18}" dt="2023-06-17T03:35:14.128" v="2693" actId="47"/>
        <pc:sldMkLst>
          <pc:docMk/>
          <pc:sldMk cId="472323449" sldId="271"/>
        </pc:sldMkLst>
      </pc:sldChg>
      <pc:sldChg chg="del modTransition">
        <pc:chgData name="Thúy Mai" userId="222f1c7e07c9bd7a" providerId="LiveId" clId="{70C2A2C0-4F09-4EF5-9D51-99F2A2E18A18}" dt="2023-06-17T03:35:18.505" v="2694" actId="47"/>
        <pc:sldMkLst>
          <pc:docMk/>
          <pc:sldMk cId="3063284609" sldId="272"/>
        </pc:sldMkLst>
      </pc:sldChg>
      <pc:sldChg chg="del modTransition">
        <pc:chgData name="Thúy Mai" userId="222f1c7e07c9bd7a" providerId="LiveId" clId="{70C2A2C0-4F09-4EF5-9D51-99F2A2E18A18}" dt="2023-06-17T03:37:04.250" v="2738" actId="47"/>
        <pc:sldMkLst>
          <pc:docMk/>
          <pc:sldMk cId="1196092805" sldId="276"/>
        </pc:sldMkLst>
      </pc:sldChg>
      <pc:sldChg chg="del modTransition">
        <pc:chgData name="Thúy Mai" userId="222f1c7e07c9bd7a" providerId="LiveId" clId="{70C2A2C0-4F09-4EF5-9D51-99F2A2E18A18}" dt="2023-06-17T03:35:21.346" v="2695" actId="47"/>
        <pc:sldMkLst>
          <pc:docMk/>
          <pc:sldMk cId="2930923880" sldId="277"/>
        </pc:sldMkLst>
      </pc:sldChg>
      <pc:sldChg chg="del modTransition">
        <pc:chgData name="Thúy Mai" userId="222f1c7e07c9bd7a" providerId="LiveId" clId="{70C2A2C0-4F09-4EF5-9D51-99F2A2E18A18}" dt="2023-06-17T03:35:23.025" v="2696" actId="47"/>
        <pc:sldMkLst>
          <pc:docMk/>
          <pc:sldMk cId="1521463860" sldId="279"/>
        </pc:sldMkLst>
      </pc:sldChg>
      <pc:sldChg chg="del modTransition">
        <pc:chgData name="Thúy Mai" userId="222f1c7e07c9bd7a" providerId="LiveId" clId="{70C2A2C0-4F09-4EF5-9D51-99F2A2E18A18}" dt="2023-06-17T03:36:23.439" v="2722" actId="47"/>
        <pc:sldMkLst>
          <pc:docMk/>
          <pc:sldMk cId="418909518" sldId="282"/>
        </pc:sldMkLst>
      </pc:sldChg>
      <pc:sldChg chg="del modTransition">
        <pc:chgData name="Thúy Mai" userId="222f1c7e07c9bd7a" providerId="LiveId" clId="{70C2A2C0-4F09-4EF5-9D51-99F2A2E18A18}" dt="2023-06-17T03:36:23.848" v="2723" actId="47"/>
        <pc:sldMkLst>
          <pc:docMk/>
          <pc:sldMk cId="2854222475" sldId="284"/>
        </pc:sldMkLst>
      </pc:sldChg>
      <pc:sldChg chg="del modTransition">
        <pc:chgData name="Thúy Mai" userId="222f1c7e07c9bd7a" providerId="LiveId" clId="{70C2A2C0-4F09-4EF5-9D51-99F2A2E18A18}" dt="2023-06-17T03:36:24.322" v="2724" actId="47"/>
        <pc:sldMkLst>
          <pc:docMk/>
          <pc:sldMk cId="356708690" sldId="285"/>
        </pc:sldMkLst>
      </pc:sldChg>
      <pc:sldChg chg="del modTransition">
        <pc:chgData name="Thúy Mai" userId="222f1c7e07c9bd7a" providerId="LiveId" clId="{70C2A2C0-4F09-4EF5-9D51-99F2A2E18A18}" dt="2023-06-17T03:36:26.576" v="2725" actId="47"/>
        <pc:sldMkLst>
          <pc:docMk/>
          <pc:sldMk cId="77131309" sldId="286"/>
        </pc:sldMkLst>
      </pc:sldChg>
      <pc:sldChg chg="del modTransition">
        <pc:chgData name="Thúy Mai" userId="222f1c7e07c9bd7a" providerId="LiveId" clId="{70C2A2C0-4F09-4EF5-9D51-99F2A2E18A18}" dt="2023-06-17T03:36:29.748" v="2727" actId="47"/>
        <pc:sldMkLst>
          <pc:docMk/>
          <pc:sldMk cId="2600458280" sldId="288"/>
        </pc:sldMkLst>
      </pc:sldChg>
      <pc:sldChg chg="del modTransition">
        <pc:chgData name="Thúy Mai" userId="222f1c7e07c9bd7a" providerId="LiveId" clId="{70C2A2C0-4F09-4EF5-9D51-99F2A2E18A18}" dt="2023-06-17T03:36:30.273" v="2728" actId="47"/>
        <pc:sldMkLst>
          <pc:docMk/>
          <pc:sldMk cId="3078582919" sldId="289"/>
        </pc:sldMkLst>
      </pc:sldChg>
      <pc:sldChg chg="del modTransition">
        <pc:chgData name="Thúy Mai" userId="222f1c7e07c9bd7a" providerId="LiveId" clId="{70C2A2C0-4F09-4EF5-9D51-99F2A2E18A18}" dt="2023-06-17T03:36:31.014" v="2729" actId="47"/>
        <pc:sldMkLst>
          <pc:docMk/>
          <pc:sldMk cId="884541802" sldId="290"/>
        </pc:sldMkLst>
      </pc:sldChg>
      <pc:sldChg chg="delSp del mod modTransition delAnim modAnim">
        <pc:chgData name="Thúy Mai" userId="222f1c7e07c9bd7a" providerId="LiveId" clId="{70C2A2C0-4F09-4EF5-9D51-99F2A2E18A18}" dt="2023-06-17T03:37:15.864" v="2745" actId="47"/>
        <pc:sldMkLst>
          <pc:docMk/>
          <pc:sldMk cId="4035672438" sldId="291"/>
        </pc:sldMkLst>
        <pc:spChg chg="del">
          <ac:chgData name="Thúy Mai" userId="222f1c7e07c9bd7a" providerId="LiveId" clId="{70C2A2C0-4F09-4EF5-9D51-99F2A2E18A18}" dt="2023-06-17T03:36:40.994" v="2732" actId="478"/>
          <ac:spMkLst>
            <pc:docMk/>
            <pc:sldMk cId="4035672438" sldId="291"/>
            <ac:spMk id="2" creationId="{00000000-0000-0000-0000-000000000000}"/>
          </ac:spMkLst>
        </pc:spChg>
        <pc:spChg chg="del">
          <ac:chgData name="Thúy Mai" userId="222f1c7e07c9bd7a" providerId="LiveId" clId="{70C2A2C0-4F09-4EF5-9D51-99F2A2E18A18}" dt="2023-06-17T03:36:36.900" v="2730" actId="478"/>
          <ac:spMkLst>
            <pc:docMk/>
            <pc:sldMk cId="4035672438" sldId="291"/>
            <ac:spMk id="8" creationId="{D0A781BC-1E6F-469C-9905-E0EA0E7CA08A}"/>
          </ac:spMkLst>
        </pc:spChg>
        <pc:grpChg chg="del">
          <ac:chgData name="Thúy Mai" userId="222f1c7e07c9bd7a" providerId="LiveId" clId="{70C2A2C0-4F09-4EF5-9D51-99F2A2E18A18}" dt="2023-06-17T03:36:38.661" v="2731" actId="478"/>
          <ac:grpSpMkLst>
            <pc:docMk/>
            <pc:sldMk cId="4035672438" sldId="291"/>
            <ac:grpSpMk id="9" creationId="{183A9222-814D-496A-AA01-2AB9035ADB87}"/>
          </ac:grpSpMkLst>
        </pc:grpChg>
        <pc:picChg chg="del">
          <ac:chgData name="Thúy Mai" userId="222f1c7e07c9bd7a" providerId="LiveId" clId="{70C2A2C0-4F09-4EF5-9D51-99F2A2E18A18}" dt="2023-06-17T03:37:06.021" v="2739" actId="21"/>
          <ac:picMkLst>
            <pc:docMk/>
            <pc:sldMk cId="4035672438" sldId="291"/>
            <ac:picMk id="12" creationId="{5089F50D-C443-4B7C-AF29-DFEFE905A537}"/>
          </ac:picMkLst>
        </pc:picChg>
      </pc:sldChg>
      <pc:sldChg chg="delSp modSp mod modTransition delAnim">
        <pc:chgData name="Thúy Mai" userId="222f1c7e07c9bd7a" providerId="LiveId" clId="{70C2A2C0-4F09-4EF5-9D51-99F2A2E18A18}" dt="2023-06-17T03:48:27.733" v="2922"/>
        <pc:sldMkLst>
          <pc:docMk/>
          <pc:sldMk cId="1184390772" sldId="12549"/>
        </pc:sldMkLst>
        <pc:spChg chg="del">
          <ac:chgData name="Thúy Mai" userId="222f1c7e07c9bd7a" providerId="LiveId" clId="{70C2A2C0-4F09-4EF5-9D51-99F2A2E18A18}" dt="2023-06-17T01:32:32.163" v="161" actId="478"/>
          <ac:spMkLst>
            <pc:docMk/>
            <pc:sldMk cId="1184390772" sldId="12549"/>
            <ac:spMk id="13" creationId="{BF372234-58C5-4F99-93FB-2AA887BB3084}"/>
          </ac:spMkLst>
        </pc:spChg>
        <pc:spChg chg="mod">
          <ac:chgData name="Thúy Mai" userId="222f1c7e07c9bd7a" providerId="LiveId" clId="{70C2A2C0-4F09-4EF5-9D51-99F2A2E18A18}" dt="2023-06-17T01:32:37.119" v="162" actId="1076"/>
          <ac:spMkLst>
            <pc:docMk/>
            <pc:sldMk cId="1184390772" sldId="12549"/>
            <ac:spMk id="17" creationId="{72880384-BA8A-4ADD-9581-1AACE210B593}"/>
          </ac:spMkLst>
        </pc:spChg>
        <pc:spChg chg="mod">
          <ac:chgData name="Thúy Mai" userId="222f1c7e07c9bd7a" providerId="LiveId" clId="{70C2A2C0-4F09-4EF5-9D51-99F2A2E18A18}" dt="2023-06-17T01:32:08.450" v="144" actId="20577"/>
          <ac:spMkLst>
            <pc:docMk/>
            <pc:sldMk cId="1184390772" sldId="12549"/>
            <ac:spMk id="33" creationId="{4709E64A-5596-48BB-9EA6-B47B858E8D2C}"/>
          </ac:spMkLst>
        </pc:spChg>
        <pc:spChg chg="mod">
          <ac:chgData name="Thúy Mai" userId="222f1c7e07c9bd7a" providerId="LiveId" clId="{70C2A2C0-4F09-4EF5-9D51-99F2A2E18A18}" dt="2023-06-17T01:33:33.312" v="168" actId="20577"/>
          <ac:spMkLst>
            <pc:docMk/>
            <pc:sldMk cId="1184390772" sldId="12549"/>
            <ac:spMk id="36" creationId="{16D01261-02AF-4FB3-B619-2CB17A2B52B3}"/>
          </ac:spMkLst>
        </pc:spChg>
        <pc:grpChg chg="mod">
          <ac:chgData name="Thúy Mai" userId="222f1c7e07c9bd7a" providerId="LiveId" clId="{70C2A2C0-4F09-4EF5-9D51-99F2A2E18A18}" dt="2023-06-17T01:33:39.787" v="169" actId="1076"/>
          <ac:grpSpMkLst>
            <pc:docMk/>
            <pc:sldMk cId="1184390772" sldId="12549"/>
            <ac:grpSpMk id="3" creationId="{80694F54-84C8-4D5C-BEC8-E07DB9188D2E}"/>
          </ac:grpSpMkLst>
        </pc:grpChg>
        <pc:grpChg chg="del">
          <ac:chgData name="Thúy Mai" userId="222f1c7e07c9bd7a" providerId="LiveId" clId="{70C2A2C0-4F09-4EF5-9D51-99F2A2E18A18}" dt="2023-06-17T01:30:55.978" v="0" actId="478"/>
          <ac:grpSpMkLst>
            <pc:docMk/>
            <pc:sldMk cId="1184390772" sldId="12549"/>
            <ac:grpSpMk id="14" creationId="{E5ACE0E3-288F-499F-8CAC-C17295B6C99B}"/>
          </ac:grpSpMkLst>
        </pc:grpChg>
        <pc:grpChg chg="mod">
          <ac:chgData name="Thúy Mai" userId="222f1c7e07c9bd7a" providerId="LiveId" clId="{70C2A2C0-4F09-4EF5-9D51-99F2A2E18A18}" dt="2023-06-17T01:32:42.883" v="163" actId="1076"/>
          <ac:grpSpMkLst>
            <pc:docMk/>
            <pc:sldMk cId="1184390772" sldId="12549"/>
            <ac:grpSpMk id="20" creationId="{2D4CDA76-8155-4262-B227-80122AE32556}"/>
          </ac:grpSpMkLst>
        </pc:grpChg>
      </pc:sldChg>
      <pc:sldChg chg="modSp mod ord modTransition">
        <pc:chgData name="Thúy Mai" userId="222f1c7e07c9bd7a" providerId="LiveId" clId="{70C2A2C0-4F09-4EF5-9D51-99F2A2E18A18}" dt="2023-06-17T03:48:27.733" v="2922"/>
        <pc:sldMkLst>
          <pc:docMk/>
          <pc:sldMk cId="3294301044" sldId="12550"/>
        </pc:sldMkLst>
        <pc:spChg chg="mod">
          <ac:chgData name="Thúy Mai" userId="222f1c7e07c9bd7a" providerId="LiveId" clId="{70C2A2C0-4F09-4EF5-9D51-99F2A2E18A18}" dt="2023-06-17T02:35:44.965" v="1117" actId="1076"/>
          <ac:spMkLst>
            <pc:docMk/>
            <pc:sldMk cId="3294301044" sldId="12550"/>
            <ac:spMk id="5" creationId="{00000000-0000-0000-0000-000000000000}"/>
          </ac:spMkLst>
        </pc:spChg>
      </pc:sldChg>
      <pc:sldChg chg="modSp mod ord modTransition">
        <pc:chgData name="Thúy Mai" userId="222f1c7e07c9bd7a" providerId="LiveId" clId="{70C2A2C0-4F09-4EF5-9D51-99F2A2E18A18}" dt="2023-06-17T03:48:27.733" v="2922"/>
        <pc:sldMkLst>
          <pc:docMk/>
          <pc:sldMk cId="538443220" sldId="12551"/>
        </pc:sldMkLst>
        <pc:spChg chg="mod">
          <ac:chgData name="Thúy Mai" userId="222f1c7e07c9bd7a" providerId="LiveId" clId="{70C2A2C0-4F09-4EF5-9D51-99F2A2E18A18}" dt="2023-06-17T02:54:46.570" v="1378" actId="1076"/>
          <ac:spMkLst>
            <pc:docMk/>
            <pc:sldMk cId="538443220" sldId="12551"/>
            <ac:spMk id="5" creationId="{00000000-0000-0000-0000-000000000000}"/>
          </ac:spMkLst>
        </pc:spChg>
      </pc:sldChg>
      <pc:sldChg chg="modSp mod ord modTransition">
        <pc:chgData name="Thúy Mai" userId="222f1c7e07c9bd7a" providerId="LiveId" clId="{70C2A2C0-4F09-4EF5-9D51-99F2A2E18A18}" dt="2023-06-17T03:48:27.733" v="2922"/>
        <pc:sldMkLst>
          <pc:docMk/>
          <pc:sldMk cId="542742654" sldId="12552"/>
        </pc:sldMkLst>
        <pc:spChg chg="mod">
          <ac:chgData name="Thúy Mai" userId="222f1c7e07c9bd7a" providerId="LiveId" clId="{70C2A2C0-4F09-4EF5-9D51-99F2A2E18A18}" dt="2023-06-17T03:36:19.498" v="2721" actId="1076"/>
          <ac:spMkLst>
            <pc:docMk/>
            <pc:sldMk cId="542742654" sldId="12552"/>
            <ac:spMk id="4" creationId="{00000000-0000-0000-0000-000000000000}"/>
          </ac:spMkLst>
        </pc:spChg>
        <pc:spChg chg="mod">
          <ac:chgData name="Thúy Mai" userId="222f1c7e07c9bd7a" providerId="LiveId" clId="{70C2A2C0-4F09-4EF5-9D51-99F2A2E18A18}" dt="2023-06-17T03:35:30.162" v="2719" actId="113"/>
          <ac:spMkLst>
            <pc:docMk/>
            <pc:sldMk cId="542742654" sldId="12552"/>
            <ac:spMk id="5" creationId="{00000000-0000-0000-0000-000000000000}"/>
          </ac:spMkLst>
        </pc:spChg>
      </pc:sldChg>
      <pc:sldChg chg="del modTransition">
        <pc:chgData name="Thúy Mai" userId="222f1c7e07c9bd7a" providerId="LiveId" clId="{70C2A2C0-4F09-4EF5-9D51-99F2A2E18A18}" dt="2023-06-17T03:36:28.324" v="2726" actId="47"/>
        <pc:sldMkLst>
          <pc:docMk/>
          <pc:sldMk cId="2375234063" sldId="12553"/>
        </pc:sldMkLst>
      </pc:sldChg>
      <pc:sldChg chg="del modTransition">
        <pc:chgData name="Thúy Mai" userId="222f1c7e07c9bd7a" providerId="LiveId" clId="{70C2A2C0-4F09-4EF5-9D51-99F2A2E18A18}" dt="2023-06-17T03:36:42.354" v="2733" actId="47"/>
        <pc:sldMkLst>
          <pc:docMk/>
          <pc:sldMk cId="2003861880" sldId="12554"/>
        </pc:sldMkLst>
      </pc:sldChg>
      <pc:sldChg chg="del modTransition">
        <pc:chgData name="Thúy Mai" userId="222f1c7e07c9bd7a" providerId="LiveId" clId="{70C2A2C0-4F09-4EF5-9D51-99F2A2E18A18}" dt="2023-06-17T03:36:42.748" v="2734" actId="47"/>
        <pc:sldMkLst>
          <pc:docMk/>
          <pc:sldMk cId="739750561" sldId="12555"/>
        </pc:sldMkLst>
      </pc:sldChg>
      <pc:sldChg chg="add del modTransition">
        <pc:chgData name="Thúy Mai" userId="222f1c7e07c9bd7a" providerId="LiveId" clId="{70C2A2C0-4F09-4EF5-9D51-99F2A2E18A18}" dt="2023-06-17T03:35:10.529" v="2688" actId="47"/>
        <pc:sldMkLst>
          <pc:docMk/>
          <pc:sldMk cId="2460257042" sldId="12556"/>
        </pc:sldMkLst>
      </pc:sldChg>
      <pc:sldChg chg="addSp delSp modSp new del mod delAnim modAnim">
        <pc:chgData name="Thúy Mai" userId="222f1c7e07c9bd7a" providerId="LiveId" clId="{70C2A2C0-4F09-4EF5-9D51-99F2A2E18A18}" dt="2023-06-17T02:15:02.474" v="599" actId="47"/>
        <pc:sldMkLst>
          <pc:docMk/>
          <pc:sldMk cId="634073681" sldId="12557"/>
        </pc:sldMkLst>
        <pc:spChg chg="mod">
          <ac:chgData name="Thúy Mai" userId="222f1c7e07c9bd7a" providerId="LiveId" clId="{70C2A2C0-4F09-4EF5-9D51-99F2A2E18A18}" dt="2023-06-17T02:04:15.132" v="490" actId="1076"/>
          <ac:spMkLst>
            <pc:docMk/>
            <pc:sldMk cId="634073681" sldId="12557"/>
            <ac:spMk id="3" creationId="{91CAD73B-D67E-0A7D-2C7B-7037A4A900A9}"/>
          </ac:spMkLst>
        </pc:spChg>
        <pc:spChg chg="mod">
          <ac:chgData name="Thúy Mai" userId="222f1c7e07c9bd7a" providerId="LiveId" clId="{70C2A2C0-4F09-4EF5-9D51-99F2A2E18A18}" dt="2023-06-17T02:04:15.132" v="490" actId="1076"/>
          <ac:spMkLst>
            <pc:docMk/>
            <pc:sldMk cId="634073681" sldId="12557"/>
            <ac:spMk id="4" creationId="{97628910-CD27-81BF-5DB8-CD565C2C4D9C}"/>
          </ac:spMkLst>
        </pc:spChg>
        <pc:spChg chg="add del mod">
          <ac:chgData name="Thúy Mai" userId="222f1c7e07c9bd7a" providerId="LiveId" clId="{70C2A2C0-4F09-4EF5-9D51-99F2A2E18A18}" dt="2023-06-17T02:14:53.602" v="596" actId="478"/>
          <ac:spMkLst>
            <pc:docMk/>
            <pc:sldMk cId="634073681" sldId="12557"/>
            <ac:spMk id="7" creationId="{28187039-9B5A-B4E3-8610-62343F62D6D7}"/>
          </ac:spMkLst>
        </pc:spChg>
        <pc:spChg chg="add mod">
          <ac:chgData name="Thúy Mai" userId="222f1c7e07c9bd7a" providerId="LiveId" clId="{70C2A2C0-4F09-4EF5-9D51-99F2A2E18A18}" dt="2023-06-17T02:14:54.691" v="597" actId="1076"/>
          <ac:spMkLst>
            <pc:docMk/>
            <pc:sldMk cId="634073681" sldId="12557"/>
            <ac:spMk id="8" creationId="{2940B055-875F-2309-6573-D5E32F03C40C}"/>
          </ac:spMkLst>
        </pc:spChg>
        <pc:spChg chg="add mod">
          <ac:chgData name="Thúy Mai" userId="222f1c7e07c9bd7a" providerId="LiveId" clId="{70C2A2C0-4F09-4EF5-9D51-99F2A2E18A18}" dt="2023-06-17T02:14:57.284" v="598" actId="1076"/>
          <ac:spMkLst>
            <pc:docMk/>
            <pc:sldMk cId="634073681" sldId="12557"/>
            <ac:spMk id="11" creationId="{8D21493C-5A10-6929-3C22-DD7020177E0D}"/>
          </ac:spMkLst>
        </pc:spChg>
        <pc:grpChg chg="add mod">
          <ac:chgData name="Thúy Mai" userId="222f1c7e07c9bd7a" providerId="LiveId" clId="{70C2A2C0-4F09-4EF5-9D51-99F2A2E18A18}" dt="2023-06-17T02:04:15.132" v="490" actId="1076"/>
          <ac:grpSpMkLst>
            <pc:docMk/>
            <pc:sldMk cId="634073681" sldId="12557"/>
            <ac:grpSpMk id="2" creationId="{1FC6E5B0-EFDE-86DA-55FD-2F1D687E9011}"/>
          </ac:grpSpMkLst>
        </pc:grpChg>
        <pc:graphicFrameChg chg="add del mod">
          <ac:chgData name="Thúy Mai" userId="222f1c7e07c9bd7a" providerId="LiveId" clId="{70C2A2C0-4F09-4EF5-9D51-99F2A2E18A18}" dt="2023-06-17T02:04:26.410" v="493"/>
          <ac:graphicFrameMkLst>
            <pc:docMk/>
            <pc:sldMk cId="634073681" sldId="12557"/>
            <ac:graphicFrameMk id="5" creationId="{BEF48252-F343-A860-0DBA-8D651D8D2E7A}"/>
          </ac:graphicFrameMkLst>
        </pc:graphicFrameChg>
        <pc:graphicFrameChg chg="add del mod">
          <ac:chgData name="Thúy Mai" userId="222f1c7e07c9bd7a" providerId="LiveId" clId="{70C2A2C0-4F09-4EF5-9D51-99F2A2E18A18}" dt="2023-06-17T02:05:50.481" v="519"/>
          <ac:graphicFrameMkLst>
            <pc:docMk/>
            <pc:sldMk cId="634073681" sldId="12557"/>
            <ac:graphicFrameMk id="9" creationId="{5BB09F85-E9C9-7E82-E2E5-CD466172A3B7}"/>
          </ac:graphicFrameMkLst>
        </pc:graphicFrameChg>
      </pc:sldChg>
      <pc:sldChg chg="addSp delSp modSp new mod modTransition modAnim">
        <pc:chgData name="Thúy Mai" userId="222f1c7e07c9bd7a" providerId="LiveId" clId="{70C2A2C0-4F09-4EF5-9D51-99F2A2E18A18}" dt="2023-06-17T03:48:27.733" v="2922"/>
        <pc:sldMkLst>
          <pc:docMk/>
          <pc:sldMk cId="604557313" sldId="12558"/>
        </pc:sldMkLst>
        <pc:spChg chg="add del mod">
          <ac:chgData name="Thúy Mai" userId="222f1c7e07c9bd7a" providerId="LiveId" clId="{70C2A2C0-4F09-4EF5-9D51-99F2A2E18A18}" dt="2023-06-17T02:36:22.009" v="1124" actId="478"/>
          <ac:spMkLst>
            <pc:docMk/>
            <pc:sldMk cId="604557313" sldId="12558"/>
            <ac:spMk id="6" creationId="{D7D0D3CD-7029-FB80-4497-6D52A4B5B300}"/>
          </ac:spMkLst>
        </pc:spChg>
        <pc:spChg chg="add del mod">
          <ac:chgData name="Thúy Mai" userId="222f1c7e07c9bd7a" providerId="LiveId" clId="{70C2A2C0-4F09-4EF5-9D51-99F2A2E18A18}" dt="2023-06-17T02:39:40.617" v="1155" actId="478"/>
          <ac:spMkLst>
            <pc:docMk/>
            <pc:sldMk cId="604557313" sldId="12558"/>
            <ac:spMk id="8" creationId="{93F8E708-236F-A92F-D886-B131FE0BF604}"/>
          </ac:spMkLst>
        </pc:spChg>
        <pc:spChg chg="add mod">
          <ac:chgData name="Thúy Mai" userId="222f1c7e07c9bd7a" providerId="LiveId" clId="{70C2A2C0-4F09-4EF5-9D51-99F2A2E18A18}" dt="2023-06-17T02:39:27.904" v="1152" actId="207"/>
          <ac:spMkLst>
            <pc:docMk/>
            <pc:sldMk cId="604557313" sldId="12558"/>
            <ac:spMk id="10" creationId="{E55ABE87-F801-040F-493A-6297BB97082A}"/>
          </ac:spMkLst>
        </pc:spChg>
        <pc:spChg chg="add mod">
          <ac:chgData name="Thúy Mai" userId="222f1c7e07c9bd7a" providerId="LiveId" clId="{70C2A2C0-4F09-4EF5-9D51-99F2A2E18A18}" dt="2023-06-17T02:40:58.898" v="1178" actId="1076"/>
          <ac:spMkLst>
            <pc:docMk/>
            <pc:sldMk cId="604557313" sldId="12558"/>
            <ac:spMk id="13" creationId="{EE3D2238-9F9C-4C29-B8EE-502F985CEF9E}"/>
          </ac:spMkLst>
        </pc:spChg>
        <pc:spChg chg="add mod">
          <ac:chgData name="Thúy Mai" userId="222f1c7e07c9bd7a" providerId="LiveId" clId="{70C2A2C0-4F09-4EF5-9D51-99F2A2E18A18}" dt="2023-06-17T02:40:56.655" v="1177" actId="1076"/>
          <ac:spMkLst>
            <pc:docMk/>
            <pc:sldMk cId="604557313" sldId="12558"/>
            <ac:spMk id="14" creationId="{840920FA-584E-8285-F7F1-DAA2E92EA56D}"/>
          </ac:spMkLst>
        </pc:spChg>
        <pc:spChg chg="add mod">
          <ac:chgData name="Thúy Mai" userId="222f1c7e07c9bd7a" providerId="LiveId" clId="{70C2A2C0-4F09-4EF5-9D51-99F2A2E18A18}" dt="2023-06-17T02:41:20.920" v="1183" actId="1036"/>
          <ac:spMkLst>
            <pc:docMk/>
            <pc:sldMk cId="604557313" sldId="12558"/>
            <ac:spMk id="15" creationId="{311D1BF6-AC00-03DC-C681-5E1E1FA3CB0A}"/>
          </ac:spMkLst>
        </pc:spChg>
        <pc:graphicFrameChg chg="add del mod">
          <ac:chgData name="Thúy Mai" userId="222f1c7e07c9bd7a" providerId="LiveId" clId="{70C2A2C0-4F09-4EF5-9D51-99F2A2E18A18}" dt="2023-06-17T02:07:13.497" v="541"/>
          <ac:graphicFrameMkLst>
            <pc:docMk/>
            <pc:sldMk cId="604557313" sldId="12558"/>
            <ac:graphicFrameMk id="2" creationId="{4D244BE7-5033-0CA1-E395-A764C59CC973}"/>
          </ac:graphicFrameMkLst>
        </pc:graphicFrameChg>
        <pc:graphicFrameChg chg="add del mod modGraphic">
          <ac:chgData name="Thúy Mai" userId="222f1c7e07c9bd7a" providerId="LiveId" clId="{70C2A2C0-4F09-4EF5-9D51-99F2A2E18A18}" dt="2023-06-17T02:15:35.453" v="600" actId="21"/>
          <ac:graphicFrameMkLst>
            <pc:docMk/>
            <pc:sldMk cId="604557313" sldId="12558"/>
            <ac:graphicFrameMk id="3" creationId="{A88E6F19-C916-F242-BCED-D9EC5FCA2D10}"/>
          </ac:graphicFrameMkLst>
        </pc:graphicFrameChg>
        <pc:graphicFrameChg chg="add del mod">
          <ac:chgData name="Thúy Mai" userId="222f1c7e07c9bd7a" providerId="LiveId" clId="{70C2A2C0-4F09-4EF5-9D51-99F2A2E18A18}" dt="2023-06-17T02:36:14.646" v="1120"/>
          <ac:graphicFrameMkLst>
            <pc:docMk/>
            <pc:sldMk cId="604557313" sldId="12558"/>
            <ac:graphicFrameMk id="4" creationId="{D5B35888-E3C9-4B46-606C-34318DBADB18}"/>
          </ac:graphicFrameMkLst>
        </pc:graphicFrameChg>
        <pc:graphicFrameChg chg="add del mod modGraphic">
          <ac:chgData name="Thúy Mai" userId="222f1c7e07c9bd7a" providerId="LiveId" clId="{70C2A2C0-4F09-4EF5-9D51-99F2A2E18A18}" dt="2023-06-17T02:39:40.617" v="1155" actId="478"/>
          <ac:graphicFrameMkLst>
            <pc:docMk/>
            <pc:sldMk cId="604557313" sldId="12558"/>
            <ac:graphicFrameMk id="5" creationId="{E9F21104-337B-90A0-0982-BECA813A93FA}"/>
          </ac:graphicFrameMkLst>
        </pc:graphicFrameChg>
        <pc:graphicFrameChg chg="add del mod">
          <ac:chgData name="Thúy Mai" userId="222f1c7e07c9bd7a" providerId="LiveId" clId="{70C2A2C0-4F09-4EF5-9D51-99F2A2E18A18}" dt="2023-06-17T02:39:50.958" v="1158"/>
          <ac:graphicFrameMkLst>
            <pc:docMk/>
            <pc:sldMk cId="604557313" sldId="12558"/>
            <ac:graphicFrameMk id="11" creationId="{08FF1C17-C932-3315-8C0D-711A410E7DCF}"/>
          </ac:graphicFrameMkLst>
        </pc:graphicFrameChg>
      </pc:sldChg>
      <pc:sldChg chg="add del setBg">
        <pc:chgData name="Thúy Mai" userId="222f1c7e07c9bd7a" providerId="LiveId" clId="{70C2A2C0-4F09-4EF5-9D51-99F2A2E18A18}" dt="2023-06-17T02:12:10.899" v="563" actId="47"/>
        <pc:sldMkLst>
          <pc:docMk/>
          <pc:sldMk cId="557731554" sldId="12559"/>
        </pc:sldMkLst>
      </pc:sldChg>
      <pc:sldChg chg="modSp add mod modTransition setBg">
        <pc:chgData name="Thúy Mai" userId="222f1c7e07c9bd7a" providerId="LiveId" clId="{70C2A2C0-4F09-4EF5-9D51-99F2A2E18A18}" dt="2023-06-17T03:48:27.733" v="2922"/>
        <pc:sldMkLst>
          <pc:docMk/>
          <pc:sldMk cId="3922338388" sldId="12559"/>
        </pc:sldMkLst>
        <pc:spChg chg="mod">
          <ac:chgData name="Thúy Mai" userId="222f1c7e07c9bd7a" providerId="LiveId" clId="{70C2A2C0-4F09-4EF5-9D51-99F2A2E18A18}" dt="2023-06-17T02:14:18.268" v="595" actId="113"/>
          <ac:spMkLst>
            <pc:docMk/>
            <pc:sldMk cId="3922338388" sldId="12559"/>
            <ac:spMk id="7" creationId="{00000000-0000-0000-0000-000000000000}"/>
          </ac:spMkLst>
        </pc:spChg>
        <pc:picChg chg="mod">
          <ac:chgData name="Thúy Mai" userId="222f1c7e07c9bd7a" providerId="LiveId" clId="{70C2A2C0-4F09-4EF5-9D51-99F2A2E18A18}" dt="2023-06-17T02:13:58.954" v="592"/>
          <ac:picMkLst>
            <pc:docMk/>
            <pc:sldMk cId="3922338388" sldId="12559"/>
            <ac:picMk id="5" creationId="{00000000-0000-0000-0000-000000000000}"/>
          </ac:picMkLst>
        </pc:picChg>
        <pc:picChg chg="mod">
          <ac:chgData name="Thúy Mai" userId="222f1c7e07c9bd7a" providerId="LiveId" clId="{70C2A2C0-4F09-4EF5-9D51-99F2A2E18A18}" dt="2023-06-17T02:13:54.330" v="591" actId="1076"/>
          <ac:picMkLst>
            <pc:docMk/>
            <pc:sldMk cId="3922338388" sldId="12559"/>
            <ac:picMk id="6" creationId="{00000000-0000-0000-0000-000000000000}"/>
          </ac:picMkLst>
        </pc:picChg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854000605" sldId="12560"/>
        </pc:sldMkLst>
        <pc:spChg chg="mod">
          <ac:chgData name="Thúy Mai" userId="222f1c7e07c9bd7a" providerId="LiveId" clId="{70C2A2C0-4F09-4EF5-9D51-99F2A2E18A18}" dt="2023-06-17T02:16:30.540" v="620" actId="1076"/>
          <ac:spMkLst>
            <pc:docMk/>
            <pc:sldMk cId="854000605" sldId="12560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16:40.426" v="623" actId="1076"/>
          <ac:spMkLst>
            <pc:docMk/>
            <pc:sldMk cId="854000605" sldId="12560"/>
            <ac:spMk id="37" creationId="{00000000-0000-0000-0000-000000000000}"/>
          </ac:spMkLst>
        </pc:spChg>
        <pc:graphicFrameChg chg="add del mod">
          <ac:chgData name="Thúy Mai" userId="222f1c7e07c9bd7a" providerId="LiveId" clId="{70C2A2C0-4F09-4EF5-9D51-99F2A2E18A18}" dt="2023-06-17T02:19:23.180" v="744" actId="21"/>
          <ac:graphicFrameMkLst>
            <pc:docMk/>
            <pc:sldMk cId="854000605" sldId="12560"/>
            <ac:graphicFrameMk id="2" creationId="{1D2D8314-D973-BDFE-9A69-2FC96B3E293F}"/>
          </ac:graphicFrameMkLst>
        </pc:graphicFrameChg>
        <pc:picChg chg="mod">
          <ac:chgData name="Thúy Mai" userId="222f1c7e07c9bd7a" providerId="LiveId" clId="{70C2A2C0-4F09-4EF5-9D51-99F2A2E18A18}" dt="2023-06-17T02:19:16.492" v="743" actId="1076"/>
          <ac:picMkLst>
            <pc:docMk/>
            <pc:sldMk cId="854000605" sldId="12560"/>
            <ac:picMk id="36" creationId="{00000000-0000-0000-0000-000000000000}"/>
          </ac:picMkLst>
        </pc:picChg>
      </pc:sldChg>
      <pc:sldChg chg="add del setBg">
        <pc:chgData name="Thúy Mai" userId="222f1c7e07c9bd7a" providerId="LiveId" clId="{70C2A2C0-4F09-4EF5-9D51-99F2A2E18A18}" dt="2023-06-17T02:12:11.524" v="565" actId="47"/>
        <pc:sldMkLst>
          <pc:docMk/>
          <pc:sldMk cId="3659559649" sldId="12560"/>
        </pc:sldMkLst>
      </pc:sldChg>
      <pc:sldChg chg="add del setBg">
        <pc:chgData name="Thúy Mai" userId="222f1c7e07c9bd7a" providerId="LiveId" clId="{70C2A2C0-4F09-4EF5-9D51-99F2A2E18A18}" dt="2023-06-17T02:12:13.563" v="571" actId="47"/>
        <pc:sldMkLst>
          <pc:docMk/>
          <pc:sldMk cId="219394706" sldId="12561"/>
        </pc:sldMkLst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4231961007" sldId="12561"/>
        </pc:sldMkLst>
        <pc:spChg chg="mod">
          <ac:chgData name="Thúy Mai" userId="222f1c7e07c9bd7a" providerId="LiveId" clId="{70C2A2C0-4F09-4EF5-9D51-99F2A2E18A18}" dt="2023-06-17T02:19:57.115" v="764" actId="1076"/>
          <ac:spMkLst>
            <pc:docMk/>
            <pc:sldMk cId="4231961007" sldId="12561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20:17.273" v="770" actId="1076"/>
          <ac:spMkLst>
            <pc:docMk/>
            <pc:sldMk cId="4231961007" sldId="12561"/>
            <ac:spMk id="37" creationId="{00000000-0000-0000-0000-000000000000}"/>
          </ac:spMkLst>
        </pc:spChg>
        <pc:graphicFrameChg chg="add del mod modGraphic">
          <ac:chgData name="Thúy Mai" userId="222f1c7e07c9bd7a" providerId="LiveId" clId="{70C2A2C0-4F09-4EF5-9D51-99F2A2E18A18}" dt="2023-06-17T02:20:21.525" v="771" actId="21"/>
          <ac:graphicFrameMkLst>
            <pc:docMk/>
            <pc:sldMk cId="4231961007" sldId="12561"/>
            <ac:graphicFrameMk id="2" creationId="{4D0C21FF-AD59-EA2B-2E6D-3E577DA38678}"/>
          </ac:graphicFrameMkLst>
        </pc:graphicFrameChg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2630608881" sldId="12562"/>
        </pc:sldMkLst>
        <pc:spChg chg="mod">
          <ac:chgData name="Thúy Mai" userId="222f1c7e07c9bd7a" providerId="LiveId" clId="{70C2A2C0-4F09-4EF5-9D51-99F2A2E18A18}" dt="2023-06-17T02:26:12.096" v="938" actId="1076"/>
          <ac:spMkLst>
            <pc:docMk/>
            <pc:sldMk cId="2630608881" sldId="12562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26:44.219" v="948" actId="1076"/>
          <ac:spMkLst>
            <pc:docMk/>
            <pc:sldMk cId="2630608881" sldId="12562"/>
            <ac:spMk id="37" creationId="{00000000-0000-0000-0000-000000000000}"/>
          </ac:spMkLst>
        </pc:spChg>
        <pc:graphicFrameChg chg="add del mod modGraphic">
          <ac:chgData name="Thúy Mai" userId="222f1c7e07c9bd7a" providerId="LiveId" clId="{70C2A2C0-4F09-4EF5-9D51-99F2A2E18A18}" dt="2023-06-17T02:26:46.766" v="949" actId="21"/>
          <ac:graphicFrameMkLst>
            <pc:docMk/>
            <pc:sldMk cId="2630608881" sldId="12562"/>
            <ac:graphicFrameMk id="2" creationId="{2FF284FD-01DE-4D8F-BC85-92BB03F41909}"/>
          </ac:graphicFrameMkLst>
        </pc:graphicFrameChg>
        <pc:picChg chg="mod">
          <ac:chgData name="Thúy Mai" userId="222f1c7e07c9bd7a" providerId="LiveId" clId="{70C2A2C0-4F09-4EF5-9D51-99F2A2E18A18}" dt="2023-06-17T02:26:09.560" v="937" actId="1076"/>
          <ac:picMkLst>
            <pc:docMk/>
            <pc:sldMk cId="2630608881" sldId="12562"/>
            <ac:picMk id="34" creationId="{00000000-0000-0000-0000-000000000000}"/>
          </ac:picMkLst>
        </pc:picChg>
        <pc:picChg chg="mod">
          <ac:chgData name="Thúy Mai" userId="222f1c7e07c9bd7a" providerId="LiveId" clId="{70C2A2C0-4F09-4EF5-9D51-99F2A2E18A18}" dt="2023-06-17T02:26:41.070" v="947" actId="1076"/>
          <ac:picMkLst>
            <pc:docMk/>
            <pc:sldMk cId="2630608881" sldId="12562"/>
            <ac:picMk id="36" creationId="{00000000-0000-0000-0000-000000000000}"/>
          </ac:picMkLst>
        </pc:picChg>
      </pc:sldChg>
      <pc:sldChg chg="add del setBg">
        <pc:chgData name="Thúy Mai" userId="222f1c7e07c9bd7a" providerId="LiveId" clId="{70C2A2C0-4F09-4EF5-9D51-99F2A2E18A18}" dt="2023-06-17T02:12:13.956" v="573" actId="47"/>
        <pc:sldMkLst>
          <pc:docMk/>
          <pc:sldMk cId="2859265279" sldId="12562"/>
        </pc:sldMkLst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4206614434" sldId="12563"/>
        </pc:sldMkLst>
        <pc:spChg chg="mod">
          <ac:chgData name="Thúy Mai" userId="222f1c7e07c9bd7a" providerId="LiveId" clId="{70C2A2C0-4F09-4EF5-9D51-99F2A2E18A18}" dt="2023-06-17T02:29:20.440" v="1019" actId="1076"/>
          <ac:spMkLst>
            <pc:docMk/>
            <pc:sldMk cId="4206614434" sldId="12563"/>
            <ac:spMk id="35" creationId="{00000000-0000-0000-0000-000000000000}"/>
          </ac:spMkLst>
        </pc:spChg>
        <pc:spChg chg="mod">
          <ac:chgData name="Thúy Mai" userId="222f1c7e07c9bd7a" providerId="LiveId" clId="{70C2A2C0-4F09-4EF5-9D51-99F2A2E18A18}" dt="2023-06-17T02:29:34.218" v="1023" actId="113"/>
          <ac:spMkLst>
            <pc:docMk/>
            <pc:sldMk cId="4206614434" sldId="12563"/>
            <ac:spMk id="37" creationId="{00000000-0000-0000-0000-000000000000}"/>
          </ac:spMkLst>
        </pc:spChg>
        <pc:graphicFrameChg chg="add del mod modGraphic">
          <ac:chgData name="Thúy Mai" userId="222f1c7e07c9bd7a" providerId="LiveId" clId="{70C2A2C0-4F09-4EF5-9D51-99F2A2E18A18}" dt="2023-06-17T02:28:32.533" v="1001" actId="478"/>
          <ac:graphicFrameMkLst>
            <pc:docMk/>
            <pc:sldMk cId="4206614434" sldId="12563"/>
            <ac:graphicFrameMk id="2" creationId="{8D8CE79F-BB58-0284-CD22-F621837B27D4}"/>
          </ac:graphicFrameMkLst>
        </pc:graphicFrameChg>
        <pc:picChg chg="mod">
          <ac:chgData name="Thúy Mai" userId="222f1c7e07c9bd7a" providerId="LiveId" clId="{70C2A2C0-4F09-4EF5-9D51-99F2A2E18A18}" dt="2023-06-17T02:29:22.652" v="1020" actId="14100"/>
          <ac:picMkLst>
            <pc:docMk/>
            <pc:sldMk cId="4206614434" sldId="12563"/>
            <ac:picMk id="34" creationId="{00000000-0000-0000-0000-000000000000}"/>
          </ac:picMkLst>
        </pc:picChg>
        <pc:picChg chg="mod">
          <ac:chgData name="Thúy Mai" userId="222f1c7e07c9bd7a" providerId="LiveId" clId="{70C2A2C0-4F09-4EF5-9D51-99F2A2E18A18}" dt="2023-06-17T02:29:27.346" v="1021" actId="1076"/>
          <ac:picMkLst>
            <pc:docMk/>
            <pc:sldMk cId="4206614434" sldId="12563"/>
            <ac:picMk id="36" creationId="{00000000-0000-0000-0000-000000000000}"/>
          </ac:picMkLst>
        </pc:picChg>
      </pc:sldChg>
      <pc:sldChg chg="add del setBg">
        <pc:chgData name="Thúy Mai" userId="222f1c7e07c9bd7a" providerId="LiveId" clId="{70C2A2C0-4F09-4EF5-9D51-99F2A2E18A18}" dt="2023-06-17T02:12:14.224" v="574" actId="47"/>
        <pc:sldMkLst>
          <pc:docMk/>
          <pc:sldMk cId="4262721076" sldId="12563"/>
        </pc:sldMkLst>
      </pc:sldChg>
      <pc:sldChg chg="addSp delSp modSp add mod modTransition modAnim">
        <pc:chgData name="Thúy Mai" userId="222f1c7e07c9bd7a" providerId="LiveId" clId="{70C2A2C0-4F09-4EF5-9D51-99F2A2E18A18}" dt="2023-06-17T03:48:27.733" v="2922"/>
        <pc:sldMkLst>
          <pc:docMk/>
          <pc:sldMk cId="3829783061" sldId="12564"/>
        </pc:sldMkLst>
        <pc:spChg chg="add del mod">
          <ac:chgData name="Thúy Mai" userId="222f1c7e07c9bd7a" providerId="LiveId" clId="{70C2A2C0-4F09-4EF5-9D51-99F2A2E18A18}" dt="2023-06-17T02:43:27.756" v="1256" actId="478"/>
          <ac:spMkLst>
            <pc:docMk/>
            <pc:sldMk cId="3829783061" sldId="12564"/>
            <ac:spMk id="2" creationId="{3DE124A0-BC8E-D47A-225E-76C31CF0450A}"/>
          </ac:spMkLst>
        </pc:spChg>
        <pc:spChg chg="mod">
          <ac:chgData name="Thúy Mai" userId="222f1c7e07c9bd7a" providerId="LiveId" clId="{70C2A2C0-4F09-4EF5-9D51-99F2A2E18A18}" dt="2023-06-17T02:43:38.971" v="1269" actId="14100"/>
          <ac:spMkLst>
            <pc:docMk/>
            <pc:sldMk cId="3829783061" sldId="12564"/>
            <ac:spMk id="4" creationId="{16F412AC-2EAF-370C-894C-1DE49883BD74}"/>
          </ac:spMkLst>
        </pc:spChg>
        <pc:spChg chg="mod">
          <ac:chgData name="Thúy Mai" userId="222f1c7e07c9bd7a" providerId="LiveId" clId="{70C2A2C0-4F09-4EF5-9D51-99F2A2E18A18}" dt="2023-06-17T02:43:45.044" v="1295" actId="20577"/>
          <ac:spMkLst>
            <pc:docMk/>
            <pc:sldMk cId="3829783061" sldId="12564"/>
            <ac:spMk id="6" creationId="{EAA2DC8D-3759-BA28-5CEC-3FDCFD828A0F}"/>
          </ac:spMkLst>
        </pc:spChg>
        <pc:spChg chg="del mod">
          <ac:chgData name="Thúy Mai" userId="222f1c7e07c9bd7a" providerId="LiveId" clId="{70C2A2C0-4F09-4EF5-9D51-99F2A2E18A18}" dt="2023-06-17T02:46:27.480" v="1333" actId="478"/>
          <ac:spMkLst>
            <pc:docMk/>
            <pc:sldMk cId="3829783061" sldId="12564"/>
            <ac:spMk id="8" creationId="{93F8E708-236F-A92F-D886-B131FE0BF604}"/>
          </ac:spMkLst>
        </pc:spChg>
        <pc:spChg chg="mod topLvl">
          <ac:chgData name="Thúy Mai" userId="222f1c7e07c9bd7a" providerId="LiveId" clId="{70C2A2C0-4F09-4EF5-9D51-99F2A2E18A18}" dt="2023-06-17T02:45:25.130" v="1318" actId="165"/>
          <ac:spMkLst>
            <pc:docMk/>
            <pc:sldMk cId="3829783061" sldId="12564"/>
            <ac:spMk id="9" creationId="{04B93C74-F14F-DC61-86E6-F54B8B531E86}"/>
          </ac:spMkLst>
        </pc:spChg>
        <pc:spChg chg="mod topLvl">
          <ac:chgData name="Thúy Mai" userId="222f1c7e07c9bd7a" providerId="LiveId" clId="{70C2A2C0-4F09-4EF5-9D51-99F2A2E18A18}" dt="2023-06-17T02:45:25.130" v="1318" actId="165"/>
          <ac:spMkLst>
            <pc:docMk/>
            <pc:sldMk cId="3829783061" sldId="12564"/>
            <ac:spMk id="11" creationId="{F1D479DF-6DE8-0212-DCB8-2831BBBE9773}"/>
          </ac:spMkLst>
        </pc:spChg>
        <pc:spChg chg="mod topLvl">
          <ac:chgData name="Thúy Mai" userId="222f1c7e07c9bd7a" providerId="LiveId" clId="{70C2A2C0-4F09-4EF5-9D51-99F2A2E18A18}" dt="2023-06-17T02:45:25.130" v="1318" actId="165"/>
          <ac:spMkLst>
            <pc:docMk/>
            <pc:sldMk cId="3829783061" sldId="12564"/>
            <ac:spMk id="12" creationId="{3DEF8F95-8E14-3FF1-B854-3C92293DAE8A}"/>
          </ac:spMkLst>
        </pc:spChg>
        <pc:spChg chg="mod topLvl">
          <ac:chgData name="Thúy Mai" userId="222f1c7e07c9bd7a" providerId="LiveId" clId="{70C2A2C0-4F09-4EF5-9D51-99F2A2E18A18}" dt="2023-06-17T02:45:25.130" v="1318" actId="165"/>
          <ac:spMkLst>
            <pc:docMk/>
            <pc:sldMk cId="3829783061" sldId="12564"/>
            <ac:spMk id="13" creationId="{35A4279F-E110-038D-B488-C74B552A5FF0}"/>
          </ac:spMkLst>
        </pc:spChg>
        <pc:grpChg chg="add mod">
          <ac:chgData name="Thúy Mai" userId="222f1c7e07c9bd7a" providerId="LiveId" clId="{70C2A2C0-4F09-4EF5-9D51-99F2A2E18A18}" dt="2023-06-17T02:43:38.971" v="1269" actId="14100"/>
          <ac:grpSpMkLst>
            <pc:docMk/>
            <pc:sldMk cId="3829783061" sldId="12564"/>
            <ac:grpSpMk id="3" creationId="{C1A31966-DE82-9F9D-3E94-4D21775CA92C}"/>
          </ac:grpSpMkLst>
        </pc:grpChg>
        <pc:grpChg chg="add del mod">
          <ac:chgData name="Thúy Mai" userId="222f1c7e07c9bd7a" providerId="LiveId" clId="{70C2A2C0-4F09-4EF5-9D51-99F2A2E18A18}" dt="2023-06-17T02:45:25.130" v="1318" actId="165"/>
          <ac:grpSpMkLst>
            <pc:docMk/>
            <pc:sldMk cId="3829783061" sldId="12564"/>
            <ac:grpSpMk id="7" creationId="{A99E7D89-4DAE-FF34-D8D7-BC72978E1EEE}"/>
          </ac:grpSpMkLst>
        </pc:grpChg>
        <pc:graphicFrameChg chg="del">
          <ac:chgData name="Thúy Mai" userId="222f1c7e07c9bd7a" providerId="LiveId" clId="{70C2A2C0-4F09-4EF5-9D51-99F2A2E18A18}" dt="2023-06-17T02:42:37.109" v="1189" actId="478"/>
          <ac:graphicFrameMkLst>
            <pc:docMk/>
            <pc:sldMk cId="3829783061" sldId="12564"/>
            <ac:graphicFrameMk id="5" creationId="{E9F21104-337B-90A0-0982-BECA813A93FA}"/>
          </ac:graphicFrameMkLst>
        </pc:graphicFrameChg>
        <pc:picChg chg="add mod">
          <ac:chgData name="Thúy Mai" userId="222f1c7e07c9bd7a" providerId="LiveId" clId="{70C2A2C0-4F09-4EF5-9D51-99F2A2E18A18}" dt="2023-06-17T02:44:19.019" v="1309" actId="1076"/>
          <ac:picMkLst>
            <pc:docMk/>
            <pc:sldMk cId="3829783061" sldId="12564"/>
            <ac:picMk id="14" creationId="{AA3D2246-6150-B8DB-1468-5A441B091CC3}"/>
          </ac:picMkLst>
        </pc:picChg>
      </pc:sldChg>
      <pc:sldChg chg="addSp delSp modSp new del mod ord modTransition">
        <pc:chgData name="Thúy Mai" userId="222f1c7e07c9bd7a" providerId="LiveId" clId="{70C2A2C0-4F09-4EF5-9D51-99F2A2E18A18}" dt="2023-06-17T03:50:13.616" v="2923" actId="47"/>
        <pc:sldMkLst>
          <pc:docMk/>
          <pc:sldMk cId="3556882401" sldId="12565"/>
        </pc:sldMkLst>
        <pc:spChg chg="add mod">
          <ac:chgData name="Thúy Mai" userId="222f1c7e07c9bd7a" providerId="LiveId" clId="{70C2A2C0-4F09-4EF5-9D51-99F2A2E18A18}" dt="2023-06-17T02:59:08.824" v="1497" actId="1076"/>
          <ac:spMkLst>
            <pc:docMk/>
            <pc:sldMk cId="3556882401" sldId="12565"/>
            <ac:spMk id="4" creationId="{001437AB-F419-80CB-7404-664AE83DD406}"/>
          </ac:spMkLst>
        </pc:spChg>
        <pc:spChg chg="add mod">
          <ac:chgData name="Thúy Mai" userId="222f1c7e07c9bd7a" providerId="LiveId" clId="{70C2A2C0-4F09-4EF5-9D51-99F2A2E18A18}" dt="2023-06-17T02:59:06.792" v="1496" actId="1076"/>
          <ac:spMkLst>
            <pc:docMk/>
            <pc:sldMk cId="3556882401" sldId="12565"/>
            <ac:spMk id="5" creationId="{95241FB1-B17A-CFD0-8388-BAAA64D053AD}"/>
          </ac:spMkLst>
        </pc:spChg>
        <pc:spChg chg="add mod">
          <ac:chgData name="Thúy Mai" userId="222f1c7e07c9bd7a" providerId="LiveId" clId="{70C2A2C0-4F09-4EF5-9D51-99F2A2E18A18}" dt="2023-06-17T02:59:02.196" v="1495" actId="1037"/>
          <ac:spMkLst>
            <pc:docMk/>
            <pc:sldMk cId="3556882401" sldId="12565"/>
            <ac:spMk id="6" creationId="{A19FC03D-9DE9-EEC4-7CF7-48EAC924FC2F}"/>
          </ac:spMkLst>
        </pc:spChg>
        <pc:spChg chg="add mod">
          <ac:chgData name="Thúy Mai" userId="222f1c7e07c9bd7a" providerId="LiveId" clId="{70C2A2C0-4F09-4EF5-9D51-99F2A2E18A18}" dt="2023-06-17T02:58:59.118" v="1491" actId="1038"/>
          <ac:spMkLst>
            <pc:docMk/>
            <pc:sldMk cId="3556882401" sldId="12565"/>
            <ac:spMk id="7" creationId="{BB388DE3-E226-E44C-8272-99BF73B54C66}"/>
          </ac:spMkLst>
        </pc:spChg>
        <pc:spChg chg="add mod">
          <ac:chgData name="Thúy Mai" userId="222f1c7e07c9bd7a" providerId="LiveId" clId="{70C2A2C0-4F09-4EF5-9D51-99F2A2E18A18}" dt="2023-06-17T02:55:42.863" v="1397" actId="1076"/>
          <ac:spMkLst>
            <pc:docMk/>
            <pc:sldMk cId="3556882401" sldId="12565"/>
            <ac:spMk id="10" creationId="{0E1FD801-8224-2A4F-7D3C-A09BECE8CF6C}"/>
          </ac:spMkLst>
        </pc:spChg>
        <pc:graphicFrameChg chg="add del mod">
          <ac:chgData name="Thúy Mai" userId="222f1c7e07c9bd7a" providerId="LiveId" clId="{70C2A2C0-4F09-4EF5-9D51-99F2A2E18A18}" dt="2023-06-17T02:55:02.101" v="1381"/>
          <ac:graphicFrameMkLst>
            <pc:docMk/>
            <pc:sldMk cId="3556882401" sldId="12565"/>
            <ac:graphicFrameMk id="2" creationId="{C29D3CA5-AC40-C37D-3FEB-9F2AEB5EB874}"/>
          </ac:graphicFrameMkLst>
        </pc:graphicFrameChg>
        <pc:graphicFrameChg chg="add del mod">
          <ac:chgData name="Thúy Mai" userId="222f1c7e07c9bd7a" providerId="LiveId" clId="{70C2A2C0-4F09-4EF5-9D51-99F2A2E18A18}" dt="2023-06-17T02:55:25.142" v="1384" actId="478"/>
          <ac:graphicFrameMkLst>
            <pc:docMk/>
            <pc:sldMk cId="3556882401" sldId="12565"/>
            <ac:graphicFrameMk id="3" creationId="{732CC982-9A70-A93F-2D00-6CC4EEB8001C}"/>
          </ac:graphicFrameMkLst>
        </pc:graphicFrameChg>
        <pc:graphicFrameChg chg="add del mod">
          <ac:chgData name="Thúy Mai" userId="222f1c7e07c9bd7a" providerId="LiveId" clId="{70C2A2C0-4F09-4EF5-9D51-99F2A2E18A18}" dt="2023-06-17T02:55:26.308" v="1387"/>
          <ac:graphicFrameMkLst>
            <pc:docMk/>
            <pc:sldMk cId="3556882401" sldId="12565"/>
            <ac:graphicFrameMk id="8" creationId="{7AC9ADF3-1CE7-772D-D95E-D8EE3A9C1BB3}"/>
          </ac:graphicFrameMkLst>
        </pc:graphicFrameChg>
      </pc:sldChg>
      <pc:sldChg chg="delSp add del mod modTransition">
        <pc:chgData name="Thúy Mai" userId="222f1c7e07c9bd7a" providerId="LiveId" clId="{70C2A2C0-4F09-4EF5-9D51-99F2A2E18A18}" dt="2023-06-17T03:35:09.963" v="2687" actId="47"/>
        <pc:sldMkLst>
          <pc:docMk/>
          <pc:sldMk cId="2648587945" sldId="12566"/>
        </pc:sldMkLst>
        <pc:graphicFrameChg chg="del">
          <ac:chgData name="Thúy Mai" userId="222f1c7e07c9bd7a" providerId="LiveId" clId="{70C2A2C0-4F09-4EF5-9D51-99F2A2E18A18}" dt="2023-06-17T02:46:23.186" v="1332" actId="21"/>
          <ac:graphicFrameMkLst>
            <pc:docMk/>
            <pc:sldMk cId="2648587945" sldId="12566"/>
            <ac:graphicFrameMk id="5" creationId="{E9F21104-337B-90A0-0982-BECA813A93FA}"/>
          </ac:graphicFrameMkLst>
        </pc:graphicFrameChg>
      </pc:sldChg>
      <pc:sldChg chg="addSp delSp modSp add mod modTransition modAnim">
        <pc:chgData name="Thúy Mai" userId="222f1c7e07c9bd7a" providerId="LiveId" clId="{70C2A2C0-4F09-4EF5-9D51-99F2A2E18A18}" dt="2023-06-17T03:48:27.733" v="2922"/>
        <pc:sldMkLst>
          <pc:docMk/>
          <pc:sldMk cId="2682845204" sldId="12567"/>
        </pc:sldMkLst>
        <pc:spChg chg="mod">
          <ac:chgData name="Thúy Mai" userId="222f1c7e07c9bd7a" providerId="LiveId" clId="{70C2A2C0-4F09-4EF5-9D51-99F2A2E18A18}" dt="2023-06-17T02:46:10.235" v="1331" actId="14100"/>
          <ac:spMkLst>
            <pc:docMk/>
            <pc:sldMk cId="2682845204" sldId="12567"/>
            <ac:spMk id="4" creationId="{16F412AC-2EAF-370C-894C-1DE49883BD74}"/>
          </ac:spMkLst>
        </pc:spChg>
        <pc:spChg chg="mod">
          <ac:chgData name="Thúy Mai" userId="222f1c7e07c9bd7a" providerId="LiveId" clId="{70C2A2C0-4F09-4EF5-9D51-99F2A2E18A18}" dt="2023-06-17T02:46:10.235" v="1331" actId="14100"/>
          <ac:spMkLst>
            <pc:docMk/>
            <pc:sldMk cId="2682845204" sldId="12567"/>
            <ac:spMk id="6" creationId="{EAA2DC8D-3759-BA28-5CEC-3FDCFD828A0F}"/>
          </ac:spMkLst>
        </pc:spChg>
        <pc:spChg chg="del mod">
          <ac:chgData name="Thúy Mai" userId="222f1c7e07c9bd7a" providerId="LiveId" clId="{70C2A2C0-4F09-4EF5-9D51-99F2A2E18A18}" dt="2023-06-17T02:46:32.741" v="1334" actId="478"/>
          <ac:spMkLst>
            <pc:docMk/>
            <pc:sldMk cId="2682845204" sldId="12567"/>
            <ac:spMk id="8" creationId="{93F8E708-236F-A92F-D886-B131FE0BF604}"/>
          </ac:spMkLst>
        </pc:spChg>
        <pc:spChg chg="del">
          <ac:chgData name="Thúy Mai" userId="222f1c7e07c9bd7a" providerId="LiveId" clId="{70C2A2C0-4F09-4EF5-9D51-99F2A2E18A18}" dt="2023-06-17T02:46:34.856" v="1335" actId="478"/>
          <ac:spMkLst>
            <pc:docMk/>
            <pc:sldMk cId="2682845204" sldId="12567"/>
            <ac:spMk id="9" creationId="{04B93C74-F14F-DC61-86E6-F54B8B531E86}"/>
          </ac:spMkLst>
        </pc:spChg>
        <pc:spChg chg="del">
          <ac:chgData name="Thúy Mai" userId="222f1c7e07c9bd7a" providerId="LiveId" clId="{70C2A2C0-4F09-4EF5-9D51-99F2A2E18A18}" dt="2023-06-17T02:46:34.856" v="1335" actId="478"/>
          <ac:spMkLst>
            <pc:docMk/>
            <pc:sldMk cId="2682845204" sldId="12567"/>
            <ac:spMk id="11" creationId="{F1D479DF-6DE8-0212-DCB8-2831BBBE9773}"/>
          </ac:spMkLst>
        </pc:spChg>
        <pc:spChg chg="del">
          <ac:chgData name="Thúy Mai" userId="222f1c7e07c9bd7a" providerId="LiveId" clId="{70C2A2C0-4F09-4EF5-9D51-99F2A2E18A18}" dt="2023-06-17T02:46:34.856" v="1335" actId="478"/>
          <ac:spMkLst>
            <pc:docMk/>
            <pc:sldMk cId="2682845204" sldId="12567"/>
            <ac:spMk id="12" creationId="{3DEF8F95-8E14-3FF1-B854-3C92293DAE8A}"/>
          </ac:spMkLst>
        </pc:spChg>
        <pc:spChg chg="del">
          <ac:chgData name="Thúy Mai" userId="222f1c7e07c9bd7a" providerId="LiveId" clId="{70C2A2C0-4F09-4EF5-9D51-99F2A2E18A18}" dt="2023-06-17T02:46:34.856" v="1335" actId="478"/>
          <ac:spMkLst>
            <pc:docMk/>
            <pc:sldMk cId="2682845204" sldId="12567"/>
            <ac:spMk id="13" creationId="{35A4279F-E110-038D-B488-C74B552A5FF0}"/>
          </ac:spMkLst>
        </pc:spChg>
        <pc:grpChg chg="mod">
          <ac:chgData name="Thúy Mai" userId="222f1c7e07c9bd7a" providerId="LiveId" clId="{70C2A2C0-4F09-4EF5-9D51-99F2A2E18A18}" dt="2023-06-17T02:46:10.235" v="1331" actId="14100"/>
          <ac:grpSpMkLst>
            <pc:docMk/>
            <pc:sldMk cId="2682845204" sldId="12567"/>
            <ac:grpSpMk id="3" creationId="{C1A31966-DE82-9F9D-3E94-4D21775CA92C}"/>
          </ac:grpSpMkLst>
        </pc:grpChg>
        <pc:graphicFrameChg chg="add mod modGraphic">
          <ac:chgData name="Thúy Mai" userId="222f1c7e07c9bd7a" providerId="LiveId" clId="{70C2A2C0-4F09-4EF5-9D51-99F2A2E18A18}" dt="2023-06-17T02:47:18.236" v="1349" actId="1076"/>
          <ac:graphicFrameMkLst>
            <pc:docMk/>
            <pc:sldMk cId="2682845204" sldId="12567"/>
            <ac:graphicFrameMk id="2" creationId="{1CBEEE6B-0DE7-7F3F-B05E-B5240A8C7AD5}"/>
          </ac:graphicFrameMkLst>
        </pc:graphicFrameChg>
        <pc:picChg chg="mod">
          <ac:chgData name="Thúy Mai" userId="222f1c7e07c9bd7a" providerId="LiveId" clId="{70C2A2C0-4F09-4EF5-9D51-99F2A2E18A18}" dt="2023-06-17T02:46:43.457" v="1339" actId="1076"/>
          <ac:picMkLst>
            <pc:docMk/>
            <pc:sldMk cId="2682845204" sldId="12567"/>
            <ac:picMk id="14" creationId="{AA3D2246-6150-B8DB-1468-5A441B091CC3}"/>
          </ac:picMkLst>
        </pc:picChg>
      </pc:sldChg>
      <pc:sldChg chg="addSp delSp modSp add mod ord modTransition delAnim modAnim">
        <pc:chgData name="Thúy Mai" userId="222f1c7e07c9bd7a" providerId="LiveId" clId="{70C2A2C0-4F09-4EF5-9D51-99F2A2E18A18}" dt="2023-06-17T03:48:27.733" v="2922"/>
        <pc:sldMkLst>
          <pc:docMk/>
          <pc:sldMk cId="3285351497" sldId="12568"/>
        </pc:sldMkLst>
        <pc:spChg chg="add mod">
          <ac:chgData name="Thúy Mai" userId="222f1c7e07c9bd7a" providerId="LiveId" clId="{70C2A2C0-4F09-4EF5-9D51-99F2A2E18A18}" dt="2023-06-17T02:59:55.713" v="1508" actId="1076"/>
          <ac:spMkLst>
            <pc:docMk/>
            <pc:sldMk cId="3285351497" sldId="12568"/>
            <ac:spMk id="4" creationId="{8D82E272-7767-2D00-F374-7012C7FCF013}"/>
          </ac:spMkLst>
        </pc:spChg>
        <pc:spChg chg="add mod">
          <ac:chgData name="Thúy Mai" userId="222f1c7e07c9bd7a" providerId="LiveId" clId="{70C2A2C0-4F09-4EF5-9D51-99F2A2E18A18}" dt="2023-06-17T03:01:17.399" v="1598" actId="1076"/>
          <ac:spMkLst>
            <pc:docMk/>
            <pc:sldMk cId="3285351497" sldId="12568"/>
            <ac:spMk id="5" creationId="{2E6D2270-59A1-732E-AA44-D28CF5E0E979}"/>
          </ac:spMkLst>
        </pc:spChg>
        <pc:spChg chg="mod">
          <ac:chgData name="Thúy Mai" userId="222f1c7e07c9bd7a" providerId="LiveId" clId="{70C2A2C0-4F09-4EF5-9D51-99F2A2E18A18}" dt="2023-06-17T02:56:24.570" v="1451" actId="20577"/>
          <ac:spMkLst>
            <pc:docMk/>
            <pc:sldMk cId="3285351497" sldId="12568"/>
            <ac:spMk id="10" creationId="{E55ABE87-F801-040F-493A-6297BB97082A}"/>
          </ac:spMkLst>
        </pc:spChg>
        <pc:spChg chg="mod">
          <ac:chgData name="Thúy Mai" userId="222f1c7e07c9bd7a" providerId="LiveId" clId="{70C2A2C0-4F09-4EF5-9D51-99F2A2E18A18}" dt="2023-06-17T03:00:58.134" v="1594" actId="1076"/>
          <ac:spMkLst>
            <pc:docMk/>
            <pc:sldMk cId="3285351497" sldId="12568"/>
            <ac:spMk id="13" creationId="{EE3D2238-9F9C-4C29-B8EE-502F985CEF9E}"/>
          </ac:spMkLst>
        </pc:spChg>
        <pc:spChg chg="mod">
          <ac:chgData name="Thúy Mai" userId="222f1c7e07c9bd7a" providerId="LiveId" clId="{70C2A2C0-4F09-4EF5-9D51-99F2A2E18A18}" dt="2023-06-17T03:01:20.989" v="1600" actId="14100"/>
          <ac:spMkLst>
            <pc:docMk/>
            <pc:sldMk cId="3285351497" sldId="12568"/>
            <ac:spMk id="14" creationId="{840920FA-584E-8285-F7F1-DAA2E92EA56D}"/>
          </ac:spMkLst>
        </pc:spChg>
        <pc:spChg chg="del">
          <ac:chgData name="Thúy Mai" userId="222f1c7e07c9bd7a" providerId="LiveId" clId="{70C2A2C0-4F09-4EF5-9D51-99F2A2E18A18}" dt="2023-06-17T03:00:48.073" v="1590" actId="478"/>
          <ac:spMkLst>
            <pc:docMk/>
            <pc:sldMk cId="3285351497" sldId="12568"/>
            <ac:spMk id="15" creationId="{311D1BF6-AC00-03DC-C681-5E1E1FA3CB0A}"/>
          </ac:spMkLst>
        </pc:spChg>
        <pc:graphicFrameChg chg="add del mod">
          <ac:chgData name="Thúy Mai" userId="222f1c7e07c9bd7a" providerId="LiveId" clId="{70C2A2C0-4F09-4EF5-9D51-99F2A2E18A18}" dt="2023-06-17T02:59:44.803" v="1502"/>
          <ac:graphicFrameMkLst>
            <pc:docMk/>
            <pc:sldMk cId="3285351497" sldId="12568"/>
            <ac:graphicFrameMk id="2" creationId="{514EF37C-4ACD-3F26-9AB4-E10421203B4B}"/>
          </ac:graphicFrameMkLst>
        </pc:graphicFrameChg>
      </pc:sldChg>
      <pc:sldChg chg="addSp modSp add mod modTransition modAnim">
        <pc:chgData name="Thúy Mai" userId="222f1c7e07c9bd7a" providerId="LiveId" clId="{70C2A2C0-4F09-4EF5-9D51-99F2A2E18A18}" dt="2023-06-17T03:48:27.733" v="2922"/>
        <pc:sldMkLst>
          <pc:docMk/>
          <pc:sldMk cId="4224984867" sldId="12569"/>
        </pc:sldMkLst>
        <pc:spChg chg="add mod">
          <ac:chgData name="Thúy Mai" userId="222f1c7e07c9bd7a" providerId="LiveId" clId="{70C2A2C0-4F09-4EF5-9D51-99F2A2E18A18}" dt="2023-06-17T03:02:30.846" v="1640"/>
          <ac:spMkLst>
            <pc:docMk/>
            <pc:sldMk cId="4224984867" sldId="12569"/>
            <ac:spMk id="3" creationId="{144C2573-9534-496D-E816-9E8995FDEA0C}"/>
          </ac:spMkLst>
        </pc:spChg>
        <pc:spChg chg="mod">
          <ac:chgData name="Thúy Mai" userId="222f1c7e07c9bd7a" providerId="LiveId" clId="{70C2A2C0-4F09-4EF5-9D51-99F2A2E18A18}" dt="2023-06-17T03:01:56.306" v="1619" actId="20577"/>
          <ac:spMkLst>
            <pc:docMk/>
            <pc:sldMk cId="4224984867" sldId="12569"/>
            <ac:spMk id="5" creationId="{95241FB1-B17A-CFD0-8388-BAAA64D053AD}"/>
          </ac:spMkLst>
        </pc:spChg>
        <pc:spChg chg="mod">
          <ac:chgData name="Thúy Mai" userId="222f1c7e07c9bd7a" providerId="LiveId" clId="{70C2A2C0-4F09-4EF5-9D51-99F2A2E18A18}" dt="2023-06-17T03:02:51.914" v="1659" actId="14100"/>
          <ac:spMkLst>
            <pc:docMk/>
            <pc:sldMk cId="4224984867" sldId="12569"/>
            <ac:spMk id="6" creationId="{A19FC03D-9DE9-EEC4-7CF7-48EAC924FC2F}"/>
          </ac:spMkLst>
        </pc:spChg>
        <pc:spChg chg="mod">
          <ac:chgData name="Thúy Mai" userId="222f1c7e07c9bd7a" providerId="LiveId" clId="{70C2A2C0-4F09-4EF5-9D51-99F2A2E18A18}" dt="2023-06-17T03:02:55.674" v="1660" actId="14100"/>
          <ac:spMkLst>
            <pc:docMk/>
            <pc:sldMk cId="4224984867" sldId="12569"/>
            <ac:spMk id="7" creationId="{BB388DE3-E226-E44C-8272-99BF73B54C66}"/>
          </ac:spMkLst>
        </pc:spChg>
        <pc:spChg chg="add mod">
          <ac:chgData name="Thúy Mai" userId="222f1c7e07c9bd7a" providerId="LiveId" clId="{70C2A2C0-4F09-4EF5-9D51-99F2A2E18A18}" dt="2023-06-17T03:03:22.296" v="1681" actId="1036"/>
          <ac:spMkLst>
            <pc:docMk/>
            <pc:sldMk cId="4224984867" sldId="12569"/>
            <ac:spMk id="8" creationId="{361AF508-2F8A-9A0B-1595-853F3D42247C}"/>
          </ac:spMkLst>
        </pc:spChg>
        <pc:spChg chg="add mod">
          <ac:chgData name="Thúy Mai" userId="222f1c7e07c9bd7a" providerId="LiveId" clId="{70C2A2C0-4F09-4EF5-9D51-99F2A2E18A18}" dt="2023-06-17T03:03:44.332" v="1708" actId="1036"/>
          <ac:spMkLst>
            <pc:docMk/>
            <pc:sldMk cId="4224984867" sldId="12569"/>
            <ac:spMk id="9" creationId="{FE013915-1864-1188-729F-1FDD25E6928F}"/>
          </ac:spMkLst>
        </pc:spChg>
      </pc:sldChg>
      <pc:sldChg chg="addSp delSp modSp add mod ord modTransition delAnim modAnim">
        <pc:chgData name="Thúy Mai" userId="222f1c7e07c9bd7a" providerId="LiveId" clId="{70C2A2C0-4F09-4EF5-9D51-99F2A2E18A18}" dt="2023-06-17T03:48:27.733" v="2922"/>
        <pc:sldMkLst>
          <pc:docMk/>
          <pc:sldMk cId="3271655982" sldId="12570"/>
        </pc:sldMkLst>
        <pc:spChg chg="mod">
          <ac:chgData name="Thúy Mai" userId="222f1c7e07c9bd7a" providerId="LiveId" clId="{70C2A2C0-4F09-4EF5-9D51-99F2A2E18A18}" dt="2023-06-17T03:11:32.826" v="1994" actId="20577"/>
          <ac:spMkLst>
            <pc:docMk/>
            <pc:sldMk cId="3271655982" sldId="12570"/>
            <ac:spMk id="4" creationId="{8D82E272-7767-2D00-F374-7012C7FCF013}"/>
          </ac:spMkLst>
        </pc:spChg>
        <pc:spChg chg="del mod">
          <ac:chgData name="Thúy Mai" userId="222f1c7e07c9bd7a" providerId="LiveId" clId="{70C2A2C0-4F09-4EF5-9D51-99F2A2E18A18}" dt="2023-06-17T03:13:52.164" v="2015" actId="478"/>
          <ac:spMkLst>
            <pc:docMk/>
            <pc:sldMk cId="3271655982" sldId="12570"/>
            <ac:spMk id="5" creationId="{2E6D2270-59A1-732E-AA44-D28CF5E0E979}"/>
          </ac:spMkLst>
        </pc:spChg>
        <pc:spChg chg="add del mod">
          <ac:chgData name="Thúy Mai" userId="222f1c7e07c9bd7a" providerId="LiveId" clId="{70C2A2C0-4F09-4EF5-9D51-99F2A2E18A18}" dt="2023-06-17T03:11:54.634" v="1995" actId="478"/>
          <ac:spMkLst>
            <pc:docMk/>
            <pc:sldMk cId="3271655982" sldId="12570"/>
            <ac:spMk id="6" creationId="{6F1FC822-081D-040F-E550-901BF2B2B54D}"/>
          </ac:spMkLst>
        </pc:spChg>
        <pc:spChg chg="add mod">
          <ac:chgData name="Thúy Mai" userId="222f1c7e07c9bd7a" providerId="LiveId" clId="{70C2A2C0-4F09-4EF5-9D51-99F2A2E18A18}" dt="2023-06-17T03:14:00.992" v="2020" actId="1076"/>
          <ac:spMkLst>
            <pc:docMk/>
            <pc:sldMk cId="3271655982" sldId="12570"/>
            <ac:spMk id="8" creationId="{B2FF031C-CA16-7BC7-AE54-8811517B60C4}"/>
          </ac:spMkLst>
        </pc:spChg>
        <pc:spChg chg="mod">
          <ac:chgData name="Thúy Mai" userId="222f1c7e07c9bd7a" providerId="LiveId" clId="{70C2A2C0-4F09-4EF5-9D51-99F2A2E18A18}" dt="2023-06-17T03:14:22.447" v="2025" actId="14100"/>
          <ac:spMkLst>
            <pc:docMk/>
            <pc:sldMk cId="3271655982" sldId="12570"/>
            <ac:spMk id="13" creationId="{EE3D2238-9F9C-4C29-B8EE-502F985CEF9E}"/>
          </ac:spMkLst>
        </pc:spChg>
        <pc:spChg chg="mod">
          <ac:chgData name="Thúy Mai" userId="222f1c7e07c9bd7a" providerId="LiveId" clId="{70C2A2C0-4F09-4EF5-9D51-99F2A2E18A18}" dt="2023-06-17T03:12:44.985" v="2012" actId="1076"/>
          <ac:spMkLst>
            <pc:docMk/>
            <pc:sldMk cId="3271655982" sldId="12570"/>
            <ac:spMk id="14" creationId="{840920FA-584E-8285-F7F1-DAA2E92EA56D}"/>
          </ac:spMkLst>
        </pc:spChg>
        <pc:graphicFrameChg chg="add del mod">
          <ac:chgData name="Thúy Mai" userId="222f1c7e07c9bd7a" providerId="LiveId" clId="{70C2A2C0-4F09-4EF5-9D51-99F2A2E18A18}" dt="2023-06-17T03:04:18.171" v="1714"/>
          <ac:graphicFrameMkLst>
            <pc:docMk/>
            <pc:sldMk cId="3271655982" sldId="12570"/>
            <ac:graphicFrameMk id="2" creationId="{E376826F-1D9B-9BF5-5BA0-5254BE53BD69}"/>
          </ac:graphicFrameMkLst>
        </pc:graphicFrameChg>
        <pc:graphicFrameChg chg="add del mod">
          <ac:chgData name="Thúy Mai" userId="222f1c7e07c9bd7a" providerId="LiveId" clId="{70C2A2C0-4F09-4EF5-9D51-99F2A2E18A18}" dt="2023-06-17T03:12:13.856" v="1998"/>
          <ac:graphicFrameMkLst>
            <pc:docMk/>
            <pc:sldMk cId="3271655982" sldId="12570"/>
            <ac:graphicFrameMk id="7" creationId="{68D0F557-E9FE-EF43-86B3-9DE4671778C0}"/>
          </ac:graphicFrameMkLst>
        </pc:graphicFrameChg>
      </pc:sldChg>
      <pc:sldChg chg="addSp delSp modSp add mod modTransition delAnim modAnim">
        <pc:chgData name="Thúy Mai" userId="222f1c7e07c9bd7a" providerId="LiveId" clId="{70C2A2C0-4F09-4EF5-9D51-99F2A2E18A18}" dt="2023-06-17T03:48:27.733" v="2922"/>
        <pc:sldMkLst>
          <pc:docMk/>
          <pc:sldMk cId="2424981524" sldId="12571"/>
        </pc:sldMkLst>
        <pc:spChg chg="add del mod">
          <ac:chgData name="Thúy Mai" userId="222f1c7e07c9bd7a" providerId="LiveId" clId="{70C2A2C0-4F09-4EF5-9D51-99F2A2E18A18}" dt="2023-06-17T03:14:36.529" v="2029" actId="478"/>
          <ac:spMkLst>
            <pc:docMk/>
            <pc:sldMk cId="2424981524" sldId="12571"/>
            <ac:spMk id="2" creationId="{12359FEE-C657-C377-029F-299D836A007F}"/>
          </ac:spMkLst>
        </pc:spChg>
        <pc:spChg chg="del">
          <ac:chgData name="Thúy Mai" userId="222f1c7e07c9bd7a" providerId="LiveId" clId="{70C2A2C0-4F09-4EF5-9D51-99F2A2E18A18}" dt="2023-06-17T03:18:14.194" v="2109" actId="478"/>
          <ac:spMkLst>
            <pc:docMk/>
            <pc:sldMk cId="2424981524" sldId="12571"/>
            <ac:spMk id="4" creationId="{8D82E272-7767-2D00-F374-7012C7FCF013}"/>
          </ac:spMkLst>
        </pc:spChg>
        <pc:spChg chg="add del mod">
          <ac:chgData name="Thúy Mai" userId="222f1c7e07c9bd7a" providerId="LiveId" clId="{70C2A2C0-4F09-4EF5-9D51-99F2A2E18A18}" dt="2023-06-17T03:20:01.448" v="2193" actId="478"/>
          <ac:spMkLst>
            <pc:docMk/>
            <pc:sldMk cId="2424981524" sldId="12571"/>
            <ac:spMk id="6" creationId="{DEB28AC8-AD64-74D9-D6D5-9CBE1D123F02}"/>
          </ac:spMkLst>
        </pc:spChg>
        <pc:spChg chg="add del mod">
          <ac:chgData name="Thúy Mai" userId="222f1c7e07c9bd7a" providerId="LiveId" clId="{70C2A2C0-4F09-4EF5-9D51-99F2A2E18A18}" dt="2023-06-17T03:16:46.105" v="2089" actId="478"/>
          <ac:spMkLst>
            <pc:docMk/>
            <pc:sldMk cId="2424981524" sldId="12571"/>
            <ac:spMk id="7" creationId="{0D659974-2FF1-5A17-41B7-FA3440D02DF7}"/>
          </ac:spMkLst>
        </pc:spChg>
        <pc:spChg chg="del">
          <ac:chgData name="Thúy Mai" userId="222f1c7e07c9bd7a" providerId="LiveId" clId="{70C2A2C0-4F09-4EF5-9D51-99F2A2E18A18}" dt="2023-06-17T03:15:03.702" v="2039" actId="478"/>
          <ac:spMkLst>
            <pc:docMk/>
            <pc:sldMk cId="2424981524" sldId="12571"/>
            <ac:spMk id="8" creationId="{B2FF031C-CA16-7BC7-AE54-8811517B60C4}"/>
          </ac:spMkLst>
        </pc:spChg>
        <pc:spChg chg="del">
          <ac:chgData name="Thúy Mai" userId="222f1c7e07c9bd7a" providerId="LiveId" clId="{70C2A2C0-4F09-4EF5-9D51-99F2A2E18A18}" dt="2023-06-17T03:18:05.434" v="2108" actId="478"/>
          <ac:spMkLst>
            <pc:docMk/>
            <pc:sldMk cId="2424981524" sldId="12571"/>
            <ac:spMk id="10" creationId="{E55ABE87-F801-040F-493A-6297BB97082A}"/>
          </ac:spMkLst>
        </pc:spChg>
        <pc:spChg chg="mod">
          <ac:chgData name="Thúy Mai" userId="222f1c7e07c9bd7a" providerId="LiveId" clId="{70C2A2C0-4F09-4EF5-9D51-99F2A2E18A18}" dt="2023-06-17T03:19:25.585" v="2186" actId="1076"/>
          <ac:spMkLst>
            <pc:docMk/>
            <pc:sldMk cId="2424981524" sldId="12571"/>
            <ac:spMk id="11" creationId="{17F5D181-FE63-EE69-AF57-384A324CE098}"/>
          </ac:spMkLst>
        </pc:spChg>
        <pc:spChg chg="mod">
          <ac:chgData name="Thúy Mai" userId="222f1c7e07c9bd7a" providerId="LiveId" clId="{70C2A2C0-4F09-4EF5-9D51-99F2A2E18A18}" dt="2023-06-17T03:19:25.585" v="2186" actId="1076"/>
          <ac:spMkLst>
            <pc:docMk/>
            <pc:sldMk cId="2424981524" sldId="12571"/>
            <ac:spMk id="12" creationId="{A4350B68-F1E7-4835-8AA6-D2AD50ABD6F7}"/>
          </ac:spMkLst>
        </pc:spChg>
        <pc:spChg chg="del">
          <ac:chgData name="Thúy Mai" userId="222f1c7e07c9bd7a" providerId="LiveId" clId="{70C2A2C0-4F09-4EF5-9D51-99F2A2E18A18}" dt="2023-06-17T03:14:34.355" v="2027" actId="478"/>
          <ac:spMkLst>
            <pc:docMk/>
            <pc:sldMk cId="2424981524" sldId="12571"/>
            <ac:spMk id="13" creationId="{EE3D2238-9F9C-4C29-B8EE-502F985CEF9E}"/>
          </ac:spMkLst>
        </pc:spChg>
        <pc:spChg chg="del">
          <ac:chgData name="Thúy Mai" userId="222f1c7e07c9bd7a" providerId="LiveId" clId="{70C2A2C0-4F09-4EF5-9D51-99F2A2E18A18}" dt="2023-06-17T03:14:34.355" v="2027" actId="478"/>
          <ac:spMkLst>
            <pc:docMk/>
            <pc:sldMk cId="2424981524" sldId="12571"/>
            <ac:spMk id="14" creationId="{840920FA-584E-8285-F7F1-DAA2E92EA56D}"/>
          </ac:spMkLst>
        </pc:spChg>
        <pc:spChg chg="del mod topLvl">
          <ac:chgData name="Thúy Mai" userId="222f1c7e07c9bd7a" providerId="LiveId" clId="{70C2A2C0-4F09-4EF5-9D51-99F2A2E18A18}" dt="2023-06-17T03:16:09.574" v="2073" actId="478"/>
          <ac:spMkLst>
            <pc:docMk/>
            <pc:sldMk cId="2424981524" sldId="12571"/>
            <ac:spMk id="16" creationId="{73C5DA34-7414-3F0D-7A52-8CC3299492FD}"/>
          </ac:spMkLst>
        </pc:spChg>
        <pc:spChg chg="mod">
          <ac:chgData name="Thúy Mai" userId="222f1c7e07c9bd7a" providerId="LiveId" clId="{70C2A2C0-4F09-4EF5-9D51-99F2A2E18A18}" dt="2023-06-17T03:15:55.894" v="2069" actId="165"/>
          <ac:spMkLst>
            <pc:docMk/>
            <pc:sldMk cId="2424981524" sldId="12571"/>
            <ac:spMk id="20" creationId="{02EE5CEC-CD8D-F708-95E5-1F01AB9234A6}"/>
          </ac:spMkLst>
        </pc:spChg>
        <pc:spChg chg="mod">
          <ac:chgData name="Thúy Mai" userId="222f1c7e07c9bd7a" providerId="LiveId" clId="{70C2A2C0-4F09-4EF5-9D51-99F2A2E18A18}" dt="2023-06-17T03:15:55.894" v="2069" actId="165"/>
          <ac:spMkLst>
            <pc:docMk/>
            <pc:sldMk cId="2424981524" sldId="12571"/>
            <ac:spMk id="23" creationId="{1C833D33-419A-CB5B-F132-4B2294E9DCA2}"/>
          </ac:spMkLst>
        </pc:spChg>
        <pc:spChg chg="mod">
          <ac:chgData name="Thúy Mai" userId="222f1c7e07c9bd7a" providerId="LiveId" clId="{70C2A2C0-4F09-4EF5-9D51-99F2A2E18A18}" dt="2023-06-17T03:15:55.894" v="2069" actId="165"/>
          <ac:spMkLst>
            <pc:docMk/>
            <pc:sldMk cId="2424981524" sldId="12571"/>
            <ac:spMk id="26" creationId="{E10C77BA-BACB-2257-AE15-37A3C179EBB4}"/>
          </ac:spMkLst>
        </pc:spChg>
        <pc:spChg chg="add mod">
          <ac:chgData name="Thúy Mai" userId="222f1c7e07c9bd7a" providerId="LiveId" clId="{70C2A2C0-4F09-4EF5-9D51-99F2A2E18A18}" dt="2023-06-17T03:19:30.865" v="2187" actId="1076"/>
          <ac:spMkLst>
            <pc:docMk/>
            <pc:sldMk cId="2424981524" sldId="12571"/>
            <ac:spMk id="31" creationId="{55589699-FD44-4775-712D-B42544DF7277}"/>
          </ac:spMkLst>
        </pc:spChg>
        <pc:spChg chg="mod">
          <ac:chgData name="Thúy Mai" userId="222f1c7e07c9bd7a" providerId="LiveId" clId="{70C2A2C0-4F09-4EF5-9D51-99F2A2E18A18}" dt="2023-06-17T03:16:48.700" v="2090"/>
          <ac:spMkLst>
            <pc:docMk/>
            <pc:sldMk cId="2424981524" sldId="12571"/>
            <ac:spMk id="33" creationId="{7E171CFF-65D3-595A-774C-9CE427462462}"/>
          </ac:spMkLst>
        </pc:spChg>
        <pc:spChg chg="add mod">
          <ac:chgData name="Thúy Mai" userId="222f1c7e07c9bd7a" providerId="LiveId" clId="{70C2A2C0-4F09-4EF5-9D51-99F2A2E18A18}" dt="2023-06-17T03:19:35.202" v="2188" actId="1076"/>
          <ac:spMkLst>
            <pc:docMk/>
            <pc:sldMk cId="2424981524" sldId="12571"/>
            <ac:spMk id="36" creationId="{CA4EEB9B-90E7-FC1E-762F-749019548DEF}"/>
          </ac:spMkLst>
        </pc:spChg>
        <pc:spChg chg="mod">
          <ac:chgData name="Thúy Mai" userId="222f1c7e07c9bd7a" providerId="LiveId" clId="{70C2A2C0-4F09-4EF5-9D51-99F2A2E18A18}" dt="2023-06-17T03:17:43.150" v="2105" actId="1076"/>
          <ac:spMkLst>
            <pc:docMk/>
            <pc:sldMk cId="2424981524" sldId="12571"/>
            <ac:spMk id="38" creationId="{0F654C2F-516F-5EF4-E1F7-7F6E85B0EFF8}"/>
          </ac:spMkLst>
        </pc:spChg>
        <pc:spChg chg="add mod">
          <ac:chgData name="Thúy Mai" userId="222f1c7e07c9bd7a" providerId="LiveId" clId="{70C2A2C0-4F09-4EF5-9D51-99F2A2E18A18}" dt="2023-06-17T03:19:39.601" v="2189" actId="1076"/>
          <ac:spMkLst>
            <pc:docMk/>
            <pc:sldMk cId="2424981524" sldId="12571"/>
            <ac:spMk id="41" creationId="{CDED9D7F-72D4-70D4-88D9-1BDB89DE7C3F}"/>
          </ac:spMkLst>
        </pc:spChg>
        <pc:spChg chg="mod">
          <ac:chgData name="Thúy Mai" userId="222f1c7e07c9bd7a" providerId="LiveId" clId="{70C2A2C0-4F09-4EF5-9D51-99F2A2E18A18}" dt="2023-06-17T03:18:31.522" v="2166"/>
          <ac:spMkLst>
            <pc:docMk/>
            <pc:sldMk cId="2424981524" sldId="12571"/>
            <ac:spMk id="44" creationId="{BB0EB2C5-AB39-F7C1-2F7C-20BD6D77E25D}"/>
          </ac:spMkLst>
        </pc:spChg>
        <pc:spChg chg="add mod">
          <ac:chgData name="Thúy Mai" userId="222f1c7e07c9bd7a" providerId="LiveId" clId="{70C2A2C0-4F09-4EF5-9D51-99F2A2E18A18}" dt="2023-06-17T03:19:46.916" v="2190" actId="1076"/>
          <ac:spMkLst>
            <pc:docMk/>
            <pc:sldMk cId="2424981524" sldId="12571"/>
            <ac:spMk id="47" creationId="{2388E442-6D63-8B96-5B90-94DF27F570D9}"/>
          </ac:spMkLst>
        </pc:spChg>
        <pc:spChg chg="mod">
          <ac:chgData name="Thúy Mai" userId="222f1c7e07c9bd7a" providerId="LiveId" clId="{70C2A2C0-4F09-4EF5-9D51-99F2A2E18A18}" dt="2023-06-17T03:18:52.535" v="2172"/>
          <ac:spMkLst>
            <pc:docMk/>
            <pc:sldMk cId="2424981524" sldId="12571"/>
            <ac:spMk id="49" creationId="{3DF8D560-B7BC-D046-8152-BFF5DF5EDA69}"/>
          </ac:spMkLst>
        </pc:spChg>
        <pc:spChg chg="add mod">
          <ac:chgData name="Thúy Mai" userId="222f1c7e07c9bd7a" providerId="LiveId" clId="{70C2A2C0-4F09-4EF5-9D51-99F2A2E18A18}" dt="2023-06-17T03:19:54.142" v="2191" actId="1076"/>
          <ac:spMkLst>
            <pc:docMk/>
            <pc:sldMk cId="2424981524" sldId="12571"/>
            <ac:spMk id="52" creationId="{392AE84F-EFB1-47E7-AB10-BCB7B8CB906B}"/>
          </ac:spMkLst>
        </pc:spChg>
        <pc:grpChg chg="add mod">
          <ac:chgData name="Thúy Mai" userId="222f1c7e07c9bd7a" providerId="LiveId" clId="{70C2A2C0-4F09-4EF5-9D51-99F2A2E18A18}" dt="2023-06-17T03:19:25.585" v="2186" actId="1076"/>
          <ac:grpSpMkLst>
            <pc:docMk/>
            <pc:sldMk cId="2424981524" sldId="12571"/>
            <ac:grpSpMk id="9" creationId="{C216CCB7-1251-71E9-78F2-415EB3D5978D}"/>
          </ac:grpSpMkLst>
        </pc:grpChg>
        <pc:grpChg chg="add del mod">
          <ac:chgData name="Thúy Mai" userId="222f1c7e07c9bd7a" providerId="LiveId" clId="{70C2A2C0-4F09-4EF5-9D51-99F2A2E18A18}" dt="2023-06-17T03:15:55.894" v="2069" actId="165"/>
          <ac:grpSpMkLst>
            <pc:docMk/>
            <pc:sldMk cId="2424981524" sldId="12571"/>
            <ac:grpSpMk id="15" creationId="{DFB69220-B869-CF3B-F4AB-DE7472ED12E6}"/>
          </ac:grpSpMkLst>
        </pc:grpChg>
        <pc:grpChg chg="mod topLvl">
          <ac:chgData name="Thúy Mai" userId="222f1c7e07c9bd7a" providerId="LiveId" clId="{70C2A2C0-4F09-4EF5-9D51-99F2A2E18A18}" dt="2023-06-17T03:19:30.865" v="2187" actId="1076"/>
          <ac:grpSpMkLst>
            <pc:docMk/>
            <pc:sldMk cId="2424981524" sldId="12571"/>
            <ac:grpSpMk id="17" creationId="{8D7801CE-5FFB-6E8C-E8C2-5576F64C1018}"/>
          </ac:grpSpMkLst>
        </pc:grpChg>
        <pc:grpChg chg="del mod topLvl">
          <ac:chgData name="Thúy Mai" userId="222f1c7e07c9bd7a" providerId="LiveId" clId="{70C2A2C0-4F09-4EF5-9D51-99F2A2E18A18}" dt="2023-06-17T03:16:43.528" v="2088" actId="478"/>
          <ac:grpSpMkLst>
            <pc:docMk/>
            <pc:sldMk cId="2424981524" sldId="12571"/>
            <ac:grpSpMk id="18" creationId="{F36A8782-ACD5-3E16-2EEA-2E360BBD2BD7}"/>
          </ac:grpSpMkLst>
        </pc:grpChg>
        <pc:grpChg chg="del mod topLvl">
          <ac:chgData name="Thúy Mai" userId="222f1c7e07c9bd7a" providerId="LiveId" clId="{70C2A2C0-4F09-4EF5-9D51-99F2A2E18A18}" dt="2023-06-17T03:16:43.528" v="2088" actId="478"/>
          <ac:grpSpMkLst>
            <pc:docMk/>
            <pc:sldMk cId="2424981524" sldId="12571"/>
            <ac:grpSpMk id="19" creationId="{3BF426E9-2417-5C58-5C08-37497330C932}"/>
          </ac:grpSpMkLst>
        </pc:grpChg>
        <pc:grpChg chg="add mod">
          <ac:chgData name="Thúy Mai" userId="222f1c7e07c9bd7a" providerId="LiveId" clId="{70C2A2C0-4F09-4EF5-9D51-99F2A2E18A18}" dt="2023-06-17T03:19:35.202" v="2188" actId="1076"/>
          <ac:grpSpMkLst>
            <pc:docMk/>
            <pc:sldMk cId="2424981524" sldId="12571"/>
            <ac:grpSpMk id="32" creationId="{D444167B-8F30-6863-FDD2-B04053D24F3D}"/>
          </ac:grpSpMkLst>
        </pc:grpChg>
        <pc:grpChg chg="add mod">
          <ac:chgData name="Thúy Mai" userId="222f1c7e07c9bd7a" providerId="LiveId" clId="{70C2A2C0-4F09-4EF5-9D51-99F2A2E18A18}" dt="2023-06-17T03:19:39.601" v="2189" actId="1076"/>
          <ac:grpSpMkLst>
            <pc:docMk/>
            <pc:sldMk cId="2424981524" sldId="12571"/>
            <ac:grpSpMk id="37" creationId="{D9CF12C8-9007-1CCF-5355-AF9B6203BF77}"/>
          </ac:grpSpMkLst>
        </pc:grpChg>
        <pc:grpChg chg="add mod">
          <ac:chgData name="Thúy Mai" userId="222f1c7e07c9bd7a" providerId="LiveId" clId="{70C2A2C0-4F09-4EF5-9D51-99F2A2E18A18}" dt="2023-06-17T03:19:46.916" v="2190" actId="1076"/>
          <ac:grpSpMkLst>
            <pc:docMk/>
            <pc:sldMk cId="2424981524" sldId="12571"/>
            <ac:grpSpMk id="43" creationId="{8AAF94B9-B150-DFB4-EA8D-1FC554F9E77B}"/>
          </ac:grpSpMkLst>
        </pc:grpChg>
        <pc:grpChg chg="add mod">
          <ac:chgData name="Thúy Mai" userId="222f1c7e07c9bd7a" providerId="LiveId" clId="{70C2A2C0-4F09-4EF5-9D51-99F2A2E18A18}" dt="2023-06-17T03:19:54.142" v="2191" actId="1076"/>
          <ac:grpSpMkLst>
            <pc:docMk/>
            <pc:sldMk cId="2424981524" sldId="12571"/>
            <ac:grpSpMk id="48" creationId="{37C14157-8A2D-3B28-8167-203C166F92C9}"/>
          </ac:grpSpMkLst>
        </pc:grpChg>
        <pc:graphicFrameChg chg="add del mod">
          <ac:chgData name="Thúy Mai" userId="222f1c7e07c9bd7a" providerId="LiveId" clId="{70C2A2C0-4F09-4EF5-9D51-99F2A2E18A18}" dt="2023-06-17T03:14:41.068" v="2032"/>
          <ac:graphicFrameMkLst>
            <pc:docMk/>
            <pc:sldMk cId="2424981524" sldId="12571"/>
            <ac:graphicFrameMk id="3" creationId="{35EBE4A5-4908-9977-3D19-B714013BA242}"/>
          </ac:graphicFrameMkLst>
        </pc:graphicFrameChg>
        <pc:picChg chg="add mod">
          <ac:chgData name="Thúy Mai" userId="222f1c7e07c9bd7a" providerId="LiveId" clId="{70C2A2C0-4F09-4EF5-9D51-99F2A2E18A18}" dt="2023-06-17T03:18:19.817" v="2111" actId="1076"/>
          <ac:picMkLst>
            <pc:docMk/>
            <pc:sldMk cId="2424981524" sldId="12571"/>
            <ac:picMk id="29" creationId="{436B2175-45CA-C9CB-2236-934954A4C6BE}"/>
          </ac:picMkLst>
        </pc:picChg>
        <pc:cxnChg chg="mod">
          <ac:chgData name="Thúy Mai" userId="222f1c7e07c9bd7a" providerId="LiveId" clId="{70C2A2C0-4F09-4EF5-9D51-99F2A2E18A18}" dt="2023-06-17T03:15:55.894" v="2069" actId="165"/>
          <ac:cxnSpMkLst>
            <pc:docMk/>
            <pc:sldMk cId="2424981524" sldId="12571"/>
            <ac:cxnSpMk id="21" creationId="{DE4DABBD-913E-ABD2-2500-7F03E94EF179}"/>
          </ac:cxnSpMkLst>
        </pc:cxnChg>
        <pc:cxnChg chg="mod">
          <ac:chgData name="Thúy Mai" userId="222f1c7e07c9bd7a" providerId="LiveId" clId="{70C2A2C0-4F09-4EF5-9D51-99F2A2E18A18}" dt="2023-06-17T03:15:55.894" v="2069" actId="165"/>
          <ac:cxnSpMkLst>
            <pc:docMk/>
            <pc:sldMk cId="2424981524" sldId="12571"/>
            <ac:cxnSpMk id="22" creationId="{A787C2EE-3C1F-E234-22E2-A1BFEC827793}"/>
          </ac:cxnSpMkLst>
        </pc:cxnChg>
        <pc:cxnChg chg="mod">
          <ac:chgData name="Thúy Mai" userId="222f1c7e07c9bd7a" providerId="LiveId" clId="{70C2A2C0-4F09-4EF5-9D51-99F2A2E18A18}" dt="2023-06-17T03:15:55.894" v="2069" actId="165"/>
          <ac:cxnSpMkLst>
            <pc:docMk/>
            <pc:sldMk cId="2424981524" sldId="12571"/>
            <ac:cxnSpMk id="24" creationId="{3BF64B10-763D-B9AD-D059-D4693CD9E730}"/>
          </ac:cxnSpMkLst>
        </pc:cxnChg>
        <pc:cxnChg chg="mod">
          <ac:chgData name="Thúy Mai" userId="222f1c7e07c9bd7a" providerId="LiveId" clId="{70C2A2C0-4F09-4EF5-9D51-99F2A2E18A18}" dt="2023-06-17T03:15:55.894" v="2069" actId="165"/>
          <ac:cxnSpMkLst>
            <pc:docMk/>
            <pc:sldMk cId="2424981524" sldId="12571"/>
            <ac:cxnSpMk id="25" creationId="{EE936153-FA77-8826-A509-E88374FA24CE}"/>
          </ac:cxnSpMkLst>
        </pc:cxnChg>
        <pc:cxnChg chg="mod">
          <ac:chgData name="Thúy Mai" userId="222f1c7e07c9bd7a" providerId="LiveId" clId="{70C2A2C0-4F09-4EF5-9D51-99F2A2E18A18}" dt="2023-06-17T03:15:55.894" v="2069" actId="165"/>
          <ac:cxnSpMkLst>
            <pc:docMk/>
            <pc:sldMk cId="2424981524" sldId="12571"/>
            <ac:cxnSpMk id="27" creationId="{855A94FC-8572-0932-FA53-DF0706E8C045}"/>
          </ac:cxnSpMkLst>
        </pc:cxnChg>
        <pc:cxnChg chg="mod">
          <ac:chgData name="Thúy Mai" userId="222f1c7e07c9bd7a" providerId="LiveId" clId="{70C2A2C0-4F09-4EF5-9D51-99F2A2E18A18}" dt="2023-06-17T03:15:55.894" v="2069" actId="165"/>
          <ac:cxnSpMkLst>
            <pc:docMk/>
            <pc:sldMk cId="2424981524" sldId="12571"/>
            <ac:cxnSpMk id="28" creationId="{BA03B973-8755-9441-B526-9271359C9585}"/>
          </ac:cxnSpMkLst>
        </pc:cxnChg>
        <pc:cxnChg chg="mod">
          <ac:chgData name="Thúy Mai" userId="222f1c7e07c9bd7a" providerId="LiveId" clId="{70C2A2C0-4F09-4EF5-9D51-99F2A2E18A18}" dt="2023-06-17T03:16:48.700" v="2090"/>
          <ac:cxnSpMkLst>
            <pc:docMk/>
            <pc:sldMk cId="2424981524" sldId="12571"/>
            <ac:cxnSpMk id="34" creationId="{00681479-42CA-2D3A-AC3E-919785F2AC17}"/>
          </ac:cxnSpMkLst>
        </pc:cxnChg>
        <pc:cxnChg chg="mod">
          <ac:chgData name="Thúy Mai" userId="222f1c7e07c9bd7a" providerId="LiveId" clId="{70C2A2C0-4F09-4EF5-9D51-99F2A2E18A18}" dt="2023-06-17T03:16:48.700" v="2090"/>
          <ac:cxnSpMkLst>
            <pc:docMk/>
            <pc:sldMk cId="2424981524" sldId="12571"/>
            <ac:cxnSpMk id="35" creationId="{3ECDD463-7CE4-BFDD-B13A-36789685BEBC}"/>
          </ac:cxnSpMkLst>
        </pc:cxnChg>
        <pc:cxnChg chg="mod">
          <ac:chgData name="Thúy Mai" userId="222f1c7e07c9bd7a" providerId="LiveId" clId="{70C2A2C0-4F09-4EF5-9D51-99F2A2E18A18}" dt="2023-06-17T03:17:50.018" v="2106" actId="14100"/>
          <ac:cxnSpMkLst>
            <pc:docMk/>
            <pc:sldMk cId="2424981524" sldId="12571"/>
            <ac:cxnSpMk id="39" creationId="{4648601F-030E-FAC5-7D21-722A71B683B6}"/>
          </ac:cxnSpMkLst>
        </pc:cxnChg>
        <pc:cxnChg chg="mod">
          <ac:chgData name="Thúy Mai" userId="222f1c7e07c9bd7a" providerId="LiveId" clId="{70C2A2C0-4F09-4EF5-9D51-99F2A2E18A18}" dt="2023-06-17T03:17:19.269" v="2098"/>
          <ac:cxnSpMkLst>
            <pc:docMk/>
            <pc:sldMk cId="2424981524" sldId="12571"/>
            <ac:cxnSpMk id="40" creationId="{C536826B-4E48-73B3-6F35-DEE615F02F9A}"/>
          </ac:cxnSpMkLst>
        </pc:cxnChg>
        <pc:cxnChg chg="mod">
          <ac:chgData name="Thúy Mai" userId="222f1c7e07c9bd7a" providerId="LiveId" clId="{70C2A2C0-4F09-4EF5-9D51-99F2A2E18A18}" dt="2023-06-17T03:18:31.522" v="2166"/>
          <ac:cxnSpMkLst>
            <pc:docMk/>
            <pc:sldMk cId="2424981524" sldId="12571"/>
            <ac:cxnSpMk id="45" creationId="{F45087D2-75B6-03A3-0EF7-46CE47B45E39}"/>
          </ac:cxnSpMkLst>
        </pc:cxnChg>
        <pc:cxnChg chg="mod">
          <ac:chgData name="Thúy Mai" userId="222f1c7e07c9bd7a" providerId="LiveId" clId="{70C2A2C0-4F09-4EF5-9D51-99F2A2E18A18}" dt="2023-06-17T03:18:31.522" v="2166"/>
          <ac:cxnSpMkLst>
            <pc:docMk/>
            <pc:sldMk cId="2424981524" sldId="12571"/>
            <ac:cxnSpMk id="46" creationId="{ECA92F1E-7588-AA3A-A6DA-26D9444E5957}"/>
          </ac:cxnSpMkLst>
        </pc:cxnChg>
        <pc:cxnChg chg="mod">
          <ac:chgData name="Thúy Mai" userId="222f1c7e07c9bd7a" providerId="LiveId" clId="{70C2A2C0-4F09-4EF5-9D51-99F2A2E18A18}" dt="2023-06-17T03:18:52.535" v="2172"/>
          <ac:cxnSpMkLst>
            <pc:docMk/>
            <pc:sldMk cId="2424981524" sldId="12571"/>
            <ac:cxnSpMk id="50" creationId="{5D44DEA3-1E00-3F40-3AA6-F48D15B0948C}"/>
          </ac:cxnSpMkLst>
        </pc:cxnChg>
        <pc:cxnChg chg="mod">
          <ac:chgData name="Thúy Mai" userId="222f1c7e07c9bd7a" providerId="LiveId" clId="{70C2A2C0-4F09-4EF5-9D51-99F2A2E18A18}" dt="2023-06-17T03:18:52.535" v="2172"/>
          <ac:cxnSpMkLst>
            <pc:docMk/>
            <pc:sldMk cId="2424981524" sldId="12571"/>
            <ac:cxnSpMk id="51" creationId="{5E02B8F1-8D9E-6133-9465-03E6594A6187}"/>
          </ac:cxnSpMkLst>
        </pc:cxnChg>
      </pc:sldChg>
      <pc:sldChg chg="delSp modSp add mod modTransition delAnim">
        <pc:chgData name="Thúy Mai" userId="222f1c7e07c9bd7a" providerId="LiveId" clId="{70C2A2C0-4F09-4EF5-9D51-99F2A2E18A18}" dt="2023-06-17T03:48:27.733" v="2922"/>
        <pc:sldMkLst>
          <pc:docMk/>
          <pc:sldMk cId="1774960940" sldId="12572"/>
        </pc:sldMkLst>
        <pc:spChg chg="mod">
          <ac:chgData name="Thúy Mai" userId="222f1c7e07c9bd7a" providerId="LiveId" clId="{70C2A2C0-4F09-4EF5-9D51-99F2A2E18A18}" dt="2023-06-17T03:22:53.545" v="2263" actId="21"/>
          <ac:spMkLst>
            <pc:docMk/>
            <pc:sldMk cId="1774960940" sldId="12572"/>
            <ac:spMk id="6" creationId="{DEB28AC8-AD64-74D9-D6D5-9CBE1D123F02}"/>
          </ac:spMkLst>
        </pc:spChg>
        <pc:spChg chg="mod">
          <ac:chgData name="Thúy Mai" userId="222f1c7e07c9bd7a" providerId="LiveId" clId="{70C2A2C0-4F09-4EF5-9D51-99F2A2E18A18}" dt="2023-06-17T03:23:11.359" v="2303" actId="1076"/>
          <ac:spMkLst>
            <pc:docMk/>
            <pc:sldMk cId="1774960940" sldId="12572"/>
            <ac:spMk id="11" creationId="{17F5D181-FE63-EE69-AF57-384A324CE098}"/>
          </ac:spMkLst>
        </pc:spChg>
        <pc:spChg chg="mod">
          <ac:chgData name="Thúy Mai" userId="222f1c7e07c9bd7a" providerId="LiveId" clId="{70C2A2C0-4F09-4EF5-9D51-99F2A2E18A18}" dt="2023-06-17T03:23:11.359" v="2303" actId="1076"/>
          <ac:spMkLst>
            <pc:docMk/>
            <pc:sldMk cId="1774960940" sldId="12572"/>
            <ac:spMk id="12" creationId="{A4350B68-F1E7-4835-8AA6-D2AD50ABD6F7}"/>
          </ac:spMkLst>
        </pc:spChg>
        <pc:spChg chg="mod">
          <ac:chgData name="Thúy Mai" userId="222f1c7e07c9bd7a" providerId="LiveId" clId="{70C2A2C0-4F09-4EF5-9D51-99F2A2E18A18}" dt="2023-06-17T03:20:59.432" v="2231" actId="1076"/>
          <ac:spMkLst>
            <pc:docMk/>
            <pc:sldMk cId="1774960940" sldId="12572"/>
            <ac:spMk id="26" creationId="{E10C77BA-BACB-2257-AE15-37A3C179EBB4}"/>
          </ac:spMkLst>
        </pc:spChg>
        <pc:spChg chg="mod">
          <ac:chgData name="Thúy Mai" userId="222f1c7e07c9bd7a" providerId="LiveId" clId="{70C2A2C0-4F09-4EF5-9D51-99F2A2E18A18}" dt="2023-06-17T03:23:07.793" v="2302" actId="1036"/>
          <ac:spMkLst>
            <pc:docMk/>
            <pc:sldMk cId="1774960940" sldId="12572"/>
            <ac:spMk id="31" creationId="{55589699-FD44-4775-712D-B42544DF7277}"/>
          </ac:spMkLst>
        </pc:spChg>
        <pc:spChg chg="del">
          <ac:chgData name="Thúy Mai" userId="222f1c7e07c9bd7a" providerId="LiveId" clId="{70C2A2C0-4F09-4EF5-9D51-99F2A2E18A18}" dt="2023-06-17T03:20:28.226" v="2225" actId="478"/>
          <ac:spMkLst>
            <pc:docMk/>
            <pc:sldMk cId="1774960940" sldId="12572"/>
            <ac:spMk id="36" creationId="{CA4EEB9B-90E7-FC1E-762F-749019548DEF}"/>
          </ac:spMkLst>
        </pc:spChg>
        <pc:spChg chg="mod">
          <ac:chgData name="Thúy Mai" userId="222f1c7e07c9bd7a" providerId="LiveId" clId="{70C2A2C0-4F09-4EF5-9D51-99F2A2E18A18}" dt="2023-06-17T03:23:07.793" v="2302" actId="1036"/>
          <ac:spMkLst>
            <pc:docMk/>
            <pc:sldMk cId="1774960940" sldId="12572"/>
            <ac:spMk id="41" creationId="{CDED9D7F-72D4-70D4-88D9-1BDB89DE7C3F}"/>
          </ac:spMkLst>
        </pc:spChg>
        <pc:spChg chg="mod">
          <ac:chgData name="Thúy Mai" userId="222f1c7e07c9bd7a" providerId="LiveId" clId="{70C2A2C0-4F09-4EF5-9D51-99F2A2E18A18}" dt="2023-06-17T03:23:07.793" v="2302" actId="1036"/>
          <ac:spMkLst>
            <pc:docMk/>
            <pc:sldMk cId="1774960940" sldId="12572"/>
            <ac:spMk id="47" creationId="{2388E442-6D63-8B96-5B90-94DF27F570D9}"/>
          </ac:spMkLst>
        </pc:spChg>
        <pc:spChg chg="del">
          <ac:chgData name="Thúy Mai" userId="222f1c7e07c9bd7a" providerId="LiveId" clId="{70C2A2C0-4F09-4EF5-9D51-99F2A2E18A18}" dt="2023-06-17T03:22:48.834" v="2262" actId="478"/>
          <ac:spMkLst>
            <pc:docMk/>
            <pc:sldMk cId="1774960940" sldId="12572"/>
            <ac:spMk id="52" creationId="{392AE84F-EFB1-47E7-AB10-BCB7B8CB906B}"/>
          </ac:spMkLst>
        </pc:spChg>
        <pc:grpChg chg="mod">
          <ac:chgData name="Thúy Mai" userId="222f1c7e07c9bd7a" providerId="LiveId" clId="{70C2A2C0-4F09-4EF5-9D51-99F2A2E18A18}" dt="2023-06-17T03:23:11.359" v="2303" actId="1076"/>
          <ac:grpSpMkLst>
            <pc:docMk/>
            <pc:sldMk cId="1774960940" sldId="12572"/>
            <ac:grpSpMk id="9" creationId="{C216CCB7-1251-71E9-78F2-415EB3D5978D}"/>
          </ac:grpSpMkLst>
        </pc:grpChg>
        <pc:grpChg chg="mod">
          <ac:chgData name="Thúy Mai" userId="222f1c7e07c9bd7a" providerId="LiveId" clId="{70C2A2C0-4F09-4EF5-9D51-99F2A2E18A18}" dt="2023-06-17T03:23:07.793" v="2302" actId="1036"/>
          <ac:grpSpMkLst>
            <pc:docMk/>
            <pc:sldMk cId="1774960940" sldId="12572"/>
            <ac:grpSpMk id="17" creationId="{8D7801CE-5FFB-6E8C-E8C2-5576F64C1018}"/>
          </ac:grpSpMkLst>
        </pc:grpChg>
        <pc:grpChg chg="del">
          <ac:chgData name="Thúy Mai" userId="222f1c7e07c9bd7a" providerId="LiveId" clId="{70C2A2C0-4F09-4EF5-9D51-99F2A2E18A18}" dt="2023-06-17T03:20:28.226" v="2225" actId="478"/>
          <ac:grpSpMkLst>
            <pc:docMk/>
            <pc:sldMk cId="1774960940" sldId="12572"/>
            <ac:grpSpMk id="32" creationId="{D444167B-8F30-6863-FDD2-B04053D24F3D}"/>
          </ac:grpSpMkLst>
        </pc:grpChg>
        <pc:grpChg chg="mod">
          <ac:chgData name="Thúy Mai" userId="222f1c7e07c9bd7a" providerId="LiveId" clId="{70C2A2C0-4F09-4EF5-9D51-99F2A2E18A18}" dt="2023-06-17T03:23:07.793" v="2302" actId="1036"/>
          <ac:grpSpMkLst>
            <pc:docMk/>
            <pc:sldMk cId="1774960940" sldId="12572"/>
            <ac:grpSpMk id="37" creationId="{D9CF12C8-9007-1CCF-5355-AF9B6203BF77}"/>
          </ac:grpSpMkLst>
        </pc:grpChg>
        <pc:grpChg chg="mod">
          <ac:chgData name="Thúy Mai" userId="222f1c7e07c9bd7a" providerId="LiveId" clId="{70C2A2C0-4F09-4EF5-9D51-99F2A2E18A18}" dt="2023-06-17T03:23:07.793" v="2302" actId="1036"/>
          <ac:grpSpMkLst>
            <pc:docMk/>
            <pc:sldMk cId="1774960940" sldId="12572"/>
            <ac:grpSpMk id="43" creationId="{8AAF94B9-B150-DFB4-EA8D-1FC554F9E77B}"/>
          </ac:grpSpMkLst>
        </pc:grpChg>
        <pc:grpChg chg="del">
          <ac:chgData name="Thúy Mai" userId="222f1c7e07c9bd7a" providerId="LiveId" clId="{70C2A2C0-4F09-4EF5-9D51-99F2A2E18A18}" dt="2023-06-17T03:22:48.834" v="2262" actId="478"/>
          <ac:grpSpMkLst>
            <pc:docMk/>
            <pc:sldMk cId="1774960940" sldId="12572"/>
            <ac:grpSpMk id="48" creationId="{37C14157-8A2D-3B28-8167-203C166F92C9}"/>
          </ac:grpSpMkLst>
        </pc:grpChg>
        <pc:picChg chg="mod">
          <ac:chgData name="Thúy Mai" userId="222f1c7e07c9bd7a" providerId="LiveId" clId="{70C2A2C0-4F09-4EF5-9D51-99F2A2E18A18}" dt="2023-06-17T03:22:45.333" v="2261" actId="1076"/>
          <ac:picMkLst>
            <pc:docMk/>
            <pc:sldMk cId="1774960940" sldId="12572"/>
            <ac:picMk id="29" creationId="{436B2175-45CA-C9CB-2236-934954A4C6BE}"/>
          </ac:picMkLst>
        </pc:picChg>
        <pc:cxnChg chg="mod">
          <ac:chgData name="Thúy Mai" userId="222f1c7e07c9bd7a" providerId="LiveId" clId="{70C2A2C0-4F09-4EF5-9D51-99F2A2E18A18}" dt="2023-06-17T03:21:07.789" v="2233" actId="14100"/>
          <ac:cxnSpMkLst>
            <pc:docMk/>
            <pc:sldMk cId="1774960940" sldId="12572"/>
            <ac:cxnSpMk id="27" creationId="{855A94FC-8572-0932-FA53-DF0706E8C045}"/>
          </ac:cxnSpMkLst>
        </pc:cxnChg>
        <pc:cxnChg chg="mod">
          <ac:chgData name="Thúy Mai" userId="222f1c7e07c9bd7a" providerId="LiveId" clId="{70C2A2C0-4F09-4EF5-9D51-99F2A2E18A18}" dt="2023-06-17T03:22:19.860" v="2256" actId="1035"/>
          <ac:cxnSpMkLst>
            <pc:docMk/>
            <pc:sldMk cId="1774960940" sldId="12572"/>
            <ac:cxnSpMk id="40" creationId="{C536826B-4E48-73B3-6F35-DEE615F02F9A}"/>
          </ac:cxnSpMkLst>
        </pc:cxnChg>
      </pc:sldChg>
      <pc:sldChg chg="addSp delSp modSp add mod modTransition delAnim modAnim">
        <pc:chgData name="Thúy Mai" userId="222f1c7e07c9bd7a" providerId="LiveId" clId="{70C2A2C0-4F09-4EF5-9D51-99F2A2E18A18}" dt="2023-06-17T03:48:27.733" v="2922"/>
        <pc:sldMkLst>
          <pc:docMk/>
          <pc:sldMk cId="287906500" sldId="12573"/>
        </pc:sldMkLst>
        <pc:spChg chg="add mod">
          <ac:chgData name="Thúy Mai" userId="222f1c7e07c9bd7a" providerId="LiveId" clId="{70C2A2C0-4F09-4EF5-9D51-99F2A2E18A18}" dt="2023-06-17T03:29:05.011" v="2401" actId="1036"/>
          <ac:spMkLst>
            <pc:docMk/>
            <pc:sldMk cId="287906500" sldId="12573"/>
            <ac:spMk id="3" creationId="{CE4BCCD9-9FE0-7D35-A324-48ED1CC382B2}"/>
          </ac:spMkLst>
        </pc:spChg>
        <pc:spChg chg="del mod">
          <ac:chgData name="Thúy Mai" userId="222f1c7e07c9bd7a" providerId="LiveId" clId="{70C2A2C0-4F09-4EF5-9D51-99F2A2E18A18}" dt="2023-06-17T03:30:19.775" v="2423" actId="478"/>
          <ac:spMkLst>
            <pc:docMk/>
            <pc:sldMk cId="287906500" sldId="12573"/>
            <ac:spMk id="6" creationId="{DEB28AC8-AD64-74D9-D6D5-9CBE1D123F02}"/>
          </ac:spMkLst>
        </pc:spChg>
        <pc:spChg chg="mod">
          <ac:chgData name="Thúy Mai" userId="222f1c7e07c9bd7a" providerId="LiveId" clId="{70C2A2C0-4F09-4EF5-9D51-99F2A2E18A18}" dt="2023-06-17T03:23:32.323" v="2349" actId="1076"/>
          <ac:spMkLst>
            <pc:docMk/>
            <pc:sldMk cId="287906500" sldId="12573"/>
            <ac:spMk id="11" creationId="{17F5D181-FE63-EE69-AF57-384A324CE098}"/>
          </ac:spMkLst>
        </pc:spChg>
        <pc:spChg chg="mod">
          <ac:chgData name="Thúy Mai" userId="222f1c7e07c9bd7a" providerId="LiveId" clId="{70C2A2C0-4F09-4EF5-9D51-99F2A2E18A18}" dt="2023-06-17T03:23:32.323" v="2349" actId="1076"/>
          <ac:spMkLst>
            <pc:docMk/>
            <pc:sldMk cId="287906500" sldId="12573"/>
            <ac:spMk id="12" creationId="{A4350B68-F1E7-4835-8AA6-D2AD50ABD6F7}"/>
          </ac:spMkLst>
        </pc:spChg>
        <pc:spChg chg="mod">
          <ac:chgData name="Thúy Mai" userId="222f1c7e07c9bd7a" providerId="LiveId" clId="{70C2A2C0-4F09-4EF5-9D51-99F2A2E18A18}" dt="2023-06-17T03:29:08.815" v="2402"/>
          <ac:spMkLst>
            <pc:docMk/>
            <pc:sldMk cId="287906500" sldId="12573"/>
            <ac:spMk id="15" creationId="{A28C7E15-F427-9AC7-B7E2-F572F7767EE9}"/>
          </ac:spMkLst>
        </pc:spChg>
        <pc:spChg chg="add del mod">
          <ac:chgData name="Thúy Mai" userId="222f1c7e07c9bd7a" providerId="LiveId" clId="{70C2A2C0-4F09-4EF5-9D51-99F2A2E18A18}" dt="2023-06-17T03:29:31.876" v="2407" actId="478"/>
          <ac:spMkLst>
            <pc:docMk/>
            <pc:sldMk cId="287906500" sldId="12573"/>
            <ac:spMk id="19" creationId="{7BD8A18C-FCC2-9F92-D1EF-A9BFAE0C4EDF}"/>
          </ac:spMkLst>
        </pc:spChg>
        <pc:spChg chg="mod">
          <ac:chgData name="Thúy Mai" userId="222f1c7e07c9bd7a" providerId="LiveId" clId="{70C2A2C0-4F09-4EF5-9D51-99F2A2E18A18}" dt="2023-06-17T03:29:33.233" v="2408"/>
          <ac:spMkLst>
            <pc:docMk/>
            <pc:sldMk cId="287906500" sldId="12573"/>
            <ac:spMk id="21" creationId="{BB0F3DEE-5AFD-2257-18E8-09600FCD9452}"/>
          </ac:spMkLst>
        </pc:spChg>
        <pc:spChg chg="add mod">
          <ac:chgData name="Thúy Mai" userId="222f1c7e07c9bd7a" providerId="LiveId" clId="{70C2A2C0-4F09-4EF5-9D51-99F2A2E18A18}" dt="2023-06-17T03:30:00.938" v="2417" actId="1076"/>
          <ac:spMkLst>
            <pc:docMk/>
            <pc:sldMk cId="287906500" sldId="12573"/>
            <ac:spMk id="24" creationId="{F8583FA8-A680-F699-318F-10D87B03A329}"/>
          </ac:spMkLst>
        </pc:spChg>
        <pc:spChg chg="mod">
          <ac:chgData name="Thúy Mai" userId="222f1c7e07c9bd7a" providerId="LiveId" clId="{70C2A2C0-4F09-4EF5-9D51-99F2A2E18A18}" dt="2023-06-17T03:29:05.011" v="2401" actId="1036"/>
          <ac:spMkLst>
            <pc:docMk/>
            <pc:sldMk cId="287906500" sldId="12573"/>
            <ac:spMk id="31" creationId="{55589699-FD44-4775-712D-B42544DF7277}"/>
          </ac:spMkLst>
        </pc:spChg>
        <pc:spChg chg="mod">
          <ac:chgData name="Thúy Mai" userId="222f1c7e07c9bd7a" providerId="LiveId" clId="{70C2A2C0-4F09-4EF5-9D51-99F2A2E18A18}" dt="2023-06-17T03:30:04.648" v="2418"/>
          <ac:spMkLst>
            <pc:docMk/>
            <pc:sldMk cId="287906500" sldId="12573"/>
            <ac:spMk id="32" creationId="{C0D65A5F-4F75-9286-3B67-77FA0C65C7CE}"/>
          </ac:spMkLst>
        </pc:spChg>
        <pc:spChg chg="add mod">
          <ac:chgData name="Thúy Mai" userId="222f1c7e07c9bd7a" providerId="LiveId" clId="{70C2A2C0-4F09-4EF5-9D51-99F2A2E18A18}" dt="2023-06-17T03:30:17.224" v="2422" actId="14100"/>
          <ac:spMkLst>
            <pc:docMk/>
            <pc:sldMk cId="287906500" sldId="12573"/>
            <ac:spMk id="35" creationId="{DB90B624-0970-6A8C-0277-9B73654142A0}"/>
          </ac:spMkLst>
        </pc:spChg>
        <pc:spChg chg="del">
          <ac:chgData name="Thúy Mai" userId="222f1c7e07c9bd7a" providerId="LiveId" clId="{70C2A2C0-4F09-4EF5-9D51-99F2A2E18A18}" dt="2023-06-17T03:28:30.553" v="2380" actId="478"/>
          <ac:spMkLst>
            <pc:docMk/>
            <pc:sldMk cId="287906500" sldId="12573"/>
            <ac:spMk id="41" creationId="{CDED9D7F-72D4-70D4-88D9-1BDB89DE7C3F}"/>
          </ac:spMkLst>
        </pc:spChg>
        <pc:spChg chg="del">
          <ac:chgData name="Thúy Mai" userId="222f1c7e07c9bd7a" providerId="LiveId" clId="{70C2A2C0-4F09-4EF5-9D51-99F2A2E18A18}" dt="2023-06-17T03:28:30.553" v="2380" actId="478"/>
          <ac:spMkLst>
            <pc:docMk/>
            <pc:sldMk cId="287906500" sldId="12573"/>
            <ac:spMk id="47" creationId="{2388E442-6D63-8B96-5B90-94DF27F570D9}"/>
          </ac:spMkLst>
        </pc:spChg>
        <pc:grpChg chg="mod">
          <ac:chgData name="Thúy Mai" userId="222f1c7e07c9bd7a" providerId="LiveId" clId="{70C2A2C0-4F09-4EF5-9D51-99F2A2E18A18}" dt="2023-06-17T03:23:32.323" v="2349" actId="1076"/>
          <ac:grpSpMkLst>
            <pc:docMk/>
            <pc:sldMk cId="287906500" sldId="12573"/>
            <ac:grpSpMk id="9" creationId="{C216CCB7-1251-71E9-78F2-415EB3D5978D}"/>
          </ac:grpSpMkLst>
        </pc:grpChg>
        <pc:grpChg chg="add del mod">
          <ac:chgData name="Thúy Mai" userId="222f1c7e07c9bd7a" providerId="LiveId" clId="{70C2A2C0-4F09-4EF5-9D51-99F2A2E18A18}" dt="2023-06-17T03:29:31.876" v="2407" actId="478"/>
          <ac:grpSpMkLst>
            <pc:docMk/>
            <pc:sldMk cId="287906500" sldId="12573"/>
            <ac:grpSpMk id="14" creationId="{7114BC74-60EC-03AD-8170-B28B016866BB}"/>
          </ac:grpSpMkLst>
        </pc:grpChg>
        <pc:grpChg chg="mod">
          <ac:chgData name="Thúy Mai" userId="222f1c7e07c9bd7a" providerId="LiveId" clId="{70C2A2C0-4F09-4EF5-9D51-99F2A2E18A18}" dt="2023-06-17T03:29:05.011" v="2401" actId="1036"/>
          <ac:grpSpMkLst>
            <pc:docMk/>
            <pc:sldMk cId="287906500" sldId="12573"/>
            <ac:grpSpMk id="17" creationId="{8D7801CE-5FFB-6E8C-E8C2-5576F64C1018}"/>
          </ac:grpSpMkLst>
        </pc:grpChg>
        <pc:grpChg chg="add mod">
          <ac:chgData name="Thúy Mai" userId="222f1c7e07c9bd7a" providerId="LiveId" clId="{70C2A2C0-4F09-4EF5-9D51-99F2A2E18A18}" dt="2023-06-17T03:29:36.203" v="2409" actId="1076"/>
          <ac:grpSpMkLst>
            <pc:docMk/>
            <pc:sldMk cId="287906500" sldId="12573"/>
            <ac:grpSpMk id="20" creationId="{8460E742-60E8-6B70-8053-7A8F49BDAC79}"/>
          </ac:grpSpMkLst>
        </pc:grpChg>
        <pc:grpChg chg="add mod">
          <ac:chgData name="Thúy Mai" userId="222f1c7e07c9bd7a" providerId="LiveId" clId="{70C2A2C0-4F09-4EF5-9D51-99F2A2E18A18}" dt="2023-06-17T03:30:07.413" v="2419" actId="1076"/>
          <ac:grpSpMkLst>
            <pc:docMk/>
            <pc:sldMk cId="287906500" sldId="12573"/>
            <ac:grpSpMk id="30" creationId="{A8396BF7-9705-EC30-39E4-4B6B3F2C538F}"/>
          </ac:grpSpMkLst>
        </pc:grpChg>
        <pc:grpChg chg="del">
          <ac:chgData name="Thúy Mai" userId="222f1c7e07c9bd7a" providerId="LiveId" clId="{70C2A2C0-4F09-4EF5-9D51-99F2A2E18A18}" dt="2023-06-17T03:28:30.553" v="2380" actId="478"/>
          <ac:grpSpMkLst>
            <pc:docMk/>
            <pc:sldMk cId="287906500" sldId="12573"/>
            <ac:grpSpMk id="37" creationId="{D9CF12C8-9007-1CCF-5355-AF9B6203BF77}"/>
          </ac:grpSpMkLst>
        </pc:grpChg>
        <pc:grpChg chg="del">
          <ac:chgData name="Thúy Mai" userId="222f1c7e07c9bd7a" providerId="LiveId" clId="{70C2A2C0-4F09-4EF5-9D51-99F2A2E18A18}" dt="2023-06-17T03:28:30.553" v="2380" actId="478"/>
          <ac:grpSpMkLst>
            <pc:docMk/>
            <pc:sldMk cId="287906500" sldId="12573"/>
            <ac:grpSpMk id="43" creationId="{8AAF94B9-B150-DFB4-EA8D-1FC554F9E77B}"/>
          </ac:grpSpMkLst>
        </pc:grpChg>
        <pc:graphicFrameChg chg="add del mod">
          <ac:chgData name="Thúy Mai" userId="222f1c7e07c9bd7a" providerId="LiveId" clId="{70C2A2C0-4F09-4EF5-9D51-99F2A2E18A18}" dt="2023-06-17T03:29:51.251" v="2412"/>
          <ac:graphicFrameMkLst>
            <pc:docMk/>
            <pc:sldMk cId="287906500" sldId="12573"/>
            <ac:graphicFrameMk id="25" creationId="{D18E8F80-C86A-7E11-FF2A-E57BEF4AD54C}"/>
          </ac:graphicFrameMkLst>
        </pc:graphicFrameChg>
        <pc:cxnChg chg="mod">
          <ac:chgData name="Thúy Mai" userId="222f1c7e07c9bd7a" providerId="LiveId" clId="{70C2A2C0-4F09-4EF5-9D51-99F2A2E18A18}" dt="2023-06-17T03:29:31.876" v="2407" actId="478"/>
          <ac:cxnSpMkLst>
            <pc:docMk/>
            <pc:sldMk cId="287906500" sldId="12573"/>
            <ac:cxnSpMk id="16" creationId="{597F5089-772F-1BA1-E24E-E528863D926F}"/>
          </ac:cxnSpMkLst>
        </pc:cxnChg>
        <pc:cxnChg chg="mod">
          <ac:chgData name="Thúy Mai" userId="222f1c7e07c9bd7a" providerId="LiveId" clId="{70C2A2C0-4F09-4EF5-9D51-99F2A2E18A18}" dt="2023-06-17T03:29:08.815" v="2402"/>
          <ac:cxnSpMkLst>
            <pc:docMk/>
            <pc:sldMk cId="287906500" sldId="12573"/>
            <ac:cxnSpMk id="18" creationId="{E3E1EEE1-3CA7-6414-459B-20984869899A}"/>
          </ac:cxnSpMkLst>
        </pc:cxnChg>
        <pc:cxnChg chg="mod">
          <ac:chgData name="Thúy Mai" userId="222f1c7e07c9bd7a" providerId="LiveId" clId="{70C2A2C0-4F09-4EF5-9D51-99F2A2E18A18}" dt="2023-06-17T03:29:33.233" v="2408"/>
          <ac:cxnSpMkLst>
            <pc:docMk/>
            <pc:sldMk cId="287906500" sldId="12573"/>
            <ac:cxnSpMk id="22" creationId="{35C4AA44-07F9-CDAC-09D6-4B0339917332}"/>
          </ac:cxnSpMkLst>
        </pc:cxnChg>
        <pc:cxnChg chg="mod">
          <ac:chgData name="Thúy Mai" userId="222f1c7e07c9bd7a" providerId="LiveId" clId="{70C2A2C0-4F09-4EF5-9D51-99F2A2E18A18}" dt="2023-06-17T03:29:33.233" v="2408"/>
          <ac:cxnSpMkLst>
            <pc:docMk/>
            <pc:sldMk cId="287906500" sldId="12573"/>
            <ac:cxnSpMk id="23" creationId="{C002D6DF-FB62-08DD-72E8-9FF7990D85FA}"/>
          </ac:cxnSpMkLst>
        </pc:cxnChg>
        <pc:cxnChg chg="mod">
          <ac:chgData name="Thúy Mai" userId="222f1c7e07c9bd7a" providerId="LiveId" clId="{70C2A2C0-4F09-4EF5-9D51-99F2A2E18A18}" dt="2023-06-17T03:28:48.493" v="2384" actId="14100"/>
          <ac:cxnSpMkLst>
            <pc:docMk/>
            <pc:sldMk cId="287906500" sldId="12573"/>
            <ac:cxnSpMk id="27" creationId="{855A94FC-8572-0932-FA53-DF0706E8C045}"/>
          </ac:cxnSpMkLst>
        </pc:cxnChg>
        <pc:cxnChg chg="mod">
          <ac:chgData name="Thúy Mai" userId="222f1c7e07c9bd7a" providerId="LiveId" clId="{70C2A2C0-4F09-4EF5-9D51-99F2A2E18A18}" dt="2023-06-17T03:28:42.374" v="2383" actId="14100"/>
          <ac:cxnSpMkLst>
            <pc:docMk/>
            <pc:sldMk cId="287906500" sldId="12573"/>
            <ac:cxnSpMk id="28" creationId="{BA03B973-8755-9441-B526-9271359C9585}"/>
          </ac:cxnSpMkLst>
        </pc:cxnChg>
        <pc:cxnChg chg="mod">
          <ac:chgData name="Thúy Mai" userId="222f1c7e07c9bd7a" providerId="LiveId" clId="{70C2A2C0-4F09-4EF5-9D51-99F2A2E18A18}" dt="2023-06-17T03:30:04.648" v="2418"/>
          <ac:cxnSpMkLst>
            <pc:docMk/>
            <pc:sldMk cId="287906500" sldId="12573"/>
            <ac:cxnSpMk id="33" creationId="{5F441D58-9FFE-E695-0C6B-412604600309}"/>
          </ac:cxnSpMkLst>
        </pc:cxnChg>
        <pc:cxnChg chg="mod">
          <ac:chgData name="Thúy Mai" userId="222f1c7e07c9bd7a" providerId="LiveId" clId="{70C2A2C0-4F09-4EF5-9D51-99F2A2E18A18}" dt="2023-06-17T03:30:04.648" v="2418"/>
          <ac:cxnSpMkLst>
            <pc:docMk/>
            <pc:sldMk cId="287906500" sldId="12573"/>
            <ac:cxnSpMk id="34" creationId="{FF0939CB-A2DC-9D23-4195-161E6BFEC037}"/>
          </ac:cxnSpMkLst>
        </pc:cxnChg>
        <pc:cxnChg chg="mod">
          <ac:chgData name="Thúy Mai" userId="222f1c7e07c9bd7a" providerId="LiveId" clId="{70C2A2C0-4F09-4EF5-9D51-99F2A2E18A18}" dt="2023-06-17T03:28:30.553" v="2380" actId="478"/>
          <ac:cxnSpMkLst>
            <pc:docMk/>
            <pc:sldMk cId="287906500" sldId="12573"/>
            <ac:cxnSpMk id="39" creationId="{4648601F-030E-FAC5-7D21-722A71B683B6}"/>
          </ac:cxnSpMkLst>
        </pc:cxnChg>
        <pc:cxnChg chg="mod">
          <ac:chgData name="Thúy Mai" userId="222f1c7e07c9bd7a" providerId="LiveId" clId="{70C2A2C0-4F09-4EF5-9D51-99F2A2E18A18}" dt="2023-06-17T03:28:30.553" v="2380" actId="478"/>
          <ac:cxnSpMkLst>
            <pc:docMk/>
            <pc:sldMk cId="287906500" sldId="12573"/>
            <ac:cxnSpMk id="45" creationId="{F45087D2-75B6-03A3-0EF7-46CE47B45E39}"/>
          </ac:cxnSpMkLst>
        </pc:cxnChg>
      </pc:sldChg>
      <pc:sldChg chg="add del">
        <pc:chgData name="Thúy Mai" userId="222f1c7e07c9bd7a" providerId="LiveId" clId="{70C2A2C0-4F09-4EF5-9D51-99F2A2E18A18}" dt="2023-06-17T03:35:08.592" v="2686" actId="47"/>
        <pc:sldMkLst>
          <pc:docMk/>
          <pc:sldMk cId="1504623967" sldId="12574"/>
        </pc:sldMkLst>
      </pc:sldChg>
      <pc:sldChg chg="delSp modSp add mod modTransition delAnim">
        <pc:chgData name="Thúy Mai" userId="222f1c7e07c9bd7a" providerId="LiveId" clId="{70C2A2C0-4F09-4EF5-9D51-99F2A2E18A18}" dt="2023-06-17T03:48:27.733" v="2922"/>
        <pc:sldMkLst>
          <pc:docMk/>
          <pc:sldMk cId="222347387" sldId="12575"/>
        </pc:sldMkLst>
        <pc:spChg chg="del">
          <ac:chgData name="Thúy Mai" userId="222f1c7e07c9bd7a" providerId="LiveId" clId="{70C2A2C0-4F09-4EF5-9D51-99F2A2E18A18}" dt="2023-06-17T03:30:30.623" v="2426" actId="478"/>
          <ac:spMkLst>
            <pc:docMk/>
            <pc:sldMk cId="222347387" sldId="12575"/>
            <ac:spMk id="3" creationId="{CE4BCCD9-9FE0-7D35-A324-48ED1CC382B2}"/>
          </ac:spMkLst>
        </pc:spChg>
        <pc:spChg chg="mod">
          <ac:chgData name="Thúy Mai" userId="222f1c7e07c9bd7a" providerId="LiveId" clId="{70C2A2C0-4F09-4EF5-9D51-99F2A2E18A18}" dt="2023-06-17T03:30:47.427" v="2469" actId="1076"/>
          <ac:spMkLst>
            <pc:docMk/>
            <pc:sldMk cId="222347387" sldId="12575"/>
            <ac:spMk id="11" creationId="{17F5D181-FE63-EE69-AF57-384A324CE098}"/>
          </ac:spMkLst>
        </pc:spChg>
        <pc:spChg chg="mod">
          <ac:chgData name="Thúy Mai" userId="222f1c7e07c9bd7a" providerId="LiveId" clId="{70C2A2C0-4F09-4EF5-9D51-99F2A2E18A18}" dt="2023-06-17T03:30:47.427" v="2469" actId="1076"/>
          <ac:spMkLst>
            <pc:docMk/>
            <pc:sldMk cId="222347387" sldId="12575"/>
            <ac:spMk id="12" creationId="{A4350B68-F1E7-4835-8AA6-D2AD50ABD6F7}"/>
          </ac:spMkLst>
        </pc:spChg>
        <pc:spChg chg="del">
          <ac:chgData name="Thúy Mai" userId="222f1c7e07c9bd7a" providerId="LiveId" clId="{70C2A2C0-4F09-4EF5-9D51-99F2A2E18A18}" dt="2023-06-17T03:30:30.623" v="2426" actId="478"/>
          <ac:spMkLst>
            <pc:docMk/>
            <pc:sldMk cId="222347387" sldId="12575"/>
            <ac:spMk id="24" creationId="{F8583FA8-A680-F699-318F-10D87B03A329}"/>
          </ac:spMkLst>
        </pc:spChg>
        <pc:spChg chg="del">
          <ac:chgData name="Thúy Mai" userId="222f1c7e07c9bd7a" providerId="LiveId" clId="{70C2A2C0-4F09-4EF5-9D51-99F2A2E18A18}" dt="2023-06-17T03:30:30.623" v="2426" actId="478"/>
          <ac:spMkLst>
            <pc:docMk/>
            <pc:sldMk cId="222347387" sldId="12575"/>
            <ac:spMk id="31" creationId="{55589699-FD44-4775-712D-B42544DF7277}"/>
          </ac:spMkLst>
        </pc:spChg>
        <pc:spChg chg="del">
          <ac:chgData name="Thúy Mai" userId="222f1c7e07c9bd7a" providerId="LiveId" clId="{70C2A2C0-4F09-4EF5-9D51-99F2A2E18A18}" dt="2023-06-17T03:30:30.623" v="2426" actId="478"/>
          <ac:spMkLst>
            <pc:docMk/>
            <pc:sldMk cId="222347387" sldId="12575"/>
            <ac:spMk id="35" creationId="{DB90B624-0970-6A8C-0277-9B73654142A0}"/>
          </ac:spMkLst>
        </pc:spChg>
        <pc:grpChg chg="mod">
          <ac:chgData name="Thúy Mai" userId="222f1c7e07c9bd7a" providerId="LiveId" clId="{70C2A2C0-4F09-4EF5-9D51-99F2A2E18A18}" dt="2023-06-17T03:30:47.427" v="2469" actId="1076"/>
          <ac:grpSpMkLst>
            <pc:docMk/>
            <pc:sldMk cId="222347387" sldId="12575"/>
            <ac:grpSpMk id="9" creationId="{C216CCB7-1251-71E9-78F2-415EB3D5978D}"/>
          </ac:grpSpMkLst>
        </pc:grpChg>
        <pc:grpChg chg="del">
          <ac:chgData name="Thúy Mai" userId="222f1c7e07c9bd7a" providerId="LiveId" clId="{70C2A2C0-4F09-4EF5-9D51-99F2A2E18A18}" dt="2023-06-17T03:30:30.623" v="2426" actId="478"/>
          <ac:grpSpMkLst>
            <pc:docMk/>
            <pc:sldMk cId="222347387" sldId="12575"/>
            <ac:grpSpMk id="17" creationId="{8D7801CE-5FFB-6E8C-E8C2-5576F64C1018}"/>
          </ac:grpSpMkLst>
        </pc:grpChg>
        <pc:grpChg chg="del">
          <ac:chgData name="Thúy Mai" userId="222f1c7e07c9bd7a" providerId="LiveId" clId="{70C2A2C0-4F09-4EF5-9D51-99F2A2E18A18}" dt="2023-06-17T03:30:30.623" v="2426" actId="478"/>
          <ac:grpSpMkLst>
            <pc:docMk/>
            <pc:sldMk cId="222347387" sldId="12575"/>
            <ac:grpSpMk id="20" creationId="{8460E742-60E8-6B70-8053-7A8F49BDAC79}"/>
          </ac:grpSpMkLst>
        </pc:grpChg>
        <pc:grpChg chg="del">
          <ac:chgData name="Thúy Mai" userId="222f1c7e07c9bd7a" providerId="LiveId" clId="{70C2A2C0-4F09-4EF5-9D51-99F2A2E18A18}" dt="2023-06-17T03:30:30.623" v="2426" actId="478"/>
          <ac:grpSpMkLst>
            <pc:docMk/>
            <pc:sldMk cId="222347387" sldId="12575"/>
            <ac:grpSpMk id="30" creationId="{A8396BF7-9705-EC30-39E4-4B6B3F2C538F}"/>
          </ac:grpSpMkLst>
        </pc:grpChg>
        <pc:picChg chg="mod">
          <ac:chgData name="Thúy Mai" userId="222f1c7e07c9bd7a" providerId="LiveId" clId="{70C2A2C0-4F09-4EF5-9D51-99F2A2E18A18}" dt="2023-06-17T03:30:44.938" v="2468" actId="1076"/>
          <ac:picMkLst>
            <pc:docMk/>
            <pc:sldMk cId="222347387" sldId="12575"/>
            <ac:picMk id="29" creationId="{436B2175-45CA-C9CB-2236-934954A4C6BE}"/>
          </ac:picMkLst>
        </pc:picChg>
        <pc:cxnChg chg="mod">
          <ac:chgData name="Thúy Mai" userId="222f1c7e07c9bd7a" providerId="LiveId" clId="{70C2A2C0-4F09-4EF5-9D51-99F2A2E18A18}" dt="2023-06-17T03:30:30.623" v="2426" actId="478"/>
          <ac:cxnSpMkLst>
            <pc:docMk/>
            <pc:sldMk cId="222347387" sldId="12575"/>
            <ac:cxnSpMk id="27" creationId="{855A94FC-8572-0932-FA53-DF0706E8C045}"/>
          </ac:cxnSpMkLst>
        </pc:cxnChg>
      </pc:sldChg>
      <pc:sldChg chg="addSp delSp modSp new mod modTransition modAnim">
        <pc:chgData name="Thúy Mai" userId="222f1c7e07c9bd7a" providerId="LiveId" clId="{70C2A2C0-4F09-4EF5-9D51-99F2A2E18A18}" dt="2023-06-17T03:48:27.733" v="2922"/>
        <pc:sldMkLst>
          <pc:docMk/>
          <pc:sldMk cId="65599235" sldId="12576"/>
        </pc:sldMkLst>
        <pc:spChg chg="add mod">
          <ac:chgData name="Thúy Mai" userId="222f1c7e07c9bd7a" providerId="LiveId" clId="{70C2A2C0-4F09-4EF5-9D51-99F2A2E18A18}" dt="2023-06-17T03:38:28.307" v="2755" actId="1076"/>
          <ac:spMkLst>
            <pc:docMk/>
            <pc:sldMk cId="65599235" sldId="12576"/>
            <ac:spMk id="4" creationId="{5EE331CF-57FF-2ADB-E43B-A013FB79FE15}"/>
          </ac:spMkLst>
        </pc:spChg>
        <pc:spChg chg="add mod">
          <ac:chgData name="Thúy Mai" userId="222f1c7e07c9bd7a" providerId="LiveId" clId="{70C2A2C0-4F09-4EF5-9D51-99F2A2E18A18}" dt="2023-06-17T03:31:46.123" v="2483" actId="1076"/>
          <ac:spMkLst>
            <pc:docMk/>
            <pc:sldMk cId="65599235" sldId="12576"/>
            <ac:spMk id="5" creationId="{0EEFCDD3-91E8-9C26-71B5-9AFB2CE343F3}"/>
          </ac:spMkLst>
        </pc:spChg>
        <pc:spChg chg="add mod">
          <ac:chgData name="Thúy Mai" userId="222f1c7e07c9bd7a" providerId="LiveId" clId="{70C2A2C0-4F09-4EF5-9D51-99F2A2E18A18}" dt="2023-06-17T03:38:23.974" v="2754" actId="1076"/>
          <ac:spMkLst>
            <pc:docMk/>
            <pc:sldMk cId="65599235" sldId="12576"/>
            <ac:spMk id="8" creationId="{3B687F12-7226-AEA5-822D-F7A29E6363C6}"/>
          </ac:spMkLst>
        </pc:spChg>
        <pc:graphicFrameChg chg="add del mod">
          <ac:chgData name="Thúy Mai" userId="222f1c7e07c9bd7a" providerId="LiveId" clId="{70C2A2C0-4F09-4EF5-9D51-99F2A2E18A18}" dt="2023-06-17T03:31:14.656" v="2473"/>
          <ac:graphicFrameMkLst>
            <pc:docMk/>
            <pc:sldMk cId="65599235" sldId="12576"/>
            <ac:graphicFrameMk id="2" creationId="{EA07B78F-C02B-58F4-3755-9F2924390D15}"/>
          </ac:graphicFrameMkLst>
        </pc:graphicFrameChg>
        <pc:graphicFrameChg chg="add del mod">
          <ac:chgData name="Thúy Mai" userId="222f1c7e07c9bd7a" providerId="LiveId" clId="{70C2A2C0-4F09-4EF5-9D51-99F2A2E18A18}" dt="2023-06-17T03:31:53.588" v="2486"/>
          <ac:graphicFrameMkLst>
            <pc:docMk/>
            <pc:sldMk cId="65599235" sldId="12576"/>
            <ac:graphicFrameMk id="6" creationId="{3E1357BA-4542-F741-DE5A-AC3BA8BC389F}"/>
          </ac:graphicFrameMkLst>
        </pc:graphicFrameChg>
        <pc:picChg chg="add mod ord">
          <ac:chgData name="Thúy Mai" userId="222f1c7e07c9bd7a" providerId="LiveId" clId="{70C2A2C0-4F09-4EF5-9D51-99F2A2E18A18}" dt="2023-06-17T03:38:21.065" v="2753" actId="14100"/>
          <ac:picMkLst>
            <pc:docMk/>
            <pc:sldMk cId="65599235" sldId="12576"/>
            <ac:picMk id="9" creationId="{596ABB80-C864-0BCC-8E1B-8F793C10C578}"/>
          </ac:picMkLst>
        </pc:picChg>
      </pc:sldChg>
      <pc:sldChg chg="addSp delSp modSp add mod modTransition modAnim">
        <pc:chgData name="Thúy Mai" userId="222f1c7e07c9bd7a" providerId="LiveId" clId="{70C2A2C0-4F09-4EF5-9D51-99F2A2E18A18}" dt="2023-06-17T03:50:54.902" v="2925"/>
        <pc:sldMkLst>
          <pc:docMk/>
          <pc:sldMk cId="1132474430" sldId="12577"/>
        </pc:sldMkLst>
        <pc:spChg chg="mod">
          <ac:chgData name="Thúy Mai" userId="222f1c7e07c9bd7a" providerId="LiveId" clId="{70C2A2C0-4F09-4EF5-9D51-99F2A2E18A18}" dt="2023-06-17T03:39:05.974" v="2762" actId="1036"/>
          <ac:spMkLst>
            <pc:docMk/>
            <pc:sldMk cId="1132474430" sldId="12577"/>
            <ac:spMk id="8" creationId="{3B687F12-7226-AEA5-822D-F7A29E6363C6}"/>
          </ac:spMkLst>
        </pc:spChg>
        <pc:graphicFrameChg chg="add del mod">
          <ac:chgData name="Thúy Mai" userId="222f1c7e07c9bd7a" providerId="LiveId" clId="{70C2A2C0-4F09-4EF5-9D51-99F2A2E18A18}" dt="2023-06-17T03:34:07.421" v="2659"/>
          <ac:graphicFrameMkLst>
            <pc:docMk/>
            <pc:sldMk cId="1132474430" sldId="12577"/>
            <ac:graphicFrameMk id="2" creationId="{62071ACF-8C12-3CEA-3DED-9BF1A8D2ED93}"/>
          </ac:graphicFrameMkLst>
        </pc:graphicFrameChg>
        <pc:picChg chg="add mod ord">
          <ac:chgData name="Thúy Mai" userId="222f1c7e07c9bd7a" providerId="LiveId" clId="{70C2A2C0-4F09-4EF5-9D51-99F2A2E18A18}" dt="2023-06-17T03:38:58.754" v="2759" actId="171"/>
          <ac:picMkLst>
            <pc:docMk/>
            <pc:sldMk cId="1132474430" sldId="12577"/>
            <ac:picMk id="3" creationId="{4895FB6B-AD1B-34A7-F493-5D3274A0D9DC}"/>
          </ac:picMkLst>
        </pc:picChg>
      </pc:sldChg>
      <pc:sldChg chg="addSp delSp modSp add mod modTransition">
        <pc:chgData name="Thúy Mai" userId="222f1c7e07c9bd7a" providerId="LiveId" clId="{70C2A2C0-4F09-4EF5-9D51-99F2A2E18A18}" dt="2023-06-17T03:48:27.733" v="2922"/>
        <pc:sldMkLst>
          <pc:docMk/>
          <pc:sldMk cId="419745206" sldId="12578"/>
        </pc:sldMkLst>
        <pc:spChg chg="del">
          <ac:chgData name="Thúy Mai" userId="222f1c7e07c9bd7a" providerId="LiveId" clId="{70C2A2C0-4F09-4EF5-9D51-99F2A2E18A18}" dt="2023-06-17T03:41:10.644" v="2796" actId="478"/>
          <ac:spMkLst>
            <pc:docMk/>
            <pc:sldMk cId="419745206" sldId="12578"/>
            <ac:spMk id="4" creationId="{5EE331CF-57FF-2ADB-E43B-A013FB79FE15}"/>
          </ac:spMkLst>
        </pc:spChg>
        <pc:spChg chg="del mod">
          <ac:chgData name="Thúy Mai" userId="222f1c7e07c9bd7a" providerId="LiveId" clId="{70C2A2C0-4F09-4EF5-9D51-99F2A2E18A18}" dt="2023-06-17T03:42:28.172" v="2827" actId="478"/>
          <ac:spMkLst>
            <pc:docMk/>
            <pc:sldMk cId="419745206" sldId="12578"/>
            <ac:spMk id="5" creationId="{0EEFCDD3-91E8-9C26-71B5-9AFB2CE343F3}"/>
          </ac:spMkLst>
        </pc:spChg>
        <pc:spChg chg="mod">
          <ac:chgData name="Thúy Mai" userId="222f1c7e07c9bd7a" providerId="LiveId" clId="{70C2A2C0-4F09-4EF5-9D51-99F2A2E18A18}" dt="2023-06-17T03:41:34.855" v="2820" actId="20577"/>
          <ac:spMkLst>
            <pc:docMk/>
            <pc:sldMk cId="419745206" sldId="12578"/>
            <ac:spMk id="8" creationId="{3B687F12-7226-AEA5-822D-F7A29E6363C6}"/>
          </ac:spMkLst>
        </pc:spChg>
        <pc:spChg chg="add mod">
          <ac:chgData name="Thúy Mai" userId="222f1c7e07c9bd7a" providerId="LiveId" clId="{70C2A2C0-4F09-4EF5-9D51-99F2A2E18A18}" dt="2023-06-17T03:41:43.385" v="2822" actId="14100"/>
          <ac:spMkLst>
            <pc:docMk/>
            <pc:sldMk cId="419745206" sldId="12578"/>
            <ac:spMk id="9" creationId="{E5386A6E-F32B-F8E7-4A9A-8C9848CBB7D8}"/>
          </ac:spMkLst>
        </pc:spChg>
        <pc:spChg chg="add del mod">
          <ac:chgData name="Thúy Mai" userId="222f1c7e07c9bd7a" providerId="LiveId" clId="{70C2A2C0-4F09-4EF5-9D51-99F2A2E18A18}" dt="2023-06-17T03:43:38.406" v="2847" actId="478"/>
          <ac:spMkLst>
            <pc:docMk/>
            <pc:sldMk cId="419745206" sldId="12578"/>
            <ac:spMk id="11" creationId="{EF4C4EDA-5183-85E7-29B5-D8A4FEF497D6}"/>
          </ac:spMkLst>
        </pc:spChg>
        <pc:spChg chg="add mod">
          <ac:chgData name="Thúy Mai" userId="222f1c7e07c9bd7a" providerId="LiveId" clId="{70C2A2C0-4F09-4EF5-9D51-99F2A2E18A18}" dt="2023-06-17T03:42:29.665" v="2828" actId="1076"/>
          <ac:spMkLst>
            <pc:docMk/>
            <pc:sldMk cId="419745206" sldId="12578"/>
            <ac:spMk id="12" creationId="{659E87E3-B0A7-4AF9-4DC8-1475007CACCE}"/>
          </ac:spMkLst>
        </pc:spChg>
        <pc:spChg chg="add mod">
          <ac:chgData name="Thúy Mai" userId="222f1c7e07c9bd7a" providerId="LiveId" clId="{70C2A2C0-4F09-4EF5-9D51-99F2A2E18A18}" dt="2023-06-17T03:42:33.345" v="2829" actId="1076"/>
          <ac:spMkLst>
            <pc:docMk/>
            <pc:sldMk cId="419745206" sldId="12578"/>
            <ac:spMk id="13" creationId="{B1D67A25-E3F3-8B73-5344-E25FFB92F020}"/>
          </ac:spMkLst>
        </pc:spChg>
        <pc:graphicFrameChg chg="add del mod">
          <ac:chgData name="Thúy Mai" userId="222f1c7e07c9bd7a" providerId="LiveId" clId="{70C2A2C0-4F09-4EF5-9D51-99F2A2E18A18}" dt="2023-06-17T03:34:25.965" v="2668"/>
          <ac:graphicFrameMkLst>
            <pc:docMk/>
            <pc:sldMk cId="419745206" sldId="12578"/>
            <ac:graphicFrameMk id="2" creationId="{2758F40D-F1C1-92FF-EF15-331DE3865A69}"/>
          </ac:graphicFrameMkLst>
        </pc:graphicFrameChg>
        <pc:graphicFrameChg chg="add del mod">
          <ac:chgData name="Thúy Mai" userId="222f1c7e07c9bd7a" providerId="LiveId" clId="{70C2A2C0-4F09-4EF5-9D51-99F2A2E18A18}" dt="2023-06-17T03:34:47.738" v="2679"/>
          <ac:graphicFrameMkLst>
            <pc:docMk/>
            <pc:sldMk cId="419745206" sldId="12578"/>
            <ac:graphicFrameMk id="3" creationId="{5A24EAA0-9D43-59D7-9CAC-2F805D34899C}"/>
          </ac:graphicFrameMkLst>
        </pc:graphicFrameChg>
        <pc:graphicFrameChg chg="add del mod modGraphic">
          <ac:chgData name="Thúy Mai" userId="222f1c7e07c9bd7a" providerId="LiveId" clId="{70C2A2C0-4F09-4EF5-9D51-99F2A2E18A18}" dt="2023-06-17T03:39:40.636" v="2773" actId="478"/>
          <ac:graphicFrameMkLst>
            <pc:docMk/>
            <pc:sldMk cId="419745206" sldId="12578"/>
            <ac:graphicFrameMk id="6" creationId="{8DCE116E-41D8-6203-D1DF-FCFC33EBA79E}"/>
          </ac:graphicFrameMkLst>
        </pc:graphicFrameChg>
      </pc:sldChg>
      <pc:sldChg chg="addSp delSp modSp new mod modTransition delAnim modAnim">
        <pc:chgData name="Thúy Mai" userId="222f1c7e07c9bd7a" providerId="LiveId" clId="{70C2A2C0-4F09-4EF5-9D51-99F2A2E18A18}" dt="2023-06-17T03:48:27.733" v="2922"/>
        <pc:sldMkLst>
          <pc:docMk/>
          <pc:sldMk cId="968763157" sldId="12579"/>
        </pc:sldMkLst>
        <pc:spChg chg="add mod">
          <ac:chgData name="Thúy Mai" userId="222f1c7e07c9bd7a" providerId="LiveId" clId="{70C2A2C0-4F09-4EF5-9D51-99F2A2E18A18}" dt="2023-06-17T03:47:37.236" v="2916" actId="1076"/>
          <ac:spMkLst>
            <pc:docMk/>
            <pc:sldMk cId="968763157" sldId="12579"/>
            <ac:spMk id="3" creationId="{C6C0A664-2C7E-5CE5-6A03-9B09400E30E6}"/>
          </ac:spMkLst>
        </pc:spChg>
        <pc:spChg chg="add mod">
          <ac:chgData name="Thúy Mai" userId="222f1c7e07c9bd7a" providerId="LiveId" clId="{70C2A2C0-4F09-4EF5-9D51-99F2A2E18A18}" dt="2023-06-17T03:47:19.766" v="2908" actId="1076"/>
          <ac:spMkLst>
            <pc:docMk/>
            <pc:sldMk cId="968763157" sldId="12579"/>
            <ac:spMk id="5" creationId="{0593F550-48C1-7651-C6AF-7D64E7FDD8B5}"/>
          </ac:spMkLst>
        </pc:spChg>
        <pc:picChg chg="add del mod">
          <ac:chgData name="Thúy Mai" userId="222f1c7e07c9bd7a" providerId="LiveId" clId="{70C2A2C0-4F09-4EF5-9D51-99F2A2E18A18}" dt="2023-06-17T03:47:14.829" v="2906" actId="478"/>
          <ac:picMkLst>
            <pc:docMk/>
            <pc:sldMk cId="968763157" sldId="12579"/>
            <ac:picMk id="4" creationId="{68259EB8-D44D-DE70-415B-854537A1DB81}"/>
          </ac:picMkLst>
        </pc:picChg>
      </pc:sldChg>
      <pc:sldChg chg="addSp delSp modSp add mod modTransition modAnim">
        <pc:chgData name="Thúy Mai" userId="222f1c7e07c9bd7a" providerId="LiveId" clId="{70C2A2C0-4F09-4EF5-9D51-99F2A2E18A18}" dt="2023-06-17T03:48:27.733" v="2922"/>
        <pc:sldMkLst>
          <pc:docMk/>
          <pc:sldMk cId="2826569314" sldId="12580"/>
        </pc:sldMkLst>
        <pc:spChg chg="add mod">
          <ac:chgData name="Thúy Mai" userId="222f1c7e07c9bd7a" providerId="LiveId" clId="{70C2A2C0-4F09-4EF5-9D51-99F2A2E18A18}" dt="2023-06-17T03:46:11.534" v="2898" actId="14100"/>
          <ac:spMkLst>
            <pc:docMk/>
            <pc:sldMk cId="2826569314" sldId="12580"/>
            <ac:spMk id="3" creationId="{06EA4190-3661-C703-B5F9-AE6E6282E696}"/>
          </ac:spMkLst>
        </pc:spChg>
        <pc:spChg chg="add mod">
          <ac:chgData name="Thúy Mai" userId="222f1c7e07c9bd7a" providerId="LiveId" clId="{70C2A2C0-4F09-4EF5-9D51-99F2A2E18A18}" dt="2023-06-17T03:45:53.323" v="2887" actId="1076"/>
          <ac:spMkLst>
            <pc:docMk/>
            <pc:sldMk cId="2826569314" sldId="12580"/>
            <ac:spMk id="5" creationId="{A86200B7-FD71-FE8A-EDFA-22775441B66C}"/>
          </ac:spMkLst>
        </pc:spChg>
        <pc:spChg chg="add del mod">
          <ac:chgData name="Thúy Mai" userId="222f1c7e07c9bd7a" providerId="LiveId" clId="{70C2A2C0-4F09-4EF5-9D51-99F2A2E18A18}" dt="2023-06-17T03:44:44.263" v="2863" actId="478"/>
          <ac:spMkLst>
            <pc:docMk/>
            <pc:sldMk cId="2826569314" sldId="12580"/>
            <ac:spMk id="6" creationId="{7A104969-9C29-ACA4-5FB3-8E6B1B3A719A}"/>
          </ac:spMkLst>
        </pc:spChg>
        <pc:spChg chg="del">
          <ac:chgData name="Thúy Mai" userId="222f1c7e07c9bd7a" providerId="LiveId" clId="{70C2A2C0-4F09-4EF5-9D51-99F2A2E18A18}" dt="2023-06-17T03:45:43.351" v="2883" actId="478"/>
          <ac:spMkLst>
            <pc:docMk/>
            <pc:sldMk cId="2826569314" sldId="12580"/>
            <ac:spMk id="8" creationId="{3B687F12-7226-AEA5-822D-F7A29E6363C6}"/>
          </ac:spMkLst>
        </pc:spChg>
        <pc:spChg chg="mod">
          <ac:chgData name="Thúy Mai" userId="222f1c7e07c9bd7a" providerId="LiveId" clId="{70C2A2C0-4F09-4EF5-9D51-99F2A2E18A18}" dt="2023-06-17T03:46:01.232" v="2891" actId="1076"/>
          <ac:spMkLst>
            <pc:docMk/>
            <pc:sldMk cId="2826569314" sldId="12580"/>
            <ac:spMk id="9" creationId="{E5386A6E-F32B-F8E7-4A9A-8C9848CBB7D8}"/>
          </ac:spMkLst>
        </pc:spChg>
        <pc:spChg chg="add mod">
          <ac:chgData name="Thúy Mai" userId="222f1c7e07c9bd7a" providerId="LiveId" clId="{70C2A2C0-4F09-4EF5-9D51-99F2A2E18A18}" dt="2023-06-17T03:45:55.761" v="2888" actId="1076"/>
          <ac:spMkLst>
            <pc:docMk/>
            <pc:sldMk cId="2826569314" sldId="12580"/>
            <ac:spMk id="10" creationId="{8292E5FC-8949-890F-7606-A8BA11E24413}"/>
          </ac:spMkLst>
        </pc:spChg>
        <pc:spChg chg="del mod">
          <ac:chgData name="Thúy Mai" userId="222f1c7e07c9bd7a" providerId="LiveId" clId="{70C2A2C0-4F09-4EF5-9D51-99F2A2E18A18}" dt="2023-06-17T03:43:34.939" v="2846"/>
          <ac:spMkLst>
            <pc:docMk/>
            <pc:sldMk cId="2826569314" sldId="12580"/>
            <ac:spMk id="11" creationId="{EF4C4EDA-5183-85E7-29B5-D8A4FEF497D6}"/>
          </ac:spMkLst>
        </pc:spChg>
        <pc:spChg chg="mod">
          <ac:chgData name="Thúy Mai" userId="222f1c7e07c9bd7a" providerId="LiveId" clId="{70C2A2C0-4F09-4EF5-9D51-99F2A2E18A18}" dt="2023-06-17T03:46:04.704" v="2893" actId="1076"/>
          <ac:spMkLst>
            <pc:docMk/>
            <pc:sldMk cId="2826569314" sldId="12580"/>
            <ac:spMk id="12" creationId="{659E87E3-B0A7-4AF9-4DC8-1475007CACCE}"/>
          </ac:spMkLst>
        </pc:spChg>
        <pc:spChg chg="mod">
          <ac:chgData name="Thúy Mai" userId="222f1c7e07c9bd7a" providerId="LiveId" clId="{70C2A2C0-4F09-4EF5-9D51-99F2A2E18A18}" dt="2023-06-17T03:46:03.103" v="2892" actId="1076"/>
          <ac:spMkLst>
            <pc:docMk/>
            <pc:sldMk cId="2826569314" sldId="12580"/>
            <ac:spMk id="13" creationId="{B1D67A25-E3F3-8B73-5344-E25FFB92F020}"/>
          </ac:spMkLst>
        </pc:spChg>
      </pc:sldChg>
      <pc:sldMasterChg chg="modTransition delSldLayout modSldLayout">
        <pc:chgData name="Thúy Mai" userId="222f1c7e07c9bd7a" providerId="LiveId" clId="{70C2A2C0-4F09-4EF5-9D51-99F2A2E18A18}" dt="2023-06-17T03:48:27.733" v="2922"/>
        <pc:sldMasterMkLst>
          <pc:docMk/>
          <pc:sldMasterMk cId="682096528" sldId="2147483653"/>
        </pc:sldMasterMkLst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833169328" sldId="2147483650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726496500" sldId="2147483651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2798968068" sldId="2147483652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1664750201" sldId="2147483654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1999117143" sldId="2147483655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4129262749" sldId="2147483656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3600041188" sldId="2147483657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816647114" sldId="2147483658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1357506400" sldId="2147483659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3345087303" sldId="2147483660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3064051233" sldId="2147483661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2882236746" sldId="2147483662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3722021963" sldId="2147483663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2268315075" sldId="2147483664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3059237876" sldId="2147483665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2172981231" sldId="2147483666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2204242818" sldId="2147483667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3580024643" sldId="2147483668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481880669" sldId="2147483669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2083745582" sldId="2147483670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3614761606" sldId="2147483671"/>
          </pc:sldLayoutMkLst>
        </pc:sldLayoutChg>
        <pc:sldLayoutChg chg="del">
          <pc:chgData name="Thúy Mai" userId="222f1c7e07c9bd7a" providerId="LiveId" clId="{70C2A2C0-4F09-4EF5-9D51-99F2A2E18A18}" dt="2023-06-17T02:12:14.224" v="574" actId="47"/>
          <pc:sldLayoutMkLst>
            <pc:docMk/>
            <pc:sldMasterMk cId="682096528" sldId="2147483653"/>
            <pc:sldLayoutMk cId="1250204587" sldId="2147483684"/>
          </pc:sldLayoutMkLst>
        </pc:sldLayoutChg>
        <pc:sldLayoutChg chg="modTransition">
          <pc:chgData name="Thúy Mai" userId="222f1c7e07c9bd7a" providerId="LiveId" clId="{70C2A2C0-4F09-4EF5-9D51-99F2A2E18A18}" dt="2023-06-17T03:48:27.733" v="2922"/>
          <pc:sldLayoutMkLst>
            <pc:docMk/>
            <pc:sldMasterMk cId="682096528" sldId="2147483653"/>
            <pc:sldLayoutMk cId="3535954825" sldId="2147483684"/>
          </pc:sldLayoutMkLst>
        </pc:sldLayoutChg>
      </pc:sldMasterChg>
      <pc:sldMasterChg chg="del modTransition delSldLayout modSldLayout">
        <pc:chgData name="Thúy Mai" userId="222f1c7e07c9bd7a" providerId="LiveId" clId="{70C2A2C0-4F09-4EF5-9D51-99F2A2E18A18}" dt="2023-06-17T03:36:42.748" v="2734" actId="47"/>
        <pc:sldMasterMkLst>
          <pc:docMk/>
          <pc:sldMasterMk cId="195748021" sldId="2147483672"/>
        </pc:sldMasterMkLst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67528696" sldId="2147483673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685418892" sldId="2147483674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222367262" sldId="2147483675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3974365442" sldId="2147483676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3187966241" sldId="2147483677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3931897516" sldId="2147483678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2025938725" sldId="2147483679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2020377219" sldId="2147483680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4210394823" sldId="2147483681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2187571482" sldId="2147483682"/>
          </pc:sldLayoutMkLst>
        </pc:sldLayoutChg>
        <pc:sldLayoutChg chg="del modTransition">
          <pc:chgData name="Thúy Mai" userId="222f1c7e07c9bd7a" providerId="LiveId" clId="{70C2A2C0-4F09-4EF5-9D51-99F2A2E18A18}" dt="2023-06-17T03:36:42.748" v="2734" actId="47"/>
          <pc:sldLayoutMkLst>
            <pc:docMk/>
            <pc:sldMasterMk cId="195748021" sldId="2147483672"/>
            <pc:sldLayoutMk cId="560522103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1216D-DD30-41AD-A84F-D7D3DDF0937B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5C967-EB81-4D6F-94EA-FC6CFADF55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61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A066F-D1DD-4349-A984-76777BA84D7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990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5117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06969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832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121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076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196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7490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080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805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452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5C967-EB81-4D6F-94EA-FC6CFADF559C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38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6A2189B4-A13F-433B-B8FE-53371DF58878}"/>
              </a:ext>
            </a:extLst>
          </p:cNvPr>
          <p:cNvSpPr/>
          <p:nvPr userDrawn="1"/>
        </p:nvSpPr>
        <p:spPr>
          <a:xfrm>
            <a:off x="1350228" y="451503"/>
            <a:ext cx="2569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0" spc="300" dirty="0">
                <a:solidFill>
                  <a:srgbClr val="F0C16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+mn-ea"/>
                <a:sym typeface="+mn-lt"/>
              </a:rPr>
              <a:t>团结就是力量</a:t>
            </a:r>
            <a:endParaRPr lang="en-US" altLang="zh-CN" sz="2800" b="0" spc="300" dirty="0">
              <a:solidFill>
                <a:srgbClr val="F0C16F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475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574FA8-9F41-4191-9EB8-38313A10E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131D4B-023F-4FB5-8CBD-3D7830BCF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5D85D75-83BC-4D2D-B24D-9A13B60B1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C51B24D-4866-47A3-8A2A-43BEA46DA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2245568-8648-4EC9-9EFF-63652F1851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1FCDE15-9AA1-4DC3-8599-A916338C05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0D65E-D404-40F1-B1F4-FC6FC29F4684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60CEB71-39B6-4585-AD74-F68DCB62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59F66DA-14CC-475A-B9CD-7C1EDFB61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57D89-333E-451D-920D-7DB7E49D6F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64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9DAFCC-7A54-481F-AF5B-2C2A54FE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DA9ECCA-5504-435C-97B2-E237D2CF70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0D65E-D404-40F1-B1F4-FC6FC29F4684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979489B-7CB4-486A-ABAD-AE3500491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0BEF52A-EC61-4911-9670-96194F890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57D89-333E-451D-920D-7DB7E49D6F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50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15C68E6-2A7C-4BC1-BB6E-D23891381A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0D65E-D404-40F1-B1F4-FC6FC29F4684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3121AA4-ABC4-4F20-A8B6-C742BD554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3265861-0AF8-4475-938C-F6210F12A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57D89-333E-451D-920D-7DB7E49D6F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08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32C7DA-ACE9-4285-86E6-5A2B7E97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11B07B-2455-440E-B6EA-D0708199E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E7422A0-6CB4-43BB-9BF8-C470F7B85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1C8F764-6246-43E4-9A74-879155E40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0D65E-D404-40F1-B1F4-FC6FC29F4684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74EA81-30EB-49BB-BFD3-ADE4CDB7E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052C593-59DE-4E60-8F55-5005E08A8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57D89-333E-451D-920D-7DB7E49D6F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405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D37666-2847-46CA-BF14-DB2A89CB4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1333107-7F9E-4A11-A9B7-B943425CD0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F3DB685-86B9-45CF-A5D8-4B5F78B9F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1F705E-4F02-4347-944F-30D86620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0D65E-D404-40F1-B1F4-FC6FC29F4684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A3AAC36-6873-4927-954A-D42DD9438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88BB3E-47F8-41AD-A76A-DA846F29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57D89-333E-451D-920D-7DB7E49D6F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223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4440D6A-5251-4B28-81BE-AE247715E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02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774808BE-B6B9-4BD3-9ED5-B0043CF654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4AD3B52-187C-4D85-A1C3-24A8BF2F99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56" b="384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201260B-C976-430A-9EFD-4C7D33537B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086604" flipH="1">
            <a:off x="-898035" y="663053"/>
            <a:ext cx="12990286" cy="7117801"/>
          </a:xfrm>
          <a:custGeom>
            <a:avLst/>
            <a:gdLst>
              <a:gd name="connsiteX0" fmla="*/ 0 w 12990286"/>
              <a:gd name="connsiteY0" fmla="*/ 0 h 6495143"/>
              <a:gd name="connsiteX1" fmla="*/ 12990286 w 12990286"/>
              <a:gd name="connsiteY1" fmla="*/ 0 h 6495143"/>
              <a:gd name="connsiteX2" fmla="*/ 12990286 w 12990286"/>
              <a:gd name="connsiteY2" fmla="*/ 6495143 h 6495143"/>
              <a:gd name="connsiteX3" fmla="*/ 12670692 w 12990286"/>
              <a:gd name="connsiteY3" fmla="*/ 6495143 h 6495143"/>
              <a:gd name="connsiteX4" fmla="*/ 12460255 w 12990286"/>
              <a:gd name="connsiteY4" fmla="*/ 4902729 h 6495143"/>
              <a:gd name="connsiteX5" fmla="*/ 410122 w 12990286"/>
              <a:gd name="connsiteY5" fmla="*/ 6495143 h 6495143"/>
              <a:gd name="connsiteX6" fmla="*/ 0 w 12990286"/>
              <a:gd name="connsiteY6" fmla="*/ 6495143 h 649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90286" h="6495143">
                <a:moveTo>
                  <a:pt x="0" y="0"/>
                </a:moveTo>
                <a:lnTo>
                  <a:pt x="12990286" y="0"/>
                </a:lnTo>
                <a:lnTo>
                  <a:pt x="12990286" y="6495143"/>
                </a:lnTo>
                <a:lnTo>
                  <a:pt x="12670692" y="6495143"/>
                </a:lnTo>
                <a:lnTo>
                  <a:pt x="12460255" y="4902729"/>
                </a:lnTo>
                <a:lnTo>
                  <a:pt x="410122" y="6495143"/>
                </a:lnTo>
                <a:lnTo>
                  <a:pt x="0" y="6495143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E46491A-1B04-4CC6-B0D8-A7D7EB28FA7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50" y="2509511"/>
            <a:ext cx="4206851" cy="420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1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923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16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96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6A2189B4-A13F-433B-B8FE-53371DF58878}"/>
              </a:ext>
            </a:extLst>
          </p:cNvPr>
          <p:cNvSpPr/>
          <p:nvPr userDrawn="1"/>
        </p:nvSpPr>
        <p:spPr>
          <a:xfrm>
            <a:off x="1350228" y="451503"/>
            <a:ext cx="2172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0" spc="300">
                <a:solidFill>
                  <a:srgbClr val="F0C16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+mn-ea"/>
                <a:sym typeface="+mn-lt"/>
              </a:rPr>
              <a:t>班级凝聚力</a:t>
            </a:r>
            <a:endParaRPr lang="zh-CN" altLang="en-US" sz="2800" b="0" spc="300" dirty="0">
              <a:solidFill>
                <a:srgbClr val="F0C16F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424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49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98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5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6A2189B4-A13F-433B-B8FE-53371DF58878}"/>
              </a:ext>
            </a:extLst>
          </p:cNvPr>
          <p:cNvSpPr/>
          <p:nvPr userDrawn="1"/>
        </p:nvSpPr>
        <p:spPr>
          <a:xfrm>
            <a:off x="1350228" y="451503"/>
            <a:ext cx="3365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0" spc="300">
                <a:solidFill>
                  <a:srgbClr val="F0C16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+mn-ea"/>
                <a:sym typeface="+mn-lt"/>
              </a:rPr>
              <a:t>积极参加集体活动</a:t>
            </a:r>
            <a:endParaRPr lang="zh-CN" altLang="en-US" sz="2800" b="0" spc="300" dirty="0">
              <a:solidFill>
                <a:srgbClr val="F0C16F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002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6A2189B4-A13F-433B-B8FE-53371DF58878}"/>
              </a:ext>
            </a:extLst>
          </p:cNvPr>
          <p:cNvSpPr/>
          <p:nvPr userDrawn="1"/>
        </p:nvSpPr>
        <p:spPr>
          <a:xfrm>
            <a:off x="1350228" y="451503"/>
            <a:ext cx="2569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0" spc="300">
                <a:solidFill>
                  <a:srgbClr val="F0C16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+mn-ea"/>
                <a:sym typeface="+mn-lt"/>
              </a:rPr>
              <a:t>和睦友好相处</a:t>
            </a:r>
            <a:endParaRPr lang="zh-CN" altLang="en-US" sz="2800" b="0" spc="300" dirty="0">
              <a:solidFill>
                <a:srgbClr val="F0C16F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188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6A2189B4-A13F-433B-B8FE-53371DF58878}"/>
              </a:ext>
            </a:extLst>
          </p:cNvPr>
          <p:cNvSpPr/>
          <p:nvPr userDrawn="1"/>
        </p:nvSpPr>
        <p:spPr>
          <a:xfrm>
            <a:off x="1350228" y="451503"/>
            <a:ext cx="137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0" spc="300">
                <a:solidFill>
                  <a:srgbClr val="F0C16F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  <a:cs typeface="+mn-ea"/>
                <a:sym typeface="+mn-lt"/>
              </a:rPr>
              <a:t>倡议书</a:t>
            </a:r>
            <a:endParaRPr lang="zh-CN" altLang="en-US" sz="2800" b="0" spc="300" dirty="0">
              <a:solidFill>
                <a:srgbClr val="F0C16F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8374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476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3FBFB2-7A13-439B-AF6B-BF9F9B476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2B980E-BB1A-4934-BEA6-EAC9D6A70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51BC81-881B-4CD3-ACAF-96B080AEE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0D65E-D404-40F1-B1F4-FC6FC29F4684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6CBE9C-4059-4911-9188-5EBA13EB2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FD2F63-1FED-4D7F-B0A8-265D8A78B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57D89-333E-451D-920D-7DB7E49D6F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911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45CF11-1C06-44A3-80A1-02CFB6B09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91BAA7-5BCD-4342-B35E-306FD5ED1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DB5856-2D6A-4253-8D42-7C18DED2ED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0D65E-D404-40F1-B1F4-FC6FC29F4684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33D531-FE0A-4785-B2F0-04D91D967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4B2918-B2C6-4784-87A2-90F283F9C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57D89-333E-451D-920D-7DB7E49D6F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926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FEB41E-E024-49B3-A6C0-999BE4E8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5EE0C2-1DCC-4F35-BB6F-F053D57EC8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3CF85A7-3AB0-4A2E-B949-BEE06970B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87F0404-7765-489B-A2E6-6FA4CDBE6B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0D65E-D404-40F1-B1F4-FC6FC29F4684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B937C1-AE93-4F1B-BD39-CF88A87C4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8A2E03-D5DB-4A8B-AC7B-949225976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57D89-333E-451D-920D-7DB7E49D6F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004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89E5AF7B-3DE8-4163-B65A-F5222D5BF88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C1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直角三角形 8">
            <a:extLst>
              <a:ext uri="{FF2B5EF4-FFF2-40B4-BE49-F238E27FC236}">
                <a16:creationId xmlns:a16="http://schemas.microsoft.com/office/drawing/2014/main" id="{28943512-34B7-4540-94F1-FC4C41AC19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tTriangle">
            <a:avLst/>
          </a:prstGeom>
          <a:solidFill>
            <a:srgbClr val="7DC8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186F9B4-79EC-4D24-90CB-952D3EAB6552}"/>
              </a:ext>
            </a:extLst>
          </p:cNvPr>
          <p:cNvSpPr/>
          <p:nvPr userDrawn="1"/>
        </p:nvSpPr>
        <p:spPr>
          <a:xfrm>
            <a:off x="565355" y="317500"/>
            <a:ext cx="11061291" cy="621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BA832BA-A63B-4675-97FA-327167787C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b="27755"/>
          <a:stretch/>
        </p:blipFill>
        <p:spPr>
          <a:xfrm>
            <a:off x="596900" y="526726"/>
            <a:ext cx="1041400" cy="61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9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50" r:id="rId18"/>
    <p:sldLayoutId id="2147483652" r:id="rId19"/>
    <p:sldLayoutId id="2147483651" r:id="rId20"/>
    <p:sldLayoutId id="2147483666" r:id="rId21"/>
    <p:sldLayoutId id="2147483684" r:id="rId2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9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9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22.xml"/><Relationship Id="rId7" Type="http://schemas.openxmlformats.org/officeDocument/2006/relationships/slide" Target="slide6.xml"/><Relationship Id="rId12" Type="http://schemas.microsoft.com/office/2007/relationships/hdphoto" Target="../media/hdphoto2.wdp"/><Relationship Id="rId17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5" Type="http://schemas.microsoft.com/office/2007/relationships/hdphoto" Target="../media/hdphoto3.wdp"/><Relationship Id="rId10" Type="http://schemas.openxmlformats.org/officeDocument/2006/relationships/image" Target="../media/image18.png"/><Relationship Id="rId4" Type="http://schemas.openxmlformats.org/officeDocument/2006/relationships/image" Target="../media/image14.jpeg"/><Relationship Id="rId9" Type="http://schemas.openxmlformats.org/officeDocument/2006/relationships/image" Target="../media/image17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slide" Target="slide9.xml"/><Relationship Id="rId26" Type="http://schemas.microsoft.com/office/2007/relationships/hdphoto" Target="../media/hdphoto7.wdp"/><Relationship Id="rId3" Type="http://schemas.openxmlformats.org/officeDocument/2006/relationships/image" Target="../media/image24.png"/><Relationship Id="rId21" Type="http://schemas.openxmlformats.org/officeDocument/2006/relationships/image" Target="../media/image18.png"/><Relationship Id="rId34" Type="http://schemas.openxmlformats.org/officeDocument/2006/relationships/slide" Target="slide16.xml"/><Relationship Id="rId7" Type="http://schemas.openxmlformats.org/officeDocument/2006/relationships/image" Target="../media/image28.gif"/><Relationship Id="rId12" Type="http://schemas.microsoft.com/office/2007/relationships/hdphoto" Target="../media/hdphoto3.wdp"/><Relationship Id="rId17" Type="http://schemas.openxmlformats.org/officeDocument/2006/relationships/slide" Target="slide8.xml"/><Relationship Id="rId25" Type="http://schemas.openxmlformats.org/officeDocument/2006/relationships/image" Target="../media/image34.png"/><Relationship Id="rId33" Type="http://schemas.openxmlformats.org/officeDocument/2006/relationships/slide" Target="slide15.xml"/><Relationship Id="rId2" Type="http://schemas.openxmlformats.org/officeDocument/2006/relationships/audio" Target="../media/audio1.wav"/><Relationship Id="rId16" Type="http://schemas.openxmlformats.org/officeDocument/2006/relationships/slide" Target="slide7.xml"/><Relationship Id="rId20" Type="http://schemas.openxmlformats.org/officeDocument/2006/relationships/image" Target="../media/image17.png"/><Relationship Id="rId29" Type="http://schemas.openxmlformats.org/officeDocument/2006/relationships/slide" Target="slide1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gif"/><Relationship Id="rId11" Type="http://schemas.openxmlformats.org/officeDocument/2006/relationships/image" Target="../media/image21.png"/><Relationship Id="rId24" Type="http://schemas.openxmlformats.org/officeDocument/2006/relationships/image" Target="../media/image33.png"/><Relationship Id="rId32" Type="http://schemas.openxmlformats.org/officeDocument/2006/relationships/slide" Target="slide14.xml"/><Relationship Id="rId5" Type="http://schemas.openxmlformats.org/officeDocument/2006/relationships/image" Target="../media/image26.gif"/><Relationship Id="rId15" Type="http://schemas.microsoft.com/office/2007/relationships/hdphoto" Target="../media/hdphoto5.wdp"/><Relationship Id="rId23" Type="http://schemas.microsoft.com/office/2007/relationships/hdphoto" Target="../media/hdphoto6.wdp"/><Relationship Id="rId28" Type="http://schemas.microsoft.com/office/2007/relationships/hdphoto" Target="../media/hdphoto8.wdp"/><Relationship Id="rId10" Type="http://schemas.openxmlformats.org/officeDocument/2006/relationships/image" Target="../media/image20.png"/><Relationship Id="rId19" Type="http://schemas.openxmlformats.org/officeDocument/2006/relationships/slide" Target="slide10.xml"/><Relationship Id="rId31" Type="http://schemas.openxmlformats.org/officeDocument/2006/relationships/slide" Target="slide13.xml"/><Relationship Id="rId4" Type="http://schemas.openxmlformats.org/officeDocument/2006/relationships/image" Target="../media/image25.gif"/><Relationship Id="rId9" Type="http://schemas.microsoft.com/office/2007/relationships/hdphoto" Target="../media/hdphoto4.wdp"/><Relationship Id="rId14" Type="http://schemas.openxmlformats.org/officeDocument/2006/relationships/image" Target="../media/image31.png"/><Relationship Id="rId22" Type="http://schemas.openxmlformats.org/officeDocument/2006/relationships/image" Target="../media/image32.png"/><Relationship Id="rId27" Type="http://schemas.openxmlformats.org/officeDocument/2006/relationships/image" Target="../media/image35.png"/><Relationship Id="rId30" Type="http://schemas.openxmlformats.org/officeDocument/2006/relationships/slide" Target="slide12.xml"/><Relationship Id="rId35" Type="http://schemas.openxmlformats.org/officeDocument/2006/relationships/slide" Target="slide17.xml"/><Relationship Id="rId8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slide" Target="slide6.xml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ECD4487-48BB-4153-9073-0A30930717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91FEDAC-CAF7-421B-AF3D-2964EF94A0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857"/>
            <a:ext cx="12990286" cy="6495143"/>
          </a:xfrm>
          <a:prstGeom prst="rect">
            <a:avLst/>
          </a:prstGeom>
        </p:spPr>
      </p:pic>
      <p:pic>
        <p:nvPicPr>
          <p:cNvPr id="9" name="图片 8" descr="图片包含 桌子, 男人, 电脑&#10;&#10;描述已自动生成">
            <a:extLst>
              <a:ext uri="{FF2B5EF4-FFF2-40B4-BE49-F238E27FC236}">
                <a16:creationId xmlns:a16="http://schemas.microsoft.com/office/drawing/2014/main" id="{30CAA6BA-BBD6-41DE-8863-B1B8654495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6" t="17797"/>
          <a:stretch/>
        </p:blipFill>
        <p:spPr>
          <a:xfrm>
            <a:off x="6763657" y="1846943"/>
            <a:ext cx="5428343" cy="5011057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2D4CDA76-8155-4262-B227-80122AE32556}"/>
              </a:ext>
            </a:extLst>
          </p:cNvPr>
          <p:cNvGrpSpPr/>
          <p:nvPr/>
        </p:nvGrpSpPr>
        <p:grpSpPr>
          <a:xfrm>
            <a:off x="6276411" y="5627844"/>
            <a:ext cx="1750678" cy="646331"/>
            <a:chOff x="3403685" y="3770968"/>
            <a:chExt cx="5256787" cy="646331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312C4461-0887-463C-AA04-E32280A777DB}"/>
                </a:ext>
              </a:extLst>
            </p:cNvPr>
            <p:cNvSpPr/>
            <p:nvPr/>
          </p:nvSpPr>
          <p:spPr>
            <a:xfrm>
              <a:off x="3403685" y="3790655"/>
              <a:ext cx="5256787" cy="506294"/>
            </a:xfrm>
            <a:prstGeom prst="roundRect">
              <a:avLst>
                <a:gd name="adj" fmla="val 20446"/>
              </a:avLst>
            </a:prstGeom>
            <a:solidFill>
              <a:srgbClr val="7EC8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endParaRPr lang="zh-CN" altLang="en-US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2880384-BA8A-4ADD-9581-1AACE210B593}"/>
                </a:ext>
              </a:extLst>
            </p:cNvPr>
            <p:cNvSpPr txBox="1"/>
            <p:nvPr/>
          </p:nvSpPr>
          <p:spPr>
            <a:xfrm>
              <a:off x="3807463" y="3770968"/>
              <a:ext cx="479900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  <a:cs typeface="+mn-ea"/>
                  <a:sym typeface="+mn-lt"/>
                </a:rPr>
                <a:t>VIẾT</a:t>
              </a:r>
              <a:endParaRPr lang="zh-CN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199EE84C-DF47-47AD-8FD8-7D63A2EB8693}"/>
              </a:ext>
            </a:extLst>
          </p:cNvPr>
          <p:cNvGrpSpPr/>
          <p:nvPr/>
        </p:nvGrpSpPr>
        <p:grpSpPr>
          <a:xfrm>
            <a:off x="58892" y="-48495"/>
            <a:ext cx="12328397" cy="6906495"/>
            <a:chOff x="58892" y="-48495"/>
            <a:chExt cx="12328397" cy="6906495"/>
          </a:xfrm>
        </p:grpSpPr>
        <p:pic>
          <p:nvPicPr>
            <p:cNvPr id="19" name="图片 18" descr="图片包含 游戏机, 灯光&#10;&#10;描述已自动生成">
              <a:extLst>
                <a:ext uri="{FF2B5EF4-FFF2-40B4-BE49-F238E27FC236}">
                  <a16:creationId xmlns:a16="http://schemas.microsoft.com/office/drawing/2014/main" id="{F80A4043-3570-4A85-89F9-83D15C4C7E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98" t="25185" b="55060"/>
            <a:stretch/>
          </p:blipFill>
          <p:spPr>
            <a:xfrm>
              <a:off x="6854000" y="-48495"/>
              <a:ext cx="3006137" cy="2819074"/>
            </a:xfrm>
            <a:prstGeom prst="rect">
              <a:avLst/>
            </a:prstGeom>
          </p:spPr>
        </p:pic>
        <p:pic>
          <p:nvPicPr>
            <p:cNvPr id="24" name="图片 23" descr="图片包含 游戏机, 钟表&#10;&#10;描述已自动生成">
              <a:extLst>
                <a:ext uri="{FF2B5EF4-FFF2-40B4-BE49-F238E27FC236}">
                  <a16:creationId xmlns:a16="http://schemas.microsoft.com/office/drawing/2014/main" id="{D65B2659-442F-4849-9704-F702CD7148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282" b="69455"/>
            <a:stretch/>
          </p:blipFill>
          <p:spPr>
            <a:xfrm>
              <a:off x="9477828" y="743653"/>
              <a:ext cx="2909461" cy="144655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4A07CB9E-2266-4B5E-AD6E-B0F97E5CD3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27755"/>
            <a:stretch/>
          </p:blipFill>
          <p:spPr>
            <a:xfrm>
              <a:off x="58892" y="3166999"/>
              <a:ext cx="3059609" cy="1813980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2B287B4E-9EB5-4C98-98BE-CCC5B02754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40380" t="34317"/>
            <a:stretch/>
          </p:blipFill>
          <p:spPr>
            <a:xfrm>
              <a:off x="1358900" y="5044020"/>
              <a:ext cx="2006384" cy="1813980"/>
            </a:xfrm>
            <a:prstGeom prst="rect">
              <a:avLst/>
            </a:prstGeom>
          </p:spPr>
        </p:pic>
      </p:grpSp>
      <p:sp>
        <p:nvSpPr>
          <p:cNvPr id="32" name="iconfont-11845-5652552">
            <a:extLst>
              <a:ext uri="{FF2B5EF4-FFF2-40B4-BE49-F238E27FC236}">
                <a16:creationId xmlns:a16="http://schemas.microsoft.com/office/drawing/2014/main" id="{D344630F-2973-458B-A469-23665F4B09E0}"/>
              </a:ext>
            </a:extLst>
          </p:cNvPr>
          <p:cNvSpPr/>
          <p:nvPr/>
        </p:nvSpPr>
        <p:spPr>
          <a:xfrm rot="8300131">
            <a:off x="5072166" y="5975744"/>
            <a:ext cx="982515" cy="1065151"/>
          </a:xfrm>
          <a:custGeom>
            <a:avLst/>
            <a:gdLst>
              <a:gd name="T0" fmla="*/ 5600 w 11200"/>
              <a:gd name="T1" fmla="*/ 0 h 11200"/>
              <a:gd name="T2" fmla="*/ 0 w 11200"/>
              <a:gd name="T3" fmla="*/ 5600 h 11200"/>
              <a:gd name="T4" fmla="*/ 5600 w 11200"/>
              <a:gd name="T5" fmla="*/ 11200 h 11200"/>
              <a:gd name="T6" fmla="*/ 11200 w 11200"/>
              <a:gd name="T7" fmla="*/ 5600 h 11200"/>
              <a:gd name="T8" fmla="*/ 5600 w 11200"/>
              <a:gd name="T9" fmla="*/ 0 h 11200"/>
              <a:gd name="T10" fmla="*/ 7546 w 11200"/>
              <a:gd name="T11" fmla="*/ 993 h 11200"/>
              <a:gd name="T12" fmla="*/ 8143 w 11200"/>
              <a:gd name="T13" fmla="*/ 1294 h 11200"/>
              <a:gd name="T14" fmla="*/ 5888 w 11200"/>
              <a:gd name="T15" fmla="*/ 3508 h 11200"/>
              <a:gd name="T16" fmla="*/ 5888 w 11200"/>
              <a:gd name="T17" fmla="*/ 2354 h 11200"/>
              <a:gd name="T18" fmla="*/ 7360 w 11200"/>
              <a:gd name="T19" fmla="*/ 918 h 11200"/>
              <a:gd name="T20" fmla="*/ 7546 w 11200"/>
              <a:gd name="T21" fmla="*/ 993 h 11200"/>
              <a:gd name="T22" fmla="*/ 5888 w 11200"/>
              <a:gd name="T23" fmla="*/ 8576 h 11200"/>
              <a:gd name="T24" fmla="*/ 10381 w 11200"/>
              <a:gd name="T25" fmla="*/ 4130 h 11200"/>
              <a:gd name="T26" fmla="*/ 10571 w 11200"/>
              <a:gd name="T27" fmla="*/ 5055 h 11200"/>
              <a:gd name="T28" fmla="*/ 5888 w 11200"/>
              <a:gd name="T29" fmla="*/ 9691 h 11200"/>
              <a:gd name="T30" fmla="*/ 5888 w 11200"/>
              <a:gd name="T31" fmla="*/ 8576 h 11200"/>
              <a:gd name="T32" fmla="*/ 5888 w 11200"/>
              <a:gd name="T33" fmla="*/ 3928 h 11200"/>
              <a:gd name="T34" fmla="*/ 8403 w 11200"/>
              <a:gd name="T35" fmla="*/ 1458 h 11200"/>
              <a:gd name="T36" fmla="*/ 9021 w 11200"/>
              <a:gd name="T37" fmla="*/ 1953 h 11200"/>
              <a:gd name="T38" fmla="*/ 5888 w 11200"/>
              <a:gd name="T39" fmla="*/ 5043 h 11200"/>
              <a:gd name="T40" fmla="*/ 5888 w 11200"/>
              <a:gd name="T41" fmla="*/ 3928 h 11200"/>
              <a:gd name="T42" fmla="*/ 5888 w 11200"/>
              <a:gd name="T43" fmla="*/ 1935 h 11200"/>
              <a:gd name="T44" fmla="*/ 5888 w 11200"/>
              <a:gd name="T45" fmla="*/ 609 h 11200"/>
              <a:gd name="T46" fmla="*/ 7041 w 11200"/>
              <a:gd name="T47" fmla="*/ 811 h 11200"/>
              <a:gd name="T48" fmla="*/ 5888 w 11200"/>
              <a:gd name="T49" fmla="*/ 1935 h 11200"/>
              <a:gd name="T50" fmla="*/ 5888 w 11200"/>
              <a:gd name="T51" fmla="*/ 10114 h 11200"/>
              <a:gd name="T52" fmla="*/ 10598 w 11200"/>
              <a:gd name="T53" fmla="*/ 5450 h 11200"/>
              <a:gd name="T54" fmla="*/ 10600 w 11200"/>
              <a:gd name="T55" fmla="*/ 5600 h 11200"/>
              <a:gd name="T56" fmla="*/ 10474 w 11200"/>
              <a:gd name="T57" fmla="*/ 6724 h 11200"/>
              <a:gd name="T58" fmla="*/ 6666 w 11200"/>
              <a:gd name="T59" fmla="*/ 10486 h 11200"/>
              <a:gd name="T60" fmla="*/ 5888 w 11200"/>
              <a:gd name="T61" fmla="*/ 10591 h 11200"/>
              <a:gd name="T62" fmla="*/ 5888 w 11200"/>
              <a:gd name="T63" fmla="*/ 10114 h 11200"/>
              <a:gd name="T64" fmla="*/ 10273 w 11200"/>
              <a:gd name="T65" fmla="*/ 3815 h 11200"/>
              <a:gd name="T66" fmla="*/ 5888 w 11200"/>
              <a:gd name="T67" fmla="*/ 8155 h 11200"/>
              <a:gd name="T68" fmla="*/ 5888 w 11200"/>
              <a:gd name="T69" fmla="*/ 7038 h 11200"/>
              <a:gd name="T70" fmla="*/ 9910 w 11200"/>
              <a:gd name="T71" fmla="*/ 3063 h 11200"/>
              <a:gd name="T72" fmla="*/ 10207 w 11200"/>
              <a:gd name="T73" fmla="*/ 3654 h 11200"/>
              <a:gd name="T74" fmla="*/ 10273 w 11200"/>
              <a:gd name="T75" fmla="*/ 3815 h 11200"/>
              <a:gd name="T76" fmla="*/ 9746 w 11200"/>
              <a:gd name="T77" fmla="*/ 2803 h 11200"/>
              <a:gd name="T78" fmla="*/ 5888 w 11200"/>
              <a:gd name="T79" fmla="*/ 6616 h 11200"/>
              <a:gd name="T80" fmla="*/ 5888 w 11200"/>
              <a:gd name="T81" fmla="*/ 5464 h 11200"/>
              <a:gd name="T82" fmla="*/ 9234 w 11200"/>
              <a:gd name="T83" fmla="*/ 2165 h 11200"/>
              <a:gd name="T84" fmla="*/ 9746 w 11200"/>
              <a:gd name="T85" fmla="*/ 2803 h 11200"/>
              <a:gd name="T86" fmla="*/ 2065 w 11200"/>
              <a:gd name="T87" fmla="*/ 9135 h 11200"/>
              <a:gd name="T88" fmla="*/ 994 w 11200"/>
              <a:gd name="T89" fmla="*/ 7545 h 11200"/>
              <a:gd name="T90" fmla="*/ 600 w 11200"/>
              <a:gd name="T91" fmla="*/ 5600 h 11200"/>
              <a:gd name="T92" fmla="*/ 993 w 11200"/>
              <a:gd name="T93" fmla="*/ 3654 h 11200"/>
              <a:gd name="T94" fmla="*/ 2064 w 11200"/>
              <a:gd name="T95" fmla="*/ 2064 h 11200"/>
              <a:gd name="T96" fmla="*/ 3654 w 11200"/>
              <a:gd name="T97" fmla="*/ 993 h 11200"/>
              <a:gd name="T98" fmla="*/ 5288 w 11200"/>
              <a:gd name="T99" fmla="*/ 609 h 11200"/>
              <a:gd name="T100" fmla="*/ 5288 w 11200"/>
              <a:gd name="T101" fmla="*/ 10590 h 11200"/>
              <a:gd name="T102" fmla="*/ 3654 w 11200"/>
              <a:gd name="T103" fmla="*/ 10206 h 11200"/>
              <a:gd name="T104" fmla="*/ 2065 w 11200"/>
              <a:gd name="T105" fmla="*/ 9135 h 11200"/>
              <a:gd name="T106" fmla="*/ 9135 w 11200"/>
              <a:gd name="T107" fmla="*/ 9135 h 11200"/>
              <a:gd name="T108" fmla="*/ 7545 w 11200"/>
              <a:gd name="T109" fmla="*/ 10206 h 11200"/>
              <a:gd name="T110" fmla="*/ 7264 w 11200"/>
              <a:gd name="T111" fmla="*/ 10315 h 11200"/>
              <a:gd name="T112" fmla="*/ 10295 w 11200"/>
              <a:gd name="T113" fmla="*/ 7320 h 11200"/>
              <a:gd name="T114" fmla="*/ 10206 w 11200"/>
              <a:gd name="T115" fmla="*/ 7545 h 11200"/>
              <a:gd name="T116" fmla="*/ 9135 w 11200"/>
              <a:gd name="T117" fmla="*/ 9135 h 1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1200" h="11200">
                <a:moveTo>
                  <a:pt x="5600" y="0"/>
                </a:moveTo>
                <a:cubicBezTo>
                  <a:pt x="2508" y="0"/>
                  <a:pt x="0" y="2508"/>
                  <a:pt x="0" y="5600"/>
                </a:cubicBezTo>
                <a:cubicBezTo>
                  <a:pt x="0" y="8693"/>
                  <a:pt x="2508" y="11200"/>
                  <a:pt x="5600" y="11200"/>
                </a:cubicBezTo>
                <a:cubicBezTo>
                  <a:pt x="8693" y="11200"/>
                  <a:pt x="11200" y="8693"/>
                  <a:pt x="11200" y="5600"/>
                </a:cubicBezTo>
                <a:cubicBezTo>
                  <a:pt x="11200" y="2508"/>
                  <a:pt x="8693" y="0"/>
                  <a:pt x="5600" y="0"/>
                </a:cubicBezTo>
                <a:close/>
                <a:moveTo>
                  <a:pt x="7546" y="993"/>
                </a:moveTo>
                <a:cubicBezTo>
                  <a:pt x="7753" y="1080"/>
                  <a:pt x="7951" y="1180"/>
                  <a:pt x="8143" y="1294"/>
                </a:cubicBezTo>
                <a:lnTo>
                  <a:pt x="5888" y="3508"/>
                </a:lnTo>
                <a:lnTo>
                  <a:pt x="5888" y="2354"/>
                </a:lnTo>
                <a:lnTo>
                  <a:pt x="7360" y="918"/>
                </a:lnTo>
                <a:cubicBezTo>
                  <a:pt x="7423" y="943"/>
                  <a:pt x="7485" y="966"/>
                  <a:pt x="7546" y="993"/>
                </a:cubicBezTo>
                <a:close/>
                <a:moveTo>
                  <a:pt x="5888" y="8576"/>
                </a:moveTo>
                <a:lnTo>
                  <a:pt x="10381" y="4130"/>
                </a:lnTo>
                <a:cubicBezTo>
                  <a:pt x="10474" y="4431"/>
                  <a:pt x="10538" y="4740"/>
                  <a:pt x="10571" y="5055"/>
                </a:cubicBezTo>
                <a:lnTo>
                  <a:pt x="5888" y="9691"/>
                </a:lnTo>
                <a:lnTo>
                  <a:pt x="5888" y="8576"/>
                </a:lnTo>
                <a:close/>
                <a:moveTo>
                  <a:pt x="5888" y="3928"/>
                </a:moveTo>
                <a:lnTo>
                  <a:pt x="8403" y="1458"/>
                </a:lnTo>
                <a:cubicBezTo>
                  <a:pt x="8620" y="1605"/>
                  <a:pt x="8828" y="1771"/>
                  <a:pt x="9021" y="1953"/>
                </a:cubicBezTo>
                <a:lnTo>
                  <a:pt x="5888" y="5043"/>
                </a:lnTo>
                <a:lnTo>
                  <a:pt x="5888" y="3928"/>
                </a:lnTo>
                <a:close/>
                <a:moveTo>
                  <a:pt x="5888" y="1935"/>
                </a:moveTo>
                <a:lnTo>
                  <a:pt x="5888" y="609"/>
                </a:lnTo>
                <a:cubicBezTo>
                  <a:pt x="6281" y="631"/>
                  <a:pt x="6668" y="699"/>
                  <a:pt x="7041" y="811"/>
                </a:cubicBezTo>
                <a:lnTo>
                  <a:pt x="5888" y="1935"/>
                </a:lnTo>
                <a:close/>
                <a:moveTo>
                  <a:pt x="5888" y="10114"/>
                </a:moveTo>
                <a:lnTo>
                  <a:pt x="10598" y="5450"/>
                </a:lnTo>
                <a:cubicBezTo>
                  <a:pt x="10599" y="5500"/>
                  <a:pt x="10600" y="5550"/>
                  <a:pt x="10600" y="5600"/>
                </a:cubicBezTo>
                <a:cubicBezTo>
                  <a:pt x="10600" y="5983"/>
                  <a:pt x="10558" y="6358"/>
                  <a:pt x="10474" y="6724"/>
                </a:cubicBezTo>
                <a:lnTo>
                  <a:pt x="6666" y="10486"/>
                </a:lnTo>
                <a:cubicBezTo>
                  <a:pt x="6411" y="10541"/>
                  <a:pt x="6151" y="10576"/>
                  <a:pt x="5888" y="10591"/>
                </a:cubicBezTo>
                <a:lnTo>
                  <a:pt x="5888" y="10114"/>
                </a:lnTo>
                <a:close/>
                <a:moveTo>
                  <a:pt x="10273" y="3815"/>
                </a:moveTo>
                <a:lnTo>
                  <a:pt x="5888" y="8155"/>
                </a:lnTo>
                <a:lnTo>
                  <a:pt x="5888" y="7038"/>
                </a:lnTo>
                <a:lnTo>
                  <a:pt x="9910" y="3063"/>
                </a:lnTo>
                <a:cubicBezTo>
                  <a:pt x="10021" y="3253"/>
                  <a:pt x="10121" y="3449"/>
                  <a:pt x="10207" y="3654"/>
                </a:cubicBezTo>
                <a:cubicBezTo>
                  <a:pt x="10230" y="3708"/>
                  <a:pt x="10251" y="3761"/>
                  <a:pt x="10273" y="3815"/>
                </a:cubicBezTo>
                <a:close/>
                <a:moveTo>
                  <a:pt x="9746" y="2803"/>
                </a:moveTo>
                <a:lnTo>
                  <a:pt x="5888" y="6616"/>
                </a:lnTo>
                <a:lnTo>
                  <a:pt x="5888" y="5464"/>
                </a:lnTo>
                <a:lnTo>
                  <a:pt x="9234" y="2165"/>
                </a:lnTo>
                <a:cubicBezTo>
                  <a:pt x="9423" y="2365"/>
                  <a:pt x="9594" y="2578"/>
                  <a:pt x="9746" y="2803"/>
                </a:cubicBezTo>
                <a:close/>
                <a:moveTo>
                  <a:pt x="2065" y="9135"/>
                </a:moveTo>
                <a:cubicBezTo>
                  <a:pt x="1605" y="8675"/>
                  <a:pt x="1245" y="8141"/>
                  <a:pt x="994" y="7545"/>
                </a:cubicBezTo>
                <a:cubicBezTo>
                  <a:pt x="733" y="6930"/>
                  <a:pt x="600" y="6275"/>
                  <a:pt x="600" y="5600"/>
                </a:cubicBezTo>
                <a:cubicBezTo>
                  <a:pt x="600" y="4925"/>
                  <a:pt x="733" y="4270"/>
                  <a:pt x="993" y="3654"/>
                </a:cubicBezTo>
                <a:cubicBezTo>
                  <a:pt x="1244" y="3059"/>
                  <a:pt x="1605" y="2524"/>
                  <a:pt x="2064" y="2064"/>
                </a:cubicBezTo>
                <a:cubicBezTo>
                  <a:pt x="2524" y="1604"/>
                  <a:pt x="3058" y="1244"/>
                  <a:pt x="3654" y="993"/>
                </a:cubicBezTo>
                <a:cubicBezTo>
                  <a:pt x="4174" y="773"/>
                  <a:pt x="4723" y="644"/>
                  <a:pt x="5288" y="609"/>
                </a:cubicBezTo>
                <a:lnTo>
                  <a:pt x="5288" y="10590"/>
                </a:lnTo>
                <a:cubicBezTo>
                  <a:pt x="4723" y="10555"/>
                  <a:pt x="4175" y="10428"/>
                  <a:pt x="3654" y="10206"/>
                </a:cubicBezTo>
                <a:cubicBezTo>
                  <a:pt x="3059" y="9955"/>
                  <a:pt x="2524" y="9595"/>
                  <a:pt x="2065" y="9135"/>
                </a:cubicBezTo>
                <a:close/>
                <a:moveTo>
                  <a:pt x="9135" y="9135"/>
                </a:moveTo>
                <a:cubicBezTo>
                  <a:pt x="8675" y="9595"/>
                  <a:pt x="8141" y="9955"/>
                  <a:pt x="7545" y="10206"/>
                </a:cubicBezTo>
                <a:cubicBezTo>
                  <a:pt x="7453" y="10245"/>
                  <a:pt x="7359" y="10281"/>
                  <a:pt x="7264" y="10315"/>
                </a:cubicBezTo>
                <a:lnTo>
                  <a:pt x="10295" y="7320"/>
                </a:lnTo>
                <a:cubicBezTo>
                  <a:pt x="10267" y="7395"/>
                  <a:pt x="10237" y="7471"/>
                  <a:pt x="10206" y="7545"/>
                </a:cubicBezTo>
                <a:cubicBezTo>
                  <a:pt x="9955" y="8141"/>
                  <a:pt x="9595" y="8676"/>
                  <a:pt x="9135" y="9135"/>
                </a:cubicBezTo>
                <a:close/>
              </a:path>
            </a:pathLst>
          </a:custGeom>
          <a:solidFill>
            <a:srgbClr val="7EC8C9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80694F54-84C8-4D5C-BEC8-E07DB9188D2E}"/>
              </a:ext>
            </a:extLst>
          </p:cNvPr>
          <p:cNvGrpSpPr/>
          <p:nvPr/>
        </p:nvGrpSpPr>
        <p:grpSpPr>
          <a:xfrm>
            <a:off x="1861731" y="2144167"/>
            <a:ext cx="8101898" cy="2890010"/>
            <a:chOff x="2853791" y="2433810"/>
            <a:chExt cx="6858318" cy="2890010"/>
          </a:xfrm>
        </p:grpSpPr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4709E64A-5596-48BB-9EA6-B47B858E8D2C}"/>
                </a:ext>
              </a:extLst>
            </p:cNvPr>
            <p:cNvSpPr txBox="1"/>
            <p:nvPr/>
          </p:nvSpPr>
          <p:spPr>
            <a:xfrm>
              <a:off x="2922757" y="2461498"/>
              <a:ext cx="678045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000" b="1" dirty="0">
                  <a:ln w="22225">
                    <a:solidFill>
                      <a:schemeClr val="bg1"/>
                    </a:solidFill>
                  </a:ln>
                  <a:solidFill>
                    <a:srgbClr val="F0C16F"/>
                  </a:solidFill>
                  <a:latin typeface="汉仪超级战甲W" panose="00020600040101010101" pitchFamily="18" charset="-122"/>
                  <a:ea typeface="汉仪超级战甲W" panose="00020600040101010101" pitchFamily="18" charset="-122"/>
                  <a:cs typeface="+mn-ea"/>
                  <a:sym typeface="+mn-lt"/>
                </a:rPr>
                <a:t>TẬP LÀM THƠ</a:t>
              </a:r>
            </a:p>
            <a:p>
              <a:pPr algn="ctr"/>
              <a:r>
                <a:rPr lang="en-US" altLang="zh-CN" sz="6000" b="1" dirty="0">
                  <a:ln w="22225">
                    <a:solidFill>
                      <a:schemeClr val="bg1"/>
                    </a:solidFill>
                  </a:ln>
                  <a:solidFill>
                    <a:srgbClr val="7EC8C9"/>
                  </a:solidFill>
                  <a:latin typeface="汉仪超级战甲W" panose="00020600040101010101" pitchFamily="18" charset="-122"/>
                  <a:ea typeface="汉仪超级战甲W" panose="00020600040101010101" pitchFamily="18" charset="-122"/>
                  <a:cs typeface="+mn-ea"/>
                  <a:sym typeface="+mn-lt"/>
                </a:rPr>
                <a:t>SÁU CHỮ, BẢY CHỮ</a:t>
              </a:r>
              <a:endParaRPr lang="zh-CN" altLang="en-US" sz="6000" b="1" dirty="0">
                <a:ln w="22225">
                  <a:solidFill>
                    <a:schemeClr val="bg1"/>
                  </a:solidFill>
                </a:ln>
                <a:solidFill>
                  <a:srgbClr val="7EC8C9"/>
                </a:solidFill>
                <a:latin typeface="汉仪超级战甲W" panose="00020600040101010101" pitchFamily="18" charset="-122"/>
                <a:ea typeface="汉仪超级战甲W" panose="00020600040101010101" pitchFamily="18" charset="-122"/>
                <a:cs typeface="+mn-ea"/>
                <a:sym typeface="+mn-lt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16D01261-02AF-4FB3-B619-2CB17A2B52B3}"/>
                </a:ext>
              </a:extLst>
            </p:cNvPr>
            <p:cNvSpPr txBox="1"/>
            <p:nvPr/>
          </p:nvSpPr>
          <p:spPr>
            <a:xfrm>
              <a:off x="2853791" y="2433810"/>
              <a:ext cx="6858318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000" b="1" dirty="0">
                  <a:ln w="22225">
                    <a:solidFill>
                      <a:schemeClr val="bg1"/>
                    </a:solidFill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汉仪超级战甲W" panose="00020600040101010101" pitchFamily="18" charset="-122"/>
                  <a:cs typeface="Times New Roman" panose="02020603050405020304" pitchFamily="18" charset="0"/>
                  <a:sym typeface="+mn-lt"/>
                </a:rPr>
                <a:t>TIẾT 24: TẬP LÀM THƠ </a:t>
              </a:r>
            </a:p>
            <a:p>
              <a:pPr algn="ctr"/>
              <a:r>
                <a:rPr lang="en-US" altLang="zh-CN" sz="6000" b="1" dirty="0">
                  <a:ln w="22225">
                    <a:solidFill>
                      <a:schemeClr val="bg1"/>
                    </a:solidFill>
                  </a:ln>
                  <a:solidFill>
                    <a:srgbClr val="0070C0"/>
                  </a:solidFill>
                  <a:latin typeface="Times New Roman" panose="02020603050405020304" pitchFamily="18" charset="0"/>
                  <a:ea typeface="汉仪超级战甲W" panose="00020600040101010101" pitchFamily="18" charset="-122"/>
                  <a:cs typeface="Times New Roman" panose="02020603050405020304" pitchFamily="18" charset="0"/>
                  <a:sym typeface="+mn-lt"/>
                </a:rPr>
                <a:t>SÁU CHỮ, BẢY CHỮ</a:t>
              </a:r>
              <a:endParaRPr lang="zh-CN" altLang="en-US" sz="6000" b="1" dirty="0">
                <a:ln w="22225">
                  <a:solidFill>
                    <a:schemeClr val="bg1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ea typeface="汉仪超级战甲W" panose="00020600040101010101" pitchFamily="18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439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742" y="360002"/>
            <a:ext cx="8758516" cy="2385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2474180" y="703129"/>
            <a:ext cx="72644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522" y="3061396"/>
            <a:ext cx="7168140" cy="2255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3501437" y="3061396"/>
            <a:ext cx="55903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88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20" y="420349"/>
            <a:ext cx="8416572" cy="23448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3182471" y="815612"/>
            <a:ext cx="58478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263" y="3135174"/>
            <a:ext cx="6764938" cy="2268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3397539" y="3484488"/>
            <a:ext cx="5688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08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62" y="523585"/>
            <a:ext cx="9348558" cy="2400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3015663" y="1123860"/>
            <a:ext cx="6181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325" y="3278729"/>
            <a:ext cx="8816831" cy="1913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2329460" y="3696721"/>
            <a:ext cx="7553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75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830" y="509667"/>
            <a:ext cx="8629326" cy="1927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3172064" y="835346"/>
            <a:ext cx="5847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14" y="2762534"/>
            <a:ext cx="8015089" cy="2835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3067561" y="3149359"/>
            <a:ext cx="63087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94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20" y="210205"/>
            <a:ext cx="8894798" cy="2754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2833142" y="433096"/>
            <a:ext cx="69336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240" y="3187203"/>
            <a:ext cx="8510902" cy="2611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2946801" y="3342562"/>
            <a:ext cx="67518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ý;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60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713" y="190500"/>
            <a:ext cx="8416572" cy="3067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2859263" y="472725"/>
            <a:ext cx="64942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263" y="3628784"/>
            <a:ext cx="6494287" cy="2397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3239404" y="4042585"/>
            <a:ext cx="57340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46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947" y="284530"/>
            <a:ext cx="9476973" cy="2340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2130318" y="661677"/>
            <a:ext cx="7931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7" y="2829885"/>
            <a:ext cx="10210552" cy="2978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1890995" y="3037344"/>
            <a:ext cx="81706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61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961717" y="2828836"/>
            <a:ext cx="3016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7200" dirty="0">
                <a:solidFill>
                  <a:srgbClr val="F0C16F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rPr>
              <a:t>&lt;02&gt;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17008" y="4083453"/>
            <a:ext cx="62301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>
                <a:solidFill>
                  <a:srgbClr val="0070C0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rPr>
              <a:t>HÌNH THÀNH KIẾN THỨC</a:t>
            </a:r>
            <a:endParaRPr lang="zh-CN" altLang="en-US" sz="6600" b="1" dirty="0">
              <a:solidFill>
                <a:srgbClr val="0070C0"/>
              </a:solidFill>
              <a:latin typeface="Times New Roman" panose="02020603050405020304" pitchFamily="18" charset="0"/>
              <a:ea typeface="站酷快乐体2016修订版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430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55ABE87-F801-040F-493A-6297BB97082A}"/>
              </a:ext>
            </a:extLst>
          </p:cNvPr>
          <p:cNvSpPr txBox="1"/>
          <p:nvPr/>
        </p:nvSpPr>
        <p:spPr>
          <a:xfrm>
            <a:off x="1458468" y="473999"/>
            <a:ext cx="60990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altLang="en-US" sz="3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EE3D2238-9F9C-4C29-B8EE-502F985CEF9E}"/>
              </a:ext>
            </a:extLst>
          </p:cNvPr>
          <p:cNvSpPr txBox="1"/>
          <p:nvPr/>
        </p:nvSpPr>
        <p:spPr>
          <a:xfrm>
            <a:off x="3922076" y="1432731"/>
            <a:ext cx="7012624" cy="2485787"/>
          </a:xfrm>
          <a:prstGeom prst="wedgeRoundRectCallout">
            <a:avLst>
              <a:gd name="adj1" fmla="val -56503"/>
              <a:gd name="adj2" fmla="val 44290"/>
              <a:gd name="adj3" fmla="val 16667"/>
            </a:avLst>
          </a:prstGeom>
          <a:noFill/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457200" marR="0" lvl="0" indent="-457200" algn="just">
              <a:buFont typeface="Wingdings" panose="05000000000000000000" pitchFamily="2" charset="2"/>
              <a:buChar char="q"/>
              <a:tabLst>
                <a:tab pos="1386840" algn="l"/>
              </a:tabLst>
            </a:pP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 marL="457200" marR="0" lvl="0" indent="-457200" algn="just">
              <a:buFont typeface="Wingdings" panose="05000000000000000000" pitchFamily="2" charset="2"/>
              <a:buChar char="q"/>
              <a:tabLst>
                <a:tab pos="1386840" algn="l"/>
              </a:tabLst>
            </a:pP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Khi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tập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làm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em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chú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điều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>
              <a:buFont typeface="Wingdings" panose="05000000000000000000" pitchFamily="2" charset="2"/>
              <a:buChar char="q"/>
              <a:tabLst>
                <a:tab pos="1386840" algn="l"/>
              </a:tabLst>
            </a:pP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Nhắc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đặc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điểm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sáu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chữ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bảy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chữ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mà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em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đã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học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40920FA-584E-8285-F7F1-DAA2E92EA56D}"/>
              </a:ext>
            </a:extLst>
          </p:cNvPr>
          <p:cNvSpPr/>
          <p:nvPr/>
        </p:nvSpPr>
        <p:spPr>
          <a:xfrm flipH="1">
            <a:off x="963168" y="2323475"/>
            <a:ext cx="2768904" cy="4157723"/>
          </a:xfrm>
          <a:custGeom>
            <a:avLst/>
            <a:gdLst/>
            <a:ahLst/>
            <a:cxnLst/>
            <a:rect l="l" t="t" r="r" b="b"/>
            <a:pathLst>
              <a:path w="1497406" h="2644426">
                <a:moveTo>
                  <a:pt x="0" y="0"/>
                </a:moveTo>
                <a:lnTo>
                  <a:pt x="1497406" y="0"/>
                </a:lnTo>
                <a:lnTo>
                  <a:pt x="1497406" y="2644426"/>
                </a:lnTo>
                <a:lnTo>
                  <a:pt x="0" y="26444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311D1BF6-AC00-03DC-C681-5E1E1FA3CB0A}"/>
              </a:ext>
            </a:extLst>
          </p:cNvPr>
          <p:cNvSpPr/>
          <p:nvPr/>
        </p:nvSpPr>
        <p:spPr>
          <a:xfrm>
            <a:off x="9144000" y="4422098"/>
            <a:ext cx="2376389" cy="2083484"/>
          </a:xfrm>
          <a:custGeom>
            <a:avLst/>
            <a:gdLst/>
            <a:ahLst/>
            <a:cxnLst/>
            <a:rect l="l" t="t" r="r" b="b"/>
            <a:pathLst>
              <a:path w="2768905" h="2772370">
                <a:moveTo>
                  <a:pt x="0" y="0"/>
                </a:moveTo>
                <a:lnTo>
                  <a:pt x="2768905" y="0"/>
                </a:lnTo>
                <a:lnTo>
                  <a:pt x="2768905" y="2772370"/>
                </a:lnTo>
                <a:lnTo>
                  <a:pt x="0" y="27723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55ABE87-F801-040F-493A-6297BB97082A}"/>
              </a:ext>
            </a:extLst>
          </p:cNvPr>
          <p:cNvSpPr txBox="1"/>
          <p:nvPr/>
        </p:nvSpPr>
        <p:spPr>
          <a:xfrm>
            <a:off x="1458468" y="473999"/>
            <a:ext cx="60990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altLang="en-US" sz="3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9">
            <a:extLst>
              <a:ext uri="{FF2B5EF4-FFF2-40B4-BE49-F238E27FC236}">
                <a16:creationId xmlns:a16="http://schemas.microsoft.com/office/drawing/2014/main" id="{C1A31966-DE82-9F9D-3E94-4D21775CA92C}"/>
              </a:ext>
            </a:extLst>
          </p:cNvPr>
          <p:cNvGrpSpPr/>
          <p:nvPr/>
        </p:nvGrpSpPr>
        <p:grpSpPr>
          <a:xfrm>
            <a:off x="962024" y="1344922"/>
            <a:ext cx="6099047" cy="1341111"/>
            <a:chOff x="1659585" y="2080450"/>
            <a:chExt cx="2369490" cy="794801"/>
          </a:xfrm>
        </p:grpSpPr>
        <p:sp>
          <p:nvSpPr>
            <p:cNvPr id="4" name="圆角矩形 7">
              <a:extLst>
                <a:ext uri="{FF2B5EF4-FFF2-40B4-BE49-F238E27FC236}">
                  <a16:creationId xmlns:a16="http://schemas.microsoft.com/office/drawing/2014/main" id="{16F412AC-2EAF-370C-894C-1DE49883BD74}"/>
                </a:ext>
              </a:extLst>
            </p:cNvPr>
            <p:cNvSpPr/>
            <p:nvPr/>
          </p:nvSpPr>
          <p:spPr>
            <a:xfrm>
              <a:off x="1659585" y="2093119"/>
              <a:ext cx="2369490" cy="67973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" name="Text Box 5">
              <a:extLst>
                <a:ext uri="{FF2B5EF4-FFF2-40B4-BE49-F238E27FC236}">
                  <a16:creationId xmlns:a16="http://schemas.microsoft.com/office/drawing/2014/main" id="{EAA2DC8D-3759-BA28-5CEC-3FDCFD828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2021" y="2080450"/>
              <a:ext cx="2165893" cy="794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b="1" spc="3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Khi </a:t>
              </a:r>
              <a:r>
                <a:rPr lang="en-US" altLang="zh-CN" sz="3200" b="1" spc="3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tập</a:t>
              </a:r>
              <a:r>
                <a:rPr lang="en-US" altLang="zh-CN" sz="3200" b="1" spc="3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spc="3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làm</a:t>
              </a:r>
              <a:r>
                <a:rPr lang="en-US" altLang="zh-CN" sz="3200" b="1" spc="3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spc="3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thơ</a:t>
              </a:r>
              <a:r>
                <a:rPr lang="en-US" altLang="zh-CN" sz="3200" b="1" spc="3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spc="3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cần</a:t>
              </a:r>
              <a:r>
                <a:rPr lang="en-US" altLang="zh-CN" sz="3200" b="1" spc="3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spc="3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chú</a:t>
              </a:r>
              <a:r>
                <a:rPr lang="en-US" altLang="zh-CN" sz="3200" b="1" spc="3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ý </a:t>
              </a:r>
              <a:r>
                <a:rPr lang="en-US" altLang="zh-CN" sz="3200" b="1" spc="3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xác</a:t>
              </a:r>
              <a:r>
                <a:rPr lang="en-US" altLang="zh-CN" sz="3200" b="1" spc="3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spc="3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định</a:t>
              </a:r>
              <a:r>
                <a:rPr lang="en-US" altLang="zh-CN" sz="3200" b="1" spc="3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spc="3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rõ</a:t>
              </a:r>
              <a:endParaRPr kumimoji="0" lang="zh-CN" altLang="en-US" sz="32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9" name="矩形 1">
            <a:extLst>
              <a:ext uri="{FF2B5EF4-FFF2-40B4-BE49-F238E27FC236}">
                <a16:creationId xmlns:a16="http://schemas.microsoft.com/office/drawing/2014/main" id="{04B93C74-F14F-DC61-86E6-F54B8B531E86}"/>
              </a:ext>
            </a:extLst>
          </p:cNvPr>
          <p:cNvSpPr/>
          <p:nvPr/>
        </p:nvSpPr>
        <p:spPr>
          <a:xfrm>
            <a:off x="5121618" y="2884184"/>
            <a:ext cx="64224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ai,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F1D479DF-6DE8-0212-DCB8-2831BBBE9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1618" y="3667110"/>
            <a:ext cx="631085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平行四边形 17">
            <a:extLst>
              <a:ext uri="{FF2B5EF4-FFF2-40B4-BE49-F238E27FC236}">
                <a16:creationId xmlns:a16="http://schemas.microsoft.com/office/drawing/2014/main" id="{3DEF8F95-8E14-3FF1-B854-3C92293DAE8A}"/>
              </a:ext>
            </a:extLst>
          </p:cNvPr>
          <p:cNvSpPr/>
          <p:nvPr/>
        </p:nvSpPr>
        <p:spPr>
          <a:xfrm flipH="1" flipV="1">
            <a:off x="4650965" y="3047928"/>
            <a:ext cx="425683" cy="202569"/>
          </a:xfrm>
          <a:prstGeom prst="parallelogram">
            <a:avLst>
              <a:gd name="adj" fmla="val 7293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平行四边形 18">
            <a:extLst>
              <a:ext uri="{FF2B5EF4-FFF2-40B4-BE49-F238E27FC236}">
                <a16:creationId xmlns:a16="http://schemas.microsoft.com/office/drawing/2014/main" id="{35A4279F-E110-038D-B488-C74B552A5FF0}"/>
              </a:ext>
            </a:extLst>
          </p:cNvPr>
          <p:cNvSpPr/>
          <p:nvPr/>
        </p:nvSpPr>
        <p:spPr>
          <a:xfrm flipH="1" flipV="1">
            <a:off x="4635973" y="3881611"/>
            <a:ext cx="425683" cy="202569"/>
          </a:xfrm>
          <a:prstGeom prst="parallelogram">
            <a:avLst>
              <a:gd name="adj" fmla="val 7293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4" name="图片 12">
            <a:extLst>
              <a:ext uri="{FF2B5EF4-FFF2-40B4-BE49-F238E27FC236}">
                <a16:creationId xmlns:a16="http://schemas.microsoft.com/office/drawing/2014/main" id="{AA3D2246-6150-B8DB-1468-5A441B091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56" y="2771578"/>
            <a:ext cx="4168078" cy="311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8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DECC8D18-7CF4-495D-8BD0-C7744B391C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2" t="411" r="-1" b="50607"/>
          <a:stretch/>
        </p:blipFill>
        <p:spPr>
          <a:xfrm>
            <a:off x="0" y="0"/>
            <a:ext cx="12192001" cy="6858002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729F6501-F85F-46CE-8693-E23C4FA1F2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13396">
            <a:off x="35412" y="-49521"/>
            <a:ext cx="12990286" cy="7117801"/>
          </a:xfrm>
          <a:custGeom>
            <a:avLst/>
            <a:gdLst>
              <a:gd name="connsiteX0" fmla="*/ 0 w 12990286"/>
              <a:gd name="connsiteY0" fmla="*/ 0 h 6495143"/>
              <a:gd name="connsiteX1" fmla="*/ 12990286 w 12990286"/>
              <a:gd name="connsiteY1" fmla="*/ 0 h 6495143"/>
              <a:gd name="connsiteX2" fmla="*/ 12990286 w 12990286"/>
              <a:gd name="connsiteY2" fmla="*/ 6495143 h 6495143"/>
              <a:gd name="connsiteX3" fmla="*/ 12670692 w 12990286"/>
              <a:gd name="connsiteY3" fmla="*/ 6495143 h 6495143"/>
              <a:gd name="connsiteX4" fmla="*/ 12460255 w 12990286"/>
              <a:gd name="connsiteY4" fmla="*/ 4902729 h 6495143"/>
              <a:gd name="connsiteX5" fmla="*/ 410122 w 12990286"/>
              <a:gd name="connsiteY5" fmla="*/ 6495143 h 6495143"/>
              <a:gd name="connsiteX6" fmla="*/ 0 w 12990286"/>
              <a:gd name="connsiteY6" fmla="*/ 6495143 h 649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90286" h="6495143">
                <a:moveTo>
                  <a:pt x="0" y="0"/>
                </a:moveTo>
                <a:lnTo>
                  <a:pt x="12990286" y="0"/>
                </a:lnTo>
                <a:lnTo>
                  <a:pt x="12990286" y="6495143"/>
                </a:lnTo>
                <a:lnTo>
                  <a:pt x="12670692" y="6495143"/>
                </a:lnTo>
                <a:lnTo>
                  <a:pt x="12460255" y="4902729"/>
                </a:lnTo>
                <a:lnTo>
                  <a:pt x="410122" y="6495143"/>
                </a:lnTo>
                <a:lnTo>
                  <a:pt x="0" y="6495143"/>
                </a:lnTo>
                <a:close/>
              </a:path>
            </a:pathLst>
          </a:custGeom>
        </p:spPr>
      </p:pic>
      <p:sp>
        <p:nvSpPr>
          <p:cNvPr id="4" name="文本框 3"/>
          <p:cNvSpPr txBox="1"/>
          <p:nvPr/>
        </p:nvSpPr>
        <p:spPr>
          <a:xfrm>
            <a:off x="2638191" y="2724550"/>
            <a:ext cx="2449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spc="300" dirty="0">
                <a:solidFill>
                  <a:srgbClr val="FF0000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rPr>
              <a:t>NỘI DUNG</a:t>
            </a:r>
            <a:endParaRPr lang="zh-CN" altLang="en-US" sz="4800" b="1" spc="300" dirty="0">
              <a:solidFill>
                <a:srgbClr val="FF0000"/>
              </a:solidFill>
              <a:latin typeface="Times New Roman" panose="02020603050405020304" pitchFamily="18" charset="0"/>
              <a:ea typeface="站酷快乐体2016修订版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48DCE4E8-D382-45BD-98EB-EC23879FEA69}"/>
              </a:ext>
            </a:extLst>
          </p:cNvPr>
          <p:cNvGrpSpPr/>
          <p:nvPr/>
        </p:nvGrpSpPr>
        <p:grpSpPr>
          <a:xfrm>
            <a:off x="5248666" y="1789357"/>
            <a:ext cx="835141" cy="3801755"/>
            <a:chOff x="5248666" y="1560759"/>
            <a:chExt cx="835141" cy="3801755"/>
          </a:xfrm>
        </p:grpSpPr>
        <p:sp>
          <p:nvSpPr>
            <p:cNvPr id="12" name="文本框 11"/>
            <p:cNvSpPr txBox="1"/>
            <p:nvPr/>
          </p:nvSpPr>
          <p:spPr>
            <a:xfrm>
              <a:off x="5248666" y="1560759"/>
              <a:ext cx="835141" cy="646331"/>
            </a:xfrm>
            <a:prstGeom prst="rect">
              <a:avLst/>
            </a:prstGeom>
            <a:solidFill>
              <a:srgbClr val="7EC8C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  <a:sym typeface="+mn-lt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248666" y="2467182"/>
              <a:ext cx="812887" cy="646331"/>
            </a:xfrm>
            <a:prstGeom prst="rect">
              <a:avLst/>
            </a:prstGeom>
            <a:solidFill>
              <a:srgbClr val="7EC8C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  <a:sym typeface="+mn-lt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248666" y="3667026"/>
              <a:ext cx="828665" cy="646331"/>
            </a:xfrm>
            <a:prstGeom prst="rect">
              <a:avLst/>
            </a:prstGeom>
            <a:solidFill>
              <a:srgbClr val="7EC8C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  <a:sym typeface="+mn-lt"/>
                </a:rPr>
                <a:t>03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248666" y="4716183"/>
              <a:ext cx="823824" cy="646331"/>
            </a:xfrm>
            <a:prstGeom prst="rect">
              <a:avLst/>
            </a:prstGeom>
            <a:solidFill>
              <a:srgbClr val="7EC8C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  <a:sym typeface="+mn-lt"/>
                </a:rPr>
                <a:t>04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F1478F45-38F1-4FAC-8123-8F797CC1F305}"/>
              </a:ext>
            </a:extLst>
          </p:cNvPr>
          <p:cNvGrpSpPr/>
          <p:nvPr/>
        </p:nvGrpSpPr>
        <p:grpSpPr>
          <a:xfrm>
            <a:off x="6167278" y="1782707"/>
            <a:ext cx="3688670" cy="3842158"/>
            <a:chOff x="6167278" y="1554109"/>
            <a:chExt cx="3688670" cy="3842158"/>
          </a:xfrm>
        </p:grpSpPr>
        <p:sp>
          <p:nvSpPr>
            <p:cNvPr id="25" name="矩形 24"/>
            <p:cNvSpPr/>
            <p:nvPr/>
          </p:nvSpPr>
          <p:spPr>
            <a:xfrm>
              <a:off x="6384249" y="1646443"/>
              <a:ext cx="29626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spc="300" dirty="0">
                  <a:solidFill>
                    <a:srgbClr val="002060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  <a:sym typeface="+mn-lt"/>
                </a:rPr>
                <a:t>KHỞI ĐỘNG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6246433" y="2340627"/>
              <a:ext cx="346409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spc="300" dirty="0">
                  <a:solidFill>
                    <a:srgbClr val="002060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  <a:sym typeface="+mn-lt"/>
                </a:rPr>
                <a:t>HÌNH THÀNH KIẾN THỨC</a:t>
              </a:r>
            </a:p>
          </p:txBody>
        </p:sp>
        <p:sp>
          <p:nvSpPr>
            <p:cNvPr id="27" name="矩形 26"/>
            <p:cNvSpPr/>
            <p:nvPr/>
          </p:nvSpPr>
          <p:spPr>
            <a:xfrm>
              <a:off x="6245101" y="3697805"/>
              <a:ext cx="28847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spc="300" dirty="0">
                  <a:solidFill>
                    <a:srgbClr val="002060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  <a:sym typeface="+mn-lt"/>
                </a:rPr>
                <a:t>LUYỆN TẬP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6262349" y="4811492"/>
              <a:ext cx="27590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spc="300" dirty="0">
                  <a:solidFill>
                    <a:srgbClr val="002060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  <a:sym typeface="+mn-lt"/>
                </a:rPr>
                <a:t>VẬN DỤNG</a:t>
              </a:r>
            </a:p>
          </p:txBody>
        </p: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24432FD7-81DA-44E2-A53C-BBAB49BC917B}"/>
                </a:ext>
              </a:extLst>
            </p:cNvPr>
            <p:cNvGrpSpPr/>
            <p:nvPr/>
          </p:nvGrpSpPr>
          <p:grpSpPr>
            <a:xfrm>
              <a:off x="6167278" y="1554109"/>
              <a:ext cx="3688670" cy="3799417"/>
              <a:chOff x="6167278" y="1554109"/>
              <a:chExt cx="3688670" cy="3799417"/>
            </a:xfrm>
          </p:grpSpPr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8D798F5-A6D3-46EC-B936-0AB05DE71CB9}"/>
                  </a:ext>
                </a:extLst>
              </p:cNvPr>
              <p:cNvSpPr/>
              <p:nvPr/>
            </p:nvSpPr>
            <p:spPr>
              <a:xfrm>
                <a:off x="6167278" y="1554109"/>
                <a:ext cx="3677112" cy="646331"/>
              </a:xfrm>
              <a:prstGeom prst="rect">
                <a:avLst/>
              </a:prstGeom>
              <a:noFill/>
              <a:ln w="22225">
                <a:solidFill>
                  <a:srgbClr val="7EC8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2060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87679972-C723-40E4-A508-BE42C8717D49}"/>
                  </a:ext>
                </a:extLst>
              </p:cNvPr>
              <p:cNvSpPr/>
              <p:nvPr/>
            </p:nvSpPr>
            <p:spPr>
              <a:xfrm>
                <a:off x="6178836" y="2340627"/>
                <a:ext cx="3665554" cy="1003619"/>
              </a:xfrm>
              <a:prstGeom prst="rect">
                <a:avLst/>
              </a:prstGeom>
              <a:noFill/>
              <a:ln w="22225">
                <a:solidFill>
                  <a:srgbClr val="7EC8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002060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3D860FCA-1D4D-45C7-B30E-9FBEE6024A31}"/>
                  </a:ext>
                </a:extLst>
              </p:cNvPr>
              <p:cNvSpPr/>
              <p:nvPr/>
            </p:nvSpPr>
            <p:spPr>
              <a:xfrm>
                <a:off x="6178836" y="3667026"/>
                <a:ext cx="3677112" cy="646331"/>
              </a:xfrm>
              <a:prstGeom prst="rect">
                <a:avLst/>
              </a:prstGeom>
              <a:noFill/>
              <a:ln w="22225">
                <a:solidFill>
                  <a:srgbClr val="7EC8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2060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7D869037-1AAC-4D00-B9F9-2978919A1BA2}"/>
                  </a:ext>
                </a:extLst>
              </p:cNvPr>
              <p:cNvSpPr/>
              <p:nvPr/>
            </p:nvSpPr>
            <p:spPr>
              <a:xfrm>
                <a:off x="6178836" y="4707195"/>
                <a:ext cx="3677112" cy="646331"/>
              </a:xfrm>
              <a:prstGeom prst="rect">
                <a:avLst/>
              </a:prstGeom>
              <a:noFill/>
              <a:ln w="22225">
                <a:solidFill>
                  <a:srgbClr val="7EC8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2060"/>
                  </a:solidFill>
                  <a:latin typeface="Times New Roman" panose="02020603050405020304" pitchFamily="18" charset="0"/>
                  <a:ea typeface="站酷快乐体2016修订版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10B559B6-B7A1-488D-82C1-E43376C7A7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07"/>
          <a:stretch/>
        </p:blipFill>
        <p:spPr>
          <a:xfrm>
            <a:off x="-885442" y="3600255"/>
            <a:ext cx="4959037" cy="325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2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55ABE87-F801-040F-493A-6297BB97082A}"/>
              </a:ext>
            </a:extLst>
          </p:cNvPr>
          <p:cNvSpPr txBox="1"/>
          <p:nvPr/>
        </p:nvSpPr>
        <p:spPr>
          <a:xfrm>
            <a:off x="1458468" y="473999"/>
            <a:ext cx="60990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altLang="en-US" sz="3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9">
            <a:extLst>
              <a:ext uri="{FF2B5EF4-FFF2-40B4-BE49-F238E27FC236}">
                <a16:creationId xmlns:a16="http://schemas.microsoft.com/office/drawing/2014/main" id="{C1A31966-DE82-9F9D-3E94-4D21775CA92C}"/>
              </a:ext>
            </a:extLst>
          </p:cNvPr>
          <p:cNvGrpSpPr/>
          <p:nvPr/>
        </p:nvGrpSpPr>
        <p:grpSpPr>
          <a:xfrm>
            <a:off x="962025" y="1534304"/>
            <a:ext cx="4402456" cy="954108"/>
            <a:chOff x="1659585" y="2080450"/>
            <a:chExt cx="2369490" cy="703967"/>
          </a:xfrm>
        </p:grpSpPr>
        <p:sp>
          <p:nvSpPr>
            <p:cNvPr id="4" name="圆角矩形 7">
              <a:extLst>
                <a:ext uri="{FF2B5EF4-FFF2-40B4-BE49-F238E27FC236}">
                  <a16:creationId xmlns:a16="http://schemas.microsoft.com/office/drawing/2014/main" id="{16F412AC-2EAF-370C-894C-1DE49883BD74}"/>
                </a:ext>
              </a:extLst>
            </p:cNvPr>
            <p:cNvSpPr/>
            <p:nvPr/>
          </p:nvSpPr>
          <p:spPr>
            <a:xfrm>
              <a:off x="1659585" y="2093119"/>
              <a:ext cx="2369490" cy="67973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" name="Text Box 5">
              <a:extLst>
                <a:ext uri="{FF2B5EF4-FFF2-40B4-BE49-F238E27FC236}">
                  <a16:creationId xmlns:a16="http://schemas.microsoft.com/office/drawing/2014/main" id="{EAA2DC8D-3759-BA28-5CEC-3FDCFD828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2021" y="2080450"/>
              <a:ext cx="2096340" cy="7039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387475" algn="l"/>
                </a:tabLst>
              </a:pPr>
              <a:r>
                <a:rPr kumimoji="0" lang="en-US" altLang="en-US" sz="28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kumimoji="0" lang="en-US" altLang="en-US" sz="28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đảm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28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28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28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28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cầu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28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28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28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图片 12">
            <a:extLst>
              <a:ext uri="{FF2B5EF4-FFF2-40B4-BE49-F238E27FC236}">
                <a16:creationId xmlns:a16="http://schemas.microsoft.com/office/drawing/2014/main" id="{AA3D2246-6150-B8DB-1468-5A441B091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368" y="0"/>
            <a:ext cx="4168078" cy="3112526"/>
          </a:xfrm>
          <a:prstGeom prst="rect">
            <a:avLst/>
          </a:prstGeom>
        </p:spPr>
      </p:pic>
      <p:graphicFrame>
        <p:nvGraphicFramePr>
          <p:cNvPr id="2" name="Bảng 1">
            <a:extLst>
              <a:ext uri="{FF2B5EF4-FFF2-40B4-BE49-F238E27FC236}">
                <a16:creationId xmlns:a16="http://schemas.microsoft.com/office/drawing/2014/main" id="{1CBEEE6B-0DE7-7F3F-B05E-B5240A8C7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762699"/>
              </p:ext>
            </p:extLst>
          </p:nvPr>
        </p:nvGraphicFramePr>
        <p:xfrm>
          <a:off x="1198816" y="2994719"/>
          <a:ext cx="9794367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4774">
                  <a:extLst>
                    <a:ext uri="{9D8B030D-6E8A-4147-A177-3AD203B41FA5}">
                      <a16:colId xmlns:a16="http://schemas.microsoft.com/office/drawing/2014/main" val="1975496797"/>
                    </a:ext>
                  </a:extLst>
                </a:gridCol>
                <a:gridCol w="4014490">
                  <a:extLst>
                    <a:ext uri="{9D8B030D-6E8A-4147-A177-3AD203B41FA5}">
                      <a16:colId xmlns:a16="http://schemas.microsoft.com/office/drawing/2014/main" val="3163829300"/>
                    </a:ext>
                  </a:extLst>
                </a:gridCol>
                <a:gridCol w="3905103">
                  <a:extLst>
                    <a:ext uri="{9D8B030D-6E8A-4147-A177-3AD203B41FA5}">
                      <a16:colId xmlns:a16="http://schemas.microsoft.com/office/drawing/2014/main" val="2272254782"/>
                    </a:ext>
                  </a:extLst>
                </a:gridCol>
              </a:tblGrid>
              <a:tr h="1965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bảy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880285"/>
                  </a:ext>
                </a:extLst>
              </a:tr>
              <a:tr h="1965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sáu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bảy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046368"/>
                  </a:ext>
                </a:extLst>
              </a:tr>
              <a:tr h="3930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386840" algn="l"/>
                        </a:tabLs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2/2/2, 2/4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4/2,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3/3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4/3, 3/4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183094"/>
                  </a:ext>
                </a:extLst>
              </a:tr>
              <a:tr h="3930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Gieo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liền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…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151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84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961717" y="2828836"/>
            <a:ext cx="3016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7200" b="1" dirty="0">
                <a:solidFill>
                  <a:srgbClr val="FFC000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rPr>
              <a:t>&lt;03&gt;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534005" y="4456635"/>
            <a:ext cx="56460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>
                <a:solidFill>
                  <a:srgbClr val="002060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rPr>
              <a:t>THỰC HÀNH</a:t>
            </a:r>
            <a:endParaRPr lang="zh-CN" altLang="en-US" sz="6600" b="1" dirty="0">
              <a:solidFill>
                <a:srgbClr val="002060"/>
              </a:solidFill>
              <a:latin typeface="Times New Roman" panose="02020603050405020304" pitchFamily="18" charset="0"/>
              <a:ea typeface="站酷快乐体2016修订版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844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55ABE87-F801-040F-493A-6297BB97082A}"/>
              </a:ext>
            </a:extLst>
          </p:cNvPr>
          <p:cNvSpPr txBox="1"/>
          <p:nvPr/>
        </p:nvSpPr>
        <p:spPr>
          <a:xfrm>
            <a:off x="1213593" y="473999"/>
            <a:ext cx="60990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EE3D2238-9F9C-4C29-B8EE-502F985CEF9E}"/>
              </a:ext>
            </a:extLst>
          </p:cNvPr>
          <p:cNvSpPr txBox="1"/>
          <p:nvPr/>
        </p:nvSpPr>
        <p:spPr>
          <a:xfrm>
            <a:off x="4738624" y="2352989"/>
            <a:ext cx="4107587" cy="1191816"/>
          </a:xfrm>
          <a:prstGeom prst="wedgeRoundRectCallout">
            <a:avLst>
              <a:gd name="adj1" fmla="val -62728"/>
              <a:gd name="adj2" fmla="val 46357"/>
              <a:gd name="adj3" fmla="val 16667"/>
            </a:avLst>
          </a:prstGeom>
          <a:noFill/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R="0" lvl="0" algn="ctr">
              <a:tabLst>
                <a:tab pos="1386840" algn="l"/>
              </a:tabLst>
            </a:pP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ctr">
              <a:tabLst>
                <a:tab pos="1386840" algn="l"/>
              </a:tabLst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01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40920FA-584E-8285-F7F1-DAA2E92EA56D}"/>
              </a:ext>
            </a:extLst>
          </p:cNvPr>
          <p:cNvSpPr/>
          <p:nvPr/>
        </p:nvSpPr>
        <p:spPr>
          <a:xfrm flipH="1">
            <a:off x="1458468" y="2064833"/>
            <a:ext cx="2809221" cy="4504101"/>
          </a:xfrm>
          <a:custGeom>
            <a:avLst/>
            <a:gdLst/>
            <a:ahLst/>
            <a:cxnLst/>
            <a:rect l="l" t="t" r="r" b="b"/>
            <a:pathLst>
              <a:path w="1497406" h="2644426">
                <a:moveTo>
                  <a:pt x="0" y="0"/>
                </a:moveTo>
                <a:lnTo>
                  <a:pt x="1497406" y="0"/>
                </a:lnTo>
                <a:lnTo>
                  <a:pt x="1497406" y="2644426"/>
                </a:lnTo>
                <a:lnTo>
                  <a:pt x="0" y="26444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82E272-7767-2D00-F374-7012C7FCF013}"/>
              </a:ext>
            </a:extLst>
          </p:cNvPr>
          <p:cNvSpPr txBox="1"/>
          <p:nvPr/>
        </p:nvSpPr>
        <p:spPr>
          <a:xfrm>
            <a:off x="1213593" y="1398234"/>
            <a:ext cx="61081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Điền từ còn thiếu vào câu thơ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17">
            <a:extLst>
              <a:ext uri="{FF2B5EF4-FFF2-40B4-BE49-F238E27FC236}">
                <a16:creationId xmlns:a16="http://schemas.microsoft.com/office/drawing/2014/main" id="{2E6D2270-59A1-732E-AA44-D28CF5E0E979}"/>
              </a:ext>
            </a:extLst>
          </p:cNvPr>
          <p:cNvSpPr/>
          <p:nvPr/>
        </p:nvSpPr>
        <p:spPr>
          <a:xfrm>
            <a:off x="9160476" y="3297835"/>
            <a:ext cx="2480662" cy="3124437"/>
          </a:xfrm>
          <a:custGeom>
            <a:avLst/>
            <a:gdLst/>
            <a:ahLst/>
            <a:cxnLst/>
            <a:rect l="l" t="t" r="r" b="b"/>
            <a:pathLst>
              <a:path w="2132176" h="3013676">
                <a:moveTo>
                  <a:pt x="0" y="0"/>
                </a:moveTo>
                <a:lnTo>
                  <a:pt x="2132176" y="0"/>
                </a:lnTo>
                <a:lnTo>
                  <a:pt x="2132176" y="3013676"/>
                </a:lnTo>
                <a:lnTo>
                  <a:pt x="0" y="3013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35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0">
            <a:extLst>
              <a:ext uri="{FF2B5EF4-FFF2-40B4-BE49-F238E27FC236}">
                <a16:creationId xmlns:a16="http://schemas.microsoft.com/office/drawing/2014/main" id="{001437AB-F419-80CB-7404-664AE83DD406}"/>
              </a:ext>
            </a:extLst>
          </p:cNvPr>
          <p:cNvSpPr>
            <a:spLocks/>
          </p:cNvSpPr>
          <p:nvPr/>
        </p:nvSpPr>
        <p:spPr>
          <a:xfrm>
            <a:off x="1235075" y="2254067"/>
            <a:ext cx="3440398" cy="80141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ngõ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95241FB1-B17A-CFD0-8388-BAAA64D053AD}"/>
              </a:ext>
            </a:extLst>
          </p:cNvPr>
          <p:cNvSpPr>
            <a:spLocks/>
          </p:cNvSpPr>
          <p:nvPr/>
        </p:nvSpPr>
        <p:spPr>
          <a:xfrm>
            <a:off x="5510434" y="1764110"/>
            <a:ext cx="5787867" cy="2239967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(………….)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(Trần Đăng Khoa)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A19FC03D-9DE9-EEC4-7CF7-48EAC924FC2F}"/>
              </a:ext>
            </a:extLst>
          </p:cNvPr>
          <p:cNvSpPr>
            <a:spLocks/>
          </p:cNvSpPr>
          <p:nvPr/>
        </p:nvSpPr>
        <p:spPr>
          <a:xfrm>
            <a:off x="8090345" y="4744235"/>
            <a:ext cx="3207956" cy="9860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BB388DE3-E226-E44C-8272-99BF73B54C66}"/>
              </a:ext>
            </a:extLst>
          </p:cNvPr>
          <p:cNvSpPr>
            <a:spLocks/>
          </p:cNvSpPr>
          <p:nvPr/>
        </p:nvSpPr>
        <p:spPr>
          <a:xfrm>
            <a:off x="937924" y="4107028"/>
            <a:ext cx="6782011" cy="2335466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bâng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khuâng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(………)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(……..)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(Hàn Mặc Tử)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0E1FD801-8224-2A4F-7D3C-A09BECE8CF6C}"/>
              </a:ext>
            </a:extLst>
          </p:cNvPr>
          <p:cNvSpPr txBox="1"/>
          <p:nvPr/>
        </p:nvSpPr>
        <p:spPr>
          <a:xfrm>
            <a:off x="1614234" y="404181"/>
            <a:ext cx="92982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TẬP 1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(…).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144C2573-9534-496D-E816-9E8995FDEA0C}"/>
              </a:ext>
            </a:extLst>
          </p:cNvPr>
          <p:cNvSpPr txBox="1"/>
          <p:nvPr/>
        </p:nvSpPr>
        <p:spPr>
          <a:xfrm>
            <a:off x="9151937" y="3055479"/>
            <a:ext cx="1376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61AF508-2F8A-9A0B-1595-853F3D42247C}"/>
              </a:ext>
            </a:extLst>
          </p:cNvPr>
          <p:cNvSpPr txBox="1"/>
          <p:nvPr/>
        </p:nvSpPr>
        <p:spPr>
          <a:xfrm>
            <a:off x="6052094" y="4592658"/>
            <a:ext cx="1376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FE013915-1864-1188-729F-1FDD25E6928F}"/>
              </a:ext>
            </a:extLst>
          </p:cNvPr>
          <p:cNvSpPr txBox="1"/>
          <p:nvPr/>
        </p:nvSpPr>
        <p:spPr>
          <a:xfrm>
            <a:off x="3169634" y="5444574"/>
            <a:ext cx="1376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rắng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98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55ABE87-F801-040F-493A-6297BB97082A}"/>
              </a:ext>
            </a:extLst>
          </p:cNvPr>
          <p:cNvSpPr txBox="1"/>
          <p:nvPr/>
        </p:nvSpPr>
        <p:spPr>
          <a:xfrm>
            <a:off x="1458468" y="473999"/>
            <a:ext cx="60990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EE3D2238-9F9C-4C29-B8EE-502F985CEF9E}"/>
              </a:ext>
            </a:extLst>
          </p:cNvPr>
          <p:cNvSpPr txBox="1"/>
          <p:nvPr/>
        </p:nvSpPr>
        <p:spPr>
          <a:xfrm>
            <a:off x="3347821" y="2366027"/>
            <a:ext cx="4926749" cy="2485787"/>
          </a:xfrm>
          <a:prstGeom prst="wedgeRoundRectCallout">
            <a:avLst>
              <a:gd name="adj1" fmla="val -55793"/>
              <a:gd name="adj2" fmla="val 36155"/>
              <a:gd name="adj3" fmla="val 16667"/>
            </a:avLst>
          </a:prstGeom>
          <a:noFill/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nl-NL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Để làm được bài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đã thực hiện những bước nào? </a:t>
            </a:r>
          </a:p>
          <a:p>
            <a:r>
              <a:rPr lang="nl-NL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Nêu kết quả việc thực hiện của em?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40920FA-584E-8285-F7F1-DAA2E92EA56D}"/>
              </a:ext>
            </a:extLst>
          </p:cNvPr>
          <p:cNvSpPr/>
          <p:nvPr/>
        </p:nvSpPr>
        <p:spPr>
          <a:xfrm flipH="1">
            <a:off x="827763" y="3339546"/>
            <a:ext cx="2182280" cy="3494135"/>
          </a:xfrm>
          <a:custGeom>
            <a:avLst/>
            <a:gdLst/>
            <a:ahLst/>
            <a:cxnLst/>
            <a:rect l="l" t="t" r="r" b="b"/>
            <a:pathLst>
              <a:path w="1497406" h="2644426">
                <a:moveTo>
                  <a:pt x="0" y="0"/>
                </a:moveTo>
                <a:lnTo>
                  <a:pt x="1497406" y="0"/>
                </a:lnTo>
                <a:lnTo>
                  <a:pt x="1497406" y="2644426"/>
                </a:lnTo>
                <a:lnTo>
                  <a:pt x="0" y="26444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82E272-7767-2D00-F374-7012C7FCF013}"/>
              </a:ext>
            </a:extLst>
          </p:cNvPr>
          <p:cNvSpPr txBox="1"/>
          <p:nvPr/>
        </p:nvSpPr>
        <p:spPr>
          <a:xfrm>
            <a:off x="1302258" y="1219959"/>
            <a:ext cx="95874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Viết bài thơ sáu chữ hoặc bảy chữ theo đề tài tự chọn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</a:t>
            </a:r>
            <a:endParaRPr lang="pt-BR" sz="28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B2FF031C-CA16-7BC7-AE54-8811517B60C4}"/>
              </a:ext>
            </a:extLst>
          </p:cNvPr>
          <p:cNvSpPr/>
          <p:nvPr/>
        </p:nvSpPr>
        <p:spPr>
          <a:xfrm flipH="1">
            <a:off x="8274570" y="3105823"/>
            <a:ext cx="3106738" cy="3037936"/>
          </a:xfrm>
          <a:custGeom>
            <a:avLst/>
            <a:gdLst/>
            <a:ahLst/>
            <a:cxnLst/>
            <a:rect l="l" t="t" r="r" b="b"/>
            <a:pathLst>
              <a:path w="2287312" h="2385723">
                <a:moveTo>
                  <a:pt x="0" y="0"/>
                </a:moveTo>
                <a:lnTo>
                  <a:pt x="2287311" y="0"/>
                </a:lnTo>
                <a:lnTo>
                  <a:pt x="2287311" y="2385722"/>
                </a:lnTo>
                <a:lnTo>
                  <a:pt x="0" y="23857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65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1">
            <a:extLst>
              <a:ext uri="{FF2B5EF4-FFF2-40B4-BE49-F238E27FC236}">
                <a16:creationId xmlns:a16="http://schemas.microsoft.com/office/drawing/2014/main" id="{C216CCB7-1251-71E9-78F2-415EB3D5978D}"/>
              </a:ext>
            </a:extLst>
          </p:cNvPr>
          <p:cNvGrpSpPr/>
          <p:nvPr/>
        </p:nvGrpSpPr>
        <p:grpSpPr>
          <a:xfrm>
            <a:off x="649621" y="1635804"/>
            <a:ext cx="2626212" cy="852492"/>
            <a:chOff x="5460616" y="2385111"/>
            <a:chExt cx="1850281" cy="616586"/>
          </a:xfrm>
        </p:grpSpPr>
        <p:sp>
          <p:nvSpPr>
            <p:cNvPr id="11" name="圆角矩形 7">
              <a:extLst>
                <a:ext uri="{FF2B5EF4-FFF2-40B4-BE49-F238E27FC236}">
                  <a16:creationId xmlns:a16="http://schemas.microsoft.com/office/drawing/2014/main" id="{17F5D181-FE63-EE69-AF57-384A324CE098}"/>
                </a:ext>
              </a:extLst>
            </p:cNvPr>
            <p:cNvSpPr/>
            <p:nvPr/>
          </p:nvSpPr>
          <p:spPr>
            <a:xfrm>
              <a:off x="5460616" y="2385111"/>
              <a:ext cx="1850281" cy="50010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id="{A4350B68-F1E7-4835-8AA6-D2AD50ABD6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0616" y="2416922"/>
              <a:ext cx="1850281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b="1" spc="300" noProof="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Chuẩn</a:t>
              </a:r>
              <a:r>
                <a:rPr lang="en-US" altLang="zh-CN" sz="3200" b="1" spc="300" noProof="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spc="300" noProof="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bị</a:t>
              </a:r>
              <a:endParaRPr kumimoji="0" lang="zh-CN" altLang="en-US" sz="32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17" name="组合 15">
            <a:extLst>
              <a:ext uri="{FF2B5EF4-FFF2-40B4-BE49-F238E27FC236}">
                <a16:creationId xmlns:a16="http://schemas.microsoft.com/office/drawing/2014/main" id="{8D7801CE-5FFB-6E8C-E8C2-5576F64C1018}"/>
              </a:ext>
            </a:extLst>
          </p:cNvPr>
          <p:cNvGrpSpPr/>
          <p:nvPr/>
        </p:nvGrpSpPr>
        <p:grpSpPr>
          <a:xfrm>
            <a:off x="3096413" y="519818"/>
            <a:ext cx="4924428" cy="828862"/>
            <a:chOff x="5819775" y="2409639"/>
            <a:chExt cx="4924428" cy="828862"/>
          </a:xfrm>
        </p:grpSpPr>
        <p:sp>
          <p:nvSpPr>
            <p:cNvPr id="26" name="椭圆 6">
              <a:extLst>
                <a:ext uri="{FF2B5EF4-FFF2-40B4-BE49-F238E27FC236}">
                  <a16:creationId xmlns:a16="http://schemas.microsoft.com/office/drawing/2014/main" id="{E10C77BA-BACB-2257-AE15-37A3C179EBB4}"/>
                </a:ext>
              </a:extLst>
            </p:cNvPr>
            <p:cNvSpPr/>
            <p:nvPr/>
          </p:nvSpPr>
          <p:spPr>
            <a:xfrm>
              <a:off x="5819775" y="2409639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11">
              <a:extLst>
                <a:ext uri="{FF2B5EF4-FFF2-40B4-BE49-F238E27FC236}">
                  <a16:creationId xmlns:a16="http://schemas.microsoft.com/office/drawing/2014/main" id="{855A94FC-8572-0932-FA53-DF0706E8C045}"/>
                </a:ext>
              </a:extLst>
            </p:cNvPr>
            <p:cNvCxnSpPr>
              <a:cxnSpLocks/>
            </p:cNvCxnSpPr>
            <p:nvPr/>
          </p:nvCxnSpPr>
          <p:spPr>
            <a:xfrm>
              <a:off x="5941218" y="2659692"/>
              <a:ext cx="0" cy="5788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12">
              <a:extLst>
                <a:ext uri="{FF2B5EF4-FFF2-40B4-BE49-F238E27FC236}">
                  <a16:creationId xmlns:a16="http://schemas.microsoft.com/office/drawing/2014/main" id="{BA03B973-8755-9441-B526-9271359C95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218" y="3238500"/>
              <a:ext cx="480298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图片 26">
            <a:extLst>
              <a:ext uri="{FF2B5EF4-FFF2-40B4-BE49-F238E27FC236}">
                <a16:creationId xmlns:a16="http://schemas.microsoft.com/office/drawing/2014/main" id="{436B2175-45CA-C9CB-2236-934954A4C6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33" y="2412932"/>
            <a:ext cx="3283865" cy="3283865"/>
          </a:xfrm>
          <a:prstGeom prst="rect">
            <a:avLst/>
          </a:prstGeom>
        </p:spPr>
      </p:pic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55589699-FD44-4775-712D-B42544DF7277}"/>
              </a:ext>
            </a:extLst>
          </p:cNvPr>
          <p:cNvSpPr txBox="1"/>
          <p:nvPr/>
        </p:nvSpPr>
        <p:spPr>
          <a:xfrm>
            <a:off x="3199830" y="750095"/>
            <a:ext cx="79061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 định đối tượng: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32" name="组合 15">
            <a:extLst>
              <a:ext uri="{FF2B5EF4-FFF2-40B4-BE49-F238E27FC236}">
                <a16:creationId xmlns:a16="http://schemas.microsoft.com/office/drawing/2014/main" id="{D444167B-8F30-6863-FDD2-B04053D24F3D}"/>
              </a:ext>
            </a:extLst>
          </p:cNvPr>
          <p:cNvGrpSpPr/>
          <p:nvPr/>
        </p:nvGrpSpPr>
        <p:grpSpPr>
          <a:xfrm>
            <a:off x="3775411" y="1653966"/>
            <a:ext cx="4924428" cy="763115"/>
            <a:chOff x="5819775" y="2409639"/>
            <a:chExt cx="4924428" cy="828862"/>
          </a:xfrm>
        </p:grpSpPr>
        <p:sp>
          <p:nvSpPr>
            <p:cNvPr id="33" name="椭圆 6">
              <a:extLst>
                <a:ext uri="{FF2B5EF4-FFF2-40B4-BE49-F238E27FC236}">
                  <a16:creationId xmlns:a16="http://schemas.microsoft.com/office/drawing/2014/main" id="{7E171CFF-65D3-595A-774C-9CE427462462}"/>
                </a:ext>
              </a:extLst>
            </p:cNvPr>
            <p:cNvSpPr/>
            <p:nvPr/>
          </p:nvSpPr>
          <p:spPr>
            <a:xfrm>
              <a:off x="5819775" y="2409639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4" name="直接连接符 11">
              <a:extLst>
                <a:ext uri="{FF2B5EF4-FFF2-40B4-BE49-F238E27FC236}">
                  <a16:creationId xmlns:a16="http://schemas.microsoft.com/office/drawing/2014/main" id="{00681479-42CA-2D3A-AC3E-919785F2AC17}"/>
                </a:ext>
              </a:extLst>
            </p:cNvPr>
            <p:cNvCxnSpPr>
              <a:cxnSpLocks/>
            </p:cNvCxnSpPr>
            <p:nvPr/>
          </p:nvCxnSpPr>
          <p:spPr>
            <a:xfrm>
              <a:off x="5941218" y="2659692"/>
              <a:ext cx="0" cy="5788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12">
              <a:extLst>
                <a:ext uri="{FF2B5EF4-FFF2-40B4-BE49-F238E27FC236}">
                  <a16:creationId xmlns:a16="http://schemas.microsoft.com/office/drawing/2014/main" id="{3ECDD463-7CE4-BFDD-B13A-36789685B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218" y="3238500"/>
              <a:ext cx="480298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id="{CA4EEB9B-90E7-FC1E-762F-749019548DEF}"/>
              </a:ext>
            </a:extLst>
          </p:cNvPr>
          <p:cNvSpPr txBox="1"/>
          <p:nvPr/>
        </p:nvSpPr>
        <p:spPr>
          <a:xfrm>
            <a:off x="4018298" y="1568030"/>
            <a:ext cx="51090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组合 15">
            <a:extLst>
              <a:ext uri="{FF2B5EF4-FFF2-40B4-BE49-F238E27FC236}">
                <a16:creationId xmlns:a16="http://schemas.microsoft.com/office/drawing/2014/main" id="{D9CF12C8-9007-1CCF-5355-AF9B6203BF77}"/>
              </a:ext>
            </a:extLst>
          </p:cNvPr>
          <p:cNvGrpSpPr/>
          <p:nvPr/>
        </p:nvGrpSpPr>
        <p:grpSpPr>
          <a:xfrm>
            <a:off x="3775411" y="2722367"/>
            <a:ext cx="4907715" cy="1012517"/>
            <a:chOff x="5836488" y="1993530"/>
            <a:chExt cx="4907715" cy="1244971"/>
          </a:xfrm>
        </p:grpSpPr>
        <p:sp>
          <p:nvSpPr>
            <p:cNvPr id="38" name="椭圆 6">
              <a:extLst>
                <a:ext uri="{FF2B5EF4-FFF2-40B4-BE49-F238E27FC236}">
                  <a16:creationId xmlns:a16="http://schemas.microsoft.com/office/drawing/2014/main" id="{0F654C2F-516F-5EF4-E1F7-7F6E85B0EFF8}"/>
                </a:ext>
              </a:extLst>
            </p:cNvPr>
            <p:cNvSpPr/>
            <p:nvPr/>
          </p:nvSpPr>
          <p:spPr>
            <a:xfrm>
              <a:off x="5836488" y="1993530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9" name="直接连接符 11">
              <a:extLst>
                <a:ext uri="{FF2B5EF4-FFF2-40B4-BE49-F238E27FC236}">
                  <a16:creationId xmlns:a16="http://schemas.microsoft.com/office/drawing/2014/main" id="{4648601F-030E-FAC5-7D21-722A71B683B6}"/>
                </a:ext>
              </a:extLst>
            </p:cNvPr>
            <p:cNvCxnSpPr>
              <a:cxnSpLocks/>
              <a:stCxn id="38" idx="4"/>
            </p:cNvCxnSpPr>
            <p:nvPr/>
          </p:nvCxnSpPr>
          <p:spPr>
            <a:xfrm flipH="1">
              <a:off x="5941218" y="2236417"/>
              <a:ext cx="16714" cy="10020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12">
              <a:extLst>
                <a:ext uri="{FF2B5EF4-FFF2-40B4-BE49-F238E27FC236}">
                  <a16:creationId xmlns:a16="http://schemas.microsoft.com/office/drawing/2014/main" id="{C536826B-4E48-73B3-6F35-DEE615F02F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218" y="3238500"/>
              <a:ext cx="480298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Hộp Văn bản 40">
            <a:extLst>
              <a:ext uri="{FF2B5EF4-FFF2-40B4-BE49-F238E27FC236}">
                <a16:creationId xmlns:a16="http://schemas.microsoft.com/office/drawing/2014/main" id="{CDED9D7F-72D4-70D4-88D9-1BDB89DE7C3F}"/>
              </a:ext>
            </a:extLst>
          </p:cNvPr>
          <p:cNvSpPr txBox="1"/>
          <p:nvPr/>
        </p:nvSpPr>
        <p:spPr>
          <a:xfrm>
            <a:off x="4018298" y="2729052"/>
            <a:ext cx="69753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xúc: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8AAF94B9-B150-DFB4-EA8D-1FC554F9E77B}"/>
              </a:ext>
            </a:extLst>
          </p:cNvPr>
          <p:cNvGrpSpPr/>
          <p:nvPr/>
        </p:nvGrpSpPr>
        <p:grpSpPr>
          <a:xfrm>
            <a:off x="3775411" y="4106621"/>
            <a:ext cx="4907715" cy="1171928"/>
            <a:chOff x="5836488" y="1993530"/>
            <a:chExt cx="4907715" cy="1244971"/>
          </a:xfrm>
        </p:grpSpPr>
        <p:sp>
          <p:nvSpPr>
            <p:cNvPr id="44" name="椭圆 6">
              <a:extLst>
                <a:ext uri="{FF2B5EF4-FFF2-40B4-BE49-F238E27FC236}">
                  <a16:creationId xmlns:a16="http://schemas.microsoft.com/office/drawing/2014/main" id="{BB0EB2C5-AB39-F7C1-2F7C-20BD6D77E25D}"/>
                </a:ext>
              </a:extLst>
            </p:cNvPr>
            <p:cNvSpPr/>
            <p:nvPr/>
          </p:nvSpPr>
          <p:spPr>
            <a:xfrm>
              <a:off x="5836488" y="1993530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5" name="直接连接符 11">
              <a:extLst>
                <a:ext uri="{FF2B5EF4-FFF2-40B4-BE49-F238E27FC236}">
                  <a16:creationId xmlns:a16="http://schemas.microsoft.com/office/drawing/2014/main" id="{F45087D2-75B6-03A3-0EF7-46CE47B45E39}"/>
                </a:ext>
              </a:extLst>
            </p:cNvPr>
            <p:cNvCxnSpPr>
              <a:cxnSpLocks/>
              <a:stCxn id="44" idx="4"/>
            </p:cNvCxnSpPr>
            <p:nvPr/>
          </p:nvCxnSpPr>
          <p:spPr>
            <a:xfrm flipH="1">
              <a:off x="5941218" y="2236417"/>
              <a:ext cx="16714" cy="10020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12">
              <a:extLst>
                <a:ext uri="{FF2B5EF4-FFF2-40B4-BE49-F238E27FC236}">
                  <a16:creationId xmlns:a16="http://schemas.microsoft.com/office/drawing/2014/main" id="{ECA92F1E-7588-AA3A-A6DA-26D9444E59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218" y="3238500"/>
              <a:ext cx="480298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Hộp Văn bản 46">
            <a:extLst>
              <a:ext uri="{FF2B5EF4-FFF2-40B4-BE49-F238E27FC236}">
                <a16:creationId xmlns:a16="http://schemas.microsoft.com/office/drawing/2014/main" id="{2388E442-6D63-8B96-5B90-94DF27F570D9}"/>
              </a:ext>
            </a:extLst>
          </p:cNvPr>
          <p:cNvSpPr txBox="1"/>
          <p:nvPr/>
        </p:nvSpPr>
        <p:spPr>
          <a:xfrm>
            <a:off x="4018298" y="3910456"/>
            <a:ext cx="66481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组合 15">
            <a:extLst>
              <a:ext uri="{FF2B5EF4-FFF2-40B4-BE49-F238E27FC236}">
                <a16:creationId xmlns:a16="http://schemas.microsoft.com/office/drawing/2014/main" id="{37C14157-8A2D-3B28-8167-203C166F92C9}"/>
              </a:ext>
            </a:extLst>
          </p:cNvPr>
          <p:cNvGrpSpPr/>
          <p:nvPr/>
        </p:nvGrpSpPr>
        <p:grpSpPr>
          <a:xfrm>
            <a:off x="3032946" y="5451636"/>
            <a:ext cx="4924428" cy="828862"/>
            <a:chOff x="5819775" y="2409639"/>
            <a:chExt cx="4924428" cy="828862"/>
          </a:xfrm>
        </p:grpSpPr>
        <p:sp>
          <p:nvSpPr>
            <p:cNvPr id="49" name="椭圆 6">
              <a:extLst>
                <a:ext uri="{FF2B5EF4-FFF2-40B4-BE49-F238E27FC236}">
                  <a16:creationId xmlns:a16="http://schemas.microsoft.com/office/drawing/2014/main" id="{3DF8D560-B7BC-D046-8152-BFF5DF5EDA69}"/>
                </a:ext>
              </a:extLst>
            </p:cNvPr>
            <p:cNvSpPr/>
            <p:nvPr/>
          </p:nvSpPr>
          <p:spPr>
            <a:xfrm>
              <a:off x="5819775" y="2409639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0" name="直接连接符 11">
              <a:extLst>
                <a:ext uri="{FF2B5EF4-FFF2-40B4-BE49-F238E27FC236}">
                  <a16:creationId xmlns:a16="http://schemas.microsoft.com/office/drawing/2014/main" id="{5D44DEA3-1E00-3F40-3AA6-F48D15B0948C}"/>
                </a:ext>
              </a:extLst>
            </p:cNvPr>
            <p:cNvCxnSpPr>
              <a:cxnSpLocks/>
            </p:cNvCxnSpPr>
            <p:nvPr/>
          </p:nvCxnSpPr>
          <p:spPr>
            <a:xfrm>
              <a:off x="5941218" y="2659692"/>
              <a:ext cx="0" cy="5788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12">
              <a:extLst>
                <a:ext uri="{FF2B5EF4-FFF2-40B4-BE49-F238E27FC236}">
                  <a16:creationId xmlns:a16="http://schemas.microsoft.com/office/drawing/2014/main" id="{5E02B8F1-8D9E-6133-9465-03E6594A61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218" y="3238500"/>
              <a:ext cx="480298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Hộp Văn bản 51">
            <a:extLst>
              <a:ext uri="{FF2B5EF4-FFF2-40B4-BE49-F238E27FC236}">
                <a16:creationId xmlns:a16="http://schemas.microsoft.com/office/drawing/2014/main" id="{392AE84F-EFB1-47E7-AB10-BCB7B8CB906B}"/>
              </a:ext>
            </a:extLst>
          </p:cNvPr>
          <p:cNvSpPr txBox="1"/>
          <p:nvPr/>
        </p:nvSpPr>
        <p:spPr>
          <a:xfrm>
            <a:off x="3199830" y="5613185"/>
            <a:ext cx="84413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98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6" grpId="0"/>
      <p:bldP spid="41" grpId="0"/>
      <p:bldP spid="47" grpId="0"/>
      <p:bldP spid="5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EB28AC8-AD64-74D9-D6D5-9CBE1D123F02}"/>
              </a:ext>
            </a:extLst>
          </p:cNvPr>
          <p:cNvSpPr txBox="1"/>
          <p:nvPr/>
        </p:nvSpPr>
        <p:spPr>
          <a:xfrm>
            <a:off x="1802990" y="7002288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Viết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- 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Kiểm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chỉnh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sửa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Đọc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thơ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Kiểm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tiếng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vần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nhịp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Sự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thống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trung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cảm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dành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thế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ngữ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thơ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diễn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tả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chính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hay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vi-VN" sz="1800" b="1" dirty="0">
                <a:solidFill>
                  <a:srgbClr val="00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US" sz="1800" b="1" dirty="0" err="1">
                <a:solidFill>
                  <a:srgbClr val="00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ả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</a:t>
            </a:r>
            <a:r>
              <a:rPr lang="en-US" sz="1800" b="1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1402B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chỉnh</a:t>
            </a:r>
            <a:r>
              <a:rPr lang="en-US" sz="1800" dirty="0">
                <a:solidFill>
                  <a:srgbClr val="1402B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C216CCB7-1251-71E9-78F2-415EB3D5978D}"/>
              </a:ext>
            </a:extLst>
          </p:cNvPr>
          <p:cNvGrpSpPr/>
          <p:nvPr/>
        </p:nvGrpSpPr>
        <p:grpSpPr>
          <a:xfrm>
            <a:off x="727423" y="1769952"/>
            <a:ext cx="2626212" cy="820319"/>
            <a:chOff x="5460616" y="2385111"/>
            <a:chExt cx="1850281" cy="588552"/>
          </a:xfrm>
        </p:grpSpPr>
        <p:sp>
          <p:nvSpPr>
            <p:cNvPr id="11" name="圆角矩形 7">
              <a:extLst>
                <a:ext uri="{FF2B5EF4-FFF2-40B4-BE49-F238E27FC236}">
                  <a16:creationId xmlns:a16="http://schemas.microsoft.com/office/drawing/2014/main" id="{17F5D181-FE63-EE69-AF57-384A324CE098}"/>
                </a:ext>
              </a:extLst>
            </p:cNvPr>
            <p:cNvSpPr/>
            <p:nvPr/>
          </p:nvSpPr>
          <p:spPr>
            <a:xfrm>
              <a:off x="5460616" y="2385111"/>
              <a:ext cx="1850281" cy="50010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id="{A4350B68-F1E7-4835-8AA6-D2AD50ABD6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0616" y="2450443"/>
              <a:ext cx="1850281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Viết</a:t>
              </a:r>
              <a:r>
                <a:rPr kumimoji="0" lang="en-US" altLang="zh-CN" sz="2800" b="1" i="0" u="none" strike="noStrike" kern="1200" cap="none" spc="30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28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bài</a:t>
              </a:r>
              <a:r>
                <a:rPr kumimoji="0" lang="en-US" altLang="zh-CN" sz="2800" b="1" i="0" u="none" strike="noStrike" kern="1200" cap="none" spc="30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28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thơ</a:t>
              </a: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17" name="组合 15">
            <a:extLst>
              <a:ext uri="{FF2B5EF4-FFF2-40B4-BE49-F238E27FC236}">
                <a16:creationId xmlns:a16="http://schemas.microsoft.com/office/drawing/2014/main" id="{8D7801CE-5FFB-6E8C-E8C2-5576F64C1018}"/>
              </a:ext>
            </a:extLst>
          </p:cNvPr>
          <p:cNvGrpSpPr/>
          <p:nvPr/>
        </p:nvGrpSpPr>
        <p:grpSpPr>
          <a:xfrm>
            <a:off x="3415457" y="999537"/>
            <a:ext cx="4924935" cy="1160328"/>
            <a:chOff x="5819268" y="2078173"/>
            <a:chExt cx="4924935" cy="1160328"/>
          </a:xfrm>
        </p:grpSpPr>
        <p:sp>
          <p:nvSpPr>
            <p:cNvPr id="26" name="椭圆 6">
              <a:extLst>
                <a:ext uri="{FF2B5EF4-FFF2-40B4-BE49-F238E27FC236}">
                  <a16:creationId xmlns:a16="http://schemas.microsoft.com/office/drawing/2014/main" id="{E10C77BA-BACB-2257-AE15-37A3C179EBB4}"/>
                </a:ext>
              </a:extLst>
            </p:cNvPr>
            <p:cNvSpPr/>
            <p:nvPr/>
          </p:nvSpPr>
          <p:spPr>
            <a:xfrm>
              <a:off x="5819268" y="2078173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11">
              <a:extLst>
                <a:ext uri="{FF2B5EF4-FFF2-40B4-BE49-F238E27FC236}">
                  <a16:creationId xmlns:a16="http://schemas.microsoft.com/office/drawing/2014/main" id="{855A94FC-8572-0932-FA53-DF0706E8C045}"/>
                </a:ext>
              </a:extLst>
            </p:cNvPr>
            <p:cNvCxnSpPr>
              <a:cxnSpLocks/>
              <a:stCxn id="26" idx="4"/>
            </p:cNvCxnSpPr>
            <p:nvPr/>
          </p:nvCxnSpPr>
          <p:spPr>
            <a:xfrm>
              <a:off x="5940712" y="2321060"/>
              <a:ext cx="506" cy="9174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12">
              <a:extLst>
                <a:ext uri="{FF2B5EF4-FFF2-40B4-BE49-F238E27FC236}">
                  <a16:creationId xmlns:a16="http://schemas.microsoft.com/office/drawing/2014/main" id="{BA03B973-8755-9441-B526-9271359C95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218" y="3238500"/>
              <a:ext cx="480298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图片 26">
            <a:extLst>
              <a:ext uri="{FF2B5EF4-FFF2-40B4-BE49-F238E27FC236}">
                <a16:creationId xmlns:a16="http://schemas.microsoft.com/office/drawing/2014/main" id="{436B2175-45CA-C9CB-2236-934954A4C6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32" y="2461244"/>
            <a:ext cx="3283865" cy="3283865"/>
          </a:xfrm>
          <a:prstGeom prst="rect">
            <a:avLst/>
          </a:prstGeom>
        </p:spPr>
      </p:pic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55589699-FD44-4775-712D-B42544DF7277}"/>
              </a:ext>
            </a:extLst>
          </p:cNvPr>
          <p:cNvSpPr txBox="1"/>
          <p:nvPr/>
        </p:nvSpPr>
        <p:spPr>
          <a:xfrm>
            <a:off x="3690635" y="624349"/>
            <a:ext cx="75671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qua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组合 15">
            <a:extLst>
              <a:ext uri="{FF2B5EF4-FFF2-40B4-BE49-F238E27FC236}">
                <a16:creationId xmlns:a16="http://schemas.microsoft.com/office/drawing/2014/main" id="{D9CF12C8-9007-1CCF-5355-AF9B6203BF77}"/>
              </a:ext>
            </a:extLst>
          </p:cNvPr>
          <p:cNvGrpSpPr/>
          <p:nvPr/>
        </p:nvGrpSpPr>
        <p:grpSpPr>
          <a:xfrm>
            <a:off x="3415457" y="2919213"/>
            <a:ext cx="7834869" cy="1171927"/>
            <a:chOff x="5836488" y="1993530"/>
            <a:chExt cx="7834869" cy="1244970"/>
          </a:xfrm>
        </p:grpSpPr>
        <p:sp>
          <p:nvSpPr>
            <p:cNvPr id="38" name="椭圆 6">
              <a:extLst>
                <a:ext uri="{FF2B5EF4-FFF2-40B4-BE49-F238E27FC236}">
                  <a16:creationId xmlns:a16="http://schemas.microsoft.com/office/drawing/2014/main" id="{0F654C2F-516F-5EF4-E1F7-7F6E85B0EFF8}"/>
                </a:ext>
              </a:extLst>
            </p:cNvPr>
            <p:cNvSpPr/>
            <p:nvPr/>
          </p:nvSpPr>
          <p:spPr>
            <a:xfrm>
              <a:off x="5836488" y="1993530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9" name="直接连接符 11">
              <a:extLst>
                <a:ext uri="{FF2B5EF4-FFF2-40B4-BE49-F238E27FC236}">
                  <a16:creationId xmlns:a16="http://schemas.microsoft.com/office/drawing/2014/main" id="{4648601F-030E-FAC5-7D21-722A71B683B6}"/>
                </a:ext>
              </a:extLst>
            </p:cNvPr>
            <p:cNvCxnSpPr>
              <a:cxnSpLocks/>
              <a:stCxn id="38" idx="4"/>
            </p:cNvCxnSpPr>
            <p:nvPr/>
          </p:nvCxnSpPr>
          <p:spPr>
            <a:xfrm flipH="1">
              <a:off x="5941218" y="2236417"/>
              <a:ext cx="16714" cy="10020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12">
              <a:extLst>
                <a:ext uri="{FF2B5EF4-FFF2-40B4-BE49-F238E27FC236}">
                  <a16:creationId xmlns:a16="http://schemas.microsoft.com/office/drawing/2014/main" id="{C536826B-4E48-73B3-6F35-DEE615F02F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41218" y="3212597"/>
              <a:ext cx="7730139" cy="149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Hộp Văn bản 40">
            <a:extLst>
              <a:ext uri="{FF2B5EF4-FFF2-40B4-BE49-F238E27FC236}">
                <a16:creationId xmlns:a16="http://schemas.microsoft.com/office/drawing/2014/main" id="{CDED9D7F-72D4-70D4-88D9-1BDB89DE7C3F}"/>
              </a:ext>
            </a:extLst>
          </p:cNvPr>
          <p:cNvSpPr txBox="1"/>
          <p:nvPr/>
        </p:nvSpPr>
        <p:spPr>
          <a:xfrm>
            <a:off x="3690635" y="2612103"/>
            <a:ext cx="777394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8AAF94B9-B150-DFB4-EA8D-1FC554F9E77B}"/>
              </a:ext>
            </a:extLst>
          </p:cNvPr>
          <p:cNvGrpSpPr/>
          <p:nvPr/>
        </p:nvGrpSpPr>
        <p:grpSpPr>
          <a:xfrm>
            <a:off x="3415457" y="4871847"/>
            <a:ext cx="4907715" cy="1171928"/>
            <a:chOff x="5836488" y="1993530"/>
            <a:chExt cx="4907715" cy="1244971"/>
          </a:xfrm>
        </p:grpSpPr>
        <p:sp>
          <p:nvSpPr>
            <p:cNvPr id="44" name="椭圆 6">
              <a:extLst>
                <a:ext uri="{FF2B5EF4-FFF2-40B4-BE49-F238E27FC236}">
                  <a16:creationId xmlns:a16="http://schemas.microsoft.com/office/drawing/2014/main" id="{BB0EB2C5-AB39-F7C1-2F7C-20BD6D77E25D}"/>
                </a:ext>
              </a:extLst>
            </p:cNvPr>
            <p:cNvSpPr/>
            <p:nvPr/>
          </p:nvSpPr>
          <p:spPr>
            <a:xfrm>
              <a:off x="5836488" y="1993530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5" name="直接连接符 11">
              <a:extLst>
                <a:ext uri="{FF2B5EF4-FFF2-40B4-BE49-F238E27FC236}">
                  <a16:creationId xmlns:a16="http://schemas.microsoft.com/office/drawing/2014/main" id="{F45087D2-75B6-03A3-0EF7-46CE47B45E39}"/>
                </a:ext>
              </a:extLst>
            </p:cNvPr>
            <p:cNvCxnSpPr>
              <a:cxnSpLocks/>
              <a:stCxn id="44" idx="4"/>
            </p:cNvCxnSpPr>
            <p:nvPr/>
          </p:nvCxnSpPr>
          <p:spPr>
            <a:xfrm flipH="1">
              <a:off x="5941218" y="2236417"/>
              <a:ext cx="16714" cy="10020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12">
              <a:extLst>
                <a:ext uri="{FF2B5EF4-FFF2-40B4-BE49-F238E27FC236}">
                  <a16:creationId xmlns:a16="http://schemas.microsoft.com/office/drawing/2014/main" id="{ECA92F1E-7588-AA3A-A6DA-26D9444E59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218" y="3238500"/>
              <a:ext cx="480298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Hộp Văn bản 46">
            <a:extLst>
              <a:ext uri="{FF2B5EF4-FFF2-40B4-BE49-F238E27FC236}">
                <a16:creationId xmlns:a16="http://schemas.microsoft.com/office/drawing/2014/main" id="{2388E442-6D63-8B96-5B90-94DF27F570D9}"/>
              </a:ext>
            </a:extLst>
          </p:cNvPr>
          <p:cNvSpPr txBox="1"/>
          <p:nvPr/>
        </p:nvSpPr>
        <p:spPr>
          <a:xfrm>
            <a:off x="3658344" y="4549853"/>
            <a:ext cx="66481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96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1" grpId="0"/>
      <p:bldP spid="4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1">
            <a:extLst>
              <a:ext uri="{FF2B5EF4-FFF2-40B4-BE49-F238E27FC236}">
                <a16:creationId xmlns:a16="http://schemas.microsoft.com/office/drawing/2014/main" id="{C216CCB7-1251-71E9-78F2-415EB3D5978D}"/>
              </a:ext>
            </a:extLst>
          </p:cNvPr>
          <p:cNvGrpSpPr/>
          <p:nvPr/>
        </p:nvGrpSpPr>
        <p:grpSpPr>
          <a:xfrm>
            <a:off x="1321941" y="439951"/>
            <a:ext cx="5362079" cy="1080499"/>
            <a:chOff x="5460616" y="2498477"/>
            <a:chExt cx="1903720" cy="602896"/>
          </a:xfrm>
        </p:grpSpPr>
        <p:sp>
          <p:nvSpPr>
            <p:cNvPr id="11" name="圆角矩形 7">
              <a:extLst>
                <a:ext uri="{FF2B5EF4-FFF2-40B4-BE49-F238E27FC236}">
                  <a16:creationId xmlns:a16="http://schemas.microsoft.com/office/drawing/2014/main" id="{17F5D181-FE63-EE69-AF57-384A324CE098}"/>
                </a:ext>
              </a:extLst>
            </p:cNvPr>
            <p:cNvSpPr/>
            <p:nvPr/>
          </p:nvSpPr>
          <p:spPr>
            <a:xfrm>
              <a:off x="5460616" y="2498477"/>
              <a:ext cx="1850281" cy="38674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id="{A4350B68-F1E7-4835-8AA6-D2AD50ABD6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71786" y="2500308"/>
              <a:ext cx="1892550" cy="6010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Kiểm</a:t>
              </a:r>
              <a:r>
                <a:rPr kumimoji="0" lang="en-US" altLang="zh-CN" sz="3200" b="1" i="0" u="none" strike="noStrike" kern="1200" cap="none" spc="30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tra</a:t>
              </a:r>
              <a:r>
                <a:rPr kumimoji="0" lang="en-US" altLang="zh-CN" sz="3200" b="1" i="0" u="none" strike="noStrike" kern="1200" cap="none" spc="30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và</a:t>
              </a:r>
              <a:r>
                <a:rPr kumimoji="0" lang="en-US" altLang="zh-CN" sz="3200" b="1" i="0" u="none" strike="noStrike" kern="1200" cap="none" spc="30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chỉnh</a:t>
              </a:r>
              <a:r>
                <a:rPr kumimoji="0" lang="en-US" altLang="zh-CN" sz="3200" b="1" i="0" u="none" strike="noStrike" kern="1200" cap="none" spc="30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sửa</a:t>
              </a:r>
              <a:endParaRPr kumimoji="0" lang="zh-CN" altLang="en-US" sz="32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17" name="组合 15">
            <a:extLst>
              <a:ext uri="{FF2B5EF4-FFF2-40B4-BE49-F238E27FC236}">
                <a16:creationId xmlns:a16="http://schemas.microsoft.com/office/drawing/2014/main" id="{8D7801CE-5FFB-6E8C-E8C2-5576F64C1018}"/>
              </a:ext>
            </a:extLst>
          </p:cNvPr>
          <p:cNvGrpSpPr/>
          <p:nvPr/>
        </p:nvGrpSpPr>
        <p:grpSpPr>
          <a:xfrm>
            <a:off x="3708326" y="2322797"/>
            <a:ext cx="4924935" cy="443850"/>
            <a:chOff x="5819268" y="2078173"/>
            <a:chExt cx="4924935" cy="481507"/>
          </a:xfrm>
        </p:grpSpPr>
        <p:sp>
          <p:nvSpPr>
            <p:cNvPr id="26" name="椭圆 6">
              <a:extLst>
                <a:ext uri="{FF2B5EF4-FFF2-40B4-BE49-F238E27FC236}">
                  <a16:creationId xmlns:a16="http://schemas.microsoft.com/office/drawing/2014/main" id="{E10C77BA-BACB-2257-AE15-37A3C179EBB4}"/>
                </a:ext>
              </a:extLst>
            </p:cNvPr>
            <p:cNvSpPr/>
            <p:nvPr/>
          </p:nvSpPr>
          <p:spPr>
            <a:xfrm>
              <a:off x="5819268" y="2078173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11">
              <a:extLst>
                <a:ext uri="{FF2B5EF4-FFF2-40B4-BE49-F238E27FC236}">
                  <a16:creationId xmlns:a16="http://schemas.microsoft.com/office/drawing/2014/main" id="{855A94FC-8572-0932-FA53-DF0706E8C045}"/>
                </a:ext>
              </a:extLst>
            </p:cNvPr>
            <p:cNvCxnSpPr>
              <a:cxnSpLocks/>
              <a:stCxn id="26" idx="4"/>
            </p:cNvCxnSpPr>
            <p:nvPr/>
          </p:nvCxnSpPr>
          <p:spPr>
            <a:xfrm>
              <a:off x="5940712" y="2321060"/>
              <a:ext cx="0" cy="2195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12">
              <a:extLst>
                <a:ext uri="{FF2B5EF4-FFF2-40B4-BE49-F238E27FC236}">
                  <a16:creationId xmlns:a16="http://schemas.microsoft.com/office/drawing/2014/main" id="{BA03B973-8755-9441-B526-9271359C95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55268" y="2540564"/>
              <a:ext cx="4788935" cy="191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图片 26">
            <a:extLst>
              <a:ext uri="{FF2B5EF4-FFF2-40B4-BE49-F238E27FC236}">
                <a16:creationId xmlns:a16="http://schemas.microsoft.com/office/drawing/2014/main" id="{436B2175-45CA-C9CB-2236-934954A4C6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98" y="1790360"/>
            <a:ext cx="3198420" cy="3198420"/>
          </a:xfrm>
          <a:prstGeom prst="rect">
            <a:avLst/>
          </a:prstGeom>
        </p:spPr>
      </p:pic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55589699-FD44-4775-712D-B42544DF7277}"/>
              </a:ext>
            </a:extLst>
          </p:cNvPr>
          <p:cNvSpPr txBox="1"/>
          <p:nvPr/>
        </p:nvSpPr>
        <p:spPr>
          <a:xfrm>
            <a:off x="4011709" y="2124744"/>
            <a:ext cx="75671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nhịp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E4BCCD9-9FE0-7D35-A324-48ED1CC382B2}"/>
              </a:ext>
            </a:extLst>
          </p:cNvPr>
          <p:cNvSpPr txBox="1"/>
          <p:nvPr/>
        </p:nvSpPr>
        <p:spPr>
          <a:xfrm>
            <a:off x="3729695" y="1309284"/>
            <a:ext cx="61569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组合 15">
            <a:extLst>
              <a:ext uri="{FF2B5EF4-FFF2-40B4-BE49-F238E27FC236}">
                <a16:creationId xmlns:a16="http://schemas.microsoft.com/office/drawing/2014/main" id="{8460E742-60E8-6B70-8053-7A8F49BDAC79}"/>
              </a:ext>
            </a:extLst>
          </p:cNvPr>
          <p:cNvGrpSpPr/>
          <p:nvPr/>
        </p:nvGrpSpPr>
        <p:grpSpPr>
          <a:xfrm>
            <a:off x="3708326" y="3377528"/>
            <a:ext cx="4924428" cy="828862"/>
            <a:chOff x="5819775" y="2409639"/>
            <a:chExt cx="4924428" cy="828862"/>
          </a:xfrm>
        </p:grpSpPr>
        <p:sp>
          <p:nvSpPr>
            <p:cNvPr id="21" name="椭圆 6">
              <a:extLst>
                <a:ext uri="{FF2B5EF4-FFF2-40B4-BE49-F238E27FC236}">
                  <a16:creationId xmlns:a16="http://schemas.microsoft.com/office/drawing/2014/main" id="{BB0F3DEE-5AFD-2257-18E8-09600FCD9452}"/>
                </a:ext>
              </a:extLst>
            </p:cNvPr>
            <p:cNvSpPr/>
            <p:nvPr/>
          </p:nvSpPr>
          <p:spPr>
            <a:xfrm>
              <a:off x="5819775" y="2409639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连接符 11">
              <a:extLst>
                <a:ext uri="{FF2B5EF4-FFF2-40B4-BE49-F238E27FC236}">
                  <a16:creationId xmlns:a16="http://schemas.microsoft.com/office/drawing/2014/main" id="{35C4AA44-07F9-CDAC-09D6-4B0339917332}"/>
                </a:ext>
              </a:extLst>
            </p:cNvPr>
            <p:cNvCxnSpPr>
              <a:cxnSpLocks/>
            </p:cNvCxnSpPr>
            <p:nvPr/>
          </p:nvCxnSpPr>
          <p:spPr>
            <a:xfrm>
              <a:off x="5941218" y="2659692"/>
              <a:ext cx="0" cy="5788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12">
              <a:extLst>
                <a:ext uri="{FF2B5EF4-FFF2-40B4-BE49-F238E27FC236}">
                  <a16:creationId xmlns:a16="http://schemas.microsoft.com/office/drawing/2014/main" id="{C002D6DF-FB62-08DD-72E8-9FF7990D85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218" y="3238500"/>
              <a:ext cx="480298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8583FA8-A680-F699-318F-10D87B03A329}"/>
              </a:ext>
            </a:extLst>
          </p:cNvPr>
          <p:cNvSpPr txBox="1"/>
          <p:nvPr/>
        </p:nvSpPr>
        <p:spPr>
          <a:xfrm>
            <a:off x="4011709" y="3085951"/>
            <a:ext cx="73469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0" name="组合 15">
            <a:extLst>
              <a:ext uri="{FF2B5EF4-FFF2-40B4-BE49-F238E27FC236}">
                <a16:creationId xmlns:a16="http://schemas.microsoft.com/office/drawing/2014/main" id="{A8396BF7-9705-EC30-39E4-4B6B3F2C538F}"/>
              </a:ext>
            </a:extLst>
          </p:cNvPr>
          <p:cNvGrpSpPr/>
          <p:nvPr/>
        </p:nvGrpSpPr>
        <p:grpSpPr>
          <a:xfrm>
            <a:off x="3708326" y="4817271"/>
            <a:ext cx="4924428" cy="828862"/>
            <a:chOff x="5819775" y="2409639"/>
            <a:chExt cx="4924428" cy="828862"/>
          </a:xfrm>
        </p:grpSpPr>
        <p:sp>
          <p:nvSpPr>
            <p:cNvPr id="32" name="椭圆 6">
              <a:extLst>
                <a:ext uri="{FF2B5EF4-FFF2-40B4-BE49-F238E27FC236}">
                  <a16:creationId xmlns:a16="http://schemas.microsoft.com/office/drawing/2014/main" id="{C0D65A5F-4F75-9286-3B67-77FA0C65C7CE}"/>
                </a:ext>
              </a:extLst>
            </p:cNvPr>
            <p:cNvSpPr/>
            <p:nvPr/>
          </p:nvSpPr>
          <p:spPr>
            <a:xfrm>
              <a:off x="5819775" y="2409639"/>
              <a:ext cx="242887" cy="24288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3" name="直接连接符 11">
              <a:extLst>
                <a:ext uri="{FF2B5EF4-FFF2-40B4-BE49-F238E27FC236}">
                  <a16:creationId xmlns:a16="http://schemas.microsoft.com/office/drawing/2014/main" id="{5F441D58-9FFE-E695-0C6B-412604600309}"/>
                </a:ext>
              </a:extLst>
            </p:cNvPr>
            <p:cNvCxnSpPr>
              <a:cxnSpLocks/>
            </p:cNvCxnSpPr>
            <p:nvPr/>
          </p:nvCxnSpPr>
          <p:spPr>
            <a:xfrm>
              <a:off x="5941218" y="2659692"/>
              <a:ext cx="0" cy="5788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12">
              <a:extLst>
                <a:ext uri="{FF2B5EF4-FFF2-40B4-BE49-F238E27FC236}">
                  <a16:creationId xmlns:a16="http://schemas.microsoft.com/office/drawing/2014/main" id="{FF0939CB-A2DC-9D23-4195-161E6BFEC0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41218" y="3238500"/>
              <a:ext cx="480298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Hộp Văn bản 34">
            <a:extLst>
              <a:ext uri="{FF2B5EF4-FFF2-40B4-BE49-F238E27FC236}">
                <a16:creationId xmlns:a16="http://schemas.microsoft.com/office/drawing/2014/main" id="{DB90B624-0970-6A8C-0277-9B73654142A0}"/>
              </a:ext>
            </a:extLst>
          </p:cNvPr>
          <p:cNvSpPr txBox="1"/>
          <p:nvPr/>
        </p:nvSpPr>
        <p:spPr>
          <a:xfrm>
            <a:off x="4011709" y="4537672"/>
            <a:ext cx="61797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0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/>
      <p:bldP spid="3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1">
            <a:extLst>
              <a:ext uri="{FF2B5EF4-FFF2-40B4-BE49-F238E27FC236}">
                <a16:creationId xmlns:a16="http://schemas.microsoft.com/office/drawing/2014/main" id="{C216CCB7-1251-71E9-78F2-415EB3D5978D}"/>
              </a:ext>
            </a:extLst>
          </p:cNvPr>
          <p:cNvGrpSpPr/>
          <p:nvPr/>
        </p:nvGrpSpPr>
        <p:grpSpPr>
          <a:xfrm>
            <a:off x="1699771" y="1897851"/>
            <a:ext cx="3996491" cy="1420876"/>
            <a:chOff x="5460616" y="2373554"/>
            <a:chExt cx="1850281" cy="601066"/>
          </a:xfrm>
        </p:grpSpPr>
        <p:sp>
          <p:nvSpPr>
            <p:cNvPr id="11" name="圆角矩形 7">
              <a:extLst>
                <a:ext uri="{FF2B5EF4-FFF2-40B4-BE49-F238E27FC236}">
                  <a16:creationId xmlns:a16="http://schemas.microsoft.com/office/drawing/2014/main" id="{17F5D181-FE63-EE69-AF57-384A324CE098}"/>
                </a:ext>
              </a:extLst>
            </p:cNvPr>
            <p:cNvSpPr/>
            <p:nvPr/>
          </p:nvSpPr>
          <p:spPr>
            <a:xfrm>
              <a:off x="5460616" y="2385111"/>
              <a:ext cx="1850281" cy="50010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id="{A4350B68-F1E7-4835-8AA6-D2AD50ABD6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0616" y="2373554"/>
              <a:ext cx="1850281" cy="601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Sản</a:t>
              </a:r>
              <a:r>
                <a:rPr kumimoji="0" lang="en-US" altLang="zh-CN" sz="3200" b="1" i="0" u="none" strike="noStrike" kern="1200" cap="none" spc="30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phẩm</a:t>
              </a:r>
              <a:r>
                <a:rPr kumimoji="0" lang="en-US" altLang="zh-CN" sz="3200" b="1" i="0" u="none" strike="noStrike" kern="1200" cap="none" spc="30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hoàn</a:t>
              </a:r>
              <a:r>
                <a:rPr kumimoji="0" lang="en-US" altLang="zh-CN" sz="3200" b="1" i="0" u="none" strike="noStrike" kern="1200" cap="none" spc="30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1" i="0" u="none" strike="noStrike" kern="1200" cap="none" spc="300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chỉnh</a:t>
              </a:r>
              <a:endParaRPr kumimoji="0" lang="zh-CN" altLang="en-US" sz="32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29" name="图片 26">
            <a:extLst>
              <a:ext uri="{FF2B5EF4-FFF2-40B4-BE49-F238E27FC236}">
                <a16:creationId xmlns:a16="http://schemas.microsoft.com/office/drawing/2014/main" id="{436B2175-45CA-C9CB-2236-934954A4C6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53" y="1054126"/>
            <a:ext cx="4970296" cy="497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EE331CF-57FF-2ADB-E43B-A013FB79FE15}"/>
              </a:ext>
            </a:extLst>
          </p:cNvPr>
          <p:cNvSpPr txBox="1"/>
          <p:nvPr/>
        </p:nvSpPr>
        <p:spPr>
          <a:xfrm>
            <a:off x="2184400" y="370891"/>
            <a:ext cx="80589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vi-VN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KHẢO BÀI THƠ 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SÁU CHỮ, BẢY CHỮ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EEFCDD3-91E8-9C26-71B5-9AFB2CE343F3}"/>
              </a:ext>
            </a:extLst>
          </p:cNvPr>
          <p:cNvSpPr/>
          <p:nvPr/>
        </p:nvSpPr>
        <p:spPr>
          <a:xfrm>
            <a:off x="497897" y="4213983"/>
            <a:ext cx="2393418" cy="2393418"/>
          </a:xfrm>
          <a:custGeom>
            <a:avLst/>
            <a:gdLst/>
            <a:ahLst/>
            <a:cxnLst/>
            <a:rect l="l" t="t" r="r" b="b"/>
            <a:pathLst>
              <a:path w="2393418" h="2393418">
                <a:moveTo>
                  <a:pt x="0" y="0"/>
                </a:moveTo>
                <a:lnTo>
                  <a:pt x="2393419" y="0"/>
                </a:lnTo>
                <a:lnTo>
                  <a:pt x="2393419" y="2393418"/>
                </a:lnTo>
                <a:lnTo>
                  <a:pt x="0" y="23934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596ABB80-C864-0BCC-8E1B-8F793C10C5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684597" y="851614"/>
            <a:ext cx="8857163" cy="5942462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B687F12-7226-AEA5-822D-F7A29E6363C6}"/>
              </a:ext>
            </a:extLst>
          </p:cNvPr>
          <p:cNvSpPr txBox="1"/>
          <p:nvPr/>
        </p:nvSpPr>
        <p:spPr>
          <a:xfrm>
            <a:off x="4203076" y="2151491"/>
            <a:ext cx="5537200" cy="2882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fontAlgn="base">
              <a:spcBef>
                <a:spcPts val="0"/>
              </a:spcBef>
              <a:spcAft>
                <a:spcPts val="750"/>
              </a:spcAft>
            </a:pP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 fontAlgn="base">
              <a:spcBef>
                <a:spcPts val="0"/>
              </a:spcBef>
              <a:spcAft>
                <a:spcPts val="750"/>
              </a:spcAft>
            </a:pPr>
            <a:r>
              <a:rPr lang="en-US" sz="280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(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Bính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Mùa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i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xanh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Giời 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cành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Lúa 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</a:p>
          <a:p>
            <a:pPr marL="0" marR="0" algn="ctr" fontAlgn="base">
              <a:spcBef>
                <a:spcPts val="0"/>
              </a:spcBef>
              <a:spcAft>
                <a:spcPts val="750"/>
              </a:spcAft>
            </a:pPr>
            <a:r>
              <a:rPr lang="en-US" sz="2800" i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Đồng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nàng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9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961717" y="2828836"/>
            <a:ext cx="3016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7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rPr>
              <a:t>&lt;01&gt;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838271" y="4221953"/>
            <a:ext cx="520046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solidFill>
                  <a:srgbClr val="0070C0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rPr>
              <a:t>KHỞI ĐỘNG</a:t>
            </a:r>
            <a:endParaRPr lang="zh-CN" altLang="en-US" sz="6600" b="1" dirty="0">
              <a:solidFill>
                <a:srgbClr val="0070C0"/>
              </a:solidFill>
              <a:latin typeface="Times New Roman" panose="02020603050405020304" pitchFamily="18" charset="0"/>
              <a:ea typeface="站酷快乐体2016修订版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685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EE331CF-57FF-2ADB-E43B-A013FB79FE15}"/>
              </a:ext>
            </a:extLst>
          </p:cNvPr>
          <p:cNvSpPr txBox="1"/>
          <p:nvPr/>
        </p:nvSpPr>
        <p:spPr>
          <a:xfrm>
            <a:off x="2499360" y="383154"/>
            <a:ext cx="80589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vi-VN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KHẢO BÀI THƠ 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SÁU CHỮ, BẢY CHỮ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EEFCDD3-91E8-9C26-71B5-9AFB2CE343F3}"/>
              </a:ext>
            </a:extLst>
          </p:cNvPr>
          <p:cNvSpPr/>
          <p:nvPr/>
        </p:nvSpPr>
        <p:spPr>
          <a:xfrm>
            <a:off x="497897" y="4213983"/>
            <a:ext cx="2393418" cy="2393418"/>
          </a:xfrm>
          <a:custGeom>
            <a:avLst/>
            <a:gdLst/>
            <a:ahLst/>
            <a:cxnLst/>
            <a:rect l="l" t="t" r="r" b="b"/>
            <a:pathLst>
              <a:path w="2393418" h="2393418">
                <a:moveTo>
                  <a:pt x="0" y="0"/>
                </a:moveTo>
                <a:lnTo>
                  <a:pt x="2393419" y="0"/>
                </a:lnTo>
                <a:lnTo>
                  <a:pt x="2393419" y="2393418"/>
                </a:lnTo>
                <a:lnTo>
                  <a:pt x="0" y="23934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4895FB6B-AD1B-34A7-F493-5D3274A0D9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684597" y="851614"/>
            <a:ext cx="8857163" cy="5942462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B687F12-7226-AEA5-822D-F7A29E6363C6}"/>
              </a:ext>
            </a:extLst>
          </p:cNvPr>
          <p:cNvSpPr txBox="1"/>
          <p:nvPr/>
        </p:nvSpPr>
        <p:spPr>
          <a:xfrm>
            <a:off x="3738880" y="2054350"/>
            <a:ext cx="6116320" cy="3190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 fontAlgn="base">
              <a:spcBef>
                <a:spcPts val="0"/>
              </a:spcBef>
              <a:spcAft>
                <a:spcPts val="750"/>
              </a:spcAft>
            </a:pP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 fontAlgn="base">
              <a:spcBef>
                <a:spcPts val="0"/>
              </a:spcBef>
              <a:spcAft>
                <a:spcPts val="75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(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Hanh)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 fontAlgn="base">
              <a:spcBef>
                <a:spcPts val="0"/>
              </a:spcBef>
              <a:spcAft>
                <a:spcPts val="75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run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rẩy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 fontAlgn="base">
              <a:spcBef>
                <a:spcPts val="0"/>
              </a:spcBef>
              <a:spcAft>
                <a:spcPts val="750"/>
              </a:spcAft>
            </a:pP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rậm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 fontAlgn="base">
              <a:spcBef>
                <a:spcPts val="0"/>
              </a:spcBef>
              <a:spcAft>
                <a:spcPts val="750"/>
              </a:spcAft>
            </a:pP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 fontAlgn="base">
              <a:spcBef>
                <a:spcPts val="0"/>
              </a:spcBef>
              <a:spcAft>
                <a:spcPts val="750"/>
              </a:spcAft>
            </a:pP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Hé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rèm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47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B687F12-7226-AEA5-822D-F7A29E6363C6}"/>
              </a:ext>
            </a:extLst>
          </p:cNvPr>
          <p:cNvSpPr txBox="1"/>
          <p:nvPr/>
        </p:nvSpPr>
        <p:spPr>
          <a:xfrm>
            <a:off x="-1196709" y="460284"/>
            <a:ext cx="7711440" cy="1279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1125"/>
              </a:spcAft>
            </a:pP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4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(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5386A6E-F32B-F8E7-4A9A-8C9848CBB7D8}"/>
              </a:ext>
            </a:extLst>
          </p:cNvPr>
          <p:cNvSpPr txBox="1"/>
          <p:nvPr/>
        </p:nvSpPr>
        <p:spPr>
          <a:xfrm>
            <a:off x="6096001" y="460284"/>
            <a:ext cx="534924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0" marR="0">
              <a:spcBef>
                <a:spcPts val="0"/>
              </a:spcBef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chùm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khế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con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trèo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rợp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bay.</a:t>
            </a:r>
          </a:p>
          <a:p>
            <a:pPr marL="0" marR="0">
              <a:spcBef>
                <a:spcPts val="0"/>
              </a:spcBef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biếc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đò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Êm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659E87E3-B0A7-4AF9-4DC8-1475007CACCE}"/>
              </a:ext>
            </a:extLst>
          </p:cNvPr>
          <p:cNvSpPr/>
          <p:nvPr/>
        </p:nvSpPr>
        <p:spPr>
          <a:xfrm>
            <a:off x="2250747" y="1677758"/>
            <a:ext cx="2381896" cy="2027589"/>
          </a:xfrm>
          <a:custGeom>
            <a:avLst/>
            <a:gdLst/>
            <a:ahLst/>
            <a:cxnLst/>
            <a:rect l="l" t="t" r="r" b="b"/>
            <a:pathLst>
              <a:path w="2381896" h="2027589">
                <a:moveTo>
                  <a:pt x="0" y="0"/>
                </a:moveTo>
                <a:lnTo>
                  <a:pt x="2381896" y="0"/>
                </a:lnTo>
                <a:lnTo>
                  <a:pt x="2381896" y="2027589"/>
                </a:lnTo>
                <a:lnTo>
                  <a:pt x="0" y="20275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B1D67A25-E3F3-8B73-5344-E25FFB92F020}"/>
              </a:ext>
            </a:extLst>
          </p:cNvPr>
          <p:cNvSpPr/>
          <p:nvPr/>
        </p:nvSpPr>
        <p:spPr>
          <a:xfrm>
            <a:off x="787389" y="3522661"/>
            <a:ext cx="2705747" cy="2360764"/>
          </a:xfrm>
          <a:custGeom>
            <a:avLst/>
            <a:gdLst/>
            <a:ahLst/>
            <a:cxnLst/>
            <a:rect l="l" t="t" r="r" b="b"/>
            <a:pathLst>
              <a:path w="2705747" h="2360764">
                <a:moveTo>
                  <a:pt x="0" y="0"/>
                </a:moveTo>
                <a:lnTo>
                  <a:pt x="2705747" y="0"/>
                </a:lnTo>
                <a:lnTo>
                  <a:pt x="2705747" y="2360765"/>
                </a:lnTo>
                <a:lnTo>
                  <a:pt x="0" y="23607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5386A6E-F32B-F8E7-4A9A-8C9848CBB7D8}"/>
              </a:ext>
            </a:extLst>
          </p:cNvPr>
          <p:cNvSpPr txBox="1"/>
          <p:nvPr/>
        </p:nvSpPr>
        <p:spPr>
          <a:xfrm>
            <a:off x="1304301" y="689283"/>
            <a:ext cx="53492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1125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Bay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659E87E3-B0A7-4AF9-4DC8-1475007CACCE}"/>
              </a:ext>
            </a:extLst>
          </p:cNvPr>
          <p:cNvSpPr/>
          <p:nvPr/>
        </p:nvSpPr>
        <p:spPr>
          <a:xfrm>
            <a:off x="7307886" y="243925"/>
            <a:ext cx="2381896" cy="2027589"/>
          </a:xfrm>
          <a:custGeom>
            <a:avLst/>
            <a:gdLst/>
            <a:ahLst/>
            <a:cxnLst/>
            <a:rect l="l" t="t" r="r" b="b"/>
            <a:pathLst>
              <a:path w="2381896" h="2027589">
                <a:moveTo>
                  <a:pt x="0" y="0"/>
                </a:moveTo>
                <a:lnTo>
                  <a:pt x="2381896" y="0"/>
                </a:lnTo>
                <a:lnTo>
                  <a:pt x="2381896" y="2027589"/>
                </a:lnTo>
                <a:lnTo>
                  <a:pt x="0" y="20275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B1D67A25-E3F3-8B73-5344-E25FFB92F020}"/>
              </a:ext>
            </a:extLst>
          </p:cNvPr>
          <p:cNvSpPr/>
          <p:nvPr/>
        </p:nvSpPr>
        <p:spPr>
          <a:xfrm>
            <a:off x="4602139" y="1406267"/>
            <a:ext cx="2705747" cy="2360764"/>
          </a:xfrm>
          <a:custGeom>
            <a:avLst/>
            <a:gdLst/>
            <a:ahLst/>
            <a:cxnLst/>
            <a:rect l="l" t="t" r="r" b="b"/>
            <a:pathLst>
              <a:path w="2705747" h="2360764">
                <a:moveTo>
                  <a:pt x="0" y="0"/>
                </a:moveTo>
                <a:lnTo>
                  <a:pt x="2705747" y="0"/>
                </a:lnTo>
                <a:lnTo>
                  <a:pt x="2705747" y="2360765"/>
                </a:lnTo>
                <a:lnTo>
                  <a:pt x="0" y="23607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06EA4190-3661-C703-B5F9-AE6E6282E696}"/>
              </a:ext>
            </a:extLst>
          </p:cNvPr>
          <p:cNvSpPr txBox="1"/>
          <p:nvPr/>
        </p:nvSpPr>
        <p:spPr>
          <a:xfrm>
            <a:off x="6877674" y="2636595"/>
            <a:ext cx="53492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rụng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thềm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86200B7-FD71-FE8A-EDFA-22775441B66C}"/>
              </a:ext>
            </a:extLst>
          </p:cNvPr>
          <p:cNvSpPr txBox="1"/>
          <p:nvPr/>
        </p:nvSpPr>
        <p:spPr>
          <a:xfrm>
            <a:off x="870025" y="3949571"/>
            <a:ext cx="69113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giậu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mồng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tơi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dâm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bụt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khôi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8292E5FC-8949-890F-7606-A8BA11E24413}"/>
              </a:ext>
            </a:extLst>
          </p:cNvPr>
          <p:cNvSpPr txBox="1"/>
          <p:nvPr/>
        </p:nvSpPr>
        <p:spPr>
          <a:xfrm>
            <a:off x="5799777" y="5052207"/>
            <a:ext cx="7010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6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5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961717" y="2402116"/>
            <a:ext cx="3016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7200" dirty="0">
                <a:solidFill>
                  <a:srgbClr val="002060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rPr>
              <a:t>&lt;04&gt;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838271" y="4221953"/>
            <a:ext cx="48606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solidFill>
                  <a:srgbClr val="002060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  <a:sym typeface="+mn-lt"/>
              </a:rPr>
              <a:t>VẬN DỤNG</a:t>
            </a:r>
            <a:endParaRPr lang="zh-CN" altLang="en-US" sz="6600" b="1" dirty="0">
              <a:solidFill>
                <a:srgbClr val="002060"/>
              </a:solidFill>
              <a:latin typeface="Times New Roman" panose="02020603050405020304" pitchFamily="18" charset="0"/>
              <a:ea typeface="站酷快乐体2016修订版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274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 Lá Phong đỏ PNG Miễn Phí Tải Về - Lovepik">
            <a:extLst>
              <a:ext uri="{FF2B5EF4-FFF2-40B4-BE49-F238E27FC236}">
                <a16:creationId xmlns:a16="http://schemas.microsoft.com/office/drawing/2014/main" id="{44A17E0B-07D7-7A41-1E56-C0939C566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00" b="93333" l="7417" r="94250">
                        <a14:foregroundMark x1="21000" y1="8083" x2="21000" y2="8083"/>
                        <a14:foregroundMark x1="22083" y1="6583" x2="22083" y2="6583"/>
                        <a14:foregroundMark x1="7417" y1="38000" x2="7417" y2="38000"/>
                        <a14:foregroundMark x1="7667" y1="38500" x2="7667" y2="38500"/>
                        <a14:foregroundMark x1="91417" y1="45500" x2="91417" y2="46083"/>
                        <a14:foregroundMark x1="91417" y1="49000" x2="91417" y2="49000"/>
                        <a14:foregroundMark x1="94250" y1="35833" x2="94250" y2="35833"/>
                        <a14:foregroundMark x1="94000" y1="35167" x2="94000" y2="35167"/>
                        <a14:foregroundMark x1="71250" y1="93333" x2="71250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961" y="572767"/>
            <a:ext cx="6590533" cy="570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6C0A664-2C7E-5CE5-6A03-9B09400E30E6}"/>
              </a:ext>
            </a:extLst>
          </p:cNvPr>
          <p:cNvSpPr txBox="1"/>
          <p:nvPr/>
        </p:nvSpPr>
        <p:spPr>
          <a:xfrm>
            <a:off x="5783705" y="2668086"/>
            <a:ext cx="42870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20">
            <a:extLst>
              <a:ext uri="{FF2B5EF4-FFF2-40B4-BE49-F238E27FC236}">
                <a16:creationId xmlns:a16="http://schemas.microsoft.com/office/drawing/2014/main" id="{0593F550-48C1-7651-C6AF-7D64E7FDD8B5}"/>
              </a:ext>
            </a:extLst>
          </p:cNvPr>
          <p:cNvSpPr/>
          <p:nvPr/>
        </p:nvSpPr>
        <p:spPr>
          <a:xfrm>
            <a:off x="701040" y="579120"/>
            <a:ext cx="4287045" cy="5395499"/>
          </a:xfrm>
          <a:custGeom>
            <a:avLst/>
            <a:gdLst/>
            <a:ahLst/>
            <a:cxnLst/>
            <a:rect l="l" t="t" r="r" b="b"/>
            <a:pathLst>
              <a:path w="2165086" h="3261899">
                <a:moveTo>
                  <a:pt x="0" y="0"/>
                </a:moveTo>
                <a:lnTo>
                  <a:pt x="2165086" y="0"/>
                </a:lnTo>
                <a:lnTo>
                  <a:pt x="2165086" y="3261899"/>
                </a:lnTo>
                <a:lnTo>
                  <a:pt x="0" y="3261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6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60000"/>
            <a:lumOff val="40000"/>
            <a:alpha val="4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814" y="113754"/>
            <a:ext cx="4549962" cy="461629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51" y="113754"/>
            <a:ext cx="5238749" cy="47430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35075" y="5062928"/>
            <a:ext cx="101874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D87325-3C58-824F-7024-4F1F4D0B9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3" y="5446911"/>
            <a:ext cx="786452" cy="80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33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3317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82675" y="314860"/>
            <a:ext cx="32127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 SẠCH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 DƯƠNG</a:t>
            </a:r>
          </a:p>
        </p:txBody>
      </p:sp>
      <p:pic>
        <p:nvPicPr>
          <p:cNvPr id="11" name="Picture 11" descr="C:\Users\ADMIN\Desktop\Tai nguyen thiet ke tro choi\Angry birds epic birds\1505573783630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111" y="2178633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1637457" y="5123798"/>
            <a:ext cx="1727927" cy="23429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1387">
            <a:off x="9200453" y="5062699"/>
            <a:ext cx="1715896" cy="21448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38777">
            <a:off x="5396279" y="5227721"/>
            <a:ext cx="2589561" cy="17736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0153" flipH="1">
            <a:off x="10649414" y="1707823"/>
            <a:ext cx="328167" cy="11813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9917">
            <a:off x="4248134" y="5310300"/>
            <a:ext cx="1303137" cy="13031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553">
            <a:off x="1888679" y="998238"/>
            <a:ext cx="399481" cy="693836"/>
          </a:xfrm>
          <a:prstGeom prst="rect">
            <a:avLst/>
          </a:prstGeom>
        </p:spPr>
      </p:pic>
      <p:pic>
        <p:nvPicPr>
          <p:cNvPr id="2" name="Zen Garden In-Game - Laura Shigihara - NhacCuaTu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643743" y="59904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6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numSld="5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926"/>
            <a:ext cx="12191999" cy="6858000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5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86912" y="582264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9114" y="271748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347369" y="3174660"/>
            <a:ext cx="1406848" cy="8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9700" y="1327991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9806" y="3681568"/>
            <a:ext cx="1127806" cy="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725" y="4597841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8267" flipH="1">
            <a:off x="7278701" y="1349553"/>
            <a:ext cx="292597" cy="105334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1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9917">
            <a:off x="854730" y="723010"/>
            <a:ext cx="1303137" cy="13031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6014">
            <a:off x="3497594" y="2588488"/>
            <a:ext cx="409605" cy="71141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5967" y1="3237" x2="39227" y2="5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18793">
            <a:off x="10503370" y="2351793"/>
            <a:ext cx="626354" cy="962025"/>
          </a:xfrm>
          <a:prstGeom prst="rect">
            <a:avLst/>
          </a:prstGeom>
        </p:spPr>
      </p:pic>
      <p:sp>
        <p:nvSpPr>
          <p:cNvPr id="39" name="8-Point Star 38">
            <a:hlinkClick r:id="rId16" action="ppaction://hlinksldjump"/>
          </p:cNvPr>
          <p:cNvSpPr/>
          <p:nvPr/>
        </p:nvSpPr>
        <p:spPr>
          <a:xfrm>
            <a:off x="1506298" y="203456"/>
            <a:ext cx="874417" cy="833474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0" name="8-Point Star 39">
            <a:hlinkClick r:id="rId17" action="ppaction://hlinksldjump"/>
          </p:cNvPr>
          <p:cNvSpPr/>
          <p:nvPr/>
        </p:nvSpPr>
        <p:spPr>
          <a:xfrm>
            <a:off x="3340322" y="1726239"/>
            <a:ext cx="820906" cy="82438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41" name="8-Point Star 40">
            <a:hlinkClick r:id="rId18" action="ppaction://hlinksldjump"/>
          </p:cNvPr>
          <p:cNvSpPr/>
          <p:nvPr/>
        </p:nvSpPr>
        <p:spPr>
          <a:xfrm>
            <a:off x="6958061" y="717309"/>
            <a:ext cx="918841" cy="866357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42" name="8-Point Star 41">
            <a:hlinkClick r:id="rId19" action="ppaction://hlinksldjump"/>
          </p:cNvPr>
          <p:cNvSpPr/>
          <p:nvPr/>
        </p:nvSpPr>
        <p:spPr>
          <a:xfrm>
            <a:off x="10388004" y="1283267"/>
            <a:ext cx="842037" cy="712113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4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3409679" y="5477607"/>
            <a:ext cx="1157288" cy="15692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9713">
            <a:off x="10685192" y="5230282"/>
            <a:ext cx="1356360" cy="16954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56069" y1="9622" x2="90751" y2="123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47997">
            <a:off x="7169484" y="4881459"/>
            <a:ext cx="1319846" cy="222008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91182">
            <a:off x="5248567" y="5513609"/>
            <a:ext cx="1237383" cy="123738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8386" y="5446329"/>
            <a:ext cx="1717727" cy="11765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86722" y1="17225" x2="90041" y2="8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06460">
            <a:off x="8519562" y="3132826"/>
            <a:ext cx="1047769" cy="908646"/>
          </a:xfrm>
          <a:prstGeom prst="rect">
            <a:avLst/>
          </a:prstGeom>
        </p:spPr>
      </p:pic>
      <p:sp>
        <p:nvSpPr>
          <p:cNvPr id="49" name="8-Point Star 48">
            <a:hlinkClick r:id="rId29" action="ppaction://hlinksldjump"/>
          </p:cNvPr>
          <p:cNvSpPr/>
          <p:nvPr/>
        </p:nvSpPr>
        <p:spPr>
          <a:xfrm>
            <a:off x="1409866" y="4597842"/>
            <a:ext cx="948885" cy="869176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50" name="8-Point Star 49">
            <a:hlinkClick r:id="rId30" action="ppaction://hlinksldjump"/>
          </p:cNvPr>
          <p:cNvSpPr/>
          <p:nvPr/>
        </p:nvSpPr>
        <p:spPr>
          <a:xfrm>
            <a:off x="3694681" y="4679917"/>
            <a:ext cx="894726" cy="869175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51" name="8-Point Star 50">
            <a:hlinkClick r:id="rId31" action="ppaction://hlinksldjump"/>
          </p:cNvPr>
          <p:cNvSpPr/>
          <p:nvPr/>
        </p:nvSpPr>
        <p:spPr>
          <a:xfrm>
            <a:off x="5531116" y="4557848"/>
            <a:ext cx="894726" cy="935657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7</a:t>
            </a:r>
          </a:p>
        </p:txBody>
      </p:sp>
      <p:sp>
        <p:nvSpPr>
          <p:cNvPr id="52" name="8-Point Star 51">
            <a:hlinkClick r:id="rId32" action="ppaction://hlinksldjump"/>
          </p:cNvPr>
          <p:cNvSpPr/>
          <p:nvPr/>
        </p:nvSpPr>
        <p:spPr>
          <a:xfrm>
            <a:off x="7258918" y="4376058"/>
            <a:ext cx="894725" cy="842620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53" name="8-Point Star 52">
            <a:hlinkClick r:id="rId33" action="ppaction://hlinksldjump"/>
          </p:cNvPr>
          <p:cNvSpPr/>
          <p:nvPr/>
        </p:nvSpPr>
        <p:spPr>
          <a:xfrm>
            <a:off x="9066530" y="2293602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9</a:t>
            </a:r>
          </a:p>
        </p:txBody>
      </p:sp>
      <p:sp>
        <p:nvSpPr>
          <p:cNvPr id="54" name="8-Point Star 53">
            <a:hlinkClick r:id="rId34" action="ppaction://hlinksldjump"/>
          </p:cNvPr>
          <p:cNvSpPr/>
          <p:nvPr/>
        </p:nvSpPr>
        <p:spPr>
          <a:xfrm>
            <a:off x="11069406" y="4278721"/>
            <a:ext cx="911267" cy="939956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10</a:t>
            </a:r>
          </a:p>
        </p:txBody>
      </p:sp>
      <p:sp>
        <p:nvSpPr>
          <p:cNvPr id="2" name="Sao: 5 Cánh 1">
            <a:hlinkClick r:id="rId35" action="ppaction://hlinksldjump"/>
            <a:extLst>
              <a:ext uri="{FF2B5EF4-FFF2-40B4-BE49-F238E27FC236}">
                <a16:creationId xmlns:a16="http://schemas.microsoft.com/office/drawing/2014/main" id="{C26F056B-9E6B-B71D-5783-BC6151FA5224}"/>
              </a:ext>
            </a:extLst>
          </p:cNvPr>
          <p:cNvSpPr/>
          <p:nvPr/>
        </p:nvSpPr>
        <p:spPr>
          <a:xfrm>
            <a:off x="3581316" y="248373"/>
            <a:ext cx="5533591" cy="476227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</a:t>
            </a:r>
          </a:p>
        </p:txBody>
      </p:sp>
    </p:spTree>
    <p:extLst>
      <p:ext uri="{BB962C8B-B14F-4D97-AF65-F5344CB8AC3E}">
        <p14:creationId xmlns:p14="http://schemas.microsoft.com/office/powerpoint/2010/main" val="40661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6" dur="2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8" dur="3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10" dur="3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-1.15638 0.02453 " pathEditMode="relative" rAng="0" ptsTypes="AA">
                                      <p:cBhvr>
                                        <p:cTn id="12" dur="3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26" y="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95 0.03306 L 1.19827 -0.04109 " pathEditMode="relative" rAng="0" ptsTypes="AA">
                                      <p:cBhvr>
                                        <p:cTn id="14" dur="3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16" y="-370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6" dur="36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713" y="629586"/>
            <a:ext cx="8416572" cy="2627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2876684" y="1343402"/>
            <a:ext cx="6371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566" y="3897442"/>
            <a:ext cx="6494287" cy="1948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3562614" y="4231748"/>
            <a:ext cx="5209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00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20" y="384888"/>
            <a:ext cx="8416572" cy="2373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2612266" y="909952"/>
            <a:ext cx="6967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263" y="3611257"/>
            <a:ext cx="6720469" cy="2060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3318900" y="4041591"/>
            <a:ext cx="5801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2/2/2, 4/2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2/4,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3/3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96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770" y="461086"/>
            <a:ext cx="8416572" cy="2238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3172064" y="900660"/>
            <a:ext cx="5847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320" y="3309454"/>
            <a:ext cx="6494287" cy="2078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3632066" y="3656867"/>
            <a:ext cx="5209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4/3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3/4,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2/5.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16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theme/theme1.xml><?xml version="1.0" encoding="utf-8"?>
<a:theme xmlns:a="http://schemas.openxmlformats.org/drawingml/2006/main" name="Office 主题​​">
  <a:themeElements>
    <a:clrScheme name="自定义 73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C8C9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1715</TotalTime>
  <Words>1545</Words>
  <Application>Microsoft Office PowerPoint</Application>
  <PresentationFormat>Widescreen</PresentationFormat>
  <Paragraphs>190</Paragraphs>
  <Slides>34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等线</vt:lpstr>
      <vt:lpstr>等线 Light</vt:lpstr>
      <vt:lpstr>Arial</vt:lpstr>
      <vt:lpstr>Times New Roman</vt:lpstr>
      <vt:lpstr>Wingdings</vt:lpstr>
      <vt:lpstr>汉仪超级战甲W</vt:lpstr>
      <vt:lpstr>站酷快乐体2016修订版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Nguyễn Anh Thư</cp:lastModifiedBy>
  <cp:revision>79</cp:revision>
  <dcterms:created xsi:type="dcterms:W3CDTF">2020-06-28T05:03:08Z</dcterms:created>
  <dcterms:modified xsi:type="dcterms:W3CDTF">2023-10-18T00:57:39Z</dcterms:modified>
</cp:coreProperties>
</file>